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Nunito Semi Bold" panose="020B0604020202020204" charset="0"/>
      <p:regular r:id="rId8"/>
    </p:embeddedFont>
    <p:embeddedFont>
      <p:font typeface="PT Sans" panose="020B0503020203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89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1083" y="925551"/>
            <a:ext cx="5319132" cy="65569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52744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Streamlining Employee Management: A Web App Built with Angular and Express.js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5127784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presentation introduces  new web application for efficient employee management.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167360" y="0"/>
            <a:ext cx="146304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60" y="0"/>
            <a:ext cx="146304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1415534"/>
            <a:ext cx="1149191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Technology Stack: A Robust and Scalable Foundation</a:t>
            </a:r>
            <a:endParaRPr lang="en-US" sz="4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3182541"/>
            <a:ext cx="598408" cy="59840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7724" y="4020264"/>
            <a:ext cx="264854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Angular (Frontend)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837724" y="4515803"/>
            <a:ext cx="2648545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Dynamic UI with TypeScript. Component-based for reusability. Version 19 ensures modern development.</a:t>
            </a:r>
            <a:endParaRPr lang="en-US" sz="18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473" y="3182541"/>
            <a:ext cx="598408" cy="59840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785473" y="4020264"/>
            <a:ext cx="264854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Express.js (Backend)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3785473" y="4515803"/>
            <a:ext cx="2648545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Node.js framework for RESTful APIs. Handles data requests and validation. Stores data efficiently in memory.</a:t>
            </a:r>
            <a:endParaRPr lang="en-US" sz="18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223" y="3182541"/>
            <a:ext cx="598408" cy="59840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733223" y="4020264"/>
            <a:ext cx="264854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6733223" y="4515803"/>
            <a:ext cx="2648545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Core language for dynamic functionality. Manages user interactions, data, and API calls.</a:t>
            </a:r>
            <a:endParaRPr lang="en-US" sz="18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0972" y="3182541"/>
            <a:ext cx="598408" cy="59840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9680972" y="4020264"/>
            <a:ext cx="264866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CSS/HTML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9680972" y="4515803"/>
            <a:ext cx="2648664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Custom CSS for visual appeal. HTML5 for semantic structure. Ensures responsive user experience.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430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1994" y="3103602"/>
            <a:ext cx="9215676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Frontend Details: Angular Implementation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4" y="4007168"/>
            <a:ext cx="1017151" cy="12206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4302" y="4210526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Components</a:t>
            </a:r>
            <a:endParaRPr lang="en-US" sz="1850" b="1" dirty="0"/>
          </a:p>
        </p:txBody>
      </p:sp>
      <p:sp>
        <p:nvSpPr>
          <p:cNvPr id="6" name="Text 2"/>
          <p:cNvSpPr/>
          <p:nvPr/>
        </p:nvSpPr>
        <p:spPr>
          <a:xfrm>
            <a:off x="2034302" y="4631650"/>
            <a:ext cx="11884104" cy="677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Modular and reusable UI elements. Home Component(to display all Employee Info), Form Component(add/edit), 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Error Message Component (To show Errors in the form), About (About the project and unknown route component) and header Component.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94" y="5227796"/>
            <a:ext cx="1017151" cy="12206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34302" y="5431155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Services</a:t>
            </a:r>
            <a:endParaRPr lang="en-US" sz="1850" b="1" dirty="0"/>
          </a:p>
        </p:txBody>
      </p:sp>
      <p:sp>
        <p:nvSpPr>
          <p:cNvPr id="9" name="Text 4"/>
          <p:cNvSpPr/>
          <p:nvPr/>
        </p:nvSpPr>
        <p:spPr>
          <a:xfrm>
            <a:off x="2034302" y="5852279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EmployeeService handles API communication. It fetches and manipulates all employee data.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94" y="6448425"/>
            <a:ext cx="1017151" cy="122062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34302" y="6651784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Routing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2034302" y="7072908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Angular Router provides seamless navigation. Achieves single-page application functionality.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628067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8067" y="703302"/>
            <a:ext cx="7021235" cy="611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Backend Details: Express.js API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728067" y="1626989"/>
            <a:ext cx="7687866" cy="4667012"/>
          </a:xfrm>
          <a:prstGeom prst="roundRect">
            <a:avLst>
              <a:gd name="adj" fmla="val 668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35687" y="1634609"/>
            <a:ext cx="7671792" cy="106275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44523" y="1767007"/>
            <a:ext cx="213717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</a:t>
            </a:r>
            <a:r>
              <a:rPr lang="en-US" sz="1600" b="1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api</a:t>
            </a: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/employees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3505319" y="1767007"/>
            <a:ext cx="21333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GET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062305" y="1767007"/>
            <a:ext cx="2137172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Retrieves all employee records.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35687" y="2564963"/>
            <a:ext cx="7671792" cy="9303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944523" y="2697361"/>
            <a:ext cx="213717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</a:t>
            </a:r>
            <a:r>
              <a:rPr lang="en-US" sz="1600" b="1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api</a:t>
            </a: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/employees/:id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3505319" y="2697361"/>
            <a:ext cx="21333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GET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6062305" y="2697361"/>
            <a:ext cx="2137172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Retrieves specific employee by ID.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5687" y="3495318"/>
            <a:ext cx="7671792" cy="9303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944523" y="3627715"/>
            <a:ext cx="213717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</a:t>
            </a:r>
            <a:r>
              <a:rPr lang="en-US" sz="1600" b="1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api</a:t>
            </a: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/employees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3505319" y="3627715"/>
            <a:ext cx="21333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POST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6062305" y="3627715"/>
            <a:ext cx="2137172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Creates a new employee entry.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735687" y="4425672"/>
            <a:ext cx="7671792" cy="9303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44523" y="4558070"/>
            <a:ext cx="213717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</a:t>
            </a:r>
            <a:r>
              <a:rPr lang="en-US" sz="1600" b="1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api</a:t>
            </a: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/employees/:id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3505319" y="4558070"/>
            <a:ext cx="21333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PUT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6062305" y="4558070"/>
            <a:ext cx="2137172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Updates an existing employee record.</a:t>
            </a:r>
            <a:endParaRPr lang="en-US" sz="1600" dirty="0"/>
          </a:p>
        </p:txBody>
      </p:sp>
      <p:sp>
        <p:nvSpPr>
          <p:cNvPr id="21" name="Shape 18"/>
          <p:cNvSpPr/>
          <p:nvPr/>
        </p:nvSpPr>
        <p:spPr>
          <a:xfrm>
            <a:off x="735687" y="5356027"/>
            <a:ext cx="7671792" cy="9303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944523" y="5488424"/>
            <a:ext cx="213717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</a:t>
            </a:r>
            <a:r>
              <a:rPr lang="en-US" sz="1600" b="1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api</a:t>
            </a:r>
            <a:r>
              <a:rPr lang="en-US" sz="16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/employees/:id</a:t>
            </a:r>
            <a:endParaRPr lang="en-US" sz="1600" dirty="0"/>
          </a:p>
        </p:txBody>
      </p:sp>
      <p:sp>
        <p:nvSpPr>
          <p:cNvPr id="23" name="Text 20"/>
          <p:cNvSpPr/>
          <p:nvPr/>
        </p:nvSpPr>
        <p:spPr>
          <a:xfrm>
            <a:off x="3505319" y="5488424"/>
            <a:ext cx="21333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DELETE</a:t>
            </a:r>
            <a:endParaRPr lang="en-US" sz="1600" dirty="0"/>
          </a:p>
        </p:txBody>
      </p:sp>
      <p:sp>
        <p:nvSpPr>
          <p:cNvPr id="24" name="Text 21"/>
          <p:cNvSpPr/>
          <p:nvPr/>
        </p:nvSpPr>
        <p:spPr>
          <a:xfrm>
            <a:off x="6062305" y="5488424"/>
            <a:ext cx="2137172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Deletes an employee record.</a:t>
            </a:r>
            <a:endParaRPr lang="en-US" sz="1600" dirty="0"/>
          </a:p>
        </p:txBody>
      </p:sp>
      <p:sp>
        <p:nvSpPr>
          <p:cNvPr id="25" name="Text 22"/>
          <p:cNvSpPr/>
          <p:nvPr/>
        </p:nvSpPr>
        <p:spPr>
          <a:xfrm>
            <a:off x="728067" y="6527959"/>
            <a:ext cx="7687866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Express.js backend exposes robust RESTful API endpoints. These endpoints allow for comprehensive data management. They enable retrieval, creation, updating, and deletion of employee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569A9F-2BA3-4A07-7E8A-2691E8D48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027331"/>
            <a:ext cx="11262360" cy="6669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1E911-0C84-8C70-821E-8CCE3D5CCB91}"/>
              </a:ext>
            </a:extLst>
          </p:cNvPr>
          <p:cNvSpPr txBox="1"/>
          <p:nvPr/>
        </p:nvSpPr>
        <p:spPr>
          <a:xfrm>
            <a:off x="2743200" y="609600"/>
            <a:ext cx="783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 OF EXECUTION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1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299</Words>
  <Application>Microsoft Office PowerPoint</Application>
  <PresentationFormat>Custom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PT Sans</vt:lpstr>
      <vt:lpstr>Arial</vt:lpstr>
      <vt:lpstr>Nunito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HASAN ABBAS MIRZA</cp:lastModifiedBy>
  <cp:revision>6</cp:revision>
  <dcterms:created xsi:type="dcterms:W3CDTF">2025-05-24T12:15:26Z</dcterms:created>
  <dcterms:modified xsi:type="dcterms:W3CDTF">2025-05-26T11:16:43Z</dcterms:modified>
</cp:coreProperties>
</file>