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3" r:id="rId5"/>
    <p:sldId id="275" r:id="rId6"/>
    <p:sldId id="277" r:id="rId7"/>
    <p:sldId id="286" r:id="rId8"/>
    <p:sldId id="280" r:id="rId9"/>
    <p:sldId id="282" r:id="rId10"/>
    <p:sldId id="284" r:id="rId11"/>
    <p:sldId id="279" r:id="rId12"/>
    <p:sldId id="287" r:id="rId13"/>
    <p:sldId id="274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2"/>
    <p:restoredTop sz="96327"/>
  </p:normalViewPr>
  <p:slideViewPr>
    <p:cSldViewPr snapToGrid="0">
      <p:cViewPr varScale="1">
        <p:scale>
          <a:sx n="79" d="100"/>
          <a:sy n="79" d="100"/>
        </p:scale>
        <p:origin x="768" y="77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33718D35-8899-4D72-B2F6-81C9994431F3}" type="datetime1">
              <a:rPr lang="ru-RU" smtClean="0"/>
              <a:t>20.12.2024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E6482836-E43C-41FF-A11B-3D8AB6E68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7E6C6CCF-08D6-46BC-A143-476DA6249026}" type="datetime1">
              <a:rPr lang="ru-RU" smtClean="0"/>
              <a:t>20.12.2024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ECDE012-9E2E-4477-8B5C-4E7D4E9BCBA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3243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182E0-3997-F9F8-1076-4324EF2D7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C18A9FE-45C0-66F9-D07B-0536440867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1B3037D-A7B4-4A53-8906-EC5B234DF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F32039-7C0F-F9AC-B1E9-D6B7D7C937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04555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5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28060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6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52966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8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48547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10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88565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rtlCol="0" anchor="t">
            <a:normAutofit/>
          </a:bodyPr>
          <a:lstStyle>
            <a:lvl1pPr algn="l">
              <a:lnSpc>
                <a:spcPct val="80000"/>
              </a:lnSpc>
              <a:defRPr lang="ru-RU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 rtlCol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lang="ru-RU"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Текст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Текст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20" name="Текст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!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rtlCol="0" anchor="t"/>
          <a:lstStyle>
            <a:lvl1pPr>
              <a:lnSpc>
                <a:spcPct val="80000"/>
              </a:lnSpc>
              <a:defRPr lang="ru-RU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Текст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lang="ru-RU" sz="2200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ru-RU" sz="32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endParaRPr lang="ru-RU" noProof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lang="ru-RU"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lang="ru-RU" sz="1600" i="1"/>
            </a:lvl2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rtlCol="0" anchor="b"/>
          <a:lstStyle>
            <a:lvl1pPr>
              <a:defRPr lang="ru-RU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 rtlCol="0"/>
          <a:lstStyle>
            <a:lvl1pPr marL="0" indent="0">
              <a:buNone/>
              <a:defRPr lang="ru-RU" sz="2400">
                <a:solidFill>
                  <a:schemeClr val="bg1"/>
                </a:solidFill>
              </a:defRPr>
            </a:lvl1pPr>
            <a:lvl2pPr marL="457200" indent="0">
              <a:buNone/>
              <a:defRPr lang="ru-RU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столбца (темные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столбца (светлые)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(темная полоса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ru-RU">
                <a:solidFill>
                  <a:schemeClr val="accent5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accent5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accent5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слева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0">
              <a:solidFill>
                <a:schemeClr val="bg2"/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 rtlCol="0"/>
          <a:lstStyle>
            <a:lvl1pPr>
              <a:lnSpc>
                <a:spcPct val="100000"/>
              </a:lnSpc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3" name="Текст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прав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права (темные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>
              <a:solidFill>
                <a:schemeClr val="tx2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ru-RU" sz="5000">
                <a:solidFill>
                  <a:schemeClr val="accent4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accent5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accent5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tx2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ru-RU"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26464"/>
            <a:ext cx="12192000" cy="1151366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algn="ctr" rtl="0"/>
            <a:r>
              <a:rPr lang="ru-RU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проекта:</a:t>
            </a:r>
            <a:br>
              <a:rPr lang="ru-RU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9543" y="5415583"/>
            <a:ext cx="6947980" cy="38404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Команда:    </a:t>
            </a:r>
            <a:r>
              <a:rPr lang="ru-RU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Колисова</a:t>
            </a:r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Е., </a:t>
            </a:r>
            <a:r>
              <a:rPr lang="ru-RU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Чепуркина</a:t>
            </a:r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Д., Хусаинов Б.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1582FE-BBD2-18F1-B4D7-05ACF38A366A}"/>
              </a:ext>
            </a:extLst>
          </p:cNvPr>
          <p:cNvSpPr txBox="1"/>
          <p:nvPr/>
        </p:nvSpPr>
        <p:spPr>
          <a:xfrm>
            <a:off x="1388623" y="2470029"/>
            <a:ext cx="9414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«Умные настольные часы с функцией измерения температуры и атмосферного давления»</a:t>
            </a:r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909" y="1726184"/>
            <a:ext cx="7220182" cy="170281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</a:t>
            </a:r>
            <a:br>
              <a:rPr lang="ru-RU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494" y="1735415"/>
            <a:ext cx="9465012" cy="704088"/>
          </a:xfrm>
        </p:spPr>
        <p:txBody>
          <a:bodyPr rtlCol="0"/>
          <a:lstStyle>
            <a:defPPr>
              <a:defRPr lang="ru-RU"/>
            </a:defPPr>
          </a:lstStyle>
          <a:p>
            <a:pPr algn="ctr" rt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работы: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288" y="3259685"/>
            <a:ext cx="9869424" cy="329656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можно разбить на четыре основных логических этапа:</a:t>
            </a:r>
          </a:p>
          <a:p>
            <a:pPr marL="457200" indent="-457200" rtl="0">
              <a:buFont typeface="+mj-lt"/>
              <a:buAutoNum type="arabicPeriod"/>
            </a:pPr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Изготовление печатной платы и сборка схемы </a:t>
            </a:r>
          </a:p>
          <a:p>
            <a:pPr marL="457200" indent="-457200" rtl="0">
              <a:buFont typeface="+mj-lt"/>
              <a:buAutoNum type="arabicPeriod"/>
            </a:pPr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Прошивка микроконтроллера</a:t>
            </a:r>
          </a:p>
          <a:p>
            <a:pPr marL="457200" indent="-457200" rtl="0">
              <a:buFont typeface="+mj-lt"/>
              <a:buAutoNum type="arabicPeriod"/>
            </a:pPr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и печать корпуса</a:t>
            </a:r>
          </a:p>
          <a:p>
            <a:pPr marL="457200" indent="-457200" rtl="0">
              <a:buFont typeface="+mj-lt"/>
              <a:buAutoNum type="arabicPeriod"/>
            </a:pPr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Финальная сборка и тестирование</a:t>
            </a: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1349820"/>
            <a:ext cx="11146536" cy="575321"/>
          </a:xfrm>
        </p:spPr>
        <p:txBody>
          <a:bodyPr rtlCol="0"/>
          <a:lstStyle>
            <a:defPPr>
              <a:defRPr lang="ru-RU"/>
            </a:defPPr>
          </a:lstStyle>
          <a:p>
            <a:pPr algn="ctr" rt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Изготовление печатной платы и сборка схемы 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3</a:t>
            </a:fld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551F7EE-E15D-BC68-D3FC-D1AFD243A4E5}"/>
              </a:ext>
            </a:extLst>
          </p:cNvPr>
          <p:cNvCxnSpPr>
            <a:cxnSpLocks/>
          </p:cNvCxnSpPr>
          <p:nvPr/>
        </p:nvCxnSpPr>
        <p:spPr>
          <a:xfrm flipV="1">
            <a:off x="5697199" y="4353348"/>
            <a:ext cx="138453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ACB5A8-7CE3-3BAD-137A-E81CDF357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33" y="3047056"/>
            <a:ext cx="4847719" cy="2612587"/>
          </a:xfrm>
          <a:prstGeom prst="rect">
            <a:avLst/>
          </a:prstGeom>
          <a:effectLst>
            <a:softEdge rad="0"/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E1280E-1516-1B36-D591-0100910F1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014" y="2680271"/>
            <a:ext cx="4374953" cy="334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5AB77-0DCE-86EB-C331-D65FB594B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86B2F4-952F-7E75-94F4-37990B765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196572"/>
            <a:ext cx="11582400" cy="1476375"/>
          </a:xfrm>
          <a:prstGeom prst="rect">
            <a:avLst/>
          </a:prstGeom>
        </p:spPr>
      </p:pic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A2D1C28-EAE6-4BE9-E172-772C5126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4</a:t>
            </a:fld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6BBD13B-4B14-E181-2703-7ACCD6495B3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369" t="19149" r="8326" b="4964"/>
          <a:stretch/>
        </p:blipFill>
        <p:spPr>
          <a:xfrm>
            <a:off x="204275" y="2048421"/>
            <a:ext cx="3350373" cy="260129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0CC4EE1-E230-2E9F-BB13-CA4A812BAC2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791" t="18986" r="5839" b="21398"/>
          <a:stretch/>
        </p:blipFill>
        <p:spPr>
          <a:xfrm>
            <a:off x="4456889" y="2434980"/>
            <a:ext cx="3278221" cy="171693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8BA8749-EBEC-9D71-4AB0-27365DF01DC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684" t="24244" r="9067" b="12277"/>
          <a:stretch/>
        </p:blipFill>
        <p:spPr>
          <a:xfrm>
            <a:off x="8637353" y="2434982"/>
            <a:ext cx="3350372" cy="1828170"/>
          </a:xfrm>
          <a:prstGeom prst="rect">
            <a:avLst/>
          </a:prstGeom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2868DF40-7B6A-7993-64A6-8FB7CBAA33CD}"/>
              </a:ext>
            </a:extLst>
          </p:cNvPr>
          <p:cNvCxnSpPr/>
          <p:nvPr/>
        </p:nvCxnSpPr>
        <p:spPr>
          <a:xfrm>
            <a:off x="3764604" y="3318085"/>
            <a:ext cx="5252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B1400BEE-2DDB-D72C-D31B-38C96D00298C}"/>
              </a:ext>
            </a:extLst>
          </p:cNvPr>
          <p:cNvCxnSpPr/>
          <p:nvPr/>
        </p:nvCxnSpPr>
        <p:spPr>
          <a:xfrm>
            <a:off x="7905346" y="3323269"/>
            <a:ext cx="5252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23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065593F-9227-AC84-3DE6-05F222580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4338536" cy="687057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3083"/>
            <a:ext cx="4338536" cy="1682749"/>
          </a:xfrm>
        </p:spPr>
        <p:txBody>
          <a:bodyPr rtlCol="0"/>
          <a:lstStyle>
            <a:defPPr>
              <a:defRPr lang="ru-RU"/>
            </a:defPPr>
          </a:lstStyle>
          <a:p>
            <a:pPr algn="ctr" rt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Прошивка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Nano</a:t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5</a:t>
            </a:fld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F4BBBE6-C033-496D-3C5B-405A6185E26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139" t="17329"/>
          <a:stretch/>
        </p:blipFill>
        <p:spPr>
          <a:xfrm>
            <a:off x="4649822" y="1127731"/>
            <a:ext cx="6967410" cy="460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789210-3743-17EF-8DE8-118AF0D87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2000" cy="689133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010AA-DDBA-D5A2-A34D-69E21671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301752"/>
            <a:ext cx="8905459" cy="70408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и печать корпуса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89804E48-D44D-C8A3-0944-D8913675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t>6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83B6CB6-39F9-882D-D3DD-AA3D107A5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0" y="1463040"/>
            <a:ext cx="7334655" cy="3238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33CAACC-88DE-5373-8A81-FB10D55B1D65}"/>
              </a:ext>
            </a:extLst>
          </p:cNvPr>
          <p:cNvSpPr txBox="1"/>
          <p:nvPr/>
        </p:nvSpPr>
        <p:spPr>
          <a:xfrm>
            <a:off x="431908" y="1786891"/>
            <a:ext cx="768485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проекта было создано 3 модели корпуса, прежде чем удалось достичь желаемого результата</a:t>
            </a:r>
          </a:p>
          <a:p>
            <a:endParaRPr lang="ru-RU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AF4259F-F52F-6147-8409-2A4E9F708A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" y="2833331"/>
            <a:ext cx="4800000" cy="36000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027FA3E-D37E-19A5-1AA0-CAF7808DF8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5762" y="2833331"/>
            <a:ext cx="4800000" cy="360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AD236A4-84E3-50FB-7A3C-886588B6D190}"/>
              </a:ext>
            </a:extLst>
          </p:cNvPr>
          <p:cNvSpPr txBox="1"/>
          <p:nvPr/>
        </p:nvSpPr>
        <p:spPr>
          <a:xfrm>
            <a:off x="5435145" y="4417887"/>
            <a:ext cx="1321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1</a:t>
            </a:r>
          </a:p>
        </p:txBody>
      </p:sp>
    </p:spTree>
    <p:extLst>
      <p:ext uri="{BB962C8B-B14F-4D97-AF65-F5344CB8AC3E}">
        <p14:creationId xmlns:p14="http://schemas.microsoft.com/office/powerpoint/2010/main" val="112505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B2CE725-5801-489E-799F-F2C8A44CA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761F276-B49B-96EB-8E88-AACF81FB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BFCF61C-3B18-4C03-8326-CC3B32D710C9}" type="slidenum">
              <a:rPr lang="ru-RU" noProof="0" smtClean="0"/>
              <a:t>7</a:t>
            </a:fld>
            <a:endParaRPr lang="ru-RU" noProof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B1A0C-0535-6983-146A-1B94CC44FDE6}"/>
              </a:ext>
            </a:extLst>
          </p:cNvPr>
          <p:cNvSpPr txBox="1"/>
          <p:nvPr/>
        </p:nvSpPr>
        <p:spPr>
          <a:xfrm>
            <a:off x="386597" y="1624904"/>
            <a:ext cx="1325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2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192A36E-00B6-2C86-909D-57845272D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925" y="400348"/>
            <a:ext cx="3840000" cy="2880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B02632C-E0C6-4684-9567-64243BE73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3806" y="400348"/>
            <a:ext cx="3840000" cy="28800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9A9A864-39BD-1038-3B22-70A1783D0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5925" y="3563182"/>
            <a:ext cx="3840000" cy="288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60B3D66-B27F-CCBD-0DBC-F176C9094E76}"/>
              </a:ext>
            </a:extLst>
          </p:cNvPr>
          <p:cNvSpPr txBox="1"/>
          <p:nvPr/>
        </p:nvSpPr>
        <p:spPr>
          <a:xfrm>
            <a:off x="386597" y="4787738"/>
            <a:ext cx="1325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3</a:t>
            </a:r>
          </a:p>
        </p:txBody>
      </p:sp>
    </p:spTree>
    <p:extLst>
      <p:ext uri="{BB962C8B-B14F-4D97-AF65-F5344CB8AC3E}">
        <p14:creationId xmlns:p14="http://schemas.microsoft.com/office/powerpoint/2010/main" val="2322193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4812"/>
            <a:ext cx="2876411" cy="80799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Сборка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8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4F2C8C-F7C4-F663-5230-CA824ECD2C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427" r="8683"/>
          <a:stretch/>
        </p:blipFill>
        <p:spPr>
          <a:xfrm>
            <a:off x="6096000" y="301752"/>
            <a:ext cx="4320000" cy="314265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8746BA-FF4D-05C2-4C15-7A1709101A8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8956" r="10096"/>
          <a:stretch/>
        </p:blipFill>
        <p:spPr>
          <a:xfrm>
            <a:off x="6096000" y="3635545"/>
            <a:ext cx="4320000" cy="292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63F46C3-215F-EA10-7A7E-B82206F3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BFCF61C-3B18-4C03-8326-CC3B32D710C9}" type="slidenum">
              <a:rPr lang="ru-RU" noProof="0" smtClean="0"/>
              <a:pPr rtl="0"/>
              <a:t>9</a:t>
            </a:fld>
            <a:endParaRPr lang="ru-RU" noProof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4D82603-D36D-657C-87A8-5DF82F501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259" y="940613"/>
            <a:ext cx="6078501" cy="4976773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4CA6986-D844-1A5B-DD35-A91FCC95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92906"/>
            <a:ext cx="4824919" cy="80799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Финальный</a:t>
            </a:r>
            <a:b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</a:t>
            </a:r>
          </a:p>
        </p:txBody>
      </p:sp>
    </p:spTree>
    <p:extLst>
      <p:ext uri="{BB962C8B-B14F-4D97-AF65-F5344CB8AC3E}">
        <p14:creationId xmlns:p14="http://schemas.microsoft.com/office/powerpoint/2010/main" val="31037872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</Words>
  <Application>Microsoft Office PowerPoint</Application>
  <PresentationFormat>Широкоэкранный</PresentationFormat>
  <Paragraphs>35</Paragraphs>
  <Slides>10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Тема Office</vt:lpstr>
      <vt:lpstr>Презентация проекта: </vt:lpstr>
      <vt:lpstr>этапы работы:</vt:lpstr>
      <vt:lpstr>Изготовление печатной платы и сборка схемы </vt:lpstr>
      <vt:lpstr>Презентация PowerPoint</vt:lpstr>
      <vt:lpstr>Прошивка Arduino Nano </vt:lpstr>
      <vt:lpstr>Моделирование и печать корпуса</vt:lpstr>
      <vt:lpstr>Презентация PowerPoint</vt:lpstr>
      <vt:lpstr>Сборка</vt:lpstr>
      <vt:lpstr>Финальный вид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2022-06-28T06:29:45Z</dcterms:created>
  <dcterms:modified xsi:type="dcterms:W3CDTF">2024-12-20T15:21:11Z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