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sldIdLst>
    <p:sldId id="258" r:id="rId2"/>
    <p:sldId id="262" r:id="rId3"/>
    <p:sldId id="259" r:id="rId4"/>
    <p:sldId id="257" r:id="rId5"/>
    <p:sldId id="256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8057-A367-46C7-916F-57E5CBD9E7D3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36B9-08CF-4DED-B1DF-6DF63F1F0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36B9-08CF-4DED-B1DF-6DF63F1F03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3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7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2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40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6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37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38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1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0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1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1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7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5F36-DD42-4C10-AE86-3B896C2285A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C954B-EE57-405C-B402-D5CF0F6FF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0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ВЫПОЛНИЛ:</a:t>
            </a:r>
            <a:b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Хусанов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Дилшод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Шухрат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угли</a:t>
            </a:r>
            <a:b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Студент 1 курса группы </a:t>
            </a:r>
            <a:r>
              <a:rPr lang="ru-RU" sz="2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en-US" sz="2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</a:t>
            </a:r>
            <a:r>
              <a:rPr lang="ru-RU" sz="2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1-02</a:t>
            </a:r>
            <a:br>
              <a:rPr lang="ru-RU" sz="2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0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Название Проект Приложения Онлайн аптека названия Аптека Ало аптека</a:t>
            </a:r>
            <a:br>
              <a:rPr lang="ru-RU" dirty="0"/>
            </a:br>
            <a:r>
              <a:rPr lang="ru-RU" b="1" dirty="0"/>
              <a:t> 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7" y="2165927"/>
            <a:ext cx="7785075" cy="434570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0803435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fontAlgn="base">
              <a:buNone/>
            </a:pPr>
            <a:r>
              <a:rPr lang="ru-RU" sz="1800" dirty="0">
                <a:solidFill>
                  <a:srgbClr val="FF0000"/>
                </a:solidFill>
              </a:rPr>
              <a:t>1.Введение </a:t>
            </a:r>
          </a:p>
          <a:p>
            <a:pPr marL="914400" lvl="2" indent="0" fontAlgn="base">
              <a:buNone/>
            </a:pPr>
            <a:r>
              <a:rPr lang="ru-RU" sz="1800" dirty="0">
                <a:solidFill>
                  <a:srgbClr val="FF0000"/>
                </a:solidFill>
              </a:rPr>
              <a:t>2.Определение проблемы </a:t>
            </a:r>
          </a:p>
          <a:p>
            <a:pPr marL="914400" lvl="2" indent="0" fontAlgn="base">
              <a:buNone/>
            </a:pPr>
            <a:r>
              <a:rPr lang="ru-RU" sz="1800" dirty="0">
                <a:solidFill>
                  <a:srgbClr val="FF0000"/>
                </a:solidFill>
              </a:rPr>
              <a:t>3.Решение проблемы </a:t>
            </a:r>
          </a:p>
          <a:p>
            <a:pPr marL="914400" lvl="2" indent="0" fontAlgn="base">
              <a:buNone/>
            </a:pPr>
            <a:r>
              <a:rPr lang="ru-RU" sz="1800" dirty="0">
                <a:solidFill>
                  <a:srgbClr val="FF0000"/>
                </a:solidFill>
              </a:rPr>
              <a:t>4.Выгода от проекта 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75" y="1876888"/>
            <a:ext cx="4244570" cy="4235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3" y="197223"/>
            <a:ext cx="8396613" cy="1232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55" y="4100975"/>
            <a:ext cx="1905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463964"/>
            <a:ext cx="8596668" cy="1320800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C00000"/>
                </a:solidFill>
              </a:rPr>
              <a:t>Введение </a:t>
            </a:r>
            <a:br>
              <a:rPr lang="ru-RU" sz="1800" dirty="0">
                <a:solidFill>
                  <a:srgbClr val="C00000"/>
                </a:solidFill>
              </a:rPr>
            </a:br>
            <a:br>
              <a:rPr lang="ru-RU" sz="1800" dirty="0">
                <a:solidFill>
                  <a:srgbClr val="C00000"/>
                </a:solidFill>
              </a:rPr>
            </a:br>
            <a:r>
              <a:rPr lang="ru-RU" sz="1600" dirty="0">
                <a:solidFill>
                  <a:srgbClr val="FF0000"/>
                </a:solidFill>
              </a:rPr>
              <a:t>Онлайн приложения в аптеке применяются все современные интернета технологии, позволяющие повысить качество и скорость обслуживания покупателей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0" y="2784764"/>
            <a:ext cx="9274003" cy="40732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4" y="0"/>
            <a:ext cx="8396613" cy="12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916" y="2115773"/>
            <a:ext cx="8596668" cy="4123963"/>
          </a:xfrm>
        </p:spPr>
        <p:txBody>
          <a:bodyPr/>
          <a:lstStyle/>
          <a:p>
            <a:pPr algn="ctr"/>
            <a:r>
              <a:rPr lang="ru-RU" dirty="0"/>
              <a:t>	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Проблема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в аптеках это некоторых аптеках нети таблетки</a:t>
            </a:r>
            <a:r>
              <a:rPr lang="uz-Cyrl-UZ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,лекарства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uz-Cyrl-UZ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ам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нужна и будите 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искат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других местах и там тоже не будет и тот время вам 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паможит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онлайн Приложения Ало Аптека 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6" y="4562221"/>
            <a:ext cx="1905000" cy="180975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1" y="138546"/>
            <a:ext cx="8396613" cy="12321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68" y="2366778"/>
            <a:ext cx="5559616" cy="4005193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24040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183" y="1620983"/>
            <a:ext cx="9712036" cy="490450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pPr algn="just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Мобильное приложение которое представляет из себя онлайн аптеку Все компании производящие лекарства подключены к этому приложению будет. Аптеки в том виде в котором они существуют сейчас с появлением такого приложения перестают существовать Человек может найти любой препарат и заказать его напрямую у производителя Более того пользователи могут оставлять отзывы о препарате т е присутствует некая статистика какому проценту людей помог препарат у какого процента проявились побочные эффекты и будет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т.д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75" y="249382"/>
            <a:ext cx="8396613" cy="12321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993871"/>
            <a:ext cx="2606040" cy="15316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23" y="4972916"/>
            <a:ext cx="2952750" cy="15525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57" y="4993871"/>
            <a:ext cx="2614004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381" y="1786517"/>
            <a:ext cx="8203429" cy="50714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 Приложения Удобства</a:t>
            </a:r>
          </a:p>
          <a:p>
            <a:r>
              <a:rPr lang="ru-RU" dirty="0"/>
              <a:t>Приложения онлайн  — это найти для пользователя лекарства, приготовить их по назначению врача (по рецепту) и заказать в удобном месте</a:t>
            </a:r>
          </a:p>
          <a:p>
            <a:pPr lvl="0" fontAlgn="base"/>
            <a:r>
              <a:rPr lang="ru-RU" dirty="0"/>
              <a:t>предоставлять потенциальному покупателю полную информацию о товарах (название, цена, описание, год выпуска); </a:t>
            </a:r>
          </a:p>
          <a:p>
            <a:pPr lvl="0" fontAlgn="base"/>
            <a:r>
              <a:rPr lang="ru-RU" dirty="0"/>
              <a:t>предоставлять потенциальному покупателю всю необходимую информацию для совершения покупки онлайн Приложение; </a:t>
            </a:r>
          </a:p>
          <a:p>
            <a:pPr lvl="0" fontAlgn="base"/>
            <a:r>
              <a:rPr lang="ru-RU" dirty="0"/>
              <a:t>иметь удобную и быструю систему заказа продукции; 	 </a:t>
            </a:r>
          </a:p>
          <a:p>
            <a:pPr lvl="0" fontAlgn="base"/>
            <a:r>
              <a:rPr lang="ru-RU" dirty="0"/>
              <a:t>иметь несколько разных способов оплаты продукции; </a:t>
            </a:r>
          </a:p>
          <a:p>
            <a:pPr lvl="0" fontAlgn="base"/>
            <a:r>
              <a:rPr lang="ru-RU" dirty="0"/>
              <a:t>наличие системы скидок для постоянных покупателей; </a:t>
            </a:r>
          </a:p>
          <a:p>
            <a:r>
              <a:rPr lang="ru-RU" dirty="0"/>
              <a:t>возможность просмотра истории заказов и отслеживание хода выполнения текущих; </a:t>
            </a:r>
          </a:p>
          <a:p>
            <a:pPr lvl="0" fontAlgn="base"/>
            <a:r>
              <a:rPr lang="ru-RU" dirty="0"/>
              <a:t>возможность оставлять отзывы; </a:t>
            </a:r>
          </a:p>
          <a:p>
            <a:r>
              <a:rPr lang="ru-RU" dirty="0"/>
              <a:t>обеспечивать конфиденциальность информации о покупателях и заказах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9" y="0"/>
            <a:ext cx="2512215" cy="250684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71" y="2357644"/>
            <a:ext cx="3313254" cy="2214358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7" y="71646"/>
            <a:ext cx="8396613" cy="12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161086" cy="1666828"/>
          </a:xfrm>
        </p:spPr>
        <p:txBody>
          <a:bodyPr/>
          <a:lstStyle/>
          <a:p>
            <a:pPr marL="0" indent="0">
              <a:buNone/>
            </a:pPr>
            <a:r>
              <a:rPr lang="uz-Cyrl-UZ" dirty="0">
                <a:solidFill>
                  <a:srgbClr val="FF0000"/>
                </a:solidFill>
              </a:rPr>
              <a:t>В</a:t>
            </a:r>
            <a:r>
              <a:rPr lang="ru-RU" dirty="0">
                <a:solidFill>
                  <a:srgbClr val="FF0000"/>
                </a:solidFill>
              </a:rPr>
              <a:t>ы</a:t>
            </a:r>
            <a:r>
              <a:rPr lang="uz-Cyrl-UZ" dirty="0">
                <a:solidFill>
                  <a:srgbClr val="FF0000"/>
                </a:solidFill>
              </a:rPr>
              <a:t>года проекта 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1.Онлайн приложения </a:t>
            </a:r>
            <a:r>
              <a:rPr lang="ru-RU" dirty="0" err="1">
                <a:solidFill>
                  <a:srgbClr val="FF0000"/>
                </a:solidFill>
              </a:rPr>
              <a:t>пакупайит</a:t>
            </a:r>
            <a:r>
              <a:rPr lang="ru-RU" dirty="0">
                <a:solidFill>
                  <a:srgbClr val="FF0000"/>
                </a:solidFill>
              </a:rPr>
              <a:t> прямое из фирма </a:t>
            </a:r>
            <a:r>
              <a:rPr lang="ru-RU" dirty="0" err="1">
                <a:solidFill>
                  <a:srgbClr val="FF0000"/>
                </a:solidFill>
              </a:rPr>
              <a:t>таблект</a:t>
            </a:r>
            <a:r>
              <a:rPr lang="ru-RU" dirty="0">
                <a:solidFill>
                  <a:srgbClr val="FF0000"/>
                </a:solidFill>
              </a:rPr>
              <a:t> и </a:t>
            </a:r>
            <a:r>
              <a:rPr lang="ru-RU" dirty="0" err="1">
                <a:solidFill>
                  <a:srgbClr val="FF0000"/>
                </a:solidFill>
              </a:rPr>
              <a:t>лекарст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2. Всех виде таблетки или </a:t>
            </a:r>
            <a:r>
              <a:rPr lang="ru-RU" dirty="0" err="1">
                <a:solidFill>
                  <a:srgbClr val="FF0000"/>
                </a:solidFill>
              </a:rPr>
              <a:t>д.р</a:t>
            </a:r>
            <a:r>
              <a:rPr lang="ru-RU" dirty="0">
                <a:solidFill>
                  <a:srgbClr val="FF0000"/>
                </a:solidFill>
              </a:rPr>
              <a:t> лекарства </a:t>
            </a:r>
            <a:r>
              <a:rPr lang="ru-RU" dirty="0" err="1">
                <a:solidFill>
                  <a:srgbClr val="FF0000"/>
                </a:solidFill>
              </a:rPr>
              <a:t>паставит</a:t>
            </a:r>
            <a:r>
              <a:rPr lang="ru-RU" dirty="0">
                <a:solidFill>
                  <a:srgbClr val="FF0000"/>
                </a:solidFill>
              </a:rPr>
              <a:t> 10% 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3. Услуга </a:t>
            </a:r>
            <a:r>
              <a:rPr lang="ru-RU" dirty="0" err="1">
                <a:solidFill>
                  <a:srgbClr val="FF0000"/>
                </a:solidFill>
              </a:rPr>
              <a:t>даставка</a:t>
            </a:r>
            <a:r>
              <a:rPr lang="ru-RU" dirty="0">
                <a:solidFill>
                  <a:srgbClr val="FF0000"/>
                </a:solidFill>
              </a:rPr>
              <a:t> толка будет через </a:t>
            </a:r>
            <a:r>
              <a:rPr lang="ru-RU" dirty="0" err="1">
                <a:solidFill>
                  <a:srgbClr val="FF0000"/>
                </a:solidFill>
              </a:rPr>
              <a:t>скутир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7" y="127065"/>
            <a:ext cx="8396613" cy="12321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8" y="4518746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18746"/>
            <a:ext cx="4684374" cy="21544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34" y="4510953"/>
            <a:ext cx="2644571" cy="21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1068711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309</Words>
  <Application>Microsoft Office PowerPoint</Application>
  <PresentationFormat>Широкоэкранный</PresentationFormat>
  <Paragraphs>24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Аспект</vt:lpstr>
      <vt:lpstr>ВЫПОЛНИЛ: Хусанов Дилшод Шухрат угли Студент 1 курса группы _RI1-02 Название Проект Приложения Онлайн аптека названия Аптека Ало аптека  </vt:lpstr>
      <vt:lpstr>Презентация PowerPoint</vt:lpstr>
      <vt:lpstr>Введение   Онлайн приложения в аптеке применяются все современные интернета технологии, позволяющие повысить качество и скорость обслуживания покупателей</vt:lpstr>
      <vt:lpstr>  Проблема в аптеках это некоторых аптеках нети таблетки,лекарства вам нужна и будите искат других местах и там тоже не будет и тот время вам паможит онлайн Приложения Ало Аптека .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admin</cp:lastModifiedBy>
  <cp:revision>23</cp:revision>
  <dcterms:created xsi:type="dcterms:W3CDTF">2022-01-18T11:32:03Z</dcterms:created>
  <dcterms:modified xsi:type="dcterms:W3CDTF">2022-04-29T17:26:48Z</dcterms:modified>
</cp:coreProperties>
</file>