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3"/>
  </p:notesMasterIdLst>
  <p:sldIdLst>
    <p:sldId id="256" r:id="rId2"/>
    <p:sldId id="260" r:id="rId3"/>
    <p:sldId id="265" r:id="rId4"/>
    <p:sldId id="304" r:id="rId5"/>
    <p:sldId id="266" r:id="rId6"/>
    <p:sldId id="312" r:id="rId7"/>
    <p:sldId id="310" r:id="rId8"/>
    <p:sldId id="308" r:id="rId9"/>
    <p:sldId id="311" r:id="rId10"/>
    <p:sldId id="309" r:id="rId11"/>
    <p:sldId id="269" r:id="rId12"/>
  </p:sldIdLst>
  <p:sldSz cx="9144000" cy="5143500" type="screen16x9"/>
  <p:notesSz cx="6858000" cy="9144000"/>
  <p:embeddedFontLst>
    <p:embeddedFont>
      <p:font typeface="Bookman Old Style" panose="02050604050505020204" pitchFamily="18" charset="0"/>
      <p:regular r:id="rId14"/>
      <p:bold r:id="rId15"/>
      <p:italic r:id="rId16"/>
      <p:boldItalic r:id="rId17"/>
    </p:embeddedFont>
    <p:embeddedFont>
      <p:font typeface="Darker Grotesque" panose="020B0604020202020204" charset="0"/>
      <p:regular r:id="rId18"/>
      <p:bold r:id="rId19"/>
    </p:embeddedFont>
    <p:embeddedFont>
      <p:font typeface="Darker Grotesque Medium" panose="020B0604020202020204" charset="0"/>
      <p:regular r:id="rId20"/>
      <p:bold r:id="rId21"/>
    </p:embeddedFont>
    <p:embeddedFont>
      <p:font typeface="Microsoft PhagsPa" panose="020B0502040204020203" pitchFamily="34" charset="0"/>
      <p:regular r:id="rId22"/>
      <p:bold r:id="rId23"/>
    </p:embeddedFont>
    <p:embeddedFont>
      <p:font typeface="Montserrat" panose="00000500000000000000" pitchFamily="2" charset="0"/>
      <p:regular r:id="rId24"/>
      <p:bold r:id="rId25"/>
      <p:italic r:id="rId26"/>
      <p:boldItalic r:id="rId27"/>
    </p:embeddedFont>
    <p:embeddedFont>
      <p:font typeface="Open Sans" panose="020B0606030504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FFC3D0"/>
    <a:srgbClr val="77EDE9"/>
    <a:srgbClr val="4FE7E2"/>
    <a:srgbClr val="535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B189D6-5DF4-4701-9281-45EA34E3AB4B}">
  <a:tblStyle styleId="{7CB189D6-5DF4-4701-9281-45EA34E3AB4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dd75e4c70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dd75e4c70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p:cNvGrpSpPr/>
        <p:nvPr/>
      </p:nvGrpSpPr>
      <p:grpSpPr>
        <a:xfrm>
          <a:off x="0" y="0"/>
          <a:ext cx="0" cy="0"/>
          <a:chOff x="0" y="0"/>
          <a:chExt cx="0" cy="0"/>
        </a:xfrm>
      </p:grpSpPr>
      <p:sp>
        <p:nvSpPr>
          <p:cNvPr id="1268" name="Google Shape;1268;gbd6c00e73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9" name="Google Shape;1269;gbd6c00e73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4"/>
        <p:cNvGrpSpPr/>
        <p:nvPr/>
      </p:nvGrpSpPr>
      <p:grpSpPr>
        <a:xfrm>
          <a:off x="0" y="0"/>
          <a:ext cx="0" cy="0"/>
          <a:chOff x="0" y="0"/>
          <a:chExt cx="0" cy="0"/>
        </a:xfrm>
      </p:grpSpPr>
      <p:sp>
        <p:nvSpPr>
          <p:cNvPr id="2185" name="Google Shape;2185;gd953a0dbdd_0_10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6" name="Google Shape;2186;gd953a0dbdd_0_10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80442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3"/>
        <p:cNvGrpSpPr/>
        <p:nvPr/>
      </p:nvGrpSpPr>
      <p:grpSpPr>
        <a:xfrm>
          <a:off x="0" y="0"/>
          <a:ext cx="0" cy="0"/>
          <a:chOff x="0" y="0"/>
          <a:chExt cx="0" cy="0"/>
        </a:xfrm>
      </p:grpSpPr>
      <p:sp>
        <p:nvSpPr>
          <p:cNvPr id="1014" name="Google Shape;1014;gd953a0dbdd_0_10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5" name="Google Shape;1015;gd953a0dbdd_0_10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6"/>
        <p:cNvGrpSpPr/>
        <p:nvPr/>
      </p:nvGrpSpPr>
      <p:grpSpPr>
        <a:xfrm>
          <a:off x="0" y="0"/>
          <a:ext cx="0" cy="0"/>
          <a:chOff x="0" y="0"/>
          <a:chExt cx="0" cy="0"/>
        </a:xfrm>
      </p:grpSpPr>
      <p:sp>
        <p:nvSpPr>
          <p:cNvPr id="1417" name="Google Shape;1417;gd953a0dbdd_0_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8" name="Google Shape;1418;gd953a0dbdd_0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75683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6"/>
        <p:cNvGrpSpPr/>
        <p:nvPr/>
      </p:nvGrpSpPr>
      <p:grpSpPr>
        <a:xfrm>
          <a:off x="0" y="0"/>
          <a:ext cx="0" cy="0"/>
          <a:chOff x="0" y="0"/>
          <a:chExt cx="0" cy="0"/>
        </a:xfrm>
      </p:grpSpPr>
      <p:sp>
        <p:nvSpPr>
          <p:cNvPr id="1417" name="Google Shape;1417;gd953a0dbdd_0_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8" name="Google Shape;1418;gd953a0dbdd_0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5343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62835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4"/>
        <p:cNvGrpSpPr/>
        <p:nvPr/>
      </p:nvGrpSpPr>
      <p:grpSpPr>
        <a:xfrm>
          <a:off x="0" y="0"/>
          <a:ext cx="0" cy="0"/>
          <a:chOff x="0" y="0"/>
          <a:chExt cx="0" cy="0"/>
        </a:xfrm>
      </p:grpSpPr>
      <p:sp>
        <p:nvSpPr>
          <p:cNvPr id="2185" name="Google Shape;2185;gd953a0dbdd_0_10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6" name="Google Shape;2186;gd953a0dbdd_0_10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8493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0" name="Google Shape;10;p2"/>
          <p:cNvSpPr txBox="1">
            <a:spLocks noGrp="1"/>
          </p:cNvSpPr>
          <p:nvPr>
            <p:ph type="ctrTitle"/>
          </p:nvPr>
        </p:nvSpPr>
        <p:spPr>
          <a:xfrm>
            <a:off x="713201" y="1701713"/>
            <a:ext cx="3890700" cy="1671300"/>
          </a:xfrm>
          <a:prstGeom prst="rect">
            <a:avLst/>
          </a:prstGeom>
        </p:spPr>
        <p:txBody>
          <a:bodyPr spcFirstLastPara="1" wrap="square" lIns="91425" tIns="91425" rIns="91425" bIns="91425" anchor="ctr" anchorCtr="0">
            <a:noAutofit/>
          </a:bodyPr>
          <a:lstStyle>
            <a:lvl1pPr lvl="0">
              <a:lnSpc>
                <a:spcPct val="115000"/>
              </a:lnSpc>
              <a:spcBef>
                <a:spcPts val="0"/>
              </a:spcBef>
              <a:spcAft>
                <a:spcPts val="0"/>
              </a:spcAft>
              <a:buSzPts val="5200"/>
              <a:buNone/>
              <a:defRPr sz="3600">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3201" y="3546625"/>
            <a:ext cx="38907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433201"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grpSp>
        <p:nvGrpSpPr>
          <p:cNvPr id="13" name="Google Shape;13;p2"/>
          <p:cNvGrpSpPr/>
          <p:nvPr/>
        </p:nvGrpSpPr>
        <p:grpSpPr>
          <a:xfrm rot="-5400000" flipH="1">
            <a:off x="8191800" y="905326"/>
            <a:ext cx="825589" cy="93999"/>
            <a:chOff x="5718423" y="809024"/>
            <a:chExt cx="830071" cy="94500"/>
          </a:xfrm>
        </p:grpSpPr>
        <p:sp>
          <p:nvSpPr>
            <p:cNvPr id="14" name="Google Shape;14;p2"/>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5" name="Google Shape;15;p2"/>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6" name="Google Shape;16;p2"/>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7" name="Google Shape;17;p2"/>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grpSp>
      <p:grpSp>
        <p:nvGrpSpPr>
          <p:cNvPr id="18" name="Google Shape;18;p2"/>
          <p:cNvGrpSpPr/>
          <p:nvPr/>
        </p:nvGrpSpPr>
        <p:grpSpPr>
          <a:xfrm rot="10800000" flipH="1">
            <a:off x="4159200" y="4539101"/>
            <a:ext cx="825589" cy="93999"/>
            <a:chOff x="5718423" y="809024"/>
            <a:chExt cx="830071" cy="94500"/>
          </a:xfrm>
        </p:grpSpPr>
        <p:sp>
          <p:nvSpPr>
            <p:cNvPr id="19" name="Google Shape;19;p2"/>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0" name="Google Shape;20;p2"/>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1" name="Google Shape;21;p2"/>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2" name="Google Shape;22;p2"/>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grpSp>
      <p:grpSp>
        <p:nvGrpSpPr>
          <p:cNvPr id="23" name="Google Shape;23;p2"/>
          <p:cNvGrpSpPr/>
          <p:nvPr/>
        </p:nvGrpSpPr>
        <p:grpSpPr>
          <a:xfrm rot="10800000" flipH="1">
            <a:off x="498549" y="419476"/>
            <a:ext cx="429323" cy="93999"/>
            <a:chOff x="5795037" y="809024"/>
            <a:chExt cx="431653" cy="94500"/>
          </a:xfrm>
        </p:grpSpPr>
        <p:sp>
          <p:nvSpPr>
            <p:cNvPr id="24" name="Google Shape;24;p2"/>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5" name="Google Shape;25;p2"/>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6" name="Google Shape;26;p2"/>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23"/>
        <p:cNvGrpSpPr/>
        <p:nvPr/>
      </p:nvGrpSpPr>
      <p:grpSpPr>
        <a:xfrm>
          <a:off x="0" y="0"/>
          <a:ext cx="0" cy="0"/>
          <a:chOff x="0" y="0"/>
          <a:chExt cx="0" cy="0"/>
        </a:xfrm>
      </p:grpSpPr>
      <p:sp>
        <p:nvSpPr>
          <p:cNvPr id="524" name="Google Shape;524;p35"/>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525" name="Google Shape;525;p35"/>
          <p:cNvSpPr/>
          <p:nvPr/>
        </p:nvSpPr>
        <p:spPr>
          <a:xfrm>
            <a:off x="433201" y="393425"/>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grpSp>
        <p:nvGrpSpPr>
          <p:cNvPr id="526" name="Google Shape;526;p35"/>
          <p:cNvGrpSpPr/>
          <p:nvPr/>
        </p:nvGrpSpPr>
        <p:grpSpPr>
          <a:xfrm rot="10800000" flipH="1">
            <a:off x="498549" y="419476"/>
            <a:ext cx="429323" cy="93999"/>
            <a:chOff x="5795037" y="809024"/>
            <a:chExt cx="431653" cy="94500"/>
          </a:xfrm>
        </p:grpSpPr>
        <p:sp>
          <p:nvSpPr>
            <p:cNvPr id="527" name="Google Shape;527;p35"/>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528" name="Google Shape;528;p35"/>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529" name="Google Shape;529;p35"/>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grpSp>
      <p:grpSp>
        <p:nvGrpSpPr>
          <p:cNvPr id="530" name="Google Shape;530;p35"/>
          <p:cNvGrpSpPr/>
          <p:nvPr/>
        </p:nvGrpSpPr>
        <p:grpSpPr>
          <a:xfrm rot="-5400000" flipH="1">
            <a:off x="8191800" y="4126299"/>
            <a:ext cx="825589" cy="93999"/>
            <a:chOff x="5718423" y="809024"/>
            <a:chExt cx="830071" cy="94500"/>
          </a:xfrm>
        </p:grpSpPr>
        <p:sp>
          <p:nvSpPr>
            <p:cNvPr id="531" name="Google Shape;531;p35"/>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532" name="Google Shape;532;p35"/>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533" name="Google Shape;533;p35"/>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534" name="Google Shape;534;p35"/>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35"/>
        <p:cNvGrpSpPr/>
        <p:nvPr/>
      </p:nvGrpSpPr>
      <p:grpSpPr>
        <a:xfrm>
          <a:off x="0" y="0"/>
          <a:ext cx="0" cy="0"/>
          <a:chOff x="0" y="0"/>
          <a:chExt cx="0" cy="0"/>
        </a:xfrm>
      </p:grpSpPr>
      <p:sp>
        <p:nvSpPr>
          <p:cNvPr id="536" name="Google Shape;536;p36"/>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537" name="Google Shape;537;p36"/>
          <p:cNvSpPr/>
          <p:nvPr/>
        </p:nvSpPr>
        <p:spPr>
          <a:xfrm>
            <a:off x="433201"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grpSp>
        <p:nvGrpSpPr>
          <p:cNvPr id="538" name="Google Shape;538;p36"/>
          <p:cNvGrpSpPr/>
          <p:nvPr/>
        </p:nvGrpSpPr>
        <p:grpSpPr>
          <a:xfrm rot="10800000" flipH="1">
            <a:off x="498549" y="419476"/>
            <a:ext cx="429323" cy="93999"/>
            <a:chOff x="5795037" y="809024"/>
            <a:chExt cx="431653" cy="94500"/>
          </a:xfrm>
        </p:grpSpPr>
        <p:sp>
          <p:nvSpPr>
            <p:cNvPr id="539" name="Google Shape;539;p36"/>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540" name="Google Shape;540;p36"/>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541" name="Google Shape;541;p36"/>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grpSp>
      <p:grpSp>
        <p:nvGrpSpPr>
          <p:cNvPr id="542" name="Google Shape;542;p36"/>
          <p:cNvGrpSpPr/>
          <p:nvPr/>
        </p:nvGrpSpPr>
        <p:grpSpPr>
          <a:xfrm rot="-5400000" flipH="1">
            <a:off x="8191800" y="4126299"/>
            <a:ext cx="825589" cy="93999"/>
            <a:chOff x="5718423" y="809024"/>
            <a:chExt cx="830071" cy="94500"/>
          </a:xfrm>
        </p:grpSpPr>
        <p:sp>
          <p:nvSpPr>
            <p:cNvPr id="543" name="Google Shape;543;p36"/>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544" name="Google Shape;544;p36"/>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545" name="Google Shape;545;p36"/>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546" name="Google Shape;546;p36"/>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547"/>
        <p:cNvGrpSpPr/>
        <p:nvPr/>
      </p:nvGrpSpPr>
      <p:grpSpPr>
        <a:xfrm>
          <a:off x="0" y="0"/>
          <a:ext cx="0" cy="0"/>
          <a:chOff x="0" y="0"/>
          <a:chExt cx="0" cy="0"/>
        </a:xfrm>
      </p:grpSpPr>
      <p:sp>
        <p:nvSpPr>
          <p:cNvPr id="548" name="Google Shape;548;p37"/>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549" name="Google Shape;549;p37"/>
          <p:cNvSpPr/>
          <p:nvPr/>
        </p:nvSpPr>
        <p:spPr>
          <a:xfrm flipH="1">
            <a:off x="7839315" y="393425"/>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grpSp>
        <p:nvGrpSpPr>
          <p:cNvPr id="550" name="Google Shape;550;p37"/>
          <p:cNvGrpSpPr/>
          <p:nvPr/>
        </p:nvGrpSpPr>
        <p:grpSpPr>
          <a:xfrm rot="10800000">
            <a:off x="8217944" y="419476"/>
            <a:ext cx="429323" cy="93999"/>
            <a:chOff x="5795037" y="809024"/>
            <a:chExt cx="431653" cy="94500"/>
          </a:xfrm>
        </p:grpSpPr>
        <p:sp>
          <p:nvSpPr>
            <p:cNvPr id="551" name="Google Shape;551;p37"/>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552" name="Google Shape;552;p37"/>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553" name="Google Shape;553;p37"/>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grpSp>
      <p:sp>
        <p:nvSpPr>
          <p:cNvPr id="554" name="Google Shape;554;p37"/>
          <p:cNvSpPr/>
          <p:nvPr/>
        </p:nvSpPr>
        <p:spPr>
          <a:xfrm>
            <a:off x="429431" y="4440000"/>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grpSp>
        <p:nvGrpSpPr>
          <p:cNvPr id="555" name="Google Shape;555;p37"/>
          <p:cNvGrpSpPr/>
          <p:nvPr/>
        </p:nvGrpSpPr>
        <p:grpSpPr>
          <a:xfrm rot="10800000" flipH="1">
            <a:off x="494779" y="4466051"/>
            <a:ext cx="429323" cy="93999"/>
            <a:chOff x="5795037" y="809024"/>
            <a:chExt cx="431653" cy="94500"/>
          </a:xfrm>
        </p:grpSpPr>
        <p:sp>
          <p:nvSpPr>
            <p:cNvPr id="556" name="Google Shape;556;p37"/>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557" name="Google Shape;557;p37"/>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558" name="Google Shape;558;p37"/>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CUSTOM_9_1_1_1">
    <p:spTree>
      <p:nvGrpSpPr>
        <p:cNvPr id="1" name="Shape 559"/>
        <p:cNvGrpSpPr/>
        <p:nvPr/>
      </p:nvGrpSpPr>
      <p:grpSpPr>
        <a:xfrm>
          <a:off x="0" y="0"/>
          <a:ext cx="0" cy="0"/>
          <a:chOff x="0" y="0"/>
          <a:chExt cx="0" cy="0"/>
        </a:xfrm>
      </p:grpSpPr>
      <p:sp>
        <p:nvSpPr>
          <p:cNvPr id="560" name="Google Shape;560;p38"/>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grpSp>
        <p:nvGrpSpPr>
          <p:cNvPr id="561" name="Google Shape;561;p38"/>
          <p:cNvGrpSpPr/>
          <p:nvPr/>
        </p:nvGrpSpPr>
        <p:grpSpPr>
          <a:xfrm rot="-5400000" flipH="1">
            <a:off x="8191800" y="905326"/>
            <a:ext cx="825589" cy="93999"/>
            <a:chOff x="5718423" y="809024"/>
            <a:chExt cx="830071" cy="94500"/>
          </a:xfrm>
        </p:grpSpPr>
        <p:sp>
          <p:nvSpPr>
            <p:cNvPr id="562" name="Google Shape;562;p38"/>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563" name="Google Shape;563;p38"/>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564" name="Google Shape;564;p38"/>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565" name="Google Shape;565;p38"/>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grpSp>
      <p:sp>
        <p:nvSpPr>
          <p:cNvPr id="566" name="Google Shape;566;p38"/>
          <p:cNvSpPr/>
          <p:nvPr/>
        </p:nvSpPr>
        <p:spPr>
          <a:xfrm>
            <a:off x="433201"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grpSp>
        <p:nvGrpSpPr>
          <p:cNvPr id="567" name="Google Shape;567;p38"/>
          <p:cNvGrpSpPr/>
          <p:nvPr/>
        </p:nvGrpSpPr>
        <p:grpSpPr>
          <a:xfrm rot="10800000" flipH="1">
            <a:off x="498549" y="419476"/>
            <a:ext cx="429323" cy="93999"/>
            <a:chOff x="5795037" y="809024"/>
            <a:chExt cx="431653" cy="94500"/>
          </a:xfrm>
        </p:grpSpPr>
        <p:sp>
          <p:nvSpPr>
            <p:cNvPr id="568" name="Google Shape;568;p38"/>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569" name="Google Shape;569;p38"/>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570" name="Google Shape;570;p38"/>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9" name="Google Shape;29;p3"/>
          <p:cNvSpPr txBox="1">
            <a:spLocks noGrp="1"/>
          </p:cNvSpPr>
          <p:nvPr>
            <p:ph type="title"/>
          </p:nvPr>
        </p:nvSpPr>
        <p:spPr>
          <a:xfrm>
            <a:off x="720001" y="2150850"/>
            <a:ext cx="40539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0" name="Google Shape;30;p3"/>
          <p:cNvSpPr txBox="1">
            <a:spLocks noGrp="1"/>
          </p:cNvSpPr>
          <p:nvPr>
            <p:ph type="title" idx="2" hasCustomPrompt="1"/>
          </p:nvPr>
        </p:nvSpPr>
        <p:spPr>
          <a:xfrm>
            <a:off x="720001" y="1185425"/>
            <a:ext cx="1477500" cy="402600"/>
          </a:xfrm>
          <a:prstGeom prst="rect">
            <a:avLst/>
          </a:prstGeom>
          <a:effectLst>
            <a:outerShdw blurRad="57150" dist="19050" dir="5400000" algn="bl" rotWithShape="0">
              <a:schemeClr val="dk1">
                <a:alpha val="50000"/>
              </a:schemeClr>
            </a:outerShdw>
          </a:effectLst>
        </p:spPr>
        <p:txBody>
          <a:bodyPr spcFirstLastPara="1" wrap="square" lIns="91425" tIns="91425" rIns="91425" bIns="91425" anchor="b" anchorCtr="0">
            <a:noAutofit/>
          </a:bodyPr>
          <a:lstStyle>
            <a:lvl1pPr lvl="0" rtl="0">
              <a:spcBef>
                <a:spcPts val="0"/>
              </a:spcBef>
              <a:spcAft>
                <a:spcPts val="0"/>
              </a:spcAft>
              <a:buSzPts val="6000"/>
              <a:buNone/>
              <a:defRPr sz="3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1" name="Google Shape;31;p3"/>
          <p:cNvSpPr txBox="1">
            <a:spLocks noGrp="1"/>
          </p:cNvSpPr>
          <p:nvPr>
            <p:ph type="subTitle" idx="1"/>
          </p:nvPr>
        </p:nvSpPr>
        <p:spPr>
          <a:xfrm>
            <a:off x="720001" y="3441967"/>
            <a:ext cx="4053900" cy="13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 name="Google Shape;32;p3"/>
          <p:cNvSpPr/>
          <p:nvPr/>
        </p:nvSpPr>
        <p:spPr>
          <a:xfrm>
            <a:off x="433201"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grpSp>
        <p:nvGrpSpPr>
          <p:cNvPr id="33" name="Google Shape;33;p3"/>
          <p:cNvGrpSpPr/>
          <p:nvPr/>
        </p:nvGrpSpPr>
        <p:grpSpPr>
          <a:xfrm rot="10800000" flipH="1">
            <a:off x="498549" y="419476"/>
            <a:ext cx="429323" cy="93999"/>
            <a:chOff x="5795037" y="809024"/>
            <a:chExt cx="431653" cy="94500"/>
          </a:xfrm>
        </p:grpSpPr>
        <p:sp>
          <p:nvSpPr>
            <p:cNvPr id="34" name="Google Shape;34;p3"/>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35" name="Google Shape;35;p3"/>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36" name="Google Shape;36;p3"/>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grpSp>
      <p:grpSp>
        <p:nvGrpSpPr>
          <p:cNvPr id="37" name="Google Shape;37;p3"/>
          <p:cNvGrpSpPr/>
          <p:nvPr/>
        </p:nvGrpSpPr>
        <p:grpSpPr>
          <a:xfrm rot="-5400000" flipH="1">
            <a:off x="8191800" y="905326"/>
            <a:ext cx="825589" cy="93999"/>
            <a:chOff x="5718423" y="809024"/>
            <a:chExt cx="830071" cy="94500"/>
          </a:xfrm>
        </p:grpSpPr>
        <p:sp>
          <p:nvSpPr>
            <p:cNvPr id="38" name="Google Shape;38;p3"/>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39" name="Google Shape;39;p3"/>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40" name="Google Shape;40;p3"/>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41" name="Google Shape;41;p3"/>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3"/>
        <p:cNvGrpSpPr/>
        <p:nvPr/>
      </p:nvGrpSpPr>
      <p:grpSpPr>
        <a:xfrm>
          <a:off x="0" y="0"/>
          <a:ext cx="0" cy="0"/>
          <a:chOff x="0" y="0"/>
          <a:chExt cx="0" cy="0"/>
        </a:xfrm>
      </p:grpSpPr>
      <p:sp>
        <p:nvSpPr>
          <p:cNvPr id="84" name="Google Shape;84;p7"/>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85" name="Google Shape;85;p7"/>
          <p:cNvSpPr txBox="1">
            <a:spLocks noGrp="1"/>
          </p:cNvSpPr>
          <p:nvPr>
            <p:ph type="title"/>
          </p:nvPr>
        </p:nvSpPr>
        <p:spPr>
          <a:xfrm>
            <a:off x="720000" y="996898"/>
            <a:ext cx="3852000" cy="679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6" name="Google Shape;86;p7"/>
          <p:cNvSpPr txBox="1">
            <a:spLocks noGrp="1"/>
          </p:cNvSpPr>
          <p:nvPr>
            <p:ph type="subTitle" idx="1"/>
          </p:nvPr>
        </p:nvSpPr>
        <p:spPr>
          <a:xfrm>
            <a:off x="720001" y="1755800"/>
            <a:ext cx="3705300" cy="22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999999"/>
              </a:buClr>
              <a:buSzPts val="800"/>
              <a:buFont typeface="Open Sans"/>
              <a:buChar char="●"/>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1600"/>
              </a:spcBef>
              <a:spcAft>
                <a:spcPts val="0"/>
              </a:spcAft>
              <a:buClr>
                <a:srgbClr val="999999"/>
              </a:buClr>
              <a:buSzPts val="800"/>
              <a:buFont typeface="Open Sans"/>
              <a:buChar char="■"/>
              <a:defRPr/>
            </a:lvl3pPr>
            <a:lvl4pPr lvl="3" algn="ctr" rtl="0">
              <a:lnSpc>
                <a:spcPct val="100000"/>
              </a:lnSpc>
              <a:spcBef>
                <a:spcPts val="1600"/>
              </a:spcBef>
              <a:spcAft>
                <a:spcPts val="0"/>
              </a:spcAft>
              <a:buClr>
                <a:srgbClr val="999999"/>
              </a:buClr>
              <a:buSzPts val="800"/>
              <a:buFont typeface="Open Sans"/>
              <a:buChar char="●"/>
              <a:defRPr/>
            </a:lvl4pPr>
            <a:lvl5pPr lvl="4" algn="ctr" rtl="0">
              <a:lnSpc>
                <a:spcPct val="100000"/>
              </a:lnSpc>
              <a:spcBef>
                <a:spcPts val="1600"/>
              </a:spcBef>
              <a:spcAft>
                <a:spcPts val="0"/>
              </a:spcAft>
              <a:buClr>
                <a:srgbClr val="999999"/>
              </a:buClr>
              <a:buSzPts val="1200"/>
              <a:buFont typeface="Open Sans"/>
              <a:buChar char="○"/>
              <a:defRPr/>
            </a:lvl5pPr>
            <a:lvl6pPr lvl="5" algn="ctr" rtl="0">
              <a:lnSpc>
                <a:spcPct val="100000"/>
              </a:lnSpc>
              <a:spcBef>
                <a:spcPts val="1600"/>
              </a:spcBef>
              <a:spcAft>
                <a:spcPts val="0"/>
              </a:spcAft>
              <a:buClr>
                <a:srgbClr val="999999"/>
              </a:buClr>
              <a:buSzPts val="1200"/>
              <a:buFont typeface="Open Sans"/>
              <a:buChar char="■"/>
              <a:defRPr/>
            </a:lvl6pPr>
            <a:lvl7pPr lvl="6" algn="ctr" rtl="0">
              <a:lnSpc>
                <a:spcPct val="100000"/>
              </a:lnSpc>
              <a:spcBef>
                <a:spcPts val="1600"/>
              </a:spcBef>
              <a:spcAft>
                <a:spcPts val="0"/>
              </a:spcAft>
              <a:buClr>
                <a:srgbClr val="999999"/>
              </a:buClr>
              <a:buSzPts val="700"/>
              <a:buFont typeface="Open Sans"/>
              <a:buChar char="●"/>
              <a:defRPr/>
            </a:lvl7pPr>
            <a:lvl8pPr lvl="7" algn="ctr" rtl="0">
              <a:lnSpc>
                <a:spcPct val="100000"/>
              </a:lnSpc>
              <a:spcBef>
                <a:spcPts val="1600"/>
              </a:spcBef>
              <a:spcAft>
                <a:spcPts val="0"/>
              </a:spcAft>
              <a:buClr>
                <a:srgbClr val="999999"/>
              </a:buClr>
              <a:buSzPts val="700"/>
              <a:buFont typeface="Open Sans"/>
              <a:buChar char="○"/>
              <a:defRPr/>
            </a:lvl8pPr>
            <a:lvl9pPr lvl="8" algn="ctr" rtl="0">
              <a:lnSpc>
                <a:spcPct val="100000"/>
              </a:lnSpc>
              <a:spcBef>
                <a:spcPts val="1600"/>
              </a:spcBef>
              <a:spcAft>
                <a:spcPts val="1600"/>
              </a:spcAft>
              <a:buClr>
                <a:srgbClr val="999999"/>
              </a:buClr>
              <a:buSzPts val="600"/>
              <a:buFont typeface="Open Sans"/>
              <a:buChar char="■"/>
              <a:defRPr/>
            </a:lvl9pPr>
          </a:lstStyle>
          <a:p>
            <a:endParaRPr/>
          </a:p>
        </p:txBody>
      </p:sp>
      <p:sp>
        <p:nvSpPr>
          <p:cNvPr id="87" name="Google Shape;87;p7"/>
          <p:cNvSpPr/>
          <p:nvPr/>
        </p:nvSpPr>
        <p:spPr>
          <a:xfrm>
            <a:off x="433201"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grpSp>
        <p:nvGrpSpPr>
          <p:cNvPr id="88" name="Google Shape;88;p7"/>
          <p:cNvGrpSpPr/>
          <p:nvPr/>
        </p:nvGrpSpPr>
        <p:grpSpPr>
          <a:xfrm rot="10800000" flipH="1">
            <a:off x="498549" y="419476"/>
            <a:ext cx="429323" cy="93999"/>
            <a:chOff x="5795037" y="809024"/>
            <a:chExt cx="431653" cy="94500"/>
          </a:xfrm>
        </p:grpSpPr>
        <p:sp>
          <p:nvSpPr>
            <p:cNvPr id="89" name="Google Shape;89;p7"/>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90" name="Google Shape;90;p7"/>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91" name="Google Shape;91;p7"/>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grpSp>
      <p:sp>
        <p:nvSpPr>
          <p:cNvPr id="92" name="Google Shape;92;p7"/>
          <p:cNvSpPr/>
          <p:nvPr/>
        </p:nvSpPr>
        <p:spPr>
          <a:xfrm flipH="1">
            <a:off x="7851886" y="4440000"/>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grpSp>
        <p:nvGrpSpPr>
          <p:cNvPr id="93" name="Google Shape;93;p7"/>
          <p:cNvGrpSpPr/>
          <p:nvPr/>
        </p:nvGrpSpPr>
        <p:grpSpPr>
          <a:xfrm rot="10800000">
            <a:off x="8230513" y="4466051"/>
            <a:ext cx="429323" cy="93999"/>
            <a:chOff x="5795037" y="809024"/>
            <a:chExt cx="431653" cy="94500"/>
          </a:xfrm>
        </p:grpSpPr>
        <p:sp>
          <p:nvSpPr>
            <p:cNvPr id="94" name="Google Shape;94;p7"/>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95" name="Google Shape;95;p7"/>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96" name="Google Shape;96;p7"/>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grpSp>
      <p:grpSp>
        <p:nvGrpSpPr>
          <p:cNvPr id="97" name="Google Shape;97;p7"/>
          <p:cNvGrpSpPr/>
          <p:nvPr/>
        </p:nvGrpSpPr>
        <p:grpSpPr>
          <a:xfrm rot="-5400000" flipH="1">
            <a:off x="8191800" y="905326"/>
            <a:ext cx="825589" cy="93999"/>
            <a:chOff x="5718423" y="809024"/>
            <a:chExt cx="830071" cy="94500"/>
          </a:xfrm>
        </p:grpSpPr>
        <p:sp>
          <p:nvSpPr>
            <p:cNvPr id="98" name="Google Shape;98;p7"/>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99" name="Google Shape;99;p7"/>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00" name="Google Shape;100;p7"/>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01" name="Google Shape;101;p7"/>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7"/>
        <p:cNvGrpSpPr/>
        <p:nvPr/>
      </p:nvGrpSpPr>
      <p:grpSpPr>
        <a:xfrm>
          <a:off x="0" y="0"/>
          <a:ext cx="0" cy="0"/>
          <a:chOff x="0" y="0"/>
          <a:chExt cx="0" cy="0"/>
        </a:xfrm>
      </p:grpSpPr>
      <p:sp>
        <p:nvSpPr>
          <p:cNvPr id="138" name="Google Shape;138;p11"/>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39" name="Google Shape;139;p11"/>
          <p:cNvSpPr txBox="1">
            <a:spLocks noGrp="1"/>
          </p:cNvSpPr>
          <p:nvPr>
            <p:ph type="title" hasCustomPrompt="1"/>
          </p:nvPr>
        </p:nvSpPr>
        <p:spPr>
          <a:xfrm>
            <a:off x="1770314" y="2099725"/>
            <a:ext cx="5813700" cy="993600"/>
          </a:xfrm>
          <a:prstGeom prst="rect">
            <a:avLst/>
          </a:prstGeom>
          <a:solidFill>
            <a:schemeClr val="lt1"/>
          </a:solidFill>
        </p:spPr>
        <p:txBody>
          <a:bodyPr spcFirstLastPara="1" wrap="square" lIns="91425" tIns="91425" rIns="91425" bIns="91425" anchor="ctr" anchorCtr="0">
            <a:noAutofit/>
          </a:bodyPr>
          <a:lstStyle>
            <a:lvl1pPr lvl="0" algn="ctr">
              <a:spcBef>
                <a:spcPts val="0"/>
              </a:spcBef>
              <a:spcAft>
                <a:spcPts val="0"/>
              </a:spcAft>
              <a:buSzPts val="9600"/>
              <a:buNone/>
              <a:defRPr sz="10800">
                <a:solidFill>
                  <a:schemeClr val="dk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40" name="Google Shape;140;p11"/>
          <p:cNvSpPr txBox="1">
            <a:spLocks noGrp="1"/>
          </p:cNvSpPr>
          <p:nvPr>
            <p:ph type="subTitle" idx="1"/>
          </p:nvPr>
        </p:nvSpPr>
        <p:spPr>
          <a:xfrm>
            <a:off x="2375088" y="3468075"/>
            <a:ext cx="4944600" cy="197400"/>
          </a:xfrm>
          <a:prstGeom prst="rect">
            <a:avLst/>
          </a:prstGeom>
          <a:solidFill>
            <a:schemeClr val="accent6"/>
          </a:solidFill>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141" name="Google Shape;141;p11"/>
          <p:cNvGrpSpPr/>
          <p:nvPr/>
        </p:nvGrpSpPr>
        <p:grpSpPr>
          <a:xfrm rot="-5400000" flipH="1">
            <a:off x="8191800" y="905326"/>
            <a:ext cx="825589" cy="93999"/>
            <a:chOff x="5718423" y="809024"/>
            <a:chExt cx="830071" cy="94500"/>
          </a:xfrm>
        </p:grpSpPr>
        <p:sp>
          <p:nvSpPr>
            <p:cNvPr id="142" name="Google Shape;142;p11"/>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43" name="Google Shape;143;p11"/>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44" name="Google Shape;144;p11"/>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45" name="Google Shape;145;p11"/>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grpSp>
      <p:sp>
        <p:nvSpPr>
          <p:cNvPr id="146" name="Google Shape;146;p11"/>
          <p:cNvSpPr/>
          <p:nvPr/>
        </p:nvSpPr>
        <p:spPr>
          <a:xfrm>
            <a:off x="433201"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grpSp>
        <p:nvGrpSpPr>
          <p:cNvPr id="147" name="Google Shape;147;p11"/>
          <p:cNvGrpSpPr/>
          <p:nvPr/>
        </p:nvGrpSpPr>
        <p:grpSpPr>
          <a:xfrm rot="10800000" flipH="1">
            <a:off x="498549" y="419476"/>
            <a:ext cx="429323" cy="93999"/>
            <a:chOff x="5795037" y="809024"/>
            <a:chExt cx="431653" cy="94500"/>
          </a:xfrm>
        </p:grpSpPr>
        <p:sp>
          <p:nvSpPr>
            <p:cNvPr id="148" name="Google Shape;148;p11"/>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49" name="Google Shape;149;p11"/>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50" name="Google Shape;150;p11"/>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grpSp>
      <p:grpSp>
        <p:nvGrpSpPr>
          <p:cNvPr id="151" name="Google Shape;151;p11"/>
          <p:cNvGrpSpPr/>
          <p:nvPr/>
        </p:nvGrpSpPr>
        <p:grpSpPr>
          <a:xfrm flipH="1">
            <a:off x="4158123" y="4535411"/>
            <a:ext cx="825589" cy="93999"/>
            <a:chOff x="5718423" y="809024"/>
            <a:chExt cx="830071" cy="94500"/>
          </a:xfrm>
        </p:grpSpPr>
        <p:sp>
          <p:nvSpPr>
            <p:cNvPr id="152" name="Google Shape;152;p11"/>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53" name="Google Shape;153;p11"/>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54" name="Google Shape;154;p11"/>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55" name="Google Shape;155;p11"/>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193"/>
        <p:cNvGrpSpPr/>
        <p:nvPr/>
      </p:nvGrpSpPr>
      <p:grpSpPr>
        <a:xfrm>
          <a:off x="0" y="0"/>
          <a:ext cx="0" cy="0"/>
          <a:chOff x="0" y="0"/>
          <a:chExt cx="0" cy="0"/>
        </a:xfrm>
      </p:grpSpPr>
      <p:sp>
        <p:nvSpPr>
          <p:cNvPr id="194" name="Google Shape;194;p14"/>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95" name="Google Shape;195;p14"/>
          <p:cNvSpPr txBox="1">
            <a:spLocks noGrp="1"/>
          </p:cNvSpPr>
          <p:nvPr>
            <p:ph type="title"/>
          </p:nvPr>
        </p:nvSpPr>
        <p:spPr>
          <a:xfrm>
            <a:off x="720001" y="1578350"/>
            <a:ext cx="3324900" cy="1137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9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96" name="Google Shape;196;p14"/>
          <p:cNvSpPr txBox="1">
            <a:spLocks noGrp="1"/>
          </p:cNvSpPr>
          <p:nvPr>
            <p:ph type="subTitle" idx="1"/>
          </p:nvPr>
        </p:nvSpPr>
        <p:spPr>
          <a:xfrm>
            <a:off x="720001" y="2715950"/>
            <a:ext cx="3091500" cy="801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7" name="Google Shape;197;p14"/>
          <p:cNvSpPr/>
          <p:nvPr/>
        </p:nvSpPr>
        <p:spPr>
          <a:xfrm>
            <a:off x="433201"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grpSp>
        <p:nvGrpSpPr>
          <p:cNvPr id="198" name="Google Shape;198;p14"/>
          <p:cNvGrpSpPr/>
          <p:nvPr/>
        </p:nvGrpSpPr>
        <p:grpSpPr>
          <a:xfrm rot="10800000" flipH="1">
            <a:off x="498549" y="419476"/>
            <a:ext cx="429323" cy="93999"/>
            <a:chOff x="5795037" y="809024"/>
            <a:chExt cx="431653" cy="94500"/>
          </a:xfrm>
        </p:grpSpPr>
        <p:sp>
          <p:nvSpPr>
            <p:cNvPr id="199" name="Google Shape;199;p14"/>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00" name="Google Shape;200;p14"/>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01" name="Google Shape;201;p14"/>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grpSp>
      <p:grpSp>
        <p:nvGrpSpPr>
          <p:cNvPr id="202" name="Google Shape;202;p14"/>
          <p:cNvGrpSpPr/>
          <p:nvPr/>
        </p:nvGrpSpPr>
        <p:grpSpPr>
          <a:xfrm rot="-5400000" flipH="1">
            <a:off x="131142" y="4126299"/>
            <a:ext cx="825589" cy="93999"/>
            <a:chOff x="5718423" y="809024"/>
            <a:chExt cx="830071" cy="94500"/>
          </a:xfrm>
        </p:grpSpPr>
        <p:sp>
          <p:nvSpPr>
            <p:cNvPr id="203" name="Google Shape;203;p14"/>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04" name="Google Shape;204;p14"/>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05" name="Google Shape;205;p14"/>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06" name="Google Shape;206;p14"/>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3">
  <p:cSld name="CUSTOM_4_2">
    <p:spTree>
      <p:nvGrpSpPr>
        <p:cNvPr id="1" name="Shape 264"/>
        <p:cNvGrpSpPr/>
        <p:nvPr/>
      </p:nvGrpSpPr>
      <p:grpSpPr>
        <a:xfrm>
          <a:off x="0" y="0"/>
          <a:ext cx="0" cy="0"/>
          <a:chOff x="0" y="0"/>
          <a:chExt cx="0" cy="0"/>
        </a:xfrm>
      </p:grpSpPr>
      <p:sp>
        <p:nvSpPr>
          <p:cNvPr id="265" name="Google Shape;265;p19"/>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66" name="Google Shape;266;p19"/>
          <p:cNvSpPr txBox="1">
            <a:spLocks noGrp="1"/>
          </p:cNvSpPr>
          <p:nvPr>
            <p:ph type="title"/>
          </p:nvPr>
        </p:nvSpPr>
        <p:spPr>
          <a:xfrm>
            <a:off x="5194800" y="1559725"/>
            <a:ext cx="3228000" cy="1109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7" name="Google Shape;267;p19"/>
          <p:cNvSpPr txBox="1">
            <a:spLocks noGrp="1"/>
          </p:cNvSpPr>
          <p:nvPr>
            <p:ph type="subTitle" idx="1"/>
          </p:nvPr>
        </p:nvSpPr>
        <p:spPr>
          <a:xfrm>
            <a:off x="5194951" y="2669100"/>
            <a:ext cx="3228000" cy="1080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8" name="Google Shape;268;p19"/>
          <p:cNvSpPr/>
          <p:nvPr/>
        </p:nvSpPr>
        <p:spPr>
          <a:xfrm>
            <a:off x="433201"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grpSp>
        <p:nvGrpSpPr>
          <p:cNvPr id="269" name="Google Shape;269;p19"/>
          <p:cNvGrpSpPr/>
          <p:nvPr/>
        </p:nvGrpSpPr>
        <p:grpSpPr>
          <a:xfrm rot="10800000" flipH="1">
            <a:off x="498549" y="419476"/>
            <a:ext cx="429323" cy="93999"/>
            <a:chOff x="5795037" y="809024"/>
            <a:chExt cx="431653" cy="94500"/>
          </a:xfrm>
        </p:grpSpPr>
        <p:sp>
          <p:nvSpPr>
            <p:cNvPr id="270" name="Google Shape;270;p19"/>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71" name="Google Shape;271;p19"/>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72" name="Google Shape;272;p19"/>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grpSp>
      <p:sp>
        <p:nvSpPr>
          <p:cNvPr id="273" name="Google Shape;273;p19"/>
          <p:cNvSpPr/>
          <p:nvPr/>
        </p:nvSpPr>
        <p:spPr>
          <a:xfrm flipH="1">
            <a:off x="7851886" y="4440000"/>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grpSp>
        <p:nvGrpSpPr>
          <p:cNvPr id="274" name="Google Shape;274;p19"/>
          <p:cNvGrpSpPr/>
          <p:nvPr/>
        </p:nvGrpSpPr>
        <p:grpSpPr>
          <a:xfrm rot="10800000">
            <a:off x="8230513" y="4466051"/>
            <a:ext cx="429323" cy="93999"/>
            <a:chOff x="5795037" y="809024"/>
            <a:chExt cx="431653" cy="94500"/>
          </a:xfrm>
        </p:grpSpPr>
        <p:sp>
          <p:nvSpPr>
            <p:cNvPr id="275" name="Google Shape;275;p19"/>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76" name="Google Shape;276;p19"/>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77" name="Google Shape;277;p19"/>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92"/>
        <p:cNvGrpSpPr/>
        <p:nvPr/>
      </p:nvGrpSpPr>
      <p:grpSpPr>
        <a:xfrm>
          <a:off x="0" y="0"/>
          <a:ext cx="0" cy="0"/>
          <a:chOff x="0" y="0"/>
          <a:chExt cx="0" cy="0"/>
        </a:xfrm>
      </p:grpSpPr>
      <p:sp>
        <p:nvSpPr>
          <p:cNvPr id="293" name="Google Shape;293;p21"/>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94" name="Google Shape;294;p21"/>
          <p:cNvSpPr txBox="1">
            <a:spLocks noGrp="1"/>
          </p:cNvSpPr>
          <p:nvPr>
            <p:ph type="subTitle" idx="1"/>
          </p:nvPr>
        </p:nvSpPr>
        <p:spPr>
          <a:xfrm>
            <a:off x="6240303" y="3209425"/>
            <a:ext cx="21222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solidFill>
                  <a:schemeClr val="accent6"/>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95" name="Google Shape;295;p21"/>
          <p:cNvSpPr txBox="1">
            <a:spLocks noGrp="1"/>
          </p:cNvSpPr>
          <p:nvPr>
            <p:ph type="subTitle" idx="2"/>
          </p:nvPr>
        </p:nvSpPr>
        <p:spPr>
          <a:xfrm>
            <a:off x="774689" y="3209425"/>
            <a:ext cx="21222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solidFill>
                  <a:schemeClr val="accent6"/>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96" name="Google Shape;296;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solidFill>
                  <a:srgbClr val="F1F0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7" name="Google Shape;297;p21"/>
          <p:cNvSpPr txBox="1">
            <a:spLocks noGrp="1"/>
          </p:cNvSpPr>
          <p:nvPr>
            <p:ph type="title" idx="3"/>
          </p:nvPr>
        </p:nvSpPr>
        <p:spPr>
          <a:xfrm>
            <a:off x="1020651" y="2906850"/>
            <a:ext cx="1662000" cy="1965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8" name="Google Shape;298;p21"/>
          <p:cNvSpPr txBox="1">
            <a:spLocks noGrp="1"/>
          </p:cNvSpPr>
          <p:nvPr>
            <p:ph type="title" idx="4"/>
          </p:nvPr>
        </p:nvSpPr>
        <p:spPr>
          <a:xfrm>
            <a:off x="6470401" y="2906850"/>
            <a:ext cx="1662000" cy="1965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9" name="Google Shape;299;p21"/>
          <p:cNvSpPr/>
          <p:nvPr/>
        </p:nvSpPr>
        <p:spPr>
          <a:xfrm>
            <a:off x="433201" y="393425"/>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grpSp>
        <p:nvGrpSpPr>
          <p:cNvPr id="300" name="Google Shape;300;p21"/>
          <p:cNvGrpSpPr/>
          <p:nvPr/>
        </p:nvGrpSpPr>
        <p:grpSpPr>
          <a:xfrm rot="10800000" flipH="1">
            <a:off x="498549" y="419476"/>
            <a:ext cx="429323" cy="93999"/>
            <a:chOff x="5795037" y="809024"/>
            <a:chExt cx="431653" cy="94500"/>
          </a:xfrm>
        </p:grpSpPr>
        <p:sp>
          <p:nvSpPr>
            <p:cNvPr id="301" name="Google Shape;301;p21"/>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302" name="Google Shape;302;p21"/>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303" name="Google Shape;303;p21"/>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grpSp>
      <p:grpSp>
        <p:nvGrpSpPr>
          <p:cNvPr id="304" name="Google Shape;304;p21"/>
          <p:cNvGrpSpPr/>
          <p:nvPr/>
        </p:nvGrpSpPr>
        <p:grpSpPr>
          <a:xfrm flipH="1">
            <a:off x="4166375" y="4536146"/>
            <a:ext cx="825589" cy="93999"/>
            <a:chOff x="5718423" y="809024"/>
            <a:chExt cx="830071" cy="94500"/>
          </a:xfrm>
        </p:grpSpPr>
        <p:sp>
          <p:nvSpPr>
            <p:cNvPr id="305" name="Google Shape;305;p21"/>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306" name="Google Shape;306;p21"/>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307" name="Google Shape;307;p21"/>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308" name="Google Shape;308;p21"/>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_1">
    <p:spTree>
      <p:nvGrpSpPr>
        <p:cNvPr id="1" name="Shape 368"/>
        <p:cNvGrpSpPr/>
        <p:nvPr/>
      </p:nvGrpSpPr>
      <p:grpSpPr>
        <a:xfrm>
          <a:off x="0" y="0"/>
          <a:ext cx="0" cy="0"/>
          <a:chOff x="0" y="0"/>
          <a:chExt cx="0" cy="0"/>
        </a:xfrm>
      </p:grpSpPr>
      <p:sp>
        <p:nvSpPr>
          <p:cNvPr id="369" name="Google Shape;369;p26"/>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370" name="Google Shape;370;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71" name="Google Shape;371;p26"/>
          <p:cNvSpPr txBox="1">
            <a:spLocks noGrp="1"/>
          </p:cNvSpPr>
          <p:nvPr>
            <p:ph type="title" idx="2"/>
          </p:nvPr>
        </p:nvSpPr>
        <p:spPr>
          <a:xfrm>
            <a:off x="976800" y="1629657"/>
            <a:ext cx="1438800" cy="1902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2500"/>
              <a:buNone/>
              <a:defRPr sz="14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2" name="Google Shape;372;p26"/>
          <p:cNvSpPr txBox="1">
            <a:spLocks noGrp="1"/>
          </p:cNvSpPr>
          <p:nvPr>
            <p:ph type="subTitle" idx="1"/>
          </p:nvPr>
        </p:nvSpPr>
        <p:spPr>
          <a:xfrm>
            <a:off x="877500" y="1892455"/>
            <a:ext cx="1637400" cy="66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73" name="Google Shape;373;p26"/>
          <p:cNvSpPr txBox="1">
            <a:spLocks noGrp="1"/>
          </p:cNvSpPr>
          <p:nvPr>
            <p:ph type="title" idx="3"/>
          </p:nvPr>
        </p:nvSpPr>
        <p:spPr>
          <a:xfrm>
            <a:off x="6727200" y="1629657"/>
            <a:ext cx="1438800" cy="1902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2500"/>
              <a:buNone/>
              <a:defRPr sz="14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4" name="Google Shape;374;p26"/>
          <p:cNvSpPr txBox="1">
            <a:spLocks noGrp="1"/>
          </p:cNvSpPr>
          <p:nvPr>
            <p:ph type="subTitle" idx="4"/>
          </p:nvPr>
        </p:nvSpPr>
        <p:spPr>
          <a:xfrm>
            <a:off x="6627900" y="1892455"/>
            <a:ext cx="1637400" cy="66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75" name="Google Shape;375;p26"/>
          <p:cNvSpPr txBox="1">
            <a:spLocks noGrp="1"/>
          </p:cNvSpPr>
          <p:nvPr>
            <p:ph type="title" idx="5"/>
          </p:nvPr>
        </p:nvSpPr>
        <p:spPr>
          <a:xfrm>
            <a:off x="976800" y="3723261"/>
            <a:ext cx="1438800" cy="1902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2500"/>
              <a:buNone/>
              <a:defRPr sz="14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6" name="Google Shape;376;p26"/>
          <p:cNvSpPr txBox="1">
            <a:spLocks noGrp="1"/>
          </p:cNvSpPr>
          <p:nvPr>
            <p:ph type="subTitle" idx="6"/>
          </p:nvPr>
        </p:nvSpPr>
        <p:spPr>
          <a:xfrm>
            <a:off x="877500" y="2990187"/>
            <a:ext cx="1637400" cy="66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77" name="Google Shape;377;p26"/>
          <p:cNvSpPr txBox="1">
            <a:spLocks noGrp="1"/>
          </p:cNvSpPr>
          <p:nvPr>
            <p:ph type="title" idx="7"/>
          </p:nvPr>
        </p:nvSpPr>
        <p:spPr>
          <a:xfrm>
            <a:off x="6727200" y="3723261"/>
            <a:ext cx="1438800" cy="1902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2500"/>
              <a:buNone/>
              <a:defRPr sz="14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8" name="Google Shape;378;p26"/>
          <p:cNvSpPr txBox="1">
            <a:spLocks noGrp="1"/>
          </p:cNvSpPr>
          <p:nvPr>
            <p:ph type="subTitle" idx="8"/>
          </p:nvPr>
        </p:nvSpPr>
        <p:spPr>
          <a:xfrm>
            <a:off x="6627900" y="2990186"/>
            <a:ext cx="1637400" cy="66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79" name="Google Shape;379;p26"/>
          <p:cNvSpPr/>
          <p:nvPr/>
        </p:nvSpPr>
        <p:spPr>
          <a:xfrm>
            <a:off x="433201" y="393425"/>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grpSp>
        <p:nvGrpSpPr>
          <p:cNvPr id="380" name="Google Shape;380;p26"/>
          <p:cNvGrpSpPr/>
          <p:nvPr/>
        </p:nvGrpSpPr>
        <p:grpSpPr>
          <a:xfrm rot="10800000" flipH="1">
            <a:off x="498549" y="419476"/>
            <a:ext cx="429323" cy="93999"/>
            <a:chOff x="5795037" y="809024"/>
            <a:chExt cx="431653" cy="94500"/>
          </a:xfrm>
        </p:grpSpPr>
        <p:sp>
          <p:nvSpPr>
            <p:cNvPr id="381" name="Google Shape;381;p26"/>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382" name="Google Shape;382;p26"/>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383" name="Google Shape;383;p26"/>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grpSp>
      <p:grpSp>
        <p:nvGrpSpPr>
          <p:cNvPr id="384" name="Google Shape;384;p26"/>
          <p:cNvGrpSpPr/>
          <p:nvPr/>
        </p:nvGrpSpPr>
        <p:grpSpPr>
          <a:xfrm flipH="1">
            <a:off x="4158123" y="4535411"/>
            <a:ext cx="825589" cy="93999"/>
            <a:chOff x="5718423" y="809024"/>
            <a:chExt cx="830071" cy="94500"/>
          </a:xfrm>
        </p:grpSpPr>
        <p:sp>
          <p:nvSpPr>
            <p:cNvPr id="385" name="Google Shape;385;p26"/>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386" name="Google Shape;386;p26"/>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387" name="Google Shape;387;p26"/>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388" name="Google Shape;388;p26"/>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D2D6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1pPr>
            <a:lvl2pPr lvl="1"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2pPr>
            <a:lvl3pPr lvl="2"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3pPr>
            <a:lvl4pPr lvl="3"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4pPr>
            <a:lvl5pPr lvl="4"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5pPr>
            <a:lvl6pPr lvl="5"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6pPr>
            <a:lvl7pPr lvl="6"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7pPr>
            <a:lvl8pPr lvl="7"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8pPr>
            <a:lvl9pPr lvl="8"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1pPr>
            <a:lvl2pPr marL="914400" lvl="1"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2pPr>
            <a:lvl3pPr marL="1371600" lvl="2"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3pPr>
            <a:lvl4pPr marL="1828800" lvl="3"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4pPr>
            <a:lvl5pPr marL="2286000" lvl="4"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5pPr>
            <a:lvl6pPr marL="2743200" lvl="5"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6pPr>
            <a:lvl7pPr marL="3200400" lvl="6"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7pPr>
            <a:lvl8pPr marL="3657600" lvl="7"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8pPr>
            <a:lvl9pPr marL="4114800" lvl="8" indent="-317500">
              <a:lnSpc>
                <a:spcPct val="115000"/>
              </a:lnSpc>
              <a:spcBef>
                <a:spcPts val="1600"/>
              </a:spcBef>
              <a:spcAft>
                <a:spcPts val="160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7" r:id="rId4"/>
    <p:sldLayoutId id="2147483658" r:id="rId5"/>
    <p:sldLayoutId id="2147483660" r:id="rId6"/>
    <p:sldLayoutId id="2147483665" r:id="rId7"/>
    <p:sldLayoutId id="2147483667" r:id="rId8"/>
    <p:sldLayoutId id="2147483672" r:id="rId9"/>
    <p:sldLayoutId id="2147483681" r:id="rId10"/>
    <p:sldLayoutId id="2147483682" r:id="rId11"/>
    <p:sldLayoutId id="2147483683" r:id="rId12"/>
    <p:sldLayoutId id="2147483684"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getbootstrap.com/docs/5.1/components" TargetMode="External"/><Relationship Id="rId3" Type="http://schemas.openxmlformats.org/officeDocument/2006/relationships/image" Target="../media/image3.jpg"/><Relationship Id="rId7" Type="http://schemas.openxmlformats.org/officeDocument/2006/relationships/hyperlink" Target="https://developer.mozilla.org/en-US/docs/Learn/JavaScript/Objects/JSON"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hyperlink" Target="https://developer.mozilla.org/en-US/docs/Web/API/Document_Object_Model/Introduction" TargetMode="External"/><Relationship Id="rId5" Type="http://schemas.openxmlformats.org/officeDocument/2006/relationships/hyperlink" Target="https://developer.mozilla.org/en-US/docs/Web/API/Window/localStorage" TargetMode="External"/><Relationship Id="rId10" Type="http://schemas.openxmlformats.org/officeDocument/2006/relationships/image" Target="../media/image4.png"/><Relationship Id="rId4" Type="http://schemas.openxmlformats.org/officeDocument/2006/relationships/hyperlink" Target="https://developer.mozilla.org/en-US/docs/Web/API/notification" TargetMode="External"/><Relationship Id="rId9" Type="http://schemas.openxmlformats.org/officeDocument/2006/relationships/hyperlink" Target="https://www.w3schools.com/"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40000"/>
            <a:lumOff val="60000"/>
            <a:alpha val="80000"/>
          </a:schemeClr>
        </a:solidFill>
        <a:effectLst/>
      </p:bgPr>
    </p:bg>
    <p:spTree>
      <p:nvGrpSpPr>
        <p:cNvPr id="1" name="Shape 578"/>
        <p:cNvGrpSpPr/>
        <p:nvPr/>
      </p:nvGrpSpPr>
      <p:grpSpPr>
        <a:xfrm>
          <a:off x="0" y="0"/>
          <a:ext cx="0" cy="0"/>
          <a:chOff x="0" y="0"/>
          <a:chExt cx="0" cy="0"/>
        </a:xfrm>
      </p:grpSpPr>
      <p:sp>
        <p:nvSpPr>
          <p:cNvPr id="579" name="Google Shape;579;p41"/>
          <p:cNvSpPr/>
          <p:nvPr/>
        </p:nvSpPr>
        <p:spPr>
          <a:xfrm>
            <a:off x="637700" y="1499350"/>
            <a:ext cx="3813000" cy="6390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endParaRPr dirty="0"/>
          </a:p>
        </p:txBody>
      </p:sp>
      <p:sp>
        <p:nvSpPr>
          <p:cNvPr id="4" name="Rectangle: Rounded Corners 3">
            <a:extLst>
              <a:ext uri="{FF2B5EF4-FFF2-40B4-BE49-F238E27FC236}">
                <a16:creationId xmlns:a16="http://schemas.microsoft.com/office/drawing/2014/main" id="{C346A099-C68F-4206-A819-034C0FD442DA}"/>
              </a:ext>
            </a:extLst>
          </p:cNvPr>
          <p:cNvSpPr/>
          <p:nvPr/>
        </p:nvSpPr>
        <p:spPr>
          <a:xfrm>
            <a:off x="7086411" y="426902"/>
            <a:ext cx="1323995" cy="66505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grpSp>
        <p:nvGrpSpPr>
          <p:cNvPr id="582" name="Google Shape;582;p41"/>
          <p:cNvGrpSpPr/>
          <p:nvPr/>
        </p:nvGrpSpPr>
        <p:grpSpPr>
          <a:xfrm flipH="1">
            <a:off x="637700" y="1202141"/>
            <a:ext cx="825589" cy="93999"/>
            <a:chOff x="5718423" y="809024"/>
            <a:chExt cx="830071" cy="94500"/>
          </a:xfrm>
        </p:grpSpPr>
        <p:sp>
          <p:nvSpPr>
            <p:cNvPr id="583" name="Google Shape;583;p41"/>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endParaRPr dirty="0"/>
            </a:p>
          </p:txBody>
        </p:sp>
        <p:sp>
          <p:nvSpPr>
            <p:cNvPr id="584" name="Google Shape;584;p41"/>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endParaRPr dirty="0"/>
            </a:p>
          </p:txBody>
        </p:sp>
        <p:sp>
          <p:nvSpPr>
            <p:cNvPr id="585" name="Google Shape;585;p41"/>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endParaRPr dirty="0"/>
            </a:p>
          </p:txBody>
        </p:sp>
        <p:sp>
          <p:nvSpPr>
            <p:cNvPr id="586" name="Google Shape;586;p41"/>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endParaRPr dirty="0"/>
            </a:p>
          </p:txBody>
        </p:sp>
      </p:grpSp>
      <p:grpSp>
        <p:nvGrpSpPr>
          <p:cNvPr id="587" name="Google Shape;587;p41"/>
          <p:cNvGrpSpPr/>
          <p:nvPr/>
        </p:nvGrpSpPr>
        <p:grpSpPr>
          <a:xfrm>
            <a:off x="5121803" y="1592485"/>
            <a:ext cx="3384497" cy="2229043"/>
            <a:chOff x="5029270" y="1457228"/>
            <a:chExt cx="3384497" cy="2229043"/>
          </a:xfrm>
        </p:grpSpPr>
        <p:sp>
          <p:nvSpPr>
            <p:cNvPr id="588" name="Google Shape;588;p41"/>
            <p:cNvSpPr/>
            <p:nvPr/>
          </p:nvSpPr>
          <p:spPr>
            <a:xfrm>
              <a:off x="6320045" y="1469966"/>
              <a:ext cx="595034" cy="126373"/>
            </a:xfrm>
            <a:custGeom>
              <a:avLst/>
              <a:gdLst/>
              <a:ahLst/>
              <a:cxnLst/>
              <a:rect l="l" t="t" r="r" b="b"/>
              <a:pathLst>
                <a:path w="48955" h="10397" extrusionOk="0">
                  <a:moveTo>
                    <a:pt x="3111" y="0"/>
                  </a:moveTo>
                  <a:cubicBezTo>
                    <a:pt x="1387" y="0"/>
                    <a:pt x="1" y="1386"/>
                    <a:pt x="1" y="3110"/>
                  </a:cubicBezTo>
                  <a:lnTo>
                    <a:pt x="1" y="7302"/>
                  </a:lnTo>
                  <a:cubicBezTo>
                    <a:pt x="1" y="9010"/>
                    <a:pt x="1387" y="10397"/>
                    <a:pt x="3111" y="10397"/>
                  </a:cubicBezTo>
                  <a:lnTo>
                    <a:pt x="45844" y="10397"/>
                  </a:lnTo>
                  <a:cubicBezTo>
                    <a:pt x="47568" y="10397"/>
                    <a:pt x="48954" y="9010"/>
                    <a:pt x="48954" y="7302"/>
                  </a:cubicBezTo>
                  <a:lnTo>
                    <a:pt x="48954" y="3110"/>
                  </a:lnTo>
                  <a:cubicBezTo>
                    <a:pt x="48954" y="1386"/>
                    <a:pt x="47568" y="0"/>
                    <a:pt x="45844" y="0"/>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endParaRPr dirty="0"/>
            </a:p>
          </p:txBody>
        </p:sp>
        <p:sp>
          <p:nvSpPr>
            <p:cNvPr id="589" name="Google Shape;589;p41"/>
            <p:cNvSpPr/>
            <p:nvPr/>
          </p:nvSpPr>
          <p:spPr>
            <a:xfrm>
              <a:off x="5452793" y="1926498"/>
              <a:ext cx="2708802" cy="1327284"/>
            </a:xfrm>
            <a:custGeom>
              <a:avLst/>
              <a:gdLst/>
              <a:ahLst/>
              <a:cxnLst/>
              <a:rect l="l" t="t" r="r" b="b"/>
              <a:pathLst>
                <a:path w="222860" h="109199" extrusionOk="0">
                  <a:moveTo>
                    <a:pt x="10853" y="0"/>
                  </a:moveTo>
                  <a:cubicBezTo>
                    <a:pt x="4869" y="0"/>
                    <a:pt x="1" y="4852"/>
                    <a:pt x="1" y="10836"/>
                  </a:cubicBezTo>
                  <a:lnTo>
                    <a:pt x="1" y="98364"/>
                  </a:lnTo>
                  <a:cubicBezTo>
                    <a:pt x="1" y="104348"/>
                    <a:pt x="4869" y="109199"/>
                    <a:pt x="10853" y="109199"/>
                  </a:cubicBezTo>
                  <a:lnTo>
                    <a:pt x="212025" y="109199"/>
                  </a:lnTo>
                  <a:cubicBezTo>
                    <a:pt x="218009" y="109199"/>
                    <a:pt x="222859" y="104348"/>
                    <a:pt x="222859" y="98364"/>
                  </a:cubicBezTo>
                  <a:lnTo>
                    <a:pt x="222859" y="10836"/>
                  </a:lnTo>
                  <a:cubicBezTo>
                    <a:pt x="222859" y="4852"/>
                    <a:pt x="218009" y="0"/>
                    <a:pt x="212025" y="0"/>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endParaRPr dirty="0"/>
            </a:p>
          </p:txBody>
        </p:sp>
        <p:sp>
          <p:nvSpPr>
            <p:cNvPr id="590" name="Google Shape;590;p41"/>
            <p:cNvSpPr/>
            <p:nvPr/>
          </p:nvSpPr>
          <p:spPr>
            <a:xfrm>
              <a:off x="5476434" y="1941497"/>
              <a:ext cx="2661544" cy="1297298"/>
            </a:xfrm>
            <a:custGeom>
              <a:avLst/>
              <a:gdLst/>
              <a:ahLst/>
              <a:cxnLst/>
              <a:rect l="l" t="t" r="r" b="b"/>
              <a:pathLst>
                <a:path w="218972" h="106732" extrusionOk="0">
                  <a:moveTo>
                    <a:pt x="10853" y="1"/>
                  </a:moveTo>
                  <a:cubicBezTo>
                    <a:pt x="4851" y="1"/>
                    <a:pt x="0" y="4852"/>
                    <a:pt x="0" y="10853"/>
                  </a:cubicBezTo>
                  <a:lnTo>
                    <a:pt x="0" y="48109"/>
                  </a:lnTo>
                  <a:cubicBezTo>
                    <a:pt x="0" y="49664"/>
                    <a:pt x="981" y="51033"/>
                    <a:pt x="2451" y="51540"/>
                  </a:cubicBezTo>
                  <a:cubicBezTo>
                    <a:pt x="3228" y="51810"/>
                    <a:pt x="3753" y="52554"/>
                    <a:pt x="3753" y="53365"/>
                  </a:cubicBezTo>
                  <a:cubicBezTo>
                    <a:pt x="3753" y="54194"/>
                    <a:pt x="3228" y="54921"/>
                    <a:pt x="2451" y="55191"/>
                  </a:cubicBezTo>
                  <a:cubicBezTo>
                    <a:pt x="981" y="55698"/>
                    <a:pt x="0" y="57084"/>
                    <a:pt x="0" y="58623"/>
                  </a:cubicBezTo>
                  <a:lnTo>
                    <a:pt x="0" y="95895"/>
                  </a:lnTo>
                  <a:cubicBezTo>
                    <a:pt x="0" y="101879"/>
                    <a:pt x="4851" y="106731"/>
                    <a:pt x="10853" y="106731"/>
                  </a:cubicBezTo>
                  <a:lnTo>
                    <a:pt x="208135" y="106731"/>
                  </a:lnTo>
                  <a:cubicBezTo>
                    <a:pt x="214119" y="106731"/>
                    <a:pt x="218971" y="101879"/>
                    <a:pt x="218971" y="95895"/>
                  </a:cubicBezTo>
                  <a:lnTo>
                    <a:pt x="218971" y="10853"/>
                  </a:lnTo>
                  <a:cubicBezTo>
                    <a:pt x="218971" y="4852"/>
                    <a:pt x="214119" y="1"/>
                    <a:pt x="208135" y="1"/>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endParaRPr dirty="0"/>
            </a:p>
          </p:txBody>
        </p:sp>
        <p:sp>
          <p:nvSpPr>
            <p:cNvPr id="591" name="Google Shape;591;p41"/>
            <p:cNvSpPr/>
            <p:nvPr/>
          </p:nvSpPr>
          <p:spPr>
            <a:xfrm>
              <a:off x="5476434" y="1941497"/>
              <a:ext cx="1724646" cy="1297298"/>
            </a:xfrm>
            <a:custGeom>
              <a:avLst/>
              <a:gdLst/>
              <a:ahLst/>
              <a:cxnLst/>
              <a:rect l="l" t="t" r="r" b="b"/>
              <a:pathLst>
                <a:path w="141891" h="106732" extrusionOk="0">
                  <a:moveTo>
                    <a:pt x="10853" y="1"/>
                  </a:moveTo>
                  <a:cubicBezTo>
                    <a:pt x="4851" y="1"/>
                    <a:pt x="0" y="4852"/>
                    <a:pt x="0" y="10853"/>
                  </a:cubicBezTo>
                  <a:lnTo>
                    <a:pt x="0" y="48109"/>
                  </a:lnTo>
                  <a:cubicBezTo>
                    <a:pt x="0" y="49664"/>
                    <a:pt x="981" y="51033"/>
                    <a:pt x="2451" y="51540"/>
                  </a:cubicBezTo>
                  <a:cubicBezTo>
                    <a:pt x="3228" y="51810"/>
                    <a:pt x="3753" y="52554"/>
                    <a:pt x="3753" y="53365"/>
                  </a:cubicBezTo>
                  <a:cubicBezTo>
                    <a:pt x="3753" y="54194"/>
                    <a:pt x="3228" y="54921"/>
                    <a:pt x="2451" y="55191"/>
                  </a:cubicBezTo>
                  <a:cubicBezTo>
                    <a:pt x="981" y="55698"/>
                    <a:pt x="0" y="57084"/>
                    <a:pt x="0" y="58623"/>
                  </a:cubicBezTo>
                  <a:lnTo>
                    <a:pt x="0" y="95895"/>
                  </a:lnTo>
                  <a:cubicBezTo>
                    <a:pt x="0" y="101879"/>
                    <a:pt x="4851" y="106731"/>
                    <a:pt x="10853" y="106731"/>
                  </a:cubicBezTo>
                  <a:lnTo>
                    <a:pt x="141890" y="106731"/>
                  </a:lnTo>
                  <a:lnTo>
                    <a:pt x="141890" y="1"/>
                  </a:lnTo>
                  <a:close/>
                </a:path>
              </a:pathLst>
            </a:custGeom>
            <a:gradFill>
              <a:gsLst>
                <a:gs pos="0">
                  <a:srgbClr val="81EEEB"/>
                </a:gs>
                <a:gs pos="100000">
                  <a:srgbClr val="3AE4DF"/>
                </a:gs>
              </a:gsLst>
              <a:lin ang="8099331" scaled="0"/>
            </a:gra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endParaRPr dirty="0"/>
            </a:p>
          </p:txBody>
        </p:sp>
        <p:sp>
          <p:nvSpPr>
            <p:cNvPr id="592" name="Google Shape;592;p41"/>
            <p:cNvSpPr/>
            <p:nvPr/>
          </p:nvSpPr>
          <p:spPr>
            <a:xfrm>
              <a:off x="7275637" y="2153536"/>
              <a:ext cx="392026" cy="289708"/>
            </a:xfrm>
            <a:custGeom>
              <a:avLst/>
              <a:gdLst/>
              <a:ahLst/>
              <a:cxnLst/>
              <a:rect l="l" t="t" r="r" b="b"/>
              <a:pathLst>
                <a:path w="32253" h="23835" extrusionOk="0">
                  <a:moveTo>
                    <a:pt x="3095" y="1"/>
                  </a:moveTo>
                  <a:cubicBezTo>
                    <a:pt x="1387" y="1"/>
                    <a:pt x="1" y="1387"/>
                    <a:pt x="1" y="3093"/>
                  </a:cubicBezTo>
                  <a:lnTo>
                    <a:pt x="1" y="20741"/>
                  </a:lnTo>
                  <a:cubicBezTo>
                    <a:pt x="1" y="22449"/>
                    <a:pt x="1387" y="23835"/>
                    <a:pt x="3095" y="23835"/>
                  </a:cubicBezTo>
                  <a:lnTo>
                    <a:pt x="29160" y="23835"/>
                  </a:lnTo>
                  <a:cubicBezTo>
                    <a:pt x="30867" y="23835"/>
                    <a:pt x="32253" y="22449"/>
                    <a:pt x="32253" y="20741"/>
                  </a:cubicBezTo>
                  <a:lnTo>
                    <a:pt x="32253" y="3093"/>
                  </a:lnTo>
                  <a:cubicBezTo>
                    <a:pt x="32253" y="1387"/>
                    <a:pt x="30867" y="1"/>
                    <a:pt x="29160" y="1"/>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endParaRPr dirty="0"/>
            </a:p>
          </p:txBody>
        </p:sp>
        <p:sp>
          <p:nvSpPr>
            <p:cNvPr id="593" name="Google Shape;593;p41"/>
            <p:cNvSpPr/>
            <p:nvPr/>
          </p:nvSpPr>
          <p:spPr>
            <a:xfrm>
              <a:off x="7748407" y="2184761"/>
              <a:ext cx="292783" cy="37607"/>
            </a:xfrm>
            <a:custGeom>
              <a:avLst/>
              <a:gdLst/>
              <a:ahLst/>
              <a:cxnLst/>
              <a:rect l="l" t="t" r="r" b="b"/>
              <a:pathLst>
                <a:path w="24088" h="3094" extrusionOk="0">
                  <a:moveTo>
                    <a:pt x="1556" y="1"/>
                  </a:moveTo>
                  <a:cubicBezTo>
                    <a:pt x="693" y="1"/>
                    <a:pt x="1" y="693"/>
                    <a:pt x="1" y="1539"/>
                  </a:cubicBezTo>
                  <a:cubicBezTo>
                    <a:pt x="1" y="2401"/>
                    <a:pt x="693" y="3094"/>
                    <a:pt x="1556" y="3094"/>
                  </a:cubicBezTo>
                  <a:lnTo>
                    <a:pt x="22533" y="3094"/>
                  </a:lnTo>
                  <a:cubicBezTo>
                    <a:pt x="23395" y="3094"/>
                    <a:pt x="24088" y="2401"/>
                    <a:pt x="24088" y="1539"/>
                  </a:cubicBezTo>
                  <a:cubicBezTo>
                    <a:pt x="24088" y="693"/>
                    <a:pt x="23395" y="1"/>
                    <a:pt x="22533" y="1"/>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endParaRPr dirty="0"/>
            </a:p>
          </p:txBody>
        </p:sp>
        <p:sp>
          <p:nvSpPr>
            <p:cNvPr id="594" name="Google Shape;594;p41"/>
            <p:cNvSpPr/>
            <p:nvPr/>
          </p:nvSpPr>
          <p:spPr>
            <a:xfrm>
              <a:off x="7748407" y="2279690"/>
              <a:ext cx="292783" cy="37607"/>
            </a:xfrm>
            <a:custGeom>
              <a:avLst/>
              <a:gdLst/>
              <a:ahLst/>
              <a:cxnLst/>
              <a:rect l="l" t="t" r="r" b="b"/>
              <a:pathLst>
                <a:path w="24088" h="3094" extrusionOk="0">
                  <a:moveTo>
                    <a:pt x="1556" y="0"/>
                  </a:moveTo>
                  <a:cubicBezTo>
                    <a:pt x="693" y="0"/>
                    <a:pt x="1" y="693"/>
                    <a:pt x="1" y="1538"/>
                  </a:cubicBezTo>
                  <a:cubicBezTo>
                    <a:pt x="1" y="2401"/>
                    <a:pt x="693" y="3093"/>
                    <a:pt x="1556" y="3093"/>
                  </a:cubicBezTo>
                  <a:lnTo>
                    <a:pt x="22533" y="3093"/>
                  </a:lnTo>
                  <a:cubicBezTo>
                    <a:pt x="23395" y="3093"/>
                    <a:pt x="24088" y="2401"/>
                    <a:pt x="24088" y="1538"/>
                  </a:cubicBezTo>
                  <a:cubicBezTo>
                    <a:pt x="24088" y="693"/>
                    <a:pt x="23395" y="0"/>
                    <a:pt x="22533"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endParaRPr dirty="0"/>
            </a:p>
          </p:txBody>
        </p:sp>
        <p:sp>
          <p:nvSpPr>
            <p:cNvPr id="595" name="Google Shape;595;p41"/>
            <p:cNvSpPr/>
            <p:nvPr/>
          </p:nvSpPr>
          <p:spPr>
            <a:xfrm>
              <a:off x="7748407" y="2374618"/>
              <a:ext cx="169097" cy="37595"/>
            </a:xfrm>
            <a:custGeom>
              <a:avLst/>
              <a:gdLst/>
              <a:ahLst/>
              <a:cxnLst/>
              <a:rect l="l" t="t" r="r" b="b"/>
              <a:pathLst>
                <a:path w="13912" h="3093" extrusionOk="0">
                  <a:moveTo>
                    <a:pt x="1556" y="0"/>
                  </a:moveTo>
                  <a:cubicBezTo>
                    <a:pt x="693" y="0"/>
                    <a:pt x="1" y="692"/>
                    <a:pt x="1" y="1538"/>
                  </a:cubicBezTo>
                  <a:cubicBezTo>
                    <a:pt x="1" y="2400"/>
                    <a:pt x="693" y="3093"/>
                    <a:pt x="1556" y="3093"/>
                  </a:cubicBezTo>
                  <a:lnTo>
                    <a:pt x="12357" y="3093"/>
                  </a:lnTo>
                  <a:cubicBezTo>
                    <a:pt x="13219" y="3093"/>
                    <a:pt x="13912" y="2400"/>
                    <a:pt x="13912" y="1538"/>
                  </a:cubicBezTo>
                  <a:cubicBezTo>
                    <a:pt x="13912" y="692"/>
                    <a:pt x="13219" y="0"/>
                    <a:pt x="12357"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endParaRPr dirty="0"/>
            </a:p>
          </p:txBody>
        </p:sp>
        <p:sp>
          <p:nvSpPr>
            <p:cNvPr id="596" name="Google Shape;596;p41"/>
            <p:cNvSpPr/>
            <p:nvPr/>
          </p:nvSpPr>
          <p:spPr>
            <a:xfrm>
              <a:off x="7275637" y="2514738"/>
              <a:ext cx="392026" cy="289708"/>
            </a:xfrm>
            <a:custGeom>
              <a:avLst/>
              <a:gdLst/>
              <a:ahLst/>
              <a:cxnLst/>
              <a:rect l="l" t="t" r="r" b="b"/>
              <a:pathLst>
                <a:path w="32253" h="23835" extrusionOk="0">
                  <a:moveTo>
                    <a:pt x="3095" y="0"/>
                  </a:moveTo>
                  <a:cubicBezTo>
                    <a:pt x="1387" y="0"/>
                    <a:pt x="1" y="1387"/>
                    <a:pt x="1" y="3093"/>
                  </a:cubicBezTo>
                  <a:lnTo>
                    <a:pt x="1" y="20741"/>
                  </a:lnTo>
                  <a:cubicBezTo>
                    <a:pt x="1" y="22449"/>
                    <a:pt x="1387" y="23835"/>
                    <a:pt x="3095" y="23835"/>
                  </a:cubicBezTo>
                  <a:lnTo>
                    <a:pt x="29160" y="23835"/>
                  </a:lnTo>
                  <a:cubicBezTo>
                    <a:pt x="30867" y="23835"/>
                    <a:pt x="32253" y="22449"/>
                    <a:pt x="32253" y="20741"/>
                  </a:cubicBezTo>
                  <a:lnTo>
                    <a:pt x="32253" y="3093"/>
                  </a:lnTo>
                  <a:cubicBezTo>
                    <a:pt x="32253" y="1387"/>
                    <a:pt x="30867" y="0"/>
                    <a:pt x="29160"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endParaRPr dirty="0"/>
            </a:p>
          </p:txBody>
        </p:sp>
        <p:sp>
          <p:nvSpPr>
            <p:cNvPr id="597" name="Google Shape;597;p41"/>
            <p:cNvSpPr/>
            <p:nvPr/>
          </p:nvSpPr>
          <p:spPr>
            <a:xfrm>
              <a:off x="7748407" y="2545757"/>
              <a:ext cx="292783" cy="37813"/>
            </a:xfrm>
            <a:custGeom>
              <a:avLst/>
              <a:gdLst/>
              <a:ahLst/>
              <a:cxnLst/>
              <a:rect l="l" t="t" r="r" b="b"/>
              <a:pathLst>
                <a:path w="24088" h="3111" extrusionOk="0">
                  <a:moveTo>
                    <a:pt x="1556" y="0"/>
                  </a:moveTo>
                  <a:cubicBezTo>
                    <a:pt x="693" y="0"/>
                    <a:pt x="1" y="694"/>
                    <a:pt x="1" y="1555"/>
                  </a:cubicBezTo>
                  <a:cubicBezTo>
                    <a:pt x="1" y="2418"/>
                    <a:pt x="693" y="3110"/>
                    <a:pt x="1556" y="3110"/>
                  </a:cubicBezTo>
                  <a:lnTo>
                    <a:pt x="22533" y="3110"/>
                  </a:lnTo>
                  <a:cubicBezTo>
                    <a:pt x="23395" y="3110"/>
                    <a:pt x="24088" y="2418"/>
                    <a:pt x="24088" y="1555"/>
                  </a:cubicBezTo>
                  <a:cubicBezTo>
                    <a:pt x="24088" y="694"/>
                    <a:pt x="23395" y="0"/>
                    <a:pt x="22533"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endParaRPr dirty="0"/>
            </a:p>
          </p:txBody>
        </p:sp>
        <p:sp>
          <p:nvSpPr>
            <p:cNvPr id="598" name="Google Shape;598;p41"/>
            <p:cNvSpPr/>
            <p:nvPr/>
          </p:nvSpPr>
          <p:spPr>
            <a:xfrm>
              <a:off x="7748407" y="2640673"/>
              <a:ext cx="292783" cy="37825"/>
            </a:xfrm>
            <a:custGeom>
              <a:avLst/>
              <a:gdLst/>
              <a:ahLst/>
              <a:cxnLst/>
              <a:rect l="l" t="t" r="r" b="b"/>
              <a:pathLst>
                <a:path w="24088" h="3112" extrusionOk="0">
                  <a:moveTo>
                    <a:pt x="1556" y="1"/>
                  </a:moveTo>
                  <a:cubicBezTo>
                    <a:pt x="693" y="1"/>
                    <a:pt x="1" y="694"/>
                    <a:pt x="1" y="1556"/>
                  </a:cubicBezTo>
                  <a:cubicBezTo>
                    <a:pt x="1" y="2419"/>
                    <a:pt x="693" y="3111"/>
                    <a:pt x="1556" y="3111"/>
                  </a:cubicBezTo>
                  <a:lnTo>
                    <a:pt x="22533" y="3111"/>
                  </a:lnTo>
                  <a:cubicBezTo>
                    <a:pt x="23395" y="3111"/>
                    <a:pt x="24088" y="2419"/>
                    <a:pt x="24088" y="1556"/>
                  </a:cubicBezTo>
                  <a:cubicBezTo>
                    <a:pt x="24088" y="694"/>
                    <a:pt x="23395" y="1"/>
                    <a:pt x="22533" y="1"/>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endParaRPr dirty="0"/>
            </a:p>
          </p:txBody>
        </p:sp>
        <p:sp>
          <p:nvSpPr>
            <p:cNvPr id="599" name="Google Shape;599;p41"/>
            <p:cNvSpPr/>
            <p:nvPr/>
          </p:nvSpPr>
          <p:spPr>
            <a:xfrm>
              <a:off x="7748407" y="2735601"/>
              <a:ext cx="169097" cy="37813"/>
            </a:xfrm>
            <a:custGeom>
              <a:avLst/>
              <a:gdLst/>
              <a:ahLst/>
              <a:cxnLst/>
              <a:rect l="l" t="t" r="r" b="b"/>
              <a:pathLst>
                <a:path w="13912" h="3111" extrusionOk="0">
                  <a:moveTo>
                    <a:pt x="1556" y="0"/>
                  </a:moveTo>
                  <a:cubicBezTo>
                    <a:pt x="693" y="0"/>
                    <a:pt x="1" y="694"/>
                    <a:pt x="1" y="1555"/>
                  </a:cubicBezTo>
                  <a:cubicBezTo>
                    <a:pt x="1" y="2418"/>
                    <a:pt x="693" y="3111"/>
                    <a:pt x="1556" y="3111"/>
                  </a:cubicBezTo>
                  <a:lnTo>
                    <a:pt x="12357" y="3111"/>
                  </a:lnTo>
                  <a:cubicBezTo>
                    <a:pt x="13219" y="3111"/>
                    <a:pt x="13912" y="2418"/>
                    <a:pt x="13912" y="1555"/>
                  </a:cubicBezTo>
                  <a:cubicBezTo>
                    <a:pt x="13912" y="694"/>
                    <a:pt x="13219" y="0"/>
                    <a:pt x="12357"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endParaRPr dirty="0"/>
            </a:p>
          </p:txBody>
        </p:sp>
        <p:sp>
          <p:nvSpPr>
            <p:cNvPr id="600" name="Google Shape;600;p41"/>
            <p:cNvSpPr/>
            <p:nvPr/>
          </p:nvSpPr>
          <p:spPr>
            <a:xfrm>
              <a:off x="7275637" y="2875940"/>
              <a:ext cx="392026" cy="289708"/>
            </a:xfrm>
            <a:custGeom>
              <a:avLst/>
              <a:gdLst/>
              <a:ahLst/>
              <a:cxnLst/>
              <a:rect l="l" t="t" r="r" b="b"/>
              <a:pathLst>
                <a:path w="32253" h="23835" extrusionOk="0">
                  <a:moveTo>
                    <a:pt x="3095" y="0"/>
                  </a:moveTo>
                  <a:cubicBezTo>
                    <a:pt x="1387" y="0"/>
                    <a:pt x="1" y="1386"/>
                    <a:pt x="1" y="3093"/>
                  </a:cubicBezTo>
                  <a:lnTo>
                    <a:pt x="1" y="20740"/>
                  </a:lnTo>
                  <a:cubicBezTo>
                    <a:pt x="1" y="22448"/>
                    <a:pt x="1387" y="23835"/>
                    <a:pt x="3095" y="23835"/>
                  </a:cubicBezTo>
                  <a:lnTo>
                    <a:pt x="29160" y="23835"/>
                  </a:lnTo>
                  <a:cubicBezTo>
                    <a:pt x="30867" y="23835"/>
                    <a:pt x="32253" y="22448"/>
                    <a:pt x="32253" y="20740"/>
                  </a:cubicBezTo>
                  <a:lnTo>
                    <a:pt x="32253" y="3093"/>
                  </a:lnTo>
                  <a:cubicBezTo>
                    <a:pt x="32253" y="1386"/>
                    <a:pt x="30867" y="0"/>
                    <a:pt x="29160" y="0"/>
                  </a:cubicBezTo>
                  <a:close/>
                </a:path>
              </a:pathLst>
            </a:custGeom>
            <a:solidFill>
              <a:srgbClr val="FFFFFF"/>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endParaRPr dirty="0"/>
            </a:p>
          </p:txBody>
        </p:sp>
        <p:sp>
          <p:nvSpPr>
            <p:cNvPr id="601" name="Google Shape;601;p41"/>
            <p:cNvSpPr/>
            <p:nvPr/>
          </p:nvSpPr>
          <p:spPr>
            <a:xfrm>
              <a:off x="7748407" y="2906959"/>
              <a:ext cx="292783" cy="37619"/>
            </a:xfrm>
            <a:custGeom>
              <a:avLst/>
              <a:gdLst/>
              <a:ahLst/>
              <a:cxnLst/>
              <a:rect l="l" t="t" r="r" b="b"/>
              <a:pathLst>
                <a:path w="24088" h="3095" extrusionOk="0">
                  <a:moveTo>
                    <a:pt x="1556" y="0"/>
                  </a:moveTo>
                  <a:cubicBezTo>
                    <a:pt x="693" y="0"/>
                    <a:pt x="1" y="694"/>
                    <a:pt x="1" y="1555"/>
                  </a:cubicBezTo>
                  <a:cubicBezTo>
                    <a:pt x="1" y="2400"/>
                    <a:pt x="693" y="3094"/>
                    <a:pt x="1556" y="3094"/>
                  </a:cubicBezTo>
                  <a:lnTo>
                    <a:pt x="22533" y="3094"/>
                  </a:lnTo>
                  <a:cubicBezTo>
                    <a:pt x="23395" y="3094"/>
                    <a:pt x="24088" y="2400"/>
                    <a:pt x="24088" y="1555"/>
                  </a:cubicBezTo>
                  <a:cubicBezTo>
                    <a:pt x="24088" y="694"/>
                    <a:pt x="23395" y="0"/>
                    <a:pt x="22533"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endParaRPr dirty="0"/>
            </a:p>
          </p:txBody>
        </p:sp>
        <p:sp>
          <p:nvSpPr>
            <p:cNvPr id="602" name="Google Shape;602;p41"/>
            <p:cNvSpPr/>
            <p:nvPr/>
          </p:nvSpPr>
          <p:spPr>
            <a:xfrm>
              <a:off x="7748407" y="3001875"/>
              <a:ext cx="292783" cy="37619"/>
            </a:xfrm>
            <a:custGeom>
              <a:avLst/>
              <a:gdLst/>
              <a:ahLst/>
              <a:cxnLst/>
              <a:rect l="l" t="t" r="r" b="b"/>
              <a:pathLst>
                <a:path w="24088" h="3095" extrusionOk="0">
                  <a:moveTo>
                    <a:pt x="1556" y="1"/>
                  </a:moveTo>
                  <a:cubicBezTo>
                    <a:pt x="693" y="1"/>
                    <a:pt x="1" y="694"/>
                    <a:pt x="1" y="1556"/>
                  </a:cubicBezTo>
                  <a:cubicBezTo>
                    <a:pt x="1" y="2401"/>
                    <a:pt x="693" y="3095"/>
                    <a:pt x="1556" y="3095"/>
                  </a:cubicBezTo>
                  <a:lnTo>
                    <a:pt x="22533" y="3095"/>
                  </a:lnTo>
                  <a:cubicBezTo>
                    <a:pt x="23395" y="3095"/>
                    <a:pt x="24088" y="2401"/>
                    <a:pt x="24088" y="1556"/>
                  </a:cubicBezTo>
                  <a:cubicBezTo>
                    <a:pt x="24088" y="694"/>
                    <a:pt x="23395" y="1"/>
                    <a:pt x="22533" y="1"/>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endParaRPr dirty="0"/>
            </a:p>
          </p:txBody>
        </p:sp>
        <p:sp>
          <p:nvSpPr>
            <p:cNvPr id="603" name="Google Shape;603;p41"/>
            <p:cNvSpPr/>
            <p:nvPr/>
          </p:nvSpPr>
          <p:spPr>
            <a:xfrm>
              <a:off x="7748407" y="3096803"/>
              <a:ext cx="169097" cy="37619"/>
            </a:xfrm>
            <a:custGeom>
              <a:avLst/>
              <a:gdLst/>
              <a:ahLst/>
              <a:cxnLst/>
              <a:rect l="l" t="t" r="r" b="b"/>
              <a:pathLst>
                <a:path w="13912" h="3095" extrusionOk="0">
                  <a:moveTo>
                    <a:pt x="1556" y="0"/>
                  </a:moveTo>
                  <a:cubicBezTo>
                    <a:pt x="693" y="0"/>
                    <a:pt x="1" y="694"/>
                    <a:pt x="1" y="1555"/>
                  </a:cubicBezTo>
                  <a:cubicBezTo>
                    <a:pt x="1" y="2400"/>
                    <a:pt x="693" y="3094"/>
                    <a:pt x="1556" y="3094"/>
                  </a:cubicBezTo>
                  <a:lnTo>
                    <a:pt x="12357" y="3094"/>
                  </a:lnTo>
                  <a:cubicBezTo>
                    <a:pt x="13219" y="3094"/>
                    <a:pt x="13912" y="2400"/>
                    <a:pt x="13912" y="1555"/>
                  </a:cubicBezTo>
                  <a:cubicBezTo>
                    <a:pt x="13912" y="694"/>
                    <a:pt x="13219" y="0"/>
                    <a:pt x="12357"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endParaRPr dirty="0"/>
            </a:p>
          </p:txBody>
        </p:sp>
        <p:sp>
          <p:nvSpPr>
            <p:cNvPr id="604" name="Google Shape;604;p41"/>
            <p:cNvSpPr/>
            <p:nvPr/>
          </p:nvSpPr>
          <p:spPr>
            <a:xfrm>
              <a:off x="5920835" y="3483481"/>
              <a:ext cx="99863" cy="100070"/>
            </a:xfrm>
            <a:custGeom>
              <a:avLst/>
              <a:gdLst/>
              <a:ahLst/>
              <a:cxnLst/>
              <a:rect l="l" t="t" r="r" b="b"/>
              <a:pathLst>
                <a:path w="8216" h="8233" extrusionOk="0">
                  <a:moveTo>
                    <a:pt x="4109" y="0"/>
                  </a:moveTo>
                  <a:cubicBezTo>
                    <a:pt x="1844" y="0"/>
                    <a:pt x="0" y="1843"/>
                    <a:pt x="0" y="4108"/>
                  </a:cubicBezTo>
                  <a:cubicBezTo>
                    <a:pt x="0" y="6373"/>
                    <a:pt x="1844" y="8233"/>
                    <a:pt x="4109" y="8233"/>
                  </a:cubicBezTo>
                  <a:cubicBezTo>
                    <a:pt x="6374" y="8233"/>
                    <a:pt x="8216" y="6373"/>
                    <a:pt x="8216" y="4108"/>
                  </a:cubicBezTo>
                  <a:cubicBezTo>
                    <a:pt x="8216" y="1843"/>
                    <a:pt x="6374" y="0"/>
                    <a:pt x="4109" y="0"/>
                  </a:cubicBezTo>
                  <a:close/>
                </a:path>
              </a:pathLst>
            </a:custGeom>
            <a:solidFill>
              <a:schemeClr val="dk2"/>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endParaRPr dirty="0"/>
            </a:p>
          </p:txBody>
        </p:sp>
        <p:sp>
          <p:nvSpPr>
            <p:cNvPr id="605" name="Google Shape;605;p41"/>
            <p:cNvSpPr/>
            <p:nvPr/>
          </p:nvSpPr>
          <p:spPr>
            <a:xfrm>
              <a:off x="6613861" y="1706048"/>
              <a:ext cx="1714363" cy="373126"/>
            </a:xfrm>
            <a:custGeom>
              <a:avLst/>
              <a:gdLst/>
              <a:ahLst/>
              <a:cxnLst/>
              <a:rect l="l" t="t" r="r" b="b"/>
              <a:pathLst>
                <a:path w="141045" h="30698" extrusionOk="0">
                  <a:moveTo>
                    <a:pt x="2924" y="0"/>
                  </a:moveTo>
                  <a:cubicBezTo>
                    <a:pt x="1386" y="0"/>
                    <a:pt x="0" y="1386"/>
                    <a:pt x="0" y="3093"/>
                  </a:cubicBezTo>
                  <a:lnTo>
                    <a:pt x="0" y="27603"/>
                  </a:lnTo>
                  <a:cubicBezTo>
                    <a:pt x="0" y="29311"/>
                    <a:pt x="1386" y="30697"/>
                    <a:pt x="3093" y="30697"/>
                  </a:cubicBezTo>
                  <a:lnTo>
                    <a:pt x="137951" y="30697"/>
                  </a:lnTo>
                  <a:cubicBezTo>
                    <a:pt x="139659" y="30697"/>
                    <a:pt x="141045" y="29311"/>
                    <a:pt x="141045" y="27603"/>
                  </a:cubicBezTo>
                  <a:lnTo>
                    <a:pt x="141045" y="3093"/>
                  </a:lnTo>
                  <a:cubicBezTo>
                    <a:pt x="141045" y="1386"/>
                    <a:pt x="139659" y="0"/>
                    <a:pt x="137782" y="0"/>
                  </a:cubicBezTo>
                  <a:close/>
                </a:path>
              </a:pathLst>
            </a:custGeom>
            <a:solidFill>
              <a:srgbClr val="A97FFF"/>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endParaRPr dirty="0"/>
            </a:p>
          </p:txBody>
        </p:sp>
        <p:sp>
          <p:nvSpPr>
            <p:cNvPr id="606" name="Google Shape;606;p41"/>
            <p:cNvSpPr/>
            <p:nvPr/>
          </p:nvSpPr>
          <p:spPr>
            <a:xfrm>
              <a:off x="6617556" y="1709743"/>
              <a:ext cx="1706973" cy="365736"/>
            </a:xfrm>
            <a:custGeom>
              <a:avLst/>
              <a:gdLst/>
              <a:ahLst/>
              <a:cxnLst/>
              <a:rect l="l" t="t" r="r" b="b"/>
              <a:pathLst>
                <a:path w="140437" h="30090" extrusionOk="0">
                  <a:moveTo>
                    <a:pt x="2789" y="0"/>
                  </a:moveTo>
                  <a:cubicBezTo>
                    <a:pt x="1251" y="0"/>
                    <a:pt x="1" y="1251"/>
                    <a:pt x="1" y="2789"/>
                  </a:cubicBezTo>
                  <a:lnTo>
                    <a:pt x="1" y="27299"/>
                  </a:lnTo>
                  <a:cubicBezTo>
                    <a:pt x="1" y="28838"/>
                    <a:pt x="1251" y="30089"/>
                    <a:pt x="2789" y="30089"/>
                  </a:cubicBezTo>
                  <a:lnTo>
                    <a:pt x="137647" y="30089"/>
                  </a:lnTo>
                  <a:cubicBezTo>
                    <a:pt x="139186" y="30089"/>
                    <a:pt x="140437" y="28838"/>
                    <a:pt x="140437" y="27299"/>
                  </a:cubicBezTo>
                  <a:lnTo>
                    <a:pt x="140437" y="2789"/>
                  </a:lnTo>
                  <a:cubicBezTo>
                    <a:pt x="140437" y="1251"/>
                    <a:pt x="139186" y="0"/>
                    <a:pt x="137647" y="0"/>
                  </a:cubicBezTo>
                  <a:close/>
                </a:path>
              </a:pathLst>
            </a:custGeom>
            <a:solidFill>
              <a:schemeClr val="accent2"/>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endParaRPr dirty="0"/>
            </a:p>
          </p:txBody>
        </p:sp>
        <p:sp>
          <p:nvSpPr>
            <p:cNvPr id="607" name="Google Shape;607;p41"/>
            <p:cNvSpPr/>
            <p:nvPr/>
          </p:nvSpPr>
          <p:spPr>
            <a:xfrm>
              <a:off x="6703441" y="1776095"/>
              <a:ext cx="233006" cy="233006"/>
            </a:xfrm>
            <a:custGeom>
              <a:avLst/>
              <a:gdLst/>
              <a:ahLst/>
              <a:cxnLst/>
              <a:rect l="l" t="t" r="r" b="b"/>
              <a:pathLst>
                <a:path w="19170" h="19170" extrusionOk="0">
                  <a:moveTo>
                    <a:pt x="9584" y="1"/>
                  </a:moveTo>
                  <a:cubicBezTo>
                    <a:pt x="4294" y="1"/>
                    <a:pt x="0" y="4294"/>
                    <a:pt x="0" y="9586"/>
                  </a:cubicBezTo>
                  <a:cubicBezTo>
                    <a:pt x="0" y="14876"/>
                    <a:pt x="4294" y="19170"/>
                    <a:pt x="9584" y="19170"/>
                  </a:cubicBezTo>
                  <a:cubicBezTo>
                    <a:pt x="14876" y="19170"/>
                    <a:pt x="19169" y="14876"/>
                    <a:pt x="19169" y="9586"/>
                  </a:cubicBezTo>
                  <a:cubicBezTo>
                    <a:pt x="19169" y="4294"/>
                    <a:pt x="14876" y="1"/>
                    <a:pt x="9584" y="1"/>
                  </a:cubicBezTo>
                  <a:close/>
                </a:path>
              </a:pathLst>
            </a:custGeom>
            <a:gradFill>
              <a:gsLst>
                <a:gs pos="0">
                  <a:srgbClr val="81EEEB"/>
                </a:gs>
                <a:gs pos="100000">
                  <a:srgbClr val="3AE4DF"/>
                </a:gs>
              </a:gsLst>
              <a:lin ang="8099331" scaled="0"/>
            </a:gra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endParaRPr dirty="0"/>
            </a:p>
          </p:txBody>
        </p:sp>
        <p:sp>
          <p:nvSpPr>
            <p:cNvPr id="608" name="Google Shape;608;p41"/>
            <p:cNvSpPr/>
            <p:nvPr/>
          </p:nvSpPr>
          <p:spPr>
            <a:xfrm>
              <a:off x="7036480" y="1829515"/>
              <a:ext cx="674952" cy="37619"/>
            </a:xfrm>
            <a:custGeom>
              <a:avLst/>
              <a:gdLst/>
              <a:ahLst/>
              <a:cxnLst/>
              <a:rect l="l" t="t" r="r" b="b"/>
              <a:pathLst>
                <a:path w="55530" h="3095" extrusionOk="0">
                  <a:moveTo>
                    <a:pt x="1556" y="1"/>
                  </a:moveTo>
                  <a:cubicBezTo>
                    <a:pt x="694" y="1"/>
                    <a:pt x="1" y="694"/>
                    <a:pt x="1" y="1540"/>
                  </a:cubicBezTo>
                  <a:cubicBezTo>
                    <a:pt x="1" y="2401"/>
                    <a:pt x="694" y="3095"/>
                    <a:pt x="1556" y="3095"/>
                  </a:cubicBezTo>
                  <a:lnTo>
                    <a:pt x="53975" y="3095"/>
                  </a:lnTo>
                  <a:cubicBezTo>
                    <a:pt x="54836" y="3095"/>
                    <a:pt x="55530" y="2401"/>
                    <a:pt x="55530" y="1540"/>
                  </a:cubicBezTo>
                  <a:cubicBezTo>
                    <a:pt x="55530" y="694"/>
                    <a:pt x="54836" y="1"/>
                    <a:pt x="53975" y="1"/>
                  </a:cubicBezTo>
                  <a:close/>
                </a:path>
              </a:pathLst>
            </a:custGeom>
            <a:solidFill>
              <a:srgbClr val="FFFFFF"/>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endParaRPr dirty="0"/>
            </a:p>
          </p:txBody>
        </p:sp>
        <p:sp>
          <p:nvSpPr>
            <p:cNvPr id="609" name="Google Shape;609;p41"/>
            <p:cNvSpPr/>
            <p:nvPr/>
          </p:nvSpPr>
          <p:spPr>
            <a:xfrm>
              <a:off x="7759285" y="1829515"/>
              <a:ext cx="477304" cy="37619"/>
            </a:xfrm>
            <a:custGeom>
              <a:avLst/>
              <a:gdLst/>
              <a:ahLst/>
              <a:cxnLst/>
              <a:rect l="l" t="t" r="r" b="b"/>
              <a:pathLst>
                <a:path w="39269" h="3095" extrusionOk="0">
                  <a:moveTo>
                    <a:pt x="1540" y="1"/>
                  </a:moveTo>
                  <a:cubicBezTo>
                    <a:pt x="695" y="1"/>
                    <a:pt x="1" y="694"/>
                    <a:pt x="1" y="1540"/>
                  </a:cubicBezTo>
                  <a:cubicBezTo>
                    <a:pt x="1" y="2401"/>
                    <a:pt x="695" y="3095"/>
                    <a:pt x="1540" y="3095"/>
                  </a:cubicBezTo>
                  <a:lnTo>
                    <a:pt x="37714" y="3095"/>
                  </a:lnTo>
                  <a:cubicBezTo>
                    <a:pt x="38575" y="3095"/>
                    <a:pt x="39269" y="2401"/>
                    <a:pt x="39269" y="1540"/>
                  </a:cubicBezTo>
                  <a:cubicBezTo>
                    <a:pt x="39269" y="694"/>
                    <a:pt x="38575" y="1"/>
                    <a:pt x="37714" y="1"/>
                  </a:cubicBezTo>
                  <a:close/>
                </a:path>
              </a:pathLst>
            </a:custGeom>
            <a:solidFill>
              <a:srgbClr val="FFFFFF"/>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endParaRPr dirty="0"/>
            </a:p>
          </p:txBody>
        </p:sp>
        <p:sp>
          <p:nvSpPr>
            <p:cNvPr id="610" name="Google Shape;610;p41"/>
            <p:cNvSpPr/>
            <p:nvPr/>
          </p:nvSpPr>
          <p:spPr>
            <a:xfrm>
              <a:off x="7036480" y="1924444"/>
              <a:ext cx="265058" cy="37619"/>
            </a:xfrm>
            <a:custGeom>
              <a:avLst/>
              <a:gdLst/>
              <a:ahLst/>
              <a:cxnLst/>
              <a:rect l="l" t="t" r="r" b="b"/>
              <a:pathLst>
                <a:path w="21807" h="3095" extrusionOk="0">
                  <a:moveTo>
                    <a:pt x="1556" y="0"/>
                  </a:moveTo>
                  <a:cubicBezTo>
                    <a:pt x="694" y="0"/>
                    <a:pt x="1" y="694"/>
                    <a:pt x="1" y="1539"/>
                  </a:cubicBezTo>
                  <a:cubicBezTo>
                    <a:pt x="1" y="2401"/>
                    <a:pt x="694" y="3094"/>
                    <a:pt x="1556" y="3094"/>
                  </a:cubicBezTo>
                  <a:lnTo>
                    <a:pt x="20269" y="3094"/>
                  </a:lnTo>
                  <a:cubicBezTo>
                    <a:pt x="21114" y="3094"/>
                    <a:pt x="21806" y="2401"/>
                    <a:pt x="21806" y="1539"/>
                  </a:cubicBezTo>
                  <a:cubicBezTo>
                    <a:pt x="21806" y="694"/>
                    <a:pt x="21114" y="0"/>
                    <a:pt x="20269" y="0"/>
                  </a:cubicBezTo>
                  <a:close/>
                </a:path>
              </a:pathLst>
            </a:custGeom>
            <a:solidFill>
              <a:srgbClr val="FFFFFF"/>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endParaRPr dirty="0"/>
            </a:p>
          </p:txBody>
        </p:sp>
        <p:sp>
          <p:nvSpPr>
            <p:cNvPr id="611" name="Google Shape;611;p41"/>
            <p:cNvSpPr/>
            <p:nvPr/>
          </p:nvSpPr>
          <p:spPr>
            <a:xfrm>
              <a:off x="5673267" y="1457228"/>
              <a:ext cx="459825" cy="389778"/>
            </a:xfrm>
            <a:custGeom>
              <a:avLst/>
              <a:gdLst/>
              <a:ahLst/>
              <a:cxnLst/>
              <a:rect l="l" t="t" r="r" b="b"/>
              <a:pathLst>
                <a:path w="37831" h="32068" extrusionOk="0">
                  <a:moveTo>
                    <a:pt x="4445" y="0"/>
                  </a:moveTo>
                  <a:cubicBezTo>
                    <a:pt x="1995" y="0"/>
                    <a:pt x="0" y="1995"/>
                    <a:pt x="0" y="4446"/>
                  </a:cubicBezTo>
                  <a:lnTo>
                    <a:pt x="0" y="23868"/>
                  </a:lnTo>
                  <a:cubicBezTo>
                    <a:pt x="0" y="26320"/>
                    <a:pt x="1995" y="28314"/>
                    <a:pt x="4445" y="28314"/>
                  </a:cubicBezTo>
                  <a:lnTo>
                    <a:pt x="15162" y="28314"/>
                  </a:lnTo>
                  <a:lnTo>
                    <a:pt x="18915" y="32067"/>
                  </a:lnTo>
                  <a:lnTo>
                    <a:pt x="22667" y="28314"/>
                  </a:lnTo>
                  <a:lnTo>
                    <a:pt x="33384" y="28314"/>
                  </a:lnTo>
                  <a:cubicBezTo>
                    <a:pt x="35836" y="28314"/>
                    <a:pt x="37831" y="26320"/>
                    <a:pt x="37831" y="23868"/>
                  </a:cubicBezTo>
                  <a:lnTo>
                    <a:pt x="37831" y="4446"/>
                  </a:lnTo>
                  <a:cubicBezTo>
                    <a:pt x="37831" y="1995"/>
                    <a:pt x="35836" y="0"/>
                    <a:pt x="33384" y="0"/>
                  </a:cubicBezTo>
                  <a:close/>
                </a:path>
              </a:pathLst>
            </a:custGeom>
            <a:gradFill>
              <a:gsLst>
                <a:gs pos="0">
                  <a:srgbClr val="81EEEB"/>
                </a:gs>
                <a:gs pos="100000">
                  <a:srgbClr val="3AE4DF"/>
                </a:gs>
              </a:gsLst>
              <a:lin ang="8099331" scaled="0"/>
            </a:gra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endParaRPr dirty="0"/>
            </a:p>
          </p:txBody>
        </p:sp>
        <p:sp>
          <p:nvSpPr>
            <p:cNvPr id="612" name="Google Shape;612;p41"/>
            <p:cNvSpPr/>
            <p:nvPr/>
          </p:nvSpPr>
          <p:spPr>
            <a:xfrm>
              <a:off x="5817909" y="1559948"/>
              <a:ext cx="170543" cy="138710"/>
            </a:xfrm>
            <a:custGeom>
              <a:avLst/>
              <a:gdLst/>
              <a:ahLst/>
              <a:cxnLst/>
              <a:rect l="l" t="t" r="r" b="b"/>
              <a:pathLst>
                <a:path w="14031" h="11412" extrusionOk="0">
                  <a:moveTo>
                    <a:pt x="3685" y="1"/>
                  </a:moveTo>
                  <a:cubicBezTo>
                    <a:pt x="1657" y="1"/>
                    <a:pt x="0" y="1641"/>
                    <a:pt x="0" y="3686"/>
                  </a:cubicBezTo>
                  <a:cubicBezTo>
                    <a:pt x="0" y="4565"/>
                    <a:pt x="0" y="6881"/>
                    <a:pt x="5004" y="10109"/>
                  </a:cubicBezTo>
                  <a:lnTo>
                    <a:pt x="7015" y="11412"/>
                  </a:lnTo>
                  <a:lnTo>
                    <a:pt x="9027" y="10109"/>
                  </a:lnTo>
                  <a:cubicBezTo>
                    <a:pt x="14030" y="6881"/>
                    <a:pt x="14030" y="4565"/>
                    <a:pt x="14030" y="3686"/>
                  </a:cubicBezTo>
                  <a:cubicBezTo>
                    <a:pt x="14030" y="1641"/>
                    <a:pt x="12390" y="1"/>
                    <a:pt x="10345" y="1"/>
                  </a:cubicBezTo>
                  <a:cubicBezTo>
                    <a:pt x="8874" y="1"/>
                    <a:pt x="7623" y="846"/>
                    <a:pt x="7015" y="2081"/>
                  </a:cubicBezTo>
                  <a:cubicBezTo>
                    <a:pt x="6424" y="846"/>
                    <a:pt x="5155" y="1"/>
                    <a:pt x="3685" y="1"/>
                  </a:cubicBezTo>
                  <a:close/>
                </a:path>
              </a:pathLst>
            </a:custGeom>
            <a:solidFill>
              <a:schemeClr val="lt1"/>
            </a:solidFill>
            <a:ln>
              <a:noFill/>
            </a:ln>
            <a:effectLst>
              <a:outerShdw blurRad="57150" dist="19050" dir="5400000" algn="bl" rotWithShape="0">
                <a:schemeClr val="dk1">
                  <a:alpha val="25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endParaRPr dirty="0"/>
            </a:p>
          </p:txBody>
        </p:sp>
        <p:sp>
          <p:nvSpPr>
            <p:cNvPr id="613" name="Google Shape;613;p41"/>
            <p:cNvSpPr/>
            <p:nvPr/>
          </p:nvSpPr>
          <p:spPr>
            <a:xfrm>
              <a:off x="5300175" y="2956587"/>
              <a:ext cx="436622" cy="284980"/>
            </a:xfrm>
            <a:custGeom>
              <a:avLst/>
              <a:gdLst/>
              <a:ahLst/>
              <a:cxnLst/>
              <a:rect l="l" t="t" r="r" b="b"/>
              <a:pathLst>
                <a:path w="35922" h="23446" extrusionOk="0">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gradFill>
              <a:gsLst>
                <a:gs pos="0">
                  <a:srgbClr val="81EEEB"/>
                </a:gs>
                <a:gs pos="100000">
                  <a:srgbClr val="3AE4DF"/>
                </a:gs>
              </a:gsLst>
              <a:lin ang="8099331" scaled="0"/>
            </a:gra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endParaRPr dirty="0"/>
            </a:p>
          </p:txBody>
        </p:sp>
        <p:sp>
          <p:nvSpPr>
            <p:cNvPr id="614" name="Google Shape;614;p41"/>
            <p:cNvSpPr/>
            <p:nvPr/>
          </p:nvSpPr>
          <p:spPr>
            <a:xfrm>
              <a:off x="5374951" y="3039798"/>
              <a:ext cx="287058" cy="60822"/>
            </a:xfrm>
            <a:custGeom>
              <a:avLst/>
              <a:gdLst/>
              <a:ahLst/>
              <a:cxnLst/>
              <a:rect l="l" t="t" r="r" b="b"/>
              <a:pathLst>
                <a:path w="23617" h="5004" extrusionOk="0">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endParaRPr dirty="0"/>
            </a:p>
          </p:txBody>
        </p:sp>
        <p:sp>
          <p:nvSpPr>
            <p:cNvPr id="615" name="Google Shape;615;p41"/>
            <p:cNvSpPr/>
            <p:nvPr/>
          </p:nvSpPr>
          <p:spPr>
            <a:xfrm>
              <a:off x="7782513" y="1481684"/>
              <a:ext cx="269993" cy="269981"/>
            </a:xfrm>
            <a:custGeom>
              <a:avLst/>
              <a:gdLst/>
              <a:ahLst/>
              <a:cxnLst/>
              <a:rect l="l" t="t" r="r" b="b"/>
              <a:pathLst>
                <a:path w="22213" h="22212" extrusionOk="0">
                  <a:moveTo>
                    <a:pt x="11106" y="0"/>
                  </a:moveTo>
                  <a:cubicBezTo>
                    <a:pt x="4987" y="0"/>
                    <a:pt x="1" y="4986"/>
                    <a:pt x="1" y="11105"/>
                  </a:cubicBezTo>
                  <a:cubicBezTo>
                    <a:pt x="1" y="17242"/>
                    <a:pt x="4987" y="22212"/>
                    <a:pt x="11106" y="22212"/>
                  </a:cubicBezTo>
                  <a:cubicBezTo>
                    <a:pt x="17225" y="22212"/>
                    <a:pt x="22212" y="17242"/>
                    <a:pt x="22212" y="11105"/>
                  </a:cubicBezTo>
                  <a:cubicBezTo>
                    <a:pt x="22212" y="4986"/>
                    <a:pt x="17225" y="0"/>
                    <a:pt x="11106" y="0"/>
                  </a:cubicBezTo>
                  <a:close/>
                </a:path>
              </a:pathLst>
            </a:custGeom>
            <a:solidFill>
              <a:schemeClr val="lt2"/>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endParaRPr dirty="0"/>
            </a:p>
          </p:txBody>
        </p:sp>
        <p:sp>
          <p:nvSpPr>
            <p:cNvPr id="616" name="Google Shape;616;p41"/>
            <p:cNvSpPr/>
            <p:nvPr/>
          </p:nvSpPr>
          <p:spPr>
            <a:xfrm>
              <a:off x="7870039" y="1520494"/>
              <a:ext cx="97189" cy="96192"/>
            </a:xfrm>
            <a:custGeom>
              <a:avLst/>
              <a:gdLst/>
              <a:ahLst/>
              <a:cxnLst/>
              <a:rect l="l" t="t" r="r" b="b"/>
              <a:pathLst>
                <a:path w="7996" h="7914" extrusionOk="0">
                  <a:moveTo>
                    <a:pt x="4011" y="1"/>
                  </a:moveTo>
                  <a:cubicBezTo>
                    <a:pt x="1859" y="1"/>
                    <a:pt x="84" y="1730"/>
                    <a:pt x="51" y="3889"/>
                  </a:cubicBezTo>
                  <a:cubicBezTo>
                    <a:pt x="1" y="6070"/>
                    <a:pt x="1741" y="7879"/>
                    <a:pt x="3922" y="7912"/>
                  </a:cubicBezTo>
                  <a:cubicBezTo>
                    <a:pt x="3954" y="7913"/>
                    <a:pt x="3986" y="7913"/>
                    <a:pt x="4017" y="7913"/>
                  </a:cubicBezTo>
                  <a:cubicBezTo>
                    <a:pt x="6171" y="7913"/>
                    <a:pt x="7912" y="6191"/>
                    <a:pt x="7962" y="4042"/>
                  </a:cubicBezTo>
                  <a:cubicBezTo>
                    <a:pt x="7995" y="1861"/>
                    <a:pt x="6255" y="53"/>
                    <a:pt x="4074" y="1"/>
                  </a:cubicBezTo>
                  <a:cubicBezTo>
                    <a:pt x="4053" y="1"/>
                    <a:pt x="4032" y="1"/>
                    <a:pt x="4011" y="1"/>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endParaRPr dirty="0"/>
            </a:p>
          </p:txBody>
        </p:sp>
        <p:sp>
          <p:nvSpPr>
            <p:cNvPr id="617" name="Google Shape;617;p41"/>
            <p:cNvSpPr/>
            <p:nvPr/>
          </p:nvSpPr>
          <p:spPr>
            <a:xfrm>
              <a:off x="7823803" y="1637592"/>
              <a:ext cx="184727" cy="105673"/>
            </a:xfrm>
            <a:custGeom>
              <a:avLst/>
              <a:gdLst/>
              <a:ahLst/>
              <a:cxnLst/>
              <a:rect l="l" t="t" r="r" b="b"/>
              <a:pathLst>
                <a:path w="15198" h="8694" extrusionOk="0">
                  <a:moveTo>
                    <a:pt x="7551" y="1"/>
                  </a:moveTo>
                  <a:cubicBezTo>
                    <a:pt x="4102" y="1"/>
                    <a:pt x="1150" y="2179"/>
                    <a:pt x="1" y="5243"/>
                  </a:cubicBezTo>
                  <a:cubicBezTo>
                    <a:pt x="1860" y="7305"/>
                    <a:pt x="4531" y="8641"/>
                    <a:pt x="7540" y="8691"/>
                  </a:cubicBezTo>
                  <a:cubicBezTo>
                    <a:pt x="7618" y="8693"/>
                    <a:pt x="7697" y="8694"/>
                    <a:pt x="7775" y="8694"/>
                  </a:cubicBezTo>
                  <a:cubicBezTo>
                    <a:pt x="10690" y="8694"/>
                    <a:pt x="13321" y="7473"/>
                    <a:pt x="15198" y="5531"/>
                  </a:cubicBezTo>
                  <a:cubicBezTo>
                    <a:pt x="14150" y="2369"/>
                    <a:pt x="11208" y="54"/>
                    <a:pt x="7709" y="3"/>
                  </a:cubicBezTo>
                  <a:cubicBezTo>
                    <a:pt x="7656" y="2"/>
                    <a:pt x="7603" y="1"/>
                    <a:pt x="7551" y="1"/>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endParaRPr dirty="0"/>
            </a:p>
          </p:txBody>
        </p:sp>
        <p:grpSp>
          <p:nvGrpSpPr>
            <p:cNvPr id="618" name="Google Shape;618;p41"/>
            <p:cNvGrpSpPr/>
            <p:nvPr/>
          </p:nvGrpSpPr>
          <p:grpSpPr>
            <a:xfrm>
              <a:off x="5306560" y="1715806"/>
              <a:ext cx="454888" cy="454888"/>
              <a:chOff x="5289166" y="402821"/>
              <a:chExt cx="801000" cy="801000"/>
            </a:xfrm>
          </p:grpSpPr>
          <p:sp>
            <p:nvSpPr>
              <p:cNvPr id="619" name="Google Shape;619;p41"/>
              <p:cNvSpPr/>
              <p:nvPr/>
            </p:nvSpPr>
            <p:spPr>
              <a:xfrm>
                <a:off x="5289166" y="402821"/>
                <a:ext cx="801000" cy="801000"/>
              </a:xfrm>
              <a:prstGeom prst="blockArc">
                <a:avLst>
                  <a:gd name="adj1" fmla="val 10800000"/>
                  <a:gd name="adj2" fmla="val 0"/>
                  <a:gd name="adj3" fmla="val 25000"/>
                </a:avLst>
              </a:prstGeom>
              <a:solidFill>
                <a:schemeClr val="lt1"/>
              </a:solidFill>
              <a:ln>
                <a:noFill/>
              </a:ln>
              <a:effectLst>
                <a:outerShdw blurRad="485775" dist="114300" dir="2940000" algn="bl" rotWithShape="0">
                  <a:schemeClr val="dk1">
                    <a:alpha val="67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endParaRPr dirty="0"/>
              </a:p>
            </p:txBody>
          </p:sp>
          <p:sp>
            <p:nvSpPr>
              <p:cNvPr id="620" name="Google Shape;620;p41"/>
              <p:cNvSpPr/>
              <p:nvPr/>
            </p:nvSpPr>
            <p:spPr>
              <a:xfrm rot="10800000" flipH="1">
                <a:off x="5289166" y="402821"/>
                <a:ext cx="801000" cy="801000"/>
              </a:xfrm>
              <a:prstGeom prst="blockArc">
                <a:avLst>
                  <a:gd name="adj1" fmla="val 10800000"/>
                  <a:gd name="adj2" fmla="val 0"/>
                  <a:gd name="adj3" fmla="val 25000"/>
                </a:avLst>
              </a:prstGeom>
              <a:solidFill>
                <a:schemeClr val="dk2"/>
              </a:solidFill>
              <a:ln>
                <a:noFill/>
              </a:ln>
              <a:effectLst>
                <a:outerShdw blurRad="485775" dist="114300" dir="2940000" algn="bl" rotWithShape="0">
                  <a:schemeClr val="dk1">
                    <a:alpha val="67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endParaRPr dirty="0"/>
              </a:p>
            </p:txBody>
          </p:sp>
        </p:grpSp>
        <p:sp>
          <p:nvSpPr>
            <p:cNvPr id="621" name="Google Shape;621;p41"/>
            <p:cNvSpPr/>
            <p:nvPr/>
          </p:nvSpPr>
          <p:spPr>
            <a:xfrm>
              <a:off x="8072364" y="2213821"/>
              <a:ext cx="292491" cy="292491"/>
            </a:xfrm>
            <a:prstGeom prst="ellipse">
              <a:avLst/>
            </a:prstGeom>
            <a:solidFill>
              <a:schemeClr val="accent3"/>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endParaRPr dirty="0"/>
            </a:p>
          </p:txBody>
        </p:sp>
        <p:grpSp>
          <p:nvGrpSpPr>
            <p:cNvPr id="622" name="Google Shape;622;p41"/>
            <p:cNvGrpSpPr/>
            <p:nvPr/>
          </p:nvGrpSpPr>
          <p:grpSpPr>
            <a:xfrm>
              <a:off x="6387030" y="2729646"/>
              <a:ext cx="995046" cy="816206"/>
              <a:chOff x="6710430" y="2844909"/>
              <a:chExt cx="995046" cy="816206"/>
            </a:xfrm>
          </p:grpSpPr>
          <p:sp>
            <p:nvSpPr>
              <p:cNvPr id="623" name="Google Shape;623;p41"/>
              <p:cNvSpPr/>
              <p:nvPr/>
            </p:nvSpPr>
            <p:spPr>
              <a:xfrm>
                <a:off x="6710430" y="2844909"/>
                <a:ext cx="995046" cy="655225"/>
              </a:xfrm>
              <a:custGeom>
                <a:avLst/>
                <a:gdLst/>
                <a:ahLst/>
                <a:cxnLst/>
                <a:rect l="l" t="t" r="r" b="b"/>
                <a:pathLst>
                  <a:path w="81865" h="53907" extrusionOk="0">
                    <a:moveTo>
                      <a:pt x="3110" y="0"/>
                    </a:moveTo>
                    <a:cubicBezTo>
                      <a:pt x="1386" y="0"/>
                      <a:pt x="0" y="1386"/>
                      <a:pt x="0" y="3094"/>
                    </a:cubicBezTo>
                    <a:lnTo>
                      <a:pt x="0" y="50813"/>
                    </a:lnTo>
                    <a:cubicBezTo>
                      <a:pt x="0" y="52521"/>
                      <a:pt x="1386" y="53907"/>
                      <a:pt x="3110" y="53907"/>
                    </a:cubicBezTo>
                    <a:lnTo>
                      <a:pt x="78771" y="53907"/>
                    </a:lnTo>
                    <a:cubicBezTo>
                      <a:pt x="80478" y="53907"/>
                      <a:pt x="81864" y="52521"/>
                      <a:pt x="81864" y="50813"/>
                    </a:cubicBezTo>
                    <a:lnTo>
                      <a:pt x="81864" y="3094"/>
                    </a:lnTo>
                    <a:cubicBezTo>
                      <a:pt x="81864" y="1386"/>
                      <a:pt x="80478" y="0"/>
                      <a:pt x="78771" y="0"/>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endParaRPr dirty="0"/>
              </a:p>
            </p:txBody>
          </p:sp>
          <p:sp>
            <p:nvSpPr>
              <p:cNvPr id="624" name="Google Shape;624;p41"/>
              <p:cNvSpPr/>
              <p:nvPr/>
            </p:nvSpPr>
            <p:spPr>
              <a:xfrm>
                <a:off x="6748231" y="2882515"/>
                <a:ext cx="919672" cy="580024"/>
              </a:xfrm>
              <a:custGeom>
                <a:avLst/>
                <a:gdLst/>
                <a:ahLst/>
                <a:cxnLst/>
                <a:rect l="l" t="t" r="r" b="b"/>
                <a:pathLst>
                  <a:path w="75662" h="47719" extrusionOk="0">
                    <a:moveTo>
                      <a:pt x="0" y="0"/>
                    </a:moveTo>
                    <a:lnTo>
                      <a:pt x="0" y="47719"/>
                    </a:lnTo>
                    <a:lnTo>
                      <a:pt x="75661" y="47719"/>
                    </a:lnTo>
                    <a:lnTo>
                      <a:pt x="75661" y="0"/>
                    </a:lnTo>
                    <a:close/>
                  </a:path>
                </a:pathLst>
              </a:custGeom>
              <a:solidFill>
                <a:schemeClr val="dk2"/>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endParaRPr dirty="0"/>
              </a:p>
            </p:txBody>
          </p:sp>
          <p:sp>
            <p:nvSpPr>
              <p:cNvPr id="625" name="Google Shape;625;p41"/>
              <p:cNvSpPr/>
              <p:nvPr/>
            </p:nvSpPr>
            <p:spPr>
              <a:xfrm>
                <a:off x="6748231" y="3005570"/>
                <a:ext cx="919672" cy="456967"/>
              </a:xfrm>
              <a:custGeom>
                <a:avLst/>
                <a:gdLst/>
                <a:ahLst/>
                <a:cxnLst/>
                <a:rect l="l" t="t" r="r" b="b"/>
                <a:pathLst>
                  <a:path w="75662" h="37595" extrusionOk="0">
                    <a:moveTo>
                      <a:pt x="23395" y="1"/>
                    </a:moveTo>
                    <a:lnTo>
                      <a:pt x="0" y="33200"/>
                    </a:lnTo>
                    <a:lnTo>
                      <a:pt x="0" y="37595"/>
                    </a:lnTo>
                    <a:lnTo>
                      <a:pt x="75661" y="37595"/>
                    </a:lnTo>
                    <a:lnTo>
                      <a:pt x="57946" y="12442"/>
                    </a:lnTo>
                    <a:lnTo>
                      <a:pt x="49089" y="25018"/>
                    </a:lnTo>
                    <a:lnTo>
                      <a:pt x="45048" y="30749"/>
                    </a:lnTo>
                    <a:lnTo>
                      <a:pt x="36630" y="18798"/>
                    </a:lnTo>
                    <a:lnTo>
                      <a:pt x="23395" y="1"/>
                    </a:lnTo>
                    <a:close/>
                  </a:path>
                </a:pathLst>
              </a:custGeom>
              <a:solidFill>
                <a:schemeClr val="dk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endParaRPr dirty="0"/>
              </a:p>
            </p:txBody>
          </p:sp>
          <p:sp>
            <p:nvSpPr>
              <p:cNvPr id="626" name="Google Shape;626;p41"/>
              <p:cNvSpPr/>
              <p:nvPr/>
            </p:nvSpPr>
            <p:spPr>
              <a:xfrm>
                <a:off x="7225498" y="2979486"/>
                <a:ext cx="140560" cy="140548"/>
              </a:xfrm>
              <a:custGeom>
                <a:avLst/>
                <a:gdLst/>
                <a:ahLst/>
                <a:cxnLst/>
                <a:rect l="l" t="t" r="r" b="b"/>
                <a:pathLst>
                  <a:path w="11564" h="11563" extrusionOk="0">
                    <a:moveTo>
                      <a:pt x="5782" y="1"/>
                    </a:moveTo>
                    <a:cubicBezTo>
                      <a:pt x="2588" y="1"/>
                      <a:pt x="1" y="2586"/>
                      <a:pt x="1" y="5782"/>
                    </a:cubicBezTo>
                    <a:cubicBezTo>
                      <a:pt x="1" y="8976"/>
                      <a:pt x="2588" y="11563"/>
                      <a:pt x="5782" y="11563"/>
                    </a:cubicBezTo>
                    <a:cubicBezTo>
                      <a:pt x="8978" y="11563"/>
                      <a:pt x="11563" y="8976"/>
                      <a:pt x="11563" y="5782"/>
                    </a:cubicBezTo>
                    <a:cubicBezTo>
                      <a:pt x="11563" y="2586"/>
                      <a:pt x="8978" y="1"/>
                      <a:pt x="5782" y="1"/>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endParaRPr dirty="0"/>
              </a:p>
            </p:txBody>
          </p:sp>
          <p:sp>
            <p:nvSpPr>
              <p:cNvPr id="627" name="Google Shape;627;p41"/>
              <p:cNvSpPr/>
              <p:nvPr/>
            </p:nvSpPr>
            <p:spPr>
              <a:xfrm>
                <a:off x="7321087" y="3433715"/>
                <a:ext cx="227400" cy="227400"/>
              </a:xfrm>
              <a:prstGeom prst="ellipse">
                <a:avLst/>
              </a:prstGeom>
              <a:gradFill>
                <a:gsLst>
                  <a:gs pos="0">
                    <a:srgbClr val="81EEEB"/>
                  </a:gs>
                  <a:gs pos="100000">
                    <a:srgbClr val="3AE4DF"/>
                  </a:gs>
                </a:gsLst>
                <a:lin ang="8100019" scaled="0"/>
              </a:gra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endParaRPr dirty="0"/>
              </a:p>
            </p:txBody>
          </p:sp>
        </p:grpSp>
        <p:sp>
          <p:nvSpPr>
            <p:cNvPr id="628" name="Google Shape;628;p41"/>
            <p:cNvSpPr/>
            <p:nvPr/>
          </p:nvSpPr>
          <p:spPr>
            <a:xfrm>
              <a:off x="6878913" y="3637361"/>
              <a:ext cx="48910" cy="48910"/>
            </a:xfrm>
            <a:prstGeom prst="ellipse">
              <a:avLst/>
            </a:prstGeom>
            <a:solidFill>
              <a:schemeClr val="lt1"/>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endParaRPr dirty="0"/>
            </a:p>
          </p:txBody>
        </p:sp>
        <p:sp>
          <p:nvSpPr>
            <p:cNvPr id="629" name="Google Shape;629;p41"/>
            <p:cNvSpPr/>
            <p:nvPr/>
          </p:nvSpPr>
          <p:spPr>
            <a:xfrm>
              <a:off x="8364857" y="2484292"/>
              <a:ext cx="48910" cy="48910"/>
            </a:xfrm>
            <a:prstGeom prst="ellipse">
              <a:avLst/>
            </a:prstGeom>
            <a:solidFill>
              <a:schemeClr val="lt1"/>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endParaRPr dirty="0"/>
            </a:p>
          </p:txBody>
        </p:sp>
        <p:sp>
          <p:nvSpPr>
            <p:cNvPr id="630" name="Google Shape;630;p41"/>
            <p:cNvSpPr/>
            <p:nvPr/>
          </p:nvSpPr>
          <p:spPr>
            <a:xfrm>
              <a:off x="7170539" y="1473072"/>
              <a:ext cx="48910" cy="48910"/>
            </a:xfrm>
            <a:prstGeom prst="ellipse">
              <a:avLst/>
            </a:prstGeom>
            <a:solidFill>
              <a:schemeClr val="lt1"/>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endParaRPr dirty="0"/>
            </a:p>
          </p:txBody>
        </p:sp>
        <p:sp>
          <p:nvSpPr>
            <p:cNvPr id="631" name="Google Shape;631;p41"/>
            <p:cNvSpPr/>
            <p:nvPr/>
          </p:nvSpPr>
          <p:spPr>
            <a:xfrm>
              <a:off x="5226503" y="2396433"/>
              <a:ext cx="48910" cy="48910"/>
            </a:xfrm>
            <a:prstGeom prst="ellipse">
              <a:avLst/>
            </a:prstGeom>
            <a:solidFill>
              <a:schemeClr val="lt1"/>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endParaRPr dirty="0"/>
            </a:p>
          </p:txBody>
        </p:sp>
        <p:sp>
          <p:nvSpPr>
            <p:cNvPr id="632" name="Google Shape;632;p41"/>
            <p:cNvSpPr/>
            <p:nvPr/>
          </p:nvSpPr>
          <p:spPr>
            <a:xfrm>
              <a:off x="5029270" y="2748958"/>
              <a:ext cx="270900" cy="270900"/>
            </a:xfrm>
            <a:prstGeom prst="ellipse">
              <a:avLst/>
            </a:prstGeom>
            <a:solidFill>
              <a:schemeClr val="accent3"/>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endParaRPr dirty="0"/>
            </a:p>
          </p:txBody>
        </p:sp>
      </p:grpSp>
      <p:pic>
        <p:nvPicPr>
          <p:cNvPr id="58" name="Picture 57">
            <a:extLst>
              <a:ext uri="{FF2B5EF4-FFF2-40B4-BE49-F238E27FC236}">
                <a16:creationId xmlns:a16="http://schemas.microsoft.com/office/drawing/2014/main" id="{9DF8AA27-DD0C-48D0-BA43-2F7A94C7434E}"/>
              </a:ext>
            </a:extLst>
          </p:cNvPr>
          <p:cNvPicPr>
            <a:picLocks noChangeAspect="1"/>
          </p:cNvPicPr>
          <p:nvPr/>
        </p:nvPicPr>
        <p:blipFill>
          <a:blip r:embed="rId3"/>
          <a:stretch>
            <a:fillRect/>
          </a:stretch>
        </p:blipFill>
        <p:spPr>
          <a:xfrm>
            <a:off x="7121833" y="385496"/>
            <a:ext cx="1422247" cy="715783"/>
          </a:xfrm>
          <a:prstGeom prst="rect">
            <a:avLst/>
          </a:prstGeom>
        </p:spPr>
      </p:pic>
      <p:sp>
        <p:nvSpPr>
          <p:cNvPr id="60" name="Google Shape;580;p41">
            <a:extLst>
              <a:ext uri="{FF2B5EF4-FFF2-40B4-BE49-F238E27FC236}">
                <a16:creationId xmlns:a16="http://schemas.microsoft.com/office/drawing/2014/main" id="{22991116-E653-4CFC-AA59-1460E266B36E}"/>
              </a:ext>
            </a:extLst>
          </p:cNvPr>
          <p:cNvSpPr txBox="1">
            <a:spLocks/>
          </p:cNvSpPr>
          <p:nvPr/>
        </p:nvSpPr>
        <p:spPr>
          <a:xfrm>
            <a:off x="637699" y="2388559"/>
            <a:ext cx="4263629" cy="13563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lt1"/>
              </a:buClr>
              <a:buSzPts val="5200"/>
              <a:buFont typeface="Montserrat"/>
              <a:buNone/>
              <a:defRPr sz="36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9pPr>
          </a:lstStyle>
          <a:p>
            <a:pPr algn="ctr"/>
            <a:r>
              <a:rPr lang="en-US" sz="2000" dirty="0">
                <a:solidFill>
                  <a:schemeClr val="accent6"/>
                </a:solidFill>
              </a:rPr>
              <a:t>DSN2098 Project</a:t>
            </a:r>
            <a:r>
              <a:rPr lang="en-US" sz="2000" dirty="0">
                <a:solidFill>
                  <a:srgbClr val="222222"/>
                </a:solidFill>
                <a:latin typeface="Bookman Old Style" panose="02050604050505020204" pitchFamily="18" charset="0"/>
              </a:rPr>
              <a:t> </a:t>
            </a:r>
            <a:r>
              <a:rPr lang="en-US" sz="2000" dirty="0">
                <a:solidFill>
                  <a:schemeClr val="accent6"/>
                </a:solidFill>
              </a:rPr>
              <a:t>Exhibition-1</a:t>
            </a:r>
          </a:p>
          <a:p>
            <a:pPr algn="ctr"/>
            <a:r>
              <a:rPr lang="en-US" sz="2800" dirty="0">
                <a:solidFill>
                  <a:schemeClr val="accent6"/>
                </a:solidFill>
              </a:rPr>
              <a:t>Review - </a:t>
            </a:r>
            <a:r>
              <a:rPr lang="en-US" sz="2800" dirty="0">
                <a:solidFill>
                  <a:schemeClr val="accent6"/>
                </a:solidFill>
                <a:latin typeface="Microsoft PhagsPa" panose="020B0502040204020203" pitchFamily="34" charset="0"/>
              </a:rPr>
              <a:t>2</a:t>
            </a:r>
          </a:p>
        </p:txBody>
      </p:sp>
      <p:pic>
        <p:nvPicPr>
          <p:cNvPr id="63" name="Picture 62">
            <a:extLst>
              <a:ext uri="{FF2B5EF4-FFF2-40B4-BE49-F238E27FC236}">
                <a16:creationId xmlns:a16="http://schemas.microsoft.com/office/drawing/2014/main" id="{02207634-445B-4A24-944B-7F51E9646322}"/>
              </a:ext>
            </a:extLst>
          </p:cNvPr>
          <p:cNvPicPr>
            <a:picLocks noChangeAspect="1"/>
          </p:cNvPicPr>
          <p:nvPr/>
        </p:nvPicPr>
        <p:blipFill rotWithShape="1">
          <a:blip r:embed="rId4"/>
          <a:srcRect t="42558" b="42272"/>
          <a:stretch/>
        </p:blipFill>
        <p:spPr>
          <a:xfrm>
            <a:off x="140185" y="1479780"/>
            <a:ext cx="4668959" cy="7082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7"/>
        <p:cNvGrpSpPr/>
        <p:nvPr/>
      </p:nvGrpSpPr>
      <p:grpSpPr>
        <a:xfrm>
          <a:off x="0" y="0"/>
          <a:ext cx="0" cy="0"/>
          <a:chOff x="0" y="0"/>
          <a:chExt cx="0" cy="0"/>
        </a:xfrm>
      </p:grpSpPr>
      <p:grpSp>
        <p:nvGrpSpPr>
          <p:cNvPr id="2" name="Group 1">
            <a:extLst>
              <a:ext uri="{FF2B5EF4-FFF2-40B4-BE49-F238E27FC236}">
                <a16:creationId xmlns:a16="http://schemas.microsoft.com/office/drawing/2014/main" id="{44596202-3CE7-4216-B0AF-44B2B9886B8B}"/>
              </a:ext>
            </a:extLst>
          </p:cNvPr>
          <p:cNvGrpSpPr/>
          <p:nvPr/>
        </p:nvGrpSpPr>
        <p:grpSpPr>
          <a:xfrm>
            <a:off x="459710" y="1765422"/>
            <a:ext cx="3437554" cy="2864967"/>
            <a:chOff x="1256563" y="1000366"/>
            <a:chExt cx="3542000" cy="3151217"/>
          </a:xfrm>
        </p:grpSpPr>
        <p:sp>
          <p:nvSpPr>
            <p:cNvPr id="2188" name="Google Shape;2188;p73"/>
            <p:cNvSpPr/>
            <p:nvPr/>
          </p:nvSpPr>
          <p:spPr>
            <a:xfrm rot="945579">
              <a:off x="4116434" y="1835799"/>
              <a:ext cx="682129" cy="1292326"/>
            </a:xfrm>
            <a:custGeom>
              <a:avLst/>
              <a:gdLst/>
              <a:ahLst/>
              <a:cxnLst/>
              <a:rect l="l" t="t" r="r" b="b"/>
              <a:pathLst>
                <a:path w="38055" h="72097" extrusionOk="0">
                  <a:moveTo>
                    <a:pt x="19018" y="1"/>
                  </a:moveTo>
                  <a:cubicBezTo>
                    <a:pt x="9466" y="1"/>
                    <a:pt x="11499" y="10605"/>
                    <a:pt x="12568" y="20176"/>
                  </a:cubicBezTo>
                  <a:cubicBezTo>
                    <a:pt x="13620" y="29765"/>
                    <a:pt x="10833" y="34550"/>
                    <a:pt x="7765" y="42508"/>
                  </a:cubicBezTo>
                  <a:cubicBezTo>
                    <a:pt x="4715" y="50466"/>
                    <a:pt x="0" y="72097"/>
                    <a:pt x="19018" y="72097"/>
                  </a:cubicBezTo>
                  <a:cubicBezTo>
                    <a:pt x="38055" y="72097"/>
                    <a:pt x="33340" y="50466"/>
                    <a:pt x="30290" y="42508"/>
                  </a:cubicBezTo>
                  <a:cubicBezTo>
                    <a:pt x="27222" y="34550"/>
                    <a:pt x="24436" y="29765"/>
                    <a:pt x="25487" y="20176"/>
                  </a:cubicBezTo>
                  <a:cubicBezTo>
                    <a:pt x="26556" y="10605"/>
                    <a:pt x="28589" y="1"/>
                    <a:pt x="19018" y="1"/>
                  </a:cubicBezTo>
                  <a:close/>
                </a:path>
              </a:pathLst>
            </a:custGeom>
            <a:solidFill>
              <a:schemeClr val="accent3"/>
            </a:solidFill>
            <a:ln>
              <a:noFill/>
            </a:ln>
            <a:effectLst>
              <a:outerShdw blurRad="57150" dist="19050" dir="5400000" algn="bl" rotWithShape="0">
                <a:schemeClr val="dk1">
                  <a:alpha val="31000"/>
                </a:schemeClr>
              </a:outerShdw>
              <a:reflection stA="5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2189" name="Google Shape;2189;p73"/>
            <p:cNvSpPr/>
            <p:nvPr/>
          </p:nvSpPr>
          <p:spPr>
            <a:xfrm flipH="1">
              <a:off x="1256563" y="2006918"/>
              <a:ext cx="542156" cy="1716985"/>
            </a:xfrm>
            <a:custGeom>
              <a:avLst/>
              <a:gdLst/>
              <a:ahLst/>
              <a:cxnLst/>
              <a:rect l="l" t="t" r="r" b="b"/>
              <a:pathLst>
                <a:path w="28348" h="89777" extrusionOk="0">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chemeClr val="accent4"/>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endParaRPr dirty="0"/>
            </a:p>
          </p:txBody>
        </p:sp>
        <p:grpSp>
          <p:nvGrpSpPr>
            <p:cNvPr id="2190" name="Google Shape;2190;p73"/>
            <p:cNvGrpSpPr/>
            <p:nvPr/>
          </p:nvGrpSpPr>
          <p:grpSpPr>
            <a:xfrm>
              <a:off x="1521788" y="1557021"/>
              <a:ext cx="2788750" cy="2516535"/>
              <a:chOff x="925388" y="1643824"/>
              <a:chExt cx="2788750" cy="2516535"/>
            </a:xfrm>
          </p:grpSpPr>
          <p:sp>
            <p:nvSpPr>
              <p:cNvPr id="2191" name="Google Shape;2191;p73"/>
              <p:cNvSpPr/>
              <p:nvPr/>
            </p:nvSpPr>
            <p:spPr>
              <a:xfrm>
                <a:off x="925388" y="1643824"/>
                <a:ext cx="2788750" cy="2516535"/>
              </a:xfrm>
              <a:custGeom>
                <a:avLst/>
                <a:gdLst/>
                <a:ahLst/>
                <a:cxnLst/>
                <a:rect l="l" t="t" r="r" b="b"/>
                <a:pathLst>
                  <a:path w="232154" h="209493" extrusionOk="0">
                    <a:moveTo>
                      <a:pt x="14702" y="0"/>
                    </a:moveTo>
                    <a:cubicBezTo>
                      <a:pt x="6580" y="0"/>
                      <a:pt x="0" y="6580"/>
                      <a:pt x="0" y="14702"/>
                    </a:cubicBezTo>
                    <a:lnTo>
                      <a:pt x="0" y="165069"/>
                    </a:lnTo>
                    <a:cubicBezTo>
                      <a:pt x="0" y="173189"/>
                      <a:pt x="6580" y="179769"/>
                      <a:pt x="14702" y="179769"/>
                    </a:cubicBezTo>
                    <a:lnTo>
                      <a:pt x="84962" y="179769"/>
                    </a:lnTo>
                    <a:lnTo>
                      <a:pt x="84962" y="203879"/>
                    </a:lnTo>
                    <a:lnTo>
                      <a:pt x="69202" y="203879"/>
                    </a:lnTo>
                    <a:cubicBezTo>
                      <a:pt x="67637" y="203879"/>
                      <a:pt x="66395" y="205146"/>
                      <a:pt x="66395" y="206686"/>
                    </a:cubicBezTo>
                    <a:cubicBezTo>
                      <a:pt x="66395" y="208251"/>
                      <a:pt x="67637" y="209493"/>
                      <a:pt x="69202" y="209493"/>
                    </a:cubicBezTo>
                    <a:lnTo>
                      <a:pt x="162952" y="209493"/>
                    </a:lnTo>
                    <a:cubicBezTo>
                      <a:pt x="164516" y="209493"/>
                      <a:pt x="165759" y="208251"/>
                      <a:pt x="165759" y="206686"/>
                    </a:cubicBezTo>
                    <a:cubicBezTo>
                      <a:pt x="165759" y="205146"/>
                      <a:pt x="164516" y="203879"/>
                      <a:pt x="162952" y="203879"/>
                    </a:cubicBezTo>
                    <a:lnTo>
                      <a:pt x="147192" y="203879"/>
                    </a:lnTo>
                    <a:lnTo>
                      <a:pt x="147192" y="179769"/>
                    </a:lnTo>
                    <a:lnTo>
                      <a:pt x="217452" y="179769"/>
                    </a:lnTo>
                    <a:cubicBezTo>
                      <a:pt x="225574" y="179769"/>
                      <a:pt x="232154" y="173189"/>
                      <a:pt x="232154" y="165069"/>
                    </a:cubicBezTo>
                    <a:lnTo>
                      <a:pt x="232154" y="14702"/>
                    </a:lnTo>
                    <a:cubicBezTo>
                      <a:pt x="232154" y="6580"/>
                      <a:pt x="225574" y="0"/>
                      <a:pt x="217452" y="0"/>
                    </a:cubicBezTo>
                    <a:close/>
                  </a:path>
                </a:pathLst>
              </a:custGeom>
              <a:solidFill>
                <a:schemeClr val="lt1"/>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2192" name="Google Shape;2192;p73"/>
              <p:cNvSpPr/>
              <p:nvPr/>
            </p:nvSpPr>
            <p:spPr>
              <a:xfrm>
                <a:off x="1039047" y="1775405"/>
                <a:ext cx="2518200" cy="1881900"/>
              </a:xfrm>
              <a:prstGeom prst="roundRect">
                <a:avLst>
                  <a:gd name="adj" fmla="val 2980"/>
                </a:avLst>
              </a:prstGeom>
              <a:solidFill>
                <a:schemeClr val="accent6"/>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endParaRPr dirty="0"/>
              </a:p>
            </p:txBody>
          </p:sp>
        </p:grpSp>
        <p:grpSp>
          <p:nvGrpSpPr>
            <p:cNvPr id="2195" name="Google Shape;2195;p73"/>
            <p:cNvGrpSpPr/>
            <p:nvPr/>
          </p:nvGrpSpPr>
          <p:grpSpPr>
            <a:xfrm>
              <a:off x="3523459" y="1000366"/>
              <a:ext cx="1074309" cy="356822"/>
              <a:chOff x="1725115" y="1291147"/>
              <a:chExt cx="519090" cy="172403"/>
            </a:xfrm>
          </p:grpSpPr>
          <p:sp>
            <p:nvSpPr>
              <p:cNvPr id="2196" name="Google Shape;2196;p73"/>
              <p:cNvSpPr/>
              <p:nvPr/>
            </p:nvSpPr>
            <p:spPr>
              <a:xfrm>
                <a:off x="1725115" y="1291147"/>
                <a:ext cx="519090" cy="172403"/>
              </a:xfrm>
              <a:custGeom>
                <a:avLst/>
                <a:gdLst/>
                <a:ahLst/>
                <a:cxnLst/>
                <a:rect l="l" t="t" r="r" b="b"/>
                <a:pathLst>
                  <a:path w="28959" h="9618" extrusionOk="0">
                    <a:moveTo>
                      <a:pt x="18640" y="1"/>
                    </a:moveTo>
                    <a:cubicBezTo>
                      <a:pt x="16417" y="1"/>
                      <a:pt x="14193" y="709"/>
                      <a:pt x="12640" y="1957"/>
                    </a:cubicBezTo>
                    <a:cubicBezTo>
                      <a:pt x="11219" y="3097"/>
                      <a:pt x="9782" y="4972"/>
                      <a:pt x="9291" y="6953"/>
                    </a:cubicBezTo>
                    <a:cubicBezTo>
                      <a:pt x="8237" y="6100"/>
                      <a:pt x="6888" y="5651"/>
                      <a:pt x="5543" y="5651"/>
                    </a:cubicBezTo>
                    <a:cubicBezTo>
                      <a:pt x="5009" y="5651"/>
                      <a:pt x="4476" y="5722"/>
                      <a:pt x="3962" y="5867"/>
                    </a:cubicBezTo>
                    <a:cubicBezTo>
                      <a:pt x="2139" y="6392"/>
                      <a:pt x="632" y="7830"/>
                      <a:pt x="1" y="9618"/>
                    </a:cubicBezTo>
                    <a:lnTo>
                      <a:pt x="28959" y="9529"/>
                    </a:lnTo>
                    <a:cubicBezTo>
                      <a:pt x="28451" y="5937"/>
                      <a:pt x="26348" y="3027"/>
                      <a:pt x="23227" y="1186"/>
                    </a:cubicBezTo>
                    <a:cubicBezTo>
                      <a:pt x="21870" y="374"/>
                      <a:pt x="20255" y="1"/>
                      <a:pt x="18640" y="1"/>
                    </a:cubicBezTo>
                    <a:close/>
                  </a:path>
                </a:pathLst>
              </a:custGeom>
              <a:solidFill>
                <a:schemeClr val="dk2"/>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endParaRPr dirty="0"/>
              </a:p>
            </p:txBody>
          </p:sp>
          <p:sp>
            <p:nvSpPr>
              <p:cNvPr id="2197" name="Google Shape;2197;p73"/>
              <p:cNvSpPr/>
              <p:nvPr/>
            </p:nvSpPr>
            <p:spPr>
              <a:xfrm>
                <a:off x="1953865" y="1296811"/>
                <a:ext cx="269951" cy="147971"/>
              </a:xfrm>
              <a:custGeom>
                <a:avLst/>
                <a:gdLst/>
                <a:ahLst/>
                <a:cxnLst/>
                <a:rect l="l" t="t" r="r" b="b"/>
                <a:pathLst>
                  <a:path w="15060" h="8255" extrusionOk="0">
                    <a:moveTo>
                      <a:pt x="5623" y="1"/>
                    </a:moveTo>
                    <a:cubicBezTo>
                      <a:pt x="5130" y="1"/>
                      <a:pt x="4634" y="39"/>
                      <a:pt x="4138" y="117"/>
                    </a:cubicBezTo>
                    <a:cubicBezTo>
                      <a:pt x="2964" y="292"/>
                      <a:pt x="1789" y="783"/>
                      <a:pt x="1036" y="1694"/>
                    </a:cubicBezTo>
                    <a:cubicBezTo>
                      <a:pt x="265" y="2606"/>
                      <a:pt x="1" y="3973"/>
                      <a:pt x="580" y="5025"/>
                    </a:cubicBezTo>
                    <a:cubicBezTo>
                      <a:pt x="1036" y="5848"/>
                      <a:pt x="1929" y="6339"/>
                      <a:pt x="2789" y="6724"/>
                    </a:cubicBezTo>
                    <a:cubicBezTo>
                      <a:pt x="5102" y="7736"/>
                      <a:pt x="7623" y="8255"/>
                      <a:pt x="10136" y="8255"/>
                    </a:cubicBezTo>
                    <a:cubicBezTo>
                      <a:pt x="10803" y="8255"/>
                      <a:pt x="11469" y="8218"/>
                      <a:pt x="12131" y="8145"/>
                    </a:cubicBezTo>
                    <a:cubicBezTo>
                      <a:pt x="12692" y="8075"/>
                      <a:pt x="13253" y="7986"/>
                      <a:pt x="13744" y="7759"/>
                    </a:cubicBezTo>
                    <a:cubicBezTo>
                      <a:pt x="14235" y="7514"/>
                      <a:pt x="14673" y="7093"/>
                      <a:pt x="14831" y="6567"/>
                    </a:cubicBezTo>
                    <a:cubicBezTo>
                      <a:pt x="15059" y="5761"/>
                      <a:pt x="14603" y="4920"/>
                      <a:pt x="14077" y="4253"/>
                    </a:cubicBezTo>
                    <a:cubicBezTo>
                      <a:pt x="12036" y="1664"/>
                      <a:pt x="8896" y="1"/>
                      <a:pt x="5623" y="1"/>
                    </a:cubicBezTo>
                    <a:close/>
                  </a:path>
                </a:pathLst>
              </a:custGeom>
              <a:solidFill>
                <a:schemeClr val="accent1"/>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endParaRPr dirty="0"/>
              </a:p>
            </p:txBody>
          </p:sp>
          <p:sp>
            <p:nvSpPr>
              <p:cNvPr id="2198" name="Google Shape;2198;p73"/>
              <p:cNvSpPr/>
              <p:nvPr/>
            </p:nvSpPr>
            <p:spPr>
              <a:xfrm>
                <a:off x="1773837" y="1396227"/>
                <a:ext cx="83907" cy="48523"/>
              </a:xfrm>
              <a:custGeom>
                <a:avLst/>
                <a:gdLst/>
                <a:ahLst/>
                <a:cxnLst/>
                <a:rect l="l" t="t" r="r" b="b"/>
                <a:pathLst>
                  <a:path w="4681" h="2707" extrusionOk="0">
                    <a:moveTo>
                      <a:pt x="2283" y="0"/>
                    </a:moveTo>
                    <a:cubicBezTo>
                      <a:pt x="1541" y="0"/>
                      <a:pt x="523" y="100"/>
                      <a:pt x="228" y="530"/>
                    </a:cubicBezTo>
                    <a:cubicBezTo>
                      <a:pt x="1" y="881"/>
                      <a:pt x="17" y="1372"/>
                      <a:pt x="228" y="1722"/>
                    </a:cubicBezTo>
                    <a:cubicBezTo>
                      <a:pt x="438" y="2090"/>
                      <a:pt x="807" y="2353"/>
                      <a:pt x="1193" y="2494"/>
                    </a:cubicBezTo>
                    <a:cubicBezTo>
                      <a:pt x="1595" y="2634"/>
                      <a:pt x="2016" y="2669"/>
                      <a:pt x="2436" y="2686"/>
                    </a:cubicBezTo>
                    <a:cubicBezTo>
                      <a:pt x="2577" y="2698"/>
                      <a:pt x="2718" y="2706"/>
                      <a:pt x="2858" y="2706"/>
                    </a:cubicBezTo>
                    <a:cubicBezTo>
                      <a:pt x="3119" y="2706"/>
                      <a:pt x="3377" y="2678"/>
                      <a:pt x="3628" y="2599"/>
                    </a:cubicBezTo>
                    <a:cubicBezTo>
                      <a:pt x="4014" y="2475"/>
                      <a:pt x="4383" y="2195"/>
                      <a:pt x="4523" y="1828"/>
                    </a:cubicBezTo>
                    <a:cubicBezTo>
                      <a:pt x="4680" y="1372"/>
                      <a:pt x="4505" y="846"/>
                      <a:pt x="4154" y="512"/>
                    </a:cubicBezTo>
                    <a:cubicBezTo>
                      <a:pt x="3804" y="197"/>
                      <a:pt x="3331" y="40"/>
                      <a:pt x="2857" y="21"/>
                    </a:cubicBezTo>
                    <a:cubicBezTo>
                      <a:pt x="2710" y="9"/>
                      <a:pt x="2509" y="0"/>
                      <a:pt x="2283" y="0"/>
                    </a:cubicBezTo>
                    <a:close/>
                  </a:path>
                </a:pathLst>
              </a:custGeom>
              <a:solidFill>
                <a:schemeClr val="accent1"/>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endParaRPr dirty="0"/>
              </a:p>
            </p:txBody>
          </p:sp>
        </p:grpSp>
        <p:grpSp>
          <p:nvGrpSpPr>
            <p:cNvPr id="2199" name="Google Shape;2199;p73"/>
            <p:cNvGrpSpPr/>
            <p:nvPr/>
          </p:nvGrpSpPr>
          <p:grpSpPr>
            <a:xfrm rot="-1933770">
              <a:off x="3583559" y="3917674"/>
              <a:ext cx="620120" cy="233909"/>
              <a:chOff x="6872640" y="3300197"/>
              <a:chExt cx="620134" cy="233914"/>
            </a:xfrm>
          </p:grpSpPr>
          <p:sp>
            <p:nvSpPr>
              <p:cNvPr id="2200" name="Google Shape;2200;p73"/>
              <p:cNvSpPr/>
              <p:nvPr/>
            </p:nvSpPr>
            <p:spPr>
              <a:xfrm>
                <a:off x="7282174" y="3300197"/>
                <a:ext cx="210600" cy="210600"/>
              </a:xfrm>
              <a:prstGeom prst="ellipse">
                <a:avLst/>
              </a:prstGeom>
              <a:solidFill>
                <a:schemeClr val="accent4"/>
              </a:soli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endParaRPr dirty="0"/>
              </a:p>
            </p:txBody>
          </p:sp>
          <p:sp>
            <p:nvSpPr>
              <p:cNvPr id="2201" name="Google Shape;2201;p73"/>
              <p:cNvSpPr/>
              <p:nvPr/>
            </p:nvSpPr>
            <p:spPr>
              <a:xfrm>
                <a:off x="6872640" y="3488811"/>
                <a:ext cx="45300" cy="45300"/>
              </a:xfrm>
              <a:prstGeom prst="ellipse">
                <a:avLst/>
              </a:prstGeom>
              <a:solidFill>
                <a:schemeClr val="lt1"/>
              </a:soli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endParaRPr dirty="0"/>
              </a:p>
            </p:txBody>
          </p:sp>
        </p:grpSp>
        <p:pic>
          <p:nvPicPr>
            <p:cNvPr id="2202" name="Google Shape;2202;p73"/>
            <p:cNvPicPr preferRelativeResize="0"/>
            <p:nvPr/>
          </p:nvPicPr>
          <p:blipFill rotWithShape="1">
            <a:blip r:embed="rId3">
              <a:alphaModFix/>
            </a:blip>
            <a:srcRect l="11448" r="11456"/>
            <a:stretch/>
          </p:blipFill>
          <p:spPr>
            <a:xfrm>
              <a:off x="1714811" y="1773447"/>
              <a:ext cx="2354954" cy="1718175"/>
            </a:xfrm>
            <a:prstGeom prst="rect">
              <a:avLst/>
            </a:prstGeom>
            <a:noFill/>
            <a:ln>
              <a:noFill/>
            </a:ln>
          </p:spPr>
        </p:pic>
      </p:grpSp>
      <p:sp>
        <p:nvSpPr>
          <p:cNvPr id="22" name="TextBox 21">
            <a:extLst>
              <a:ext uri="{FF2B5EF4-FFF2-40B4-BE49-F238E27FC236}">
                <a16:creationId xmlns:a16="http://schemas.microsoft.com/office/drawing/2014/main" id="{D5AD9A26-16D8-4DE5-81E7-70B5E5338E3A}"/>
              </a:ext>
            </a:extLst>
          </p:cNvPr>
          <p:cNvSpPr txBox="1"/>
          <p:nvPr/>
        </p:nvSpPr>
        <p:spPr>
          <a:xfrm>
            <a:off x="3800252" y="850222"/>
            <a:ext cx="5128824" cy="38108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0" indent="0">
              <a:buClr>
                <a:srgbClr val="273D40"/>
              </a:buClr>
              <a:buSzPts val="600"/>
              <a:buFont typeface="Open Sans"/>
              <a:buNone/>
              <a:defRPr sz="1600" b="1">
                <a:solidFill>
                  <a:schemeClr val="lt1"/>
                </a:solidFill>
                <a:latin typeface="Darker Grotesque"/>
                <a:ea typeface="Darker Grotesque"/>
                <a:cs typeface="Darker Grotesque"/>
              </a:defRPr>
            </a:lvl1pPr>
            <a:lvl2pPr marL="914400" indent="-317500" algn="ctr">
              <a:buClr>
                <a:srgbClr val="999999"/>
              </a:buClr>
              <a:buSzPts val="800"/>
              <a:buFont typeface="Open Sans"/>
              <a:buChar char="○"/>
              <a:defRPr>
                <a:solidFill>
                  <a:schemeClr val="lt1"/>
                </a:solidFill>
                <a:latin typeface="Darker Grotesque"/>
                <a:ea typeface="Darker Grotesque"/>
                <a:cs typeface="Darker Grotesque"/>
              </a:defRPr>
            </a:lvl2pPr>
            <a:lvl3pPr marL="1371600" indent="-317500" algn="ctr">
              <a:spcBef>
                <a:spcPts val="1600"/>
              </a:spcBef>
              <a:buClr>
                <a:srgbClr val="999999"/>
              </a:buClr>
              <a:buSzPts val="800"/>
              <a:buFont typeface="Open Sans"/>
              <a:buChar char="■"/>
              <a:defRPr>
                <a:solidFill>
                  <a:schemeClr val="lt1"/>
                </a:solidFill>
                <a:latin typeface="Darker Grotesque"/>
                <a:ea typeface="Darker Grotesque"/>
                <a:cs typeface="Darker Grotesque"/>
              </a:defRPr>
            </a:lvl3pPr>
            <a:lvl4pPr marL="1828800" indent="-317500" algn="ctr">
              <a:spcBef>
                <a:spcPts val="1600"/>
              </a:spcBef>
              <a:buClr>
                <a:srgbClr val="999999"/>
              </a:buClr>
              <a:buSzPts val="800"/>
              <a:buFont typeface="Open Sans"/>
              <a:buChar char="●"/>
              <a:defRPr>
                <a:solidFill>
                  <a:schemeClr val="lt1"/>
                </a:solidFill>
                <a:latin typeface="Darker Grotesque"/>
                <a:ea typeface="Darker Grotesque"/>
                <a:cs typeface="Darker Grotesque"/>
              </a:defRPr>
            </a:lvl4pPr>
            <a:lvl5pPr marL="2286000" indent="-317500" algn="ctr">
              <a:spcBef>
                <a:spcPts val="1600"/>
              </a:spcBef>
              <a:buClr>
                <a:srgbClr val="999999"/>
              </a:buClr>
              <a:buSzPts val="1200"/>
              <a:buFont typeface="Open Sans"/>
              <a:buChar char="○"/>
              <a:defRPr>
                <a:solidFill>
                  <a:schemeClr val="lt1"/>
                </a:solidFill>
                <a:latin typeface="Darker Grotesque"/>
                <a:ea typeface="Darker Grotesque"/>
                <a:cs typeface="Darker Grotesque"/>
              </a:defRPr>
            </a:lvl5pPr>
            <a:lvl6pPr marL="2743200" indent="-317500" algn="ctr">
              <a:spcBef>
                <a:spcPts val="1600"/>
              </a:spcBef>
              <a:buClr>
                <a:srgbClr val="999999"/>
              </a:buClr>
              <a:buSzPts val="1200"/>
              <a:buFont typeface="Open Sans"/>
              <a:buChar char="■"/>
              <a:defRPr>
                <a:solidFill>
                  <a:schemeClr val="lt1"/>
                </a:solidFill>
                <a:latin typeface="Darker Grotesque"/>
                <a:ea typeface="Darker Grotesque"/>
                <a:cs typeface="Darker Grotesque"/>
              </a:defRPr>
            </a:lvl6pPr>
            <a:lvl7pPr marL="3200400" indent="-317500" algn="ctr">
              <a:spcBef>
                <a:spcPts val="1600"/>
              </a:spcBef>
              <a:buClr>
                <a:srgbClr val="999999"/>
              </a:buClr>
              <a:buSzPts val="700"/>
              <a:buFont typeface="Open Sans"/>
              <a:buChar char="●"/>
              <a:defRPr>
                <a:solidFill>
                  <a:schemeClr val="lt1"/>
                </a:solidFill>
                <a:latin typeface="Darker Grotesque"/>
                <a:ea typeface="Darker Grotesque"/>
                <a:cs typeface="Darker Grotesque"/>
              </a:defRPr>
            </a:lvl7pPr>
            <a:lvl8pPr marL="3657600" indent="-317500" algn="ctr">
              <a:spcBef>
                <a:spcPts val="1600"/>
              </a:spcBef>
              <a:buClr>
                <a:srgbClr val="999999"/>
              </a:buClr>
              <a:buSzPts val="700"/>
              <a:buFont typeface="Open Sans"/>
              <a:buChar char="○"/>
              <a:defRPr>
                <a:solidFill>
                  <a:schemeClr val="lt1"/>
                </a:solidFill>
                <a:latin typeface="Darker Grotesque"/>
                <a:ea typeface="Darker Grotesque"/>
                <a:cs typeface="Darker Grotesque"/>
              </a:defRPr>
            </a:lvl8pPr>
            <a:lvl9pPr marL="4114800" indent="-317500" algn="ctr">
              <a:spcBef>
                <a:spcPts val="1600"/>
              </a:spcBef>
              <a:spcAft>
                <a:spcPts val="1600"/>
              </a:spcAft>
              <a:buClr>
                <a:srgbClr val="999999"/>
              </a:buClr>
              <a:buSzPts val="600"/>
              <a:buFont typeface="Open Sans"/>
              <a:buChar char="■"/>
              <a:defRPr>
                <a:solidFill>
                  <a:schemeClr val="lt1"/>
                </a:solidFill>
                <a:latin typeface="Darker Grotesque"/>
                <a:ea typeface="Darker Grotesque"/>
                <a:cs typeface="Darker Grotesque"/>
              </a:defRPr>
            </a:lvl9pPr>
          </a:lstStyle>
          <a:p>
            <a:pPr>
              <a:lnSpc>
                <a:spcPct val="107000"/>
              </a:lnSpc>
              <a:spcAft>
                <a:spcPts val="800"/>
              </a:spcAft>
            </a:pPr>
            <a:r>
              <a:rPr lang="en-IN" sz="1100" u="sng" dirty="0">
                <a:solidFill>
                  <a:srgbClr val="0563C1"/>
                </a:solidFill>
                <a:effectLst/>
                <a:latin typeface="Montserrat" panose="020B0604020202020204" pitchFamily="2" charset="0"/>
                <a:ea typeface="Calibri" panose="020F0502020204030204" pitchFamily="34" charset="0"/>
                <a:cs typeface="Times New Roman" panose="02020603050405020304" pitchFamily="18" charset="0"/>
                <a:hlinkClick r:id="rId4"/>
              </a:rPr>
              <a:t>https://developer.mozilla.org/en-US/docs/Web/API/notification</a:t>
            </a:r>
            <a:endParaRPr lang="en-IN" sz="1100" dirty="0">
              <a:effectLst/>
              <a:latin typeface="Montserrat" panose="020B0604020202020204"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1100" u="sng" dirty="0">
                <a:solidFill>
                  <a:srgbClr val="0563C1"/>
                </a:solidFill>
                <a:effectLst/>
                <a:latin typeface="Montserrat" panose="020B0604020202020204" pitchFamily="2" charset="0"/>
                <a:ea typeface="Calibri" panose="020F0502020204030204" pitchFamily="34" charset="0"/>
                <a:cs typeface="Times New Roman" panose="02020603050405020304" pitchFamily="18" charset="0"/>
                <a:hlinkClick r:id="rId5"/>
              </a:rPr>
              <a:t>https://developer.mozilla.org/en-US/docs/Web/API/Window/localStorage</a:t>
            </a:r>
            <a:endParaRPr lang="en-IN" sz="1100" dirty="0">
              <a:effectLst/>
              <a:latin typeface="Montserrat" panose="020B0604020202020204"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1100" u="sng" dirty="0">
                <a:solidFill>
                  <a:srgbClr val="0563C1"/>
                </a:solidFill>
                <a:effectLst/>
                <a:latin typeface="Montserrat" panose="020B0604020202020204" pitchFamily="2" charset="0"/>
                <a:ea typeface="Calibri" panose="020F0502020204030204" pitchFamily="34" charset="0"/>
                <a:cs typeface="Times New Roman" panose="02020603050405020304" pitchFamily="18" charset="0"/>
                <a:hlinkClick r:id="rId6"/>
              </a:rPr>
              <a:t>https://developer.mozilla.org/en-US/docs/Web/API/Document_Object_Model/Introduction</a:t>
            </a:r>
            <a:endParaRPr lang="en-IN" sz="1100" dirty="0">
              <a:effectLst/>
              <a:latin typeface="Montserrat" panose="020B0604020202020204"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1100" u="sng" dirty="0">
                <a:solidFill>
                  <a:srgbClr val="0563C1"/>
                </a:solidFill>
                <a:effectLst/>
                <a:latin typeface="Montserrat" panose="020B0604020202020204" pitchFamily="2" charset="0"/>
                <a:ea typeface="Calibri" panose="020F0502020204030204" pitchFamily="34" charset="0"/>
                <a:cs typeface="Times New Roman" panose="02020603050405020304" pitchFamily="18" charset="0"/>
                <a:hlinkClick r:id="rId7"/>
              </a:rPr>
              <a:t>https://developer.mozilla.org/en-US/docs/Learn/JavaScript/Objects/JSON</a:t>
            </a:r>
            <a:endParaRPr lang="en-IN" sz="1100" dirty="0">
              <a:effectLst/>
              <a:latin typeface="Montserrat" panose="020B0604020202020204"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1100" u="sng" dirty="0">
                <a:solidFill>
                  <a:srgbClr val="0563C1"/>
                </a:solidFill>
                <a:effectLst/>
                <a:latin typeface="Montserrat" panose="020B0604020202020204" pitchFamily="2" charset="0"/>
                <a:ea typeface="Calibri" panose="020F0502020204030204" pitchFamily="34" charset="0"/>
                <a:cs typeface="Times New Roman" panose="02020603050405020304" pitchFamily="18" charset="0"/>
                <a:hlinkClick r:id="rId8"/>
              </a:rPr>
              <a:t>https://getbootstrap.com/docs/5.1/components</a:t>
            </a:r>
            <a:endParaRPr lang="en-IN" sz="1100" dirty="0">
              <a:effectLst/>
              <a:latin typeface="Montserrat" panose="020B0604020202020204" pitchFamily="2" charset="0"/>
              <a:ea typeface="Calibri" panose="020F0502020204030204" pitchFamily="34" charset="0"/>
              <a:cs typeface="Times New Roman" panose="02020603050405020304" pitchFamily="18" charset="0"/>
            </a:endParaRPr>
          </a:p>
          <a:p>
            <a:pPr>
              <a:lnSpc>
                <a:spcPct val="107000"/>
              </a:lnSpc>
              <a:spcAft>
                <a:spcPts val="800"/>
              </a:spcAft>
            </a:pPr>
            <a:r>
              <a:rPr lang="en-IN" sz="1100" u="sng" dirty="0">
                <a:solidFill>
                  <a:srgbClr val="0563C1"/>
                </a:solidFill>
                <a:effectLst/>
                <a:latin typeface="Montserrat" panose="020B0604020202020204" pitchFamily="2" charset="0"/>
                <a:ea typeface="Calibri" panose="020F0502020204030204" pitchFamily="34" charset="0"/>
                <a:cs typeface="Times New Roman" panose="02020603050405020304" pitchFamily="18" charset="0"/>
                <a:hlinkClick r:id="rId9"/>
              </a:rPr>
              <a:t>https://www.w3schools.com/</a:t>
            </a:r>
            <a:endParaRPr lang="en-IN" sz="1100" dirty="0">
              <a:effectLst/>
              <a:latin typeface="Montserrat" panose="020B0604020202020204" pitchFamily="2" charset="0"/>
              <a:ea typeface="Calibri" panose="020F0502020204030204" pitchFamily="34" charset="0"/>
              <a:cs typeface="Times New Roman" panose="02020603050405020304" pitchFamily="18" charset="0"/>
            </a:endParaRPr>
          </a:p>
          <a:p>
            <a:endParaRPr lang="en-US" sz="1200" dirty="0"/>
          </a:p>
        </p:txBody>
      </p:sp>
      <p:pic>
        <p:nvPicPr>
          <p:cNvPr id="25" name="Picture 24">
            <a:extLst>
              <a:ext uri="{FF2B5EF4-FFF2-40B4-BE49-F238E27FC236}">
                <a16:creationId xmlns:a16="http://schemas.microsoft.com/office/drawing/2014/main" id="{3D86B771-4905-42D8-8D63-98FA6D1EB228}"/>
              </a:ext>
            </a:extLst>
          </p:cNvPr>
          <p:cNvPicPr>
            <a:picLocks noChangeAspect="1"/>
          </p:cNvPicPr>
          <p:nvPr/>
        </p:nvPicPr>
        <p:blipFill rotWithShape="1">
          <a:blip r:embed="rId10"/>
          <a:srcRect l="7884" t="18546" r="4844" b="21805"/>
          <a:stretch/>
        </p:blipFill>
        <p:spPr>
          <a:xfrm>
            <a:off x="904445" y="2458573"/>
            <a:ext cx="2285512" cy="1562101"/>
          </a:xfrm>
          <a:prstGeom prst="rect">
            <a:avLst/>
          </a:prstGeom>
        </p:spPr>
      </p:pic>
      <p:sp>
        <p:nvSpPr>
          <p:cNvPr id="3" name="TextBox 2">
            <a:extLst>
              <a:ext uri="{FF2B5EF4-FFF2-40B4-BE49-F238E27FC236}">
                <a16:creationId xmlns:a16="http://schemas.microsoft.com/office/drawing/2014/main" id="{34E6237E-5D7F-4C1D-9366-D60B6CD4A272}"/>
              </a:ext>
            </a:extLst>
          </p:cNvPr>
          <p:cNvSpPr txBox="1"/>
          <p:nvPr/>
        </p:nvSpPr>
        <p:spPr>
          <a:xfrm>
            <a:off x="4938677" y="702026"/>
            <a:ext cx="3253513" cy="523220"/>
          </a:xfrm>
          <a:prstGeom prst="rect">
            <a:avLst/>
          </a:prstGeom>
          <a:noFill/>
        </p:spPr>
        <p:txBody>
          <a:bodyPr wrap="square" rtlCol="0">
            <a:spAutoFit/>
          </a:bodyPr>
          <a:lstStyle/>
          <a:p>
            <a:r>
              <a:rPr lang="en-US" sz="2800" b="1" dirty="0">
                <a:solidFill>
                  <a:schemeClr val="bg1"/>
                </a:solidFill>
                <a:latin typeface="Montserrat" panose="020B0604020202020204" pitchFamily="2" charset="0"/>
              </a:rPr>
              <a:t>References</a:t>
            </a:r>
            <a:endParaRPr lang="en-IN" sz="2800" b="1" dirty="0">
              <a:solidFill>
                <a:schemeClr val="bg1"/>
              </a:solidFill>
              <a:latin typeface="Montserrat" panose="020B0604020202020204" pitchFamily="2" charset="0"/>
            </a:endParaRPr>
          </a:p>
        </p:txBody>
      </p:sp>
    </p:spTree>
    <p:extLst>
      <p:ext uri="{BB962C8B-B14F-4D97-AF65-F5344CB8AC3E}">
        <p14:creationId xmlns:p14="http://schemas.microsoft.com/office/powerpoint/2010/main" val="1240742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0"/>
        <p:cNvGrpSpPr/>
        <p:nvPr/>
      </p:nvGrpSpPr>
      <p:grpSpPr>
        <a:xfrm>
          <a:off x="0" y="0"/>
          <a:ext cx="0" cy="0"/>
          <a:chOff x="0" y="0"/>
          <a:chExt cx="0" cy="0"/>
        </a:xfrm>
      </p:grpSpPr>
      <p:sp>
        <p:nvSpPr>
          <p:cNvPr id="1271" name="Google Shape;1271;p54"/>
          <p:cNvSpPr/>
          <p:nvPr/>
        </p:nvSpPr>
        <p:spPr>
          <a:xfrm rot="4628371" flipH="1">
            <a:off x="4018269" y="532137"/>
            <a:ext cx="1758306" cy="2402032"/>
          </a:xfrm>
          <a:custGeom>
            <a:avLst/>
            <a:gdLst/>
            <a:ahLst/>
            <a:cxnLst/>
            <a:rect l="l" t="t" r="r" b="b"/>
            <a:pathLst>
              <a:path w="21685" h="29624" extrusionOk="0">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3"/>
          </a:solidFill>
          <a:ln>
            <a:noFill/>
          </a:ln>
          <a:effectLst>
            <a:outerShdw blurRad="57150" dist="19050" dir="5400000" algn="bl" rotWithShape="0">
              <a:schemeClr val="dk1">
                <a:alpha val="22000"/>
              </a:schemeClr>
            </a:outerShdw>
            <a:reflection stA="20000" endPos="30000" dist="38100" dir="5400000" fadeDir="5400012" sy="-100000" algn="bl" rotWithShape="0"/>
          </a:effectLst>
        </p:spPr>
        <p:txBody>
          <a:bodyPr spcFirstLastPara="1" wrap="square" lIns="91425" tIns="91425" rIns="91425" bIns="91425" anchor="ctr" anchorCtr="0">
            <a:noAutofit/>
          </a:bodyPr>
          <a:lstStyle/>
          <a:p>
            <a:endParaRPr dirty="0"/>
          </a:p>
        </p:txBody>
      </p:sp>
      <p:grpSp>
        <p:nvGrpSpPr>
          <p:cNvPr id="1272" name="Google Shape;1272;p54"/>
          <p:cNvGrpSpPr/>
          <p:nvPr/>
        </p:nvGrpSpPr>
        <p:grpSpPr>
          <a:xfrm>
            <a:off x="1663050" y="1560963"/>
            <a:ext cx="6028200" cy="1923900"/>
            <a:chOff x="1663050" y="1560963"/>
            <a:chExt cx="6028200" cy="1923900"/>
          </a:xfrm>
        </p:grpSpPr>
        <p:sp>
          <p:nvSpPr>
            <p:cNvPr id="1273" name="Google Shape;1273;p54"/>
            <p:cNvSpPr/>
            <p:nvPr/>
          </p:nvSpPr>
          <p:spPr>
            <a:xfrm>
              <a:off x="1663050" y="1560963"/>
              <a:ext cx="6028200" cy="1923900"/>
            </a:xfrm>
            <a:prstGeom prst="roundRect">
              <a:avLst>
                <a:gd name="adj" fmla="val 5229"/>
              </a:avLst>
            </a:prstGeom>
            <a:solidFill>
              <a:schemeClr val="lt1"/>
            </a:solidFill>
            <a:ln w="9525"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endParaRPr dirty="0"/>
            </a:p>
          </p:txBody>
        </p:sp>
        <p:grpSp>
          <p:nvGrpSpPr>
            <p:cNvPr id="1274" name="Google Shape;1274;p54"/>
            <p:cNvGrpSpPr/>
            <p:nvPr/>
          </p:nvGrpSpPr>
          <p:grpSpPr>
            <a:xfrm>
              <a:off x="1890525" y="1673509"/>
              <a:ext cx="2008800" cy="146100"/>
              <a:chOff x="847125" y="3296850"/>
              <a:chExt cx="2008800" cy="146100"/>
            </a:xfrm>
          </p:grpSpPr>
          <p:sp>
            <p:nvSpPr>
              <p:cNvPr id="1275" name="Google Shape;1275;p54"/>
              <p:cNvSpPr/>
              <p:nvPr/>
            </p:nvSpPr>
            <p:spPr>
              <a:xfrm>
                <a:off x="847125" y="3296850"/>
                <a:ext cx="2008800" cy="146100"/>
              </a:xfrm>
              <a:prstGeom prst="roundRect">
                <a:avLst>
                  <a:gd name="adj" fmla="val 50000"/>
                </a:avLst>
              </a:prstGeom>
              <a:solidFill>
                <a:schemeClr val="accent6"/>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endParaRPr dirty="0"/>
              </a:p>
            </p:txBody>
          </p:sp>
          <p:grpSp>
            <p:nvGrpSpPr>
              <p:cNvPr id="1276" name="Google Shape;1276;p54"/>
              <p:cNvGrpSpPr/>
              <p:nvPr/>
            </p:nvGrpSpPr>
            <p:grpSpPr>
              <a:xfrm rot="10800000" flipH="1">
                <a:off x="878209" y="3322949"/>
                <a:ext cx="429322" cy="93999"/>
                <a:chOff x="5795037" y="809024"/>
                <a:chExt cx="431653" cy="94500"/>
              </a:xfrm>
            </p:grpSpPr>
            <p:sp>
              <p:nvSpPr>
                <p:cNvPr id="1277" name="Google Shape;1277;p54"/>
                <p:cNvSpPr/>
                <p:nvPr/>
              </p:nvSpPr>
              <p:spPr>
                <a:xfrm>
                  <a:off x="5795037" y="809024"/>
                  <a:ext cx="94500" cy="94500"/>
                </a:xfrm>
                <a:prstGeom prst="ellipse">
                  <a:avLst/>
                </a:prstGeom>
                <a:solidFill>
                  <a:srgbClr val="81EEEB"/>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endParaRPr dirty="0"/>
                </a:p>
              </p:txBody>
            </p:sp>
            <p:sp>
              <p:nvSpPr>
                <p:cNvPr id="1278" name="Google Shape;1278;p54"/>
                <p:cNvSpPr/>
                <p:nvPr/>
              </p:nvSpPr>
              <p:spPr>
                <a:xfrm>
                  <a:off x="5963614" y="809024"/>
                  <a:ext cx="94500" cy="94500"/>
                </a:xfrm>
                <a:prstGeom prst="ellipse">
                  <a:avLst/>
                </a:prstGeom>
                <a:solidFill>
                  <a:srgbClr val="A1C3FF"/>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endParaRPr dirty="0"/>
                </a:p>
              </p:txBody>
            </p:sp>
            <p:sp>
              <p:nvSpPr>
                <p:cNvPr id="1279" name="Google Shape;1279;p54"/>
                <p:cNvSpPr/>
                <p:nvPr/>
              </p:nvSpPr>
              <p:spPr>
                <a:xfrm>
                  <a:off x="6132190" y="809024"/>
                  <a:ext cx="94500" cy="94500"/>
                </a:xfrm>
                <a:prstGeom prst="ellipse">
                  <a:avLst/>
                </a:prstGeom>
                <a:solidFill>
                  <a:srgbClr val="FFC3D0"/>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endParaRPr dirty="0"/>
                </a:p>
              </p:txBody>
            </p:sp>
          </p:grpSp>
        </p:grpSp>
      </p:grpSp>
      <p:sp>
        <p:nvSpPr>
          <p:cNvPr id="1280" name="Google Shape;1280;p54"/>
          <p:cNvSpPr/>
          <p:nvPr/>
        </p:nvSpPr>
        <p:spPr>
          <a:xfrm>
            <a:off x="2041842" y="3348375"/>
            <a:ext cx="5428800" cy="436800"/>
          </a:xfrm>
          <a:prstGeom prst="roundRect">
            <a:avLst>
              <a:gd name="adj" fmla="val 50000"/>
            </a:avLst>
          </a:prstGeom>
          <a:solidFill>
            <a:schemeClr val="accent6"/>
          </a:solidFill>
          <a:ln w="9525" cap="flat" cmpd="sng">
            <a:solidFill>
              <a:schemeClr val="accent6"/>
            </a:solidFill>
            <a:prstDash val="solid"/>
            <a:round/>
            <a:headEnd type="none" w="sm" len="sm"/>
            <a:tailEnd type="none" w="sm" len="sm"/>
          </a:ln>
          <a:effectLst>
            <a:outerShdw blurRad="242888" dist="19050" dir="5400000" algn="bl" rotWithShape="0">
              <a:schemeClr val="dk1">
                <a:alpha val="50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endParaRPr dirty="0"/>
          </a:p>
        </p:txBody>
      </p:sp>
      <p:grpSp>
        <p:nvGrpSpPr>
          <p:cNvPr id="1281" name="Google Shape;1281;p54"/>
          <p:cNvGrpSpPr/>
          <p:nvPr/>
        </p:nvGrpSpPr>
        <p:grpSpPr>
          <a:xfrm>
            <a:off x="7475003" y="2099717"/>
            <a:ext cx="627083" cy="436814"/>
            <a:chOff x="5779976" y="1418876"/>
            <a:chExt cx="421200" cy="293400"/>
          </a:xfrm>
        </p:grpSpPr>
        <p:sp>
          <p:nvSpPr>
            <p:cNvPr id="1282" name="Google Shape;1282;p54"/>
            <p:cNvSpPr/>
            <p:nvPr/>
          </p:nvSpPr>
          <p:spPr>
            <a:xfrm>
              <a:off x="5779976" y="1418876"/>
              <a:ext cx="421200" cy="293400"/>
            </a:xfrm>
            <a:prstGeom prst="wedgeRoundRectCallout">
              <a:avLst>
                <a:gd name="adj1" fmla="val -17374"/>
                <a:gd name="adj2" fmla="val 73101"/>
                <a:gd name="adj3" fmla="val 0"/>
              </a:avLst>
            </a:prstGeom>
            <a:solidFill>
              <a:schemeClr val="accent4"/>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endParaRPr dirty="0"/>
            </a:p>
          </p:txBody>
        </p:sp>
        <p:sp>
          <p:nvSpPr>
            <p:cNvPr id="1283" name="Google Shape;1283;p54"/>
            <p:cNvSpPr/>
            <p:nvPr/>
          </p:nvSpPr>
          <p:spPr>
            <a:xfrm>
              <a:off x="5908478" y="1501513"/>
              <a:ext cx="157557" cy="139114"/>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noFill/>
            </a:ln>
            <a:effectLst>
              <a:outerShdw blurRad="57150" dist="19050" dir="5400000" algn="bl" rotWithShape="0">
                <a:schemeClr val="dk1">
                  <a:alpha val="38000"/>
                </a:schemeClr>
              </a:outerShdw>
            </a:effectLst>
          </p:spPr>
          <p:txBody>
            <a:bodyPr spcFirstLastPara="1" wrap="square" lIns="91425" tIns="91425" rIns="91425" bIns="91425" anchor="ctr" anchorCtr="0">
              <a:noAutofit/>
            </a:bodyPr>
            <a:lstStyle/>
            <a:p>
              <a:endParaRPr dirty="0">
                <a:solidFill>
                  <a:srgbClr val="435D74"/>
                </a:solidFill>
              </a:endParaRPr>
            </a:p>
          </p:txBody>
        </p:sp>
      </p:grpSp>
      <p:sp>
        <p:nvSpPr>
          <p:cNvPr id="1284" name="Google Shape;1284;p54"/>
          <p:cNvSpPr txBox="1">
            <a:spLocks noGrp="1"/>
          </p:cNvSpPr>
          <p:nvPr>
            <p:ph type="title"/>
          </p:nvPr>
        </p:nvSpPr>
        <p:spPr>
          <a:prstGeom prst="rect">
            <a:avLst/>
          </a:prstGeom>
        </p:spPr>
        <p:txBody>
          <a:bodyPr spcFirstLastPara="1" wrap="square" lIns="91425" tIns="91425" rIns="91425" bIns="91425" anchor="ctr" anchorCtr="0">
            <a:noAutofit/>
          </a:bodyPr>
          <a:lstStyle/>
          <a:p>
            <a:r>
              <a:rPr lang="en" sz="6600" dirty="0"/>
              <a:t>THANK YOU</a:t>
            </a:r>
            <a:endParaRPr sz="6600" dirty="0"/>
          </a:p>
        </p:txBody>
      </p:sp>
      <p:grpSp>
        <p:nvGrpSpPr>
          <p:cNvPr id="1286" name="Google Shape;1286;p54"/>
          <p:cNvGrpSpPr/>
          <p:nvPr/>
        </p:nvGrpSpPr>
        <p:grpSpPr>
          <a:xfrm>
            <a:off x="5635392" y="1327675"/>
            <a:ext cx="1796211" cy="517007"/>
            <a:chOff x="5635390" y="1327673"/>
            <a:chExt cx="1796211" cy="517007"/>
          </a:xfrm>
        </p:grpSpPr>
        <p:sp>
          <p:nvSpPr>
            <p:cNvPr id="1287" name="Google Shape;1287;p54"/>
            <p:cNvSpPr/>
            <p:nvPr/>
          </p:nvSpPr>
          <p:spPr>
            <a:xfrm>
              <a:off x="5635390" y="1327673"/>
              <a:ext cx="1796211" cy="517007"/>
            </a:xfrm>
            <a:custGeom>
              <a:avLst/>
              <a:gdLst/>
              <a:ahLst/>
              <a:cxnLst/>
              <a:rect l="l" t="t" r="r" b="b"/>
              <a:pathLst>
                <a:path w="65639" h="18893" extrusionOk="0">
                  <a:moveTo>
                    <a:pt x="2775" y="1"/>
                  </a:moveTo>
                  <a:cubicBezTo>
                    <a:pt x="1247" y="1"/>
                    <a:pt x="0" y="1264"/>
                    <a:pt x="0" y="2792"/>
                  </a:cubicBezTo>
                  <a:lnTo>
                    <a:pt x="0" y="16103"/>
                  </a:lnTo>
                  <a:cubicBezTo>
                    <a:pt x="0" y="17646"/>
                    <a:pt x="1247" y="18893"/>
                    <a:pt x="2775" y="18893"/>
                  </a:cubicBezTo>
                  <a:lnTo>
                    <a:pt x="62849" y="18893"/>
                  </a:lnTo>
                  <a:cubicBezTo>
                    <a:pt x="64391" y="18893"/>
                    <a:pt x="65638" y="17646"/>
                    <a:pt x="65638" y="16103"/>
                  </a:cubicBezTo>
                  <a:lnTo>
                    <a:pt x="65638" y="2792"/>
                  </a:lnTo>
                  <a:cubicBezTo>
                    <a:pt x="65638" y="1264"/>
                    <a:pt x="64391" y="1"/>
                    <a:pt x="62849" y="1"/>
                  </a:cubicBezTo>
                  <a:close/>
                </a:path>
              </a:pathLst>
            </a:custGeom>
            <a:solidFill>
              <a:schemeClr val="accent6"/>
            </a:solidFill>
            <a:ln>
              <a:noFill/>
            </a:ln>
            <a:effectLst>
              <a:outerShdw blurRad="214313" dist="19050" dir="5400000" algn="bl" rotWithShape="0">
                <a:schemeClr val="dk1">
                  <a:alpha val="25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1288" name="Google Shape;1288;p54"/>
            <p:cNvSpPr/>
            <p:nvPr/>
          </p:nvSpPr>
          <p:spPr>
            <a:xfrm>
              <a:off x="5747997" y="1413625"/>
              <a:ext cx="377938" cy="345100"/>
            </a:xfrm>
            <a:custGeom>
              <a:avLst/>
              <a:gdLst/>
              <a:ahLst/>
              <a:cxnLst/>
              <a:rect l="l" t="t" r="r" b="b"/>
              <a:pathLst>
                <a:path w="13811" h="12611" extrusionOk="0">
                  <a:moveTo>
                    <a:pt x="6907" y="1"/>
                  </a:moveTo>
                  <a:cubicBezTo>
                    <a:pt x="5296" y="1"/>
                    <a:pt x="3687" y="617"/>
                    <a:pt x="2463" y="1848"/>
                  </a:cubicBezTo>
                  <a:cubicBezTo>
                    <a:pt x="1" y="4311"/>
                    <a:pt x="1" y="8301"/>
                    <a:pt x="2463" y="10764"/>
                  </a:cubicBezTo>
                  <a:cubicBezTo>
                    <a:pt x="3687" y="11995"/>
                    <a:pt x="5296" y="12611"/>
                    <a:pt x="6907" y="12611"/>
                  </a:cubicBezTo>
                  <a:cubicBezTo>
                    <a:pt x="8518" y="12611"/>
                    <a:pt x="10132" y="11995"/>
                    <a:pt x="11363" y="10764"/>
                  </a:cubicBezTo>
                  <a:cubicBezTo>
                    <a:pt x="13811" y="8301"/>
                    <a:pt x="13811" y="4311"/>
                    <a:pt x="11363" y="1848"/>
                  </a:cubicBezTo>
                  <a:cubicBezTo>
                    <a:pt x="10132" y="617"/>
                    <a:pt x="8518" y="1"/>
                    <a:pt x="6907" y="1"/>
                  </a:cubicBezTo>
                  <a:close/>
                </a:path>
              </a:pathLst>
            </a:custGeom>
            <a:solidFill>
              <a:schemeClr val="accent1"/>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1289" name="Google Shape;1289;p54"/>
            <p:cNvSpPr/>
            <p:nvPr/>
          </p:nvSpPr>
          <p:spPr>
            <a:xfrm>
              <a:off x="6247053" y="1495746"/>
              <a:ext cx="633883" cy="53772"/>
            </a:xfrm>
            <a:custGeom>
              <a:avLst/>
              <a:gdLst/>
              <a:ahLst/>
              <a:cxnLst/>
              <a:rect l="l" t="t" r="r" b="b"/>
              <a:pathLst>
                <a:path w="23164" h="1965" extrusionOk="0">
                  <a:moveTo>
                    <a:pt x="998" y="0"/>
                  </a:moveTo>
                  <a:cubicBezTo>
                    <a:pt x="452" y="0"/>
                    <a:pt x="1" y="437"/>
                    <a:pt x="1" y="983"/>
                  </a:cubicBezTo>
                  <a:cubicBezTo>
                    <a:pt x="1" y="1528"/>
                    <a:pt x="452" y="1964"/>
                    <a:pt x="998" y="1964"/>
                  </a:cubicBezTo>
                  <a:lnTo>
                    <a:pt x="22181" y="1964"/>
                  </a:lnTo>
                  <a:cubicBezTo>
                    <a:pt x="22727" y="1964"/>
                    <a:pt x="23163" y="1528"/>
                    <a:pt x="23163" y="983"/>
                  </a:cubicBezTo>
                  <a:cubicBezTo>
                    <a:pt x="23163" y="437"/>
                    <a:pt x="22727" y="0"/>
                    <a:pt x="22181" y="0"/>
                  </a:cubicBezTo>
                  <a:close/>
                </a:path>
              </a:pathLst>
            </a:custGeom>
            <a:solidFill>
              <a:schemeClr val="accent2"/>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1290" name="Google Shape;1290;p54"/>
            <p:cNvSpPr/>
            <p:nvPr/>
          </p:nvSpPr>
          <p:spPr>
            <a:xfrm>
              <a:off x="6949568" y="1495746"/>
              <a:ext cx="317379" cy="53772"/>
            </a:xfrm>
            <a:custGeom>
              <a:avLst/>
              <a:gdLst/>
              <a:ahLst/>
              <a:cxnLst/>
              <a:rect l="l" t="t" r="r" b="b"/>
              <a:pathLst>
                <a:path w="11598" h="1965" extrusionOk="0">
                  <a:moveTo>
                    <a:pt x="983" y="0"/>
                  </a:moveTo>
                  <a:cubicBezTo>
                    <a:pt x="437" y="0"/>
                    <a:pt x="0" y="437"/>
                    <a:pt x="0" y="983"/>
                  </a:cubicBezTo>
                  <a:cubicBezTo>
                    <a:pt x="0" y="1528"/>
                    <a:pt x="437" y="1964"/>
                    <a:pt x="983" y="1964"/>
                  </a:cubicBezTo>
                  <a:lnTo>
                    <a:pt x="10616" y="1964"/>
                  </a:lnTo>
                  <a:cubicBezTo>
                    <a:pt x="11161" y="1964"/>
                    <a:pt x="11597" y="1528"/>
                    <a:pt x="11597" y="983"/>
                  </a:cubicBezTo>
                  <a:cubicBezTo>
                    <a:pt x="11597" y="437"/>
                    <a:pt x="11161" y="0"/>
                    <a:pt x="10616" y="0"/>
                  </a:cubicBezTo>
                  <a:close/>
                </a:path>
              </a:pathLst>
            </a:custGeom>
            <a:solidFill>
              <a:schemeClr val="accent2"/>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1291" name="Google Shape;1291;p54"/>
            <p:cNvSpPr/>
            <p:nvPr/>
          </p:nvSpPr>
          <p:spPr>
            <a:xfrm>
              <a:off x="6247053" y="1631830"/>
              <a:ext cx="379662" cy="54183"/>
            </a:xfrm>
            <a:custGeom>
              <a:avLst/>
              <a:gdLst/>
              <a:ahLst/>
              <a:cxnLst/>
              <a:rect l="l" t="t" r="r" b="b"/>
              <a:pathLst>
                <a:path w="13874" h="1980" extrusionOk="0">
                  <a:moveTo>
                    <a:pt x="998" y="0"/>
                  </a:moveTo>
                  <a:cubicBezTo>
                    <a:pt x="452" y="0"/>
                    <a:pt x="1" y="437"/>
                    <a:pt x="1" y="982"/>
                  </a:cubicBezTo>
                  <a:cubicBezTo>
                    <a:pt x="1" y="1528"/>
                    <a:pt x="452" y="1979"/>
                    <a:pt x="998" y="1979"/>
                  </a:cubicBezTo>
                  <a:lnTo>
                    <a:pt x="12891" y="1979"/>
                  </a:lnTo>
                  <a:cubicBezTo>
                    <a:pt x="13437" y="1979"/>
                    <a:pt x="13873" y="1528"/>
                    <a:pt x="13873" y="982"/>
                  </a:cubicBezTo>
                  <a:cubicBezTo>
                    <a:pt x="13873" y="437"/>
                    <a:pt x="13437" y="0"/>
                    <a:pt x="12891" y="0"/>
                  </a:cubicBezTo>
                  <a:close/>
                </a:path>
              </a:pathLst>
            </a:custGeom>
            <a:solidFill>
              <a:schemeClr val="accent2"/>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endParaRPr dirty="0"/>
            </a:p>
          </p:txBody>
        </p:sp>
      </p:grpSp>
      <p:grpSp>
        <p:nvGrpSpPr>
          <p:cNvPr id="1292" name="Google Shape;1292;p54"/>
          <p:cNvGrpSpPr/>
          <p:nvPr/>
        </p:nvGrpSpPr>
        <p:grpSpPr>
          <a:xfrm>
            <a:off x="1041920" y="2311029"/>
            <a:ext cx="780888" cy="782286"/>
            <a:chOff x="1041920" y="2311029"/>
            <a:chExt cx="780888" cy="782286"/>
          </a:xfrm>
        </p:grpSpPr>
        <p:sp>
          <p:nvSpPr>
            <p:cNvPr id="1293" name="Google Shape;1293;p54"/>
            <p:cNvSpPr/>
            <p:nvPr/>
          </p:nvSpPr>
          <p:spPr>
            <a:xfrm>
              <a:off x="1041920" y="2311029"/>
              <a:ext cx="780888" cy="782286"/>
            </a:xfrm>
            <a:custGeom>
              <a:avLst/>
              <a:gdLst/>
              <a:ahLst/>
              <a:cxnLst/>
              <a:rect l="l" t="t" r="r" b="b"/>
              <a:pathLst>
                <a:path w="51938" h="52031" extrusionOk="0">
                  <a:moveTo>
                    <a:pt x="4396" y="0"/>
                  </a:moveTo>
                  <a:cubicBezTo>
                    <a:pt x="1965" y="0"/>
                    <a:pt x="1" y="1979"/>
                    <a:pt x="1" y="4411"/>
                  </a:cubicBezTo>
                  <a:lnTo>
                    <a:pt x="1" y="47619"/>
                  </a:lnTo>
                  <a:cubicBezTo>
                    <a:pt x="1" y="50050"/>
                    <a:pt x="1965" y="52031"/>
                    <a:pt x="4396" y="52031"/>
                  </a:cubicBezTo>
                  <a:lnTo>
                    <a:pt x="47526" y="52031"/>
                  </a:lnTo>
                  <a:cubicBezTo>
                    <a:pt x="49958" y="52031"/>
                    <a:pt x="51938" y="50050"/>
                    <a:pt x="51938" y="47619"/>
                  </a:cubicBezTo>
                  <a:lnTo>
                    <a:pt x="51938" y="4411"/>
                  </a:lnTo>
                  <a:cubicBezTo>
                    <a:pt x="51938" y="1979"/>
                    <a:pt x="49958" y="0"/>
                    <a:pt x="47526" y="0"/>
                  </a:cubicBezTo>
                  <a:close/>
                </a:path>
              </a:pathLst>
            </a:custGeom>
            <a:solidFill>
              <a:schemeClr val="accent6"/>
            </a:solidFill>
            <a:ln>
              <a:noFill/>
            </a:ln>
            <a:effectLst>
              <a:outerShdw blurRad="371475" dist="19050" dir="5400000" algn="bl" rotWithShape="0">
                <a:schemeClr val="dk1">
                  <a:alpha val="38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1294" name="Google Shape;1294;p54"/>
            <p:cNvSpPr/>
            <p:nvPr/>
          </p:nvSpPr>
          <p:spPr>
            <a:xfrm>
              <a:off x="1185820" y="2443667"/>
              <a:ext cx="493103" cy="517009"/>
            </a:xfrm>
            <a:custGeom>
              <a:avLst/>
              <a:gdLst/>
              <a:ahLst/>
              <a:cxnLst/>
              <a:rect l="l" t="t" r="r" b="b"/>
              <a:pathLst>
                <a:path w="32797" h="34387" extrusionOk="0">
                  <a:moveTo>
                    <a:pt x="16398" y="11675"/>
                  </a:moveTo>
                  <a:cubicBezTo>
                    <a:pt x="19437" y="11675"/>
                    <a:pt x="21900" y="14154"/>
                    <a:pt x="21900" y="17193"/>
                  </a:cubicBezTo>
                  <a:cubicBezTo>
                    <a:pt x="21900" y="20233"/>
                    <a:pt x="19437" y="22711"/>
                    <a:pt x="16398" y="22711"/>
                  </a:cubicBezTo>
                  <a:cubicBezTo>
                    <a:pt x="13358" y="22711"/>
                    <a:pt x="10895" y="20233"/>
                    <a:pt x="10895" y="17193"/>
                  </a:cubicBezTo>
                  <a:cubicBezTo>
                    <a:pt x="10895" y="14154"/>
                    <a:pt x="13358" y="11675"/>
                    <a:pt x="16398" y="11675"/>
                  </a:cubicBezTo>
                  <a:close/>
                  <a:moveTo>
                    <a:pt x="13312" y="1"/>
                  </a:moveTo>
                  <a:lnTo>
                    <a:pt x="12314" y="4692"/>
                  </a:lnTo>
                  <a:cubicBezTo>
                    <a:pt x="10552" y="5253"/>
                    <a:pt x="8979" y="6204"/>
                    <a:pt x="7638" y="7404"/>
                  </a:cubicBezTo>
                  <a:lnTo>
                    <a:pt x="3071" y="5924"/>
                  </a:lnTo>
                  <a:lnTo>
                    <a:pt x="0" y="11270"/>
                  </a:lnTo>
                  <a:lnTo>
                    <a:pt x="3538" y="14481"/>
                  </a:lnTo>
                  <a:cubicBezTo>
                    <a:pt x="3351" y="15353"/>
                    <a:pt x="3258" y="16258"/>
                    <a:pt x="3258" y="17193"/>
                  </a:cubicBezTo>
                  <a:cubicBezTo>
                    <a:pt x="3258" y="18128"/>
                    <a:pt x="3351" y="19032"/>
                    <a:pt x="3538" y="19905"/>
                  </a:cubicBezTo>
                  <a:lnTo>
                    <a:pt x="0" y="23116"/>
                  </a:lnTo>
                  <a:lnTo>
                    <a:pt x="3071" y="28463"/>
                  </a:lnTo>
                  <a:lnTo>
                    <a:pt x="7638" y="26982"/>
                  </a:lnTo>
                  <a:cubicBezTo>
                    <a:pt x="8979" y="28182"/>
                    <a:pt x="10552" y="29133"/>
                    <a:pt x="12314" y="29694"/>
                  </a:cubicBezTo>
                  <a:lnTo>
                    <a:pt x="13312" y="34386"/>
                  </a:lnTo>
                  <a:lnTo>
                    <a:pt x="19468" y="34386"/>
                  </a:lnTo>
                  <a:lnTo>
                    <a:pt x="20466" y="29694"/>
                  </a:lnTo>
                  <a:cubicBezTo>
                    <a:pt x="22228" y="29133"/>
                    <a:pt x="23818" y="28182"/>
                    <a:pt x="25158" y="26982"/>
                  </a:cubicBezTo>
                  <a:lnTo>
                    <a:pt x="29710" y="28463"/>
                  </a:lnTo>
                  <a:lnTo>
                    <a:pt x="32796" y="23116"/>
                  </a:lnTo>
                  <a:lnTo>
                    <a:pt x="29242" y="19905"/>
                  </a:lnTo>
                  <a:cubicBezTo>
                    <a:pt x="29429" y="19032"/>
                    <a:pt x="29538" y="18128"/>
                    <a:pt x="29538" y="17193"/>
                  </a:cubicBezTo>
                  <a:cubicBezTo>
                    <a:pt x="29538" y="16258"/>
                    <a:pt x="29429" y="15353"/>
                    <a:pt x="29242" y="14481"/>
                  </a:cubicBezTo>
                  <a:lnTo>
                    <a:pt x="32796" y="11270"/>
                  </a:lnTo>
                  <a:lnTo>
                    <a:pt x="29710" y="5924"/>
                  </a:lnTo>
                  <a:lnTo>
                    <a:pt x="25158" y="7404"/>
                  </a:lnTo>
                  <a:cubicBezTo>
                    <a:pt x="23818" y="6204"/>
                    <a:pt x="22228" y="5253"/>
                    <a:pt x="20466" y="4692"/>
                  </a:cubicBezTo>
                  <a:lnTo>
                    <a:pt x="19468" y="1"/>
                  </a:lnTo>
                  <a:close/>
                </a:path>
              </a:pathLst>
            </a:custGeom>
            <a:solidFill>
              <a:schemeClr val="accent2"/>
            </a:solidFill>
            <a:ln>
              <a:noFill/>
            </a:ln>
            <a:effectLst>
              <a:outerShdw blurRad="57150" dist="19050" dir="5400000" algn="bl" rotWithShape="0">
                <a:schemeClr val="dk1">
                  <a:alpha val="2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endParaRPr dirty="0"/>
            </a:p>
          </p:txBody>
        </p:sp>
      </p:grpSp>
      <p:grpSp>
        <p:nvGrpSpPr>
          <p:cNvPr id="1295" name="Google Shape;1295;p54"/>
          <p:cNvGrpSpPr/>
          <p:nvPr/>
        </p:nvGrpSpPr>
        <p:grpSpPr>
          <a:xfrm rot="2700000">
            <a:off x="1278518" y="3449826"/>
            <a:ext cx="620128" cy="233912"/>
            <a:chOff x="6872640" y="3300197"/>
            <a:chExt cx="620134" cy="233914"/>
          </a:xfrm>
        </p:grpSpPr>
        <p:sp>
          <p:nvSpPr>
            <p:cNvPr id="1296" name="Google Shape;1296;p54"/>
            <p:cNvSpPr/>
            <p:nvPr/>
          </p:nvSpPr>
          <p:spPr>
            <a:xfrm>
              <a:off x="7282174" y="3300197"/>
              <a:ext cx="210600" cy="210600"/>
            </a:xfrm>
            <a:prstGeom prst="ellipse">
              <a:avLst/>
            </a:prstGeom>
            <a:gradFill>
              <a:gsLst>
                <a:gs pos="0">
                  <a:srgbClr val="81EEEB"/>
                </a:gs>
                <a:gs pos="100000">
                  <a:srgbClr val="3AE4DF"/>
                </a:gs>
              </a:gsLst>
              <a:lin ang="8100019" scaled="0"/>
            </a:gra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endParaRPr dirty="0"/>
            </a:p>
          </p:txBody>
        </p:sp>
        <p:sp>
          <p:nvSpPr>
            <p:cNvPr id="1297" name="Google Shape;1297;p54"/>
            <p:cNvSpPr/>
            <p:nvPr/>
          </p:nvSpPr>
          <p:spPr>
            <a:xfrm>
              <a:off x="6872640" y="3488811"/>
              <a:ext cx="45300" cy="45300"/>
            </a:xfrm>
            <a:prstGeom prst="ellipse">
              <a:avLst/>
            </a:prstGeom>
            <a:solidFill>
              <a:schemeClr val="lt1"/>
            </a:soli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endParaRPr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45"/>
          <p:cNvSpPr txBox="1">
            <a:spLocks noGrp="1"/>
          </p:cNvSpPr>
          <p:nvPr>
            <p:ph type="title"/>
          </p:nvPr>
        </p:nvSpPr>
        <p:spPr>
          <a:xfrm>
            <a:off x="634503" y="856206"/>
            <a:ext cx="3324900" cy="1137600"/>
          </a:xfrm>
          <a:prstGeom prst="rect">
            <a:avLst/>
          </a:prstGeom>
        </p:spPr>
        <p:txBody>
          <a:bodyPr spcFirstLastPara="1" wrap="square" lIns="91425" tIns="91425" rIns="91425" bIns="91425" anchor="ctr" anchorCtr="0">
            <a:noAutofit/>
          </a:bodyPr>
          <a:lstStyle/>
          <a:p>
            <a:r>
              <a:rPr lang="en" sz="4000" dirty="0">
                <a:solidFill>
                  <a:schemeClr val="accent6"/>
                </a:solidFill>
              </a:rPr>
              <a:t>GROUP MEMBERS</a:t>
            </a:r>
            <a:endParaRPr sz="4000" dirty="0">
              <a:solidFill>
                <a:schemeClr val="accent6"/>
              </a:solidFill>
            </a:endParaRPr>
          </a:p>
        </p:txBody>
      </p:sp>
      <p:sp>
        <p:nvSpPr>
          <p:cNvPr id="715" name="Google Shape;715;p45"/>
          <p:cNvSpPr txBox="1">
            <a:spLocks noGrp="1"/>
          </p:cNvSpPr>
          <p:nvPr>
            <p:ph type="subTitle" idx="1"/>
          </p:nvPr>
        </p:nvSpPr>
        <p:spPr>
          <a:xfrm>
            <a:off x="684284" y="2288455"/>
            <a:ext cx="5108872" cy="1971594"/>
          </a:xfrm>
          <a:prstGeom prst="rect">
            <a:avLst/>
          </a:prstGeom>
        </p:spPr>
        <p:txBody>
          <a:bodyPr spcFirstLastPara="1" wrap="square" lIns="91425" tIns="91425" rIns="91425" bIns="91425" anchor="ctr" anchorCtr="0">
            <a:noAutofit/>
          </a:bodyPr>
          <a:lstStyle/>
          <a:p>
            <a:pPr marL="0" indent="0"/>
            <a:r>
              <a:rPr lang="en-US" sz="2400" b="1" dirty="0">
                <a:solidFill>
                  <a:srgbClr val="00FFFF"/>
                </a:solidFill>
                <a:effectLst>
                  <a:outerShdw blurRad="38100" dist="38100" dir="2700000" algn="tl">
                    <a:srgbClr val="000000">
                      <a:alpha val="43137"/>
                    </a:srgbClr>
                  </a:outerShdw>
                </a:effectLst>
              </a:rPr>
              <a:t>20BCE10355 - Smitesh</a:t>
            </a:r>
          </a:p>
          <a:p>
            <a:pPr marL="0" indent="0"/>
            <a:r>
              <a:rPr lang="en-US" sz="2400" b="1" dirty="0">
                <a:solidFill>
                  <a:srgbClr val="00FFFF"/>
                </a:solidFill>
                <a:effectLst>
                  <a:outerShdw blurRad="38100" dist="38100" dir="2700000" algn="tl">
                    <a:srgbClr val="000000">
                      <a:alpha val="43137"/>
                    </a:srgbClr>
                  </a:outerShdw>
                </a:effectLst>
              </a:rPr>
              <a:t>20BCE10360 - Tejas Gawali</a:t>
            </a:r>
          </a:p>
          <a:p>
            <a:pPr marL="0" indent="0"/>
            <a:r>
              <a:rPr lang="en-US" sz="2400" b="1" dirty="0">
                <a:solidFill>
                  <a:srgbClr val="00FFFF"/>
                </a:solidFill>
                <a:effectLst>
                  <a:outerShdw blurRad="38100" dist="38100" dir="2700000" algn="tl">
                    <a:srgbClr val="000000">
                      <a:alpha val="43137"/>
                    </a:srgbClr>
                  </a:outerShdw>
                </a:effectLst>
              </a:rPr>
              <a:t>20BCE10843 - Aryan Singh</a:t>
            </a:r>
          </a:p>
          <a:p>
            <a:pPr marL="0" indent="0"/>
            <a:r>
              <a:rPr lang="en-US" sz="2400" b="1" dirty="0">
                <a:solidFill>
                  <a:srgbClr val="00FFFF"/>
                </a:solidFill>
                <a:effectLst>
                  <a:outerShdw blurRad="38100" dist="38100" dir="2700000" algn="tl">
                    <a:srgbClr val="000000">
                      <a:alpha val="43137"/>
                    </a:srgbClr>
                  </a:outerShdw>
                </a:effectLst>
              </a:rPr>
              <a:t>20BCE10798 - Khush Bubna</a:t>
            </a:r>
          </a:p>
          <a:p>
            <a:pPr marL="0" indent="0"/>
            <a:r>
              <a:rPr lang="en-US" sz="2400" b="1" dirty="0">
                <a:solidFill>
                  <a:srgbClr val="00FFFF"/>
                </a:solidFill>
                <a:effectLst>
                  <a:outerShdw blurRad="38100" dist="38100" dir="2700000" algn="tl">
                    <a:srgbClr val="000000">
                      <a:alpha val="43137"/>
                    </a:srgbClr>
                  </a:outerShdw>
                </a:effectLst>
              </a:rPr>
              <a:t>20BCE11049  - Areeb Ahmad Siddiqui</a:t>
            </a:r>
            <a:endParaRPr sz="2400" b="1" dirty="0">
              <a:solidFill>
                <a:srgbClr val="00FFFF"/>
              </a:solidFill>
              <a:effectLst>
                <a:outerShdw blurRad="38100" dist="38100" dir="2700000" algn="tl">
                  <a:srgbClr val="000000">
                    <a:alpha val="43137"/>
                  </a:srgbClr>
                </a:outerShdw>
              </a:effectLst>
            </a:endParaRPr>
          </a:p>
        </p:txBody>
      </p:sp>
      <p:grpSp>
        <p:nvGrpSpPr>
          <p:cNvPr id="716" name="Google Shape;716;p45"/>
          <p:cNvGrpSpPr/>
          <p:nvPr/>
        </p:nvGrpSpPr>
        <p:grpSpPr>
          <a:xfrm>
            <a:off x="4927602" y="1516641"/>
            <a:ext cx="3871323" cy="2110221"/>
            <a:chOff x="4374739" y="1425006"/>
            <a:chExt cx="4256539" cy="2259874"/>
          </a:xfrm>
        </p:grpSpPr>
        <p:sp>
          <p:nvSpPr>
            <p:cNvPr id="717" name="Google Shape;717;p45"/>
            <p:cNvSpPr/>
            <p:nvPr/>
          </p:nvSpPr>
          <p:spPr>
            <a:xfrm>
              <a:off x="6905597" y="3112174"/>
              <a:ext cx="419225" cy="572706"/>
            </a:xfrm>
            <a:custGeom>
              <a:avLst/>
              <a:gdLst/>
              <a:ahLst/>
              <a:cxnLst/>
              <a:rect l="l" t="t" r="r" b="b"/>
              <a:pathLst>
                <a:path w="21685" h="29624" extrusionOk="0">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3"/>
            </a:solidFill>
            <a:ln>
              <a:noFill/>
            </a:ln>
            <a:effectLst>
              <a:outerShdw blurRad="57150" dist="19050" dir="5400000" algn="bl" rotWithShape="0">
                <a:schemeClr val="dk1">
                  <a:alpha val="22000"/>
                </a:schemeClr>
              </a:outerShdw>
              <a:reflection stA="20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718" name="Google Shape;718;p45"/>
            <p:cNvSpPr/>
            <p:nvPr/>
          </p:nvSpPr>
          <p:spPr>
            <a:xfrm flipH="1">
              <a:off x="7687763" y="1908249"/>
              <a:ext cx="943514" cy="1288940"/>
            </a:xfrm>
            <a:custGeom>
              <a:avLst/>
              <a:gdLst/>
              <a:ahLst/>
              <a:cxnLst/>
              <a:rect l="l" t="t" r="r" b="b"/>
              <a:pathLst>
                <a:path w="21685" h="29624" extrusionOk="0">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4"/>
            </a:solidFill>
            <a:ln>
              <a:noFill/>
            </a:ln>
            <a:effectLst>
              <a:outerShdw blurRad="57150" dist="19050" dir="5400000" algn="bl" rotWithShape="0">
                <a:schemeClr val="dk1">
                  <a:alpha val="22000"/>
                </a:schemeClr>
              </a:outerShdw>
              <a:reflection stA="20000" endPos="30000" dist="38100" dir="5400000" fadeDir="5400012" sy="-100000" algn="bl" rotWithShape="0"/>
            </a:effectLst>
          </p:spPr>
          <p:txBody>
            <a:bodyPr spcFirstLastPara="1" wrap="square" lIns="91425" tIns="91425" rIns="91425" bIns="91425" anchor="ctr" anchorCtr="0">
              <a:noAutofit/>
            </a:bodyPr>
            <a:lstStyle/>
            <a:p>
              <a:endParaRPr dirty="0"/>
            </a:p>
          </p:txBody>
        </p:sp>
        <p:grpSp>
          <p:nvGrpSpPr>
            <p:cNvPr id="719" name="Google Shape;719;p45"/>
            <p:cNvGrpSpPr/>
            <p:nvPr/>
          </p:nvGrpSpPr>
          <p:grpSpPr>
            <a:xfrm>
              <a:off x="4851597" y="1425006"/>
              <a:ext cx="1542900" cy="316800"/>
              <a:chOff x="4801222" y="1142831"/>
              <a:chExt cx="1542900" cy="316800"/>
            </a:xfrm>
          </p:grpSpPr>
          <p:sp>
            <p:nvSpPr>
              <p:cNvPr id="720" name="Google Shape;720;p45"/>
              <p:cNvSpPr/>
              <p:nvPr/>
            </p:nvSpPr>
            <p:spPr>
              <a:xfrm>
                <a:off x="4801222" y="1142831"/>
                <a:ext cx="1542900" cy="316800"/>
              </a:xfrm>
              <a:prstGeom prst="roundRect">
                <a:avLst>
                  <a:gd name="adj" fmla="val 16667"/>
                </a:avLst>
              </a:prstGeom>
              <a:solidFill>
                <a:schemeClr val="accent2"/>
              </a:solidFill>
              <a:ln>
                <a:noFill/>
              </a:ln>
              <a:effectLst>
                <a:outerShdw blurRad="185738" dist="19050" dir="5400000" algn="bl" rotWithShape="0">
                  <a:schemeClr val="dk1">
                    <a:alpha val="50000"/>
                  </a:schemeClr>
                </a:outerShdw>
              </a:effectLst>
            </p:spPr>
            <p:txBody>
              <a:bodyPr spcFirstLastPara="1" wrap="square" lIns="91425" tIns="91425" rIns="91425" bIns="91425" anchor="ctr" anchorCtr="0">
                <a:noAutofit/>
              </a:bodyPr>
              <a:lstStyle/>
              <a:p>
                <a:endParaRPr dirty="0"/>
              </a:p>
            </p:txBody>
          </p:sp>
          <p:sp>
            <p:nvSpPr>
              <p:cNvPr id="721" name="Google Shape;721;p45"/>
              <p:cNvSpPr/>
              <p:nvPr/>
            </p:nvSpPr>
            <p:spPr>
              <a:xfrm>
                <a:off x="5161905" y="1239184"/>
                <a:ext cx="604800" cy="35100"/>
              </a:xfrm>
              <a:prstGeom prst="roundRect">
                <a:avLst>
                  <a:gd name="adj" fmla="val 50000"/>
                </a:avLst>
              </a:prstGeom>
              <a:solidFill>
                <a:schemeClr val="accent6"/>
              </a:solidFill>
              <a:ln>
                <a:noFill/>
              </a:ln>
              <a:effectLst>
                <a:outerShdw blurRad="57150" dist="19050" dir="5400000" algn="bl" rotWithShape="0">
                  <a:schemeClr val="dk1">
                    <a:alpha val="14000"/>
                  </a:schemeClr>
                </a:outerShdw>
              </a:effectLst>
            </p:spPr>
            <p:txBody>
              <a:bodyPr spcFirstLastPara="1" wrap="square" lIns="91425" tIns="91425" rIns="91425" bIns="91425" anchor="ctr" anchorCtr="0">
                <a:noAutofit/>
              </a:bodyPr>
              <a:lstStyle/>
              <a:p>
                <a:endParaRPr dirty="0"/>
              </a:p>
            </p:txBody>
          </p:sp>
          <p:sp>
            <p:nvSpPr>
              <p:cNvPr id="722" name="Google Shape;722;p45"/>
              <p:cNvSpPr/>
              <p:nvPr/>
            </p:nvSpPr>
            <p:spPr>
              <a:xfrm>
                <a:off x="5810078" y="1239184"/>
                <a:ext cx="442500" cy="35100"/>
              </a:xfrm>
              <a:prstGeom prst="roundRect">
                <a:avLst>
                  <a:gd name="adj" fmla="val 50000"/>
                </a:avLst>
              </a:prstGeom>
              <a:solidFill>
                <a:schemeClr val="accent6"/>
              </a:solidFill>
              <a:ln>
                <a:noFill/>
              </a:ln>
              <a:effectLst>
                <a:outerShdw blurRad="57150" dist="19050" dir="5400000" algn="bl" rotWithShape="0">
                  <a:schemeClr val="dk1">
                    <a:alpha val="14000"/>
                  </a:schemeClr>
                </a:outerShdw>
              </a:effectLst>
            </p:spPr>
            <p:txBody>
              <a:bodyPr spcFirstLastPara="1" wrap="square" lIns="91425" tIns="91425" rIns="91425" bIns="91425" anchor="ctr" anchorCtr="0">
                <a:noAutofit/>
              </a:bodyPr>
              <a:lstStyle/>
              <a:p>
                <a:endParaRPr dirty="0"/>
              </a:p>
            </p:txBody>
          </p:sp>
          <p:sp>
            <p:nvSpPr>
              <p:cNvPr id="723" name="Google Shape;723;p45"/>
              <p:cNvSpPr/>
              <p:nvPr/>
            </p:nvSpPr>
            <p:spPr>
              <a:xfrm>
                <a:off x="5161905" y="1344867"/>
                <a:ext cx="274800" cy="35100"/>
              </a:xfrm>
              <a:prstGeom prst="roundRect">
                <a:avLst>
                  <a:gd name="adj" fmla="val 50000"/>
                </a:avLst>
              </a:prstGeom>
              <a:solidFill>
                <a:schemeClr val="accent6"/>
              </a:solidFill>
              <a:ln>
                <a:noFill/>
              </a:ln>
              <a:effectLst>
                <a:outerShdw blurRad="57150" dist="19050" dir="5400000" algn="bl" rotWithShape="0">
                  <a:schemeClr val="dk1">
                    <a:alpha val="14000"/>
                  </a:schemeClr>
                </a:outerShdw>
              </a:effectLst>
            </p:spPr>
            <p:txBody>
              <a:bodyPr spcFirstLastPara="1" wrap="square" lIns="91425" tIns="91425" rIns="91425" bIns="91425" anchor="ctr" anchorCtr="0">
                <a:noAutofit/>
              </a:bodyPr>
              <a:lstStyle/>
              <a:p>
                <a:endParaRPr dirty="0"/>
              </a:p>
            </p:txBody>
          </p:sp>
          <p:sp>
            <p:nvSpPr>
              <p:cNvPr id="724" name="Google Shape;724;p45"/>
              <p:cNvSpPr/>
              <p:nvPr/>
            </p:nvSpPr>
            <p:spPr>
              <a:xfrm>
                <a:off x="4858914" y="1184993"/>
                <a:ext cx="232500" cy="232500"/>
              </a:xfrm>
              <a:prstGeom prst="ellipse">
                <a:avLst/>
              </a:prstGeom>
              <a:solidFill>
                <a:schemeClr val="accent4"/>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endParaRPr dirty="0"/>
              </a:p>
            </p:txBody>
          </p:sp>
        </p:grpSp>
        <p:sp>
          <p:nvSpPr>
            <p:cNvPr id="725" name="Google Shape;725;p45"/>
            <p:cNvSpPr/>
            <p:nvPr/>
          </p:nvSpPr>
          <p:spPr>
            <a:xfrm>
              <a:off x="6517358" y="1636165"/>
              <a:ext cx="521400" cy="105600"/>
            </a:xfrm>
            <a:prstGeom prst="roundRect">
              <a:avLst>
                <a:gd name="adj" fmla="val 42298"/>
              </a:avLst>
            </a:prstGeom>
            <a:solidFill>
              <a:schemeClr val="accent3"/>
            </a:solidFill>
            <a:ln>
              <a:noFill/>
            </a:ln>
            <a:effectLst>
              <a:outerShdw blurRad="57150" dist="19050" dir="5400000" algn="bl" rotWithShape="0">
                <a:schemeClr val="dk1">
                  <a:alpha val="24000"/>
                </a:schemeClr>
              </a:outerShdw>
            </a:effectLst>
          </p:spPr>
          <p:txBody>
            <a:bodyPr spcFirstLastPara="1" wrap="square" lIns="91425" tIns="91425" rIns="91425" bIns="91425" anchor="ctr" anchorCtr="0">
              <a:noAutofit/>
            </a:bodyPr>
            <a:lstStyle/>
            <a:p>
              <a:endParaRPr dirty="0"/>
            </a:p>
          </p:txBody>
        </p:sp>
        <p:sp>
          <p:nvSpPr>
            <p:cNvPr id="726" name="Google Shape;726;p45"/>
            <p:cNvSpPr/>
            <p:nvPr/>
          </p:nvSpPr>
          <p:spPr>
            <a:xfrm>
              <a:off x="4374739" y="2773665"/>
              <a:ext cx="394500" cy="274800"/>
            </a:xfrm>
            <a:prstGeom prst="wedgeRoundRectCallout">
              <a:avLst>
                <a:gd name="adj1" fmla="val -17374"/>
                <a:gd name="adj2" fmla="val 73101"/>
                <a:gd name="adj3" fmla="val 0"/>
              </a:avLst>
            </a:prstGeom>
            <a:gradFill>
              <a:gsLst>
                <a:gs pos="0">
                  <a:srgbClr val="81EEEB"/>
                </a:gs>
                <a:gs pos="100000">
                  <a:srgbClr val="3AE4DF"/>
                </a:gs>
              </a:gsLst>
              <a:lin ang="5400012"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endParaRPr dirty="0"/>
            </a:p>
          </p:txBody>
        </p:sp>
        <p:grpSp>
          <p:nvGrpSpPr>
            <p:cNvPr id="727" name="Google Shape;727;p45"/>
            <p:cNvGrpSpPr/>
            <p:nvPr/>
          </p:nvGrpSpPr>
          <p:grpSpPr>
            <a:xfrm>
              <a:off x="5386483" y="2396195"/>
              <a:ext cx="801000" cy="801000"/>
              <a:chOff x="5372267" y="434783"/>
              <a:chExt cx="801000" cy="801000"/>
            </a:xfrm>
          </p:grpSpPr>
          <p:sp>
            <p:nvSpPr>
              <p:cNvPr id="728" name="Google Shape;728;p45"/>
              <p:cNvSpPr/>
              <p:nvPr/>
            </p:nvSpPr>
            <p:spPr>
              <a:xfrm>
                <a:off x="5372267" y="434783"/>
                <a:ext cx="801000" cy="801000"/>
              </a:xfrm>
              <a:prstGeom prst="blockArc">
                <a:avLst>
                  <a:gd name="adj1" fmla="val 10800000"/>
                  <a:gd name="adj2" fmla="val 0"/>
                  <a:gd name="adj3" fmla="val 25000"/>
                </a:avLst>
              </a:prstGeom>
              <a:solidFill>
                <a:schemeClr val="accent2"/>
              </a:solidFill>
              <a:ln>
                <a:noFill/>
              </a:ln>
              <a:effectLst>
                <a:outerShdw blurRad="485775" dist="114300" dir="2940000" algn="bl" rotWithShape="0">
                  <a:schemeClr val="dk1">
                    <a:alpha val="67000"/>
                  </a:schemeClr>
                </a:outerShdw>
              </a:effectLst>
            </p:spPr>
            <p:txBody>
              <a:bodyPr spcFirstLastPara="1" wrap="square" lIns="91425" tIns="91425" rIns="91425" bIns="91425" anchor="ctr" anchorCtr="0">
                <a:noAutofit/>
              </a:bodyPr>
              <a:lstStyle/>
              <a:p>
                <a:endParaRPr dirty="0"/>
              </a:p>
            </p:txBody>
          </p:sp>
          <p:sp>
            <p:nvSpPr>
              <p:cNvPr id="729" name="Google Shape;729;p45"/>
              <p:cNvSpPr/>
              <p:nvPr/>
            </p:nvSpPr>
            <p:spPr>
              <a:xfrm rot="10800000" flipH="1">
                <a:off x="5372267" y="434783"/>
                <a:ext cx="801000" cy="801000"/>
              </a:xfrm>
              <a:prstGeom prst="blockArc">
                <a:avLst>
                  <a:gd name="adj1" fmla="val 10800000"/>
                  <a:gd name="adj2" fmla="val 0"/>
                  <a:gd name="adj3" fmla="val 25000"/>
                </a:avLst>
              </a:prstGeom>
              <a:solidFill>
                <a:schemeClr val="accent4"/>
              </a:solidFill>
              <a:ln>
                <a:noFill/>
              </a:ln>
              <a:effectLst>
                <a:outerShdw blurRad="485775" dist="114300" dir="2940000" algn="bl" rotWithShape="0">
                  <a:schemeClr val="dk1">
                    <a:alpha val="67000"/>
                  </a:schemeClr>
                </a:outerShdw>
              </a:effectLst>
            </p:spPr>
            <p:txBody>
              <a:bodyPr spcFirstLastPara="1" wrap="square" lIns="91425" tIns="91425" rIns="91425" bIns="91425" anchor="ctr" anchorCtr="0">
                <a:noAutofit/>
              </a:bodyPr>
              <a:lstStyle/>
              <a:p>
                <a:endParaRPr dirty="0"/>
              </a:p>
            </p:txBody>
          </p:sp>
        </p:grpSp>
        <p:grpSp>
          <p:nvGrpSpPr>
            <p:cNvPr id="730" name="Google Shape;730;p45"/>
            <p:cNvGrpSpPr/>
            <p:nvPr/>
          </p:nvGrpSpPr>
          <p:grpSpPr>
            <a:xfrm>
              <a:off x="4785772" y="2647318"/>
              <a:ext cx="739744" cy="1028624"/>
              <a:chOff x="8161500" y="2897475"/>
              <a:chExt cx="1020900" cy="1419575"/>
            </a:xfrm>
          </p:grpSpPr>
          <p:sp>
            <p:nvSpPr>
              <p:cNvPr id="731" name="Google Shape;731;p45"/>
              <p:cNvSpPr/>
              <p:nvPr/>
            </p:nvSpPr>
            <p:spPr>
              <a:xfrm>
                <a:off x="8424000" y="2897475"/>
                <a:ext cx="758400" cy="758400"/>
              </a:xfrm>
              <a:prstGeom prst="ellipse">
                <a:avLst/>
              </a:prstGeom>
              <a:solidFill>
                <a:schemeClr val="dk1"/>
              </a:solidFill>
              <a:ln>
                <a:noFill/>
              </a:ln>
              <a:effectLst>
                <a:outerShdw blurRad="214313" dist="19050" dir="5400000" algn="bl" rotWithShape="0">
                  <a:schemeClr val="dk1">
                    <a:alpha val="36000"/>
                  </a:schemeClr>
                </a:outerShdw>
              </a:effectLst>
            </p:spPr>
            <p:txBody>
              <a:bodyPr spcFirstLastPara="1" wrap="square" lIns="91425" tIns="91425" rIns="91425" bIns="91425" anchor="ctr" anchorCtr="0">
                <a:noAutofit/>
              </a:bodyPr>
              <a:lstStyle/>
              <a:p>
                <a:endParaRPr dirty="0"/>
              </a:p>
            </p:txBody>
          </p:sp>
          <p:sp>
            <p:nvSpPr>
              <p:cNvPr id="732" name="Google Shape;732;p45"/>
              <p:cNvSpPr/>
              <p:nvPr/>
            </p:nvSpPr>
            <p:spPr>
              <a:xfrm>
                <a:off x="8877600" y="3669350"/>
                <a:ext cx="138900" cy="138900"/>
              </a:xfrm>
              <a:prstGeom prst="ellipse">
                <a:avLst/>
              </a:prstGeom>
              <a:solidFill>
                <a:schemeClr val="dk1"/>
              </a:solidFill>
              <a:ln>
                <a:noFill/>
              </a:ln>
              <a:effectLst>
                <a:outerShdw blurRad="57150" dist="19050" dir="5400000" algn="bl" rotWithShape="0">
                  <a:schemeClr val="dk1">
                    <a:alpha val="26000"/>
                  </a:schemeClr>
                </a:outerShdw>
              </a:effectLst>
            </p:spPr>
            <p:txBody>
              <a:bodyPr spcFirstLastPara="1" wrap="square" lIns="91425" tIns="91425" rIns="91425" bIns="91425" anchor="ctr" anchorCtr="0">
                <a:noAutofit/>
              </a:bodyPr>
              <a:lstStyle/>
              <a:p>
                <a:endParaRPr dirty="0"/>
              </a:p>
            </p:txBody>
          </p:sp>
          <p:grpSp>
            <p:nvGrpSpPr>
              <p:cNvPr id="733" name="Google Shape;733;p45"/>
              <p:cNvGrpSpPr/>
              <p:nvPr/>
            </p:nvGrpSpPr>
            <p:grpSpPr>
              <a:xfrm>
                <a:off x="8662225" y="3048175"/>
                <a:ext cx="281950" cy="894600"/>
                <a:chOff x="9961275" y="3048175"/>
                <a:chExt cx="281950" cy="894600"/>
              </a:xfrm>
            </p:grpSpPr>
            <p:cxnSp>
              <p:nvCxnSpPr>
                <p:cNvPr id="734" name="Google Shape;734;p45"/>
                <p:cNvCxnSpPr/>
                <p:nvPr/>
              </p:nvCxnSpPr>
              <p:spPr>
                <a:xfrm>
                  <a:off x="10097400" y="3048175"/>
                  <a:ext cx="0" cy="894600"/>
                </a:xfrm>
                <a:prstGeom prst="straightConnector1">
                  <a:avLst/>
                </a:prstGeom>
                <a:noFill/>
                <a:ln w="19050" cap="flat" cmpd="sng">
                  <a:solidFill>
                    <a:schemeClr val="accent1"/>
                  </a:solidFill>
                  <a:prstDash val="solid"/>
                  <a:round/>
                  <a:headEnd type="none" w="med" len="med"/>
                  <a:tailEnd type="none" w="med" len="med"/>
                </a:ln>
                <a:effectLst>
                  <a:outerShdw blurRad="57150" dist="19050" dir="5400000" algn="bl" rotWithShape="0">
                    <a:schemeClr val="dk1">
                      <a:alpha val="28000"/>
                    </a:schemeClr>
                  </a:outerShdw>
                </a:effectLst>
              </p:spPr>
            </p:cxnSp>
            <p:cxnSp>
              <p:nvCxnSpPr>
                <p:cNvPr id="735" name="Google Shape;735;p45"/>
                <p:cNvCxnSpPr/>
                <p:nvPr/>
              </p:nvCxnSpPr>
              <p:spPr>
                <a:xfrm>
                  <a:off x="9961275" y="3354450"/>
                  <a:ext cx="131400" cy="131400"/>
                </a:xfrm>
                <a:prstGeom prst="straightConnector1">
                  <a:avLst/>
                </a:prstGeom>
                <a:noFill/>
                <a:ln w="19050" cap="flat" cmpd="sng">
                  <a:solidFill>
                    <a:schemeClr val="accent1"/>
                  </a:solidFill>
                  <a:prstDash val="solid"/>
                  <a:round/>
                  <a:headEnd type="none" w="med" len="med"/>
                  <a:tailEnd type="none" w="med" len="med"/>
                </a:ln>
                <a:effectLst>
                  <a:outerShdw blurRad="57150" dist="19050" dir="5400000" algn="bl" rotWithShape="0">
                    <a:schemeClr val="dk1">
                      <a:alpha val="28000"/>
                    </a:schemeClr>
                  </a:outerShdw>
                </a:effectLst>
              </p:spPr>
            </p:cxnSp>
            <p:cxnSp>
              <p:nvCxnSpPr>
                <p:cNvPr id="736" name="Google Shape;736;p45"/>
                <p:cNvCxnSpPr/>
                <p:nvPr/>
              </p:nvCxnSpPr>
              <p:spPr>
                <a:xfrm flipH="1">
                  <a:off x="10102175" y="3150275"/>
                  <a:ext cx="111900" cy="111900"/>
                </a:xfrm>
                <a:prstGeom prst="straightConnector1">
                  <a:avLst/>
                </a:prstGeom>
                <a:noFill/>
                <a:ln w="19050" cap="flat" cmpd="sng">
                  <a:solidFill>
                    <a:schemeClr val="accent1"/>
                  </a:solidFill>
                  <a:prstDash val="solid"/>
                  <a:round/>
                  <a:headEnd type="none" w="med" len="med"/>
                  <a:tailEnd type="none" w="med" len="med"/>
                </a:ln>
                <a:effectLst>
                  <a:outerShdw blurRad="57150" dist="19050" dir="5400000" algn="bl" rotWithShape="0">
                    <a:schemeClr val="dk1">
                      <a:alpha val="28000"/>
                    </a:schemeClr>
                  </a:outerShdw>
                </a:effectLst>
              </p:spPr>
            </p:cxnSp>
            <p:cxnSp>
              <p:nvCxnSpPr>
                <p:cNvPr id="737" name="Google Shape;737;p45"/>
                <p:cNvCxnSpPr/>
                <p:nvPr/>
              </p:nvCxnSpPr>
              <p:spPr>
                <a:xfrm flipH="1">
                  <a:off x="10092625" y="3753100"/>
                  <a:ext cx="150600" cy="150600"/>
                </a:xfrm>
                <a:prstGeom prst="straightConnector1">
                  <a:avLst/>
                </a:prstGeom>
                <a:noFill/>
                <a:ln w="19050" cap="flat" cmpd="sng">
                  <a:solidFill>
                    <a:schemeClr val="accent1"/>
                  </a:solidFill>
                  <a:prstDash val="solid"/>
                  <a:round/>
                  <a:headEnd type="none" w="med" len="med"/>
                  <a:tailEnd type="none" w="med" len="med"/>
                </a:ln>
                <a:effectLst>
                  <a:outerShdw blurRad="57150" dist="19050" dir="5400000" algn="bl" rotWithShape="0">
                    <a:schemeClr val="dk1">
                      <a:alpha val="28000"/>
                    </a:schemeClr>
                  </a:outerShdw>
                </a:effectLst>
              </p:spPr>
            </p:cxnSp>
          </p:grpSp>
          <p:sp>
            <p:nvSpPr>
              <p:cNvPr id="738" name="Google Shape;738;p45"/>
              <p:cNvSpPr/>
              <p:nvPr/>
            </p:nvSpPr>
            <p:spPr>
              <a:xfrm>
                <a:off x="8586863" y="3937850"/>
                <a:ext cx="432675" cy="379200"/>
              </a:xfrm>
              <a:custGeom>
                <a:avLst/>
                <a:gdLst/>
                <a:ahLst/>
                <a:cxnLst/>
                <a:rect l="l" t="t" r="r" b="b"/>
                <a:pathLst>
                  <a:path w="17307" h="15168" extrusionOk="0">
                    <a:moveTo>
                      <a:pt x="0" y="0"/>
                    </a:moveTo>
                    <a:lnTo>
                      <a:pt x="17307" y="0"/>
                    </a:lnTo>
                    <a:lnTo>
                      <a:pt x="15362" y="15168"/>
                    </a:lnTo>
                    <a:lnTo>
                      <a:pt x="1556" y="15168"/>
                    </a:lnTo>
                    <a:close/>
                  </a:path>
                </a:pathLst>
              </a:custGeom>
              <a:gradFill>
                <a:gsLst>
                  <a:gs pos="0">
                    <a:schemeClr val="accent6"/>
                  </a:gs>
                  <a:gs pos="100000">
                    <a:schemeClr val="accent2"/>
                  </a:gs>
                </a:gsLst>
                <a:lin ang="0" scaled="0"/>
              </a:gradFill>
              <a:ln>
                <a:noFill/>
              </a:ln>
              <a:effectLst>
                <a:outerShdw blurRad="328613" dist="19050" dir="5400000" algn="bl" rotWithShape="0">
                  <a:schemeClr val="dk1">
                    <a:alpha val="24000"/>
                  </a:schemeClr>
                </a:outerShdw>
              </a:effectLst>
            </p:spPr>
          </p:sp>
          <p:grpSp>
            <p:nvGrpSpPr>
              <p:cNvPr id="739" name="Google Shape;739;p45"/>
              <p:cNvGrpSpPr/>
              <p:nvPr/>
            </p:nvGrpSpPr>
            <p:grpSpPr>
              <a:xfrm>
                <a:off x="8161500" y="3500302"/>
                <a:ext cx="525000" cy="298200"/>
                <a:chOff x="10048800" y="3500302"/>
                <a:chExt cx="525000" cy="298200"/>
              </a:xfrm>
            </p:grpSpPr>
            <p:sp>
              <p:nvSpPr>
                <p:cNvPr id="740" name="Google Shape;740;p45"/>
                <p:cNvSpPr/>
                <p:nvPr/>
              </p:nvSpPr>
              <p:spPr>
                <a:xfrm>
                  <a:off x="10048800" y="3500302"/>
                  <a:ext cx="525000" cy="298200"/>
                </a:xfrm>
                <a:prstGeom prst="wedgeRoundRectCallout">
                  <a:avLst>
                    <a:gd name="adj1" fmla="val 31681"/>
                    <a:gd name="adj2" fmla="val 70641"/>
                    <a:gd name="adj3" fmla="val 0"/>
                  </a:avLst>
                </a:prstGeom>
                <a:solidFill>
                  <a:schemeClr val="accent2"/>
                </a:solidFill>
                <a:ln>
                  <a:noFill/>
                </a:ln>
              </p:spPr>
              <p:txBody>
                <a:bodyPr spcFirstLastPara="1" wrap="square" lIns="91425" tIns="91425" rIns="91425" bIns="91425" anchor="ctr" anchorCtr="0">
                  <a:noAutofit/>
                </a:bodyPr>
                <a:lstStyle/>
                <a:p>
                  <a:endParaRPr dirty="0"/>
                </a:p>
              </p:txBody>
            </p:sp>
            <p:sp>
              <p:nvSpPr>
                <p:cNvPr id="741" name="Google Shape;741;p45"/>
                <p:cNvSpPr/>
                <p:nvPr/>
              </p:nvSpPr>
              <p:spPr>
                <a:xfrm>
                  <a:off x="10111975" y="3601931"/>
                  <a:ext cx="78600" cy="786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endParaRPr dirty="0"/>
                </a:p>
              </p:txBody>
            </p:sp>
            <p:sp>
              <p:nvSpPr>
                <p:cNvPr id="742" name="Google Shape;742;p45"/>
                <p:cNvSpPr/>
                <p:nvPr/>
              </p:nvSpPr>
              <p:spPr>
                <a:xfrm>
                  <a:off x="10271953" y="3601931"/>
                  <a:ext cx="78600" cy="786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endParaRPr dirty="0"/>
                </a:p>
              </p:txBody>
            </p:sp>
            <p:sp>
              <p:nvSpPr>
                <p:cNvPr id="743" name="Google Shape;743;p45"/>
                <p:cNvSpPr/>
                <p:nvPr/>
              </p:nvSpPr>
              <p:spPr>
                <a:xfrm>
                  <a:off x="10431932" y="3601931"/>
                  <a:ext cx="78600" cy="786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endParaRPr dirty="0"/>
                </a:p>
              </p:txBody>
            </p:sp>
          </p:grpSp>
        </p:grpSp>
        <p:sp>
          <p:nvSpPr>
            <p:cNvPr id="744" name="Google Shape;744;p45"/>
            <p:cNvSpPr/>
            <p:nvPr/>
          </p:nvSpPr>
          <p:spPr>
            <a:xfrm>
              <a:off x="8032619" y="3271615"/>
              <a:ext cx="253800" cy="253800"/>
            </a:xfrm>
            <a:prstGeom prst="ellipse">
              <a:avLst/>
            </a:prstGeom>
            <a:gradFill>
              <a:gsLst>
                <a:gs pos="0">
                  <a:srgbClr val="81EEEB"/>
                </a:gs>
                <a:gs pos="100000">
                  <a:srgbClr val="3AE4DF"/>
                </a:gs>
              </a:gsLst>
              <a:lin ang="8100019" scaled="0"/>
            </a:gra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endParaRPr dirty="0"/>
            </a:p>
          </p:txBody>
        </p:sp>
        <p:sp>
          <p:nvSpPr>
            <p:cNvPr id="745" name="Google Shape;745;p45"/>
            <p:cNvSpPr/>
            <p:nvPr/>
          </p:nvSpPr>
          <p:spPr>
            <a:xfrm>
              <a:off x="5386471" y="2095984"/>
              <a:ext cx="197100" cy="197100"/>
            </a:xfrm>
            <a:prstGeom prst="ellipse">
              <a:avLst/>
            </a:prstGeom>
            <a:gradFill>
              <a:gsLst>
                <a:gs pos="0">
                  <a:srgbClr val="81EEEB"/>
                </a:gs>
                <a:gs pos="100000">
                  <a:srgbClr val="3AE4DF"/>
                </a:gs>
              </a:gsLst>
              <a:lin ang="8100019" scaled="0"/>
            </a:gra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endParaRPr dirty="0"/>
            </a:p>
          </p:txBody>
        </p:sp>
        <p:grpSp>
          <p:nvGrpSpPr>
            <p:cNvPr id="746" name="Google Shape;746;p45"/>
            <p:cNvGrpSpPr/>
            <p:nvPr/>
          </p:nvGrpSpPr>
          <p:grpSpPr>
            <a:xfrm>
              <a:off x="4408235" y="1688223"/>
              <a:ext cx="3745392" cy="1987726"/>
              <a:chOff x="2442475" y="1834625"/>
              <a:chExt cx="3131075" cy="1661700"/>
            </a:xfrm>
          </p:grpSpPr>
          <p:sp>
            <p:nvSpPr>
              <p:cNvPr id="747" name="Google Shape;747;p45"/>
              <p:cNvSpPr/>
              <p:nvPr/>
            </p:nvSpPr>
            <p:spPr>
              <a:xfrm>
                <a:off x="2442475" y="1941350"/>
                <a:ext cx="2724775" cy="107300"/>
              </a:xfrm>
              <a:custGeom>
                <a:avLst/>
                <a:gdLst/>
                <a:ahLst/>
                <a:cxnLst/>
                <a:rect l="l" t="t" r="r" b="b"/>
                <a:pathLst>
                  <a:path w="108991" h="4292" extrusionOk="0">
                    <a:moveTo>
                      <a:pt x="2283" y="0"/>
                    </a:moveTo>
                    <a:cubicBezTo>
                      <a:pt x="1141" y="0"/>
                      <a:pt x="0" y="867"/>
                      <a:pt x="0" y="2009"/>
                    </a:cubicBezTo>
                    <a:cubicBezTo>
                      <a:pt x="0" y="3424"/>
                      <a:pt x="1141" y="4291"/>
                      <a:pt x="2283" y="4291"/>
                    </a:cubicBezTo>
                    <a:lnTo>
                      <a:pt x="106982" y="4291"/>
                    </a:lnTo>
                    <a:cubicBezTo>
                      <a:pt x="108124" y="4291"/>
                      <a:pt x="108991" y="3424"/>
                      <a:pt x="108991" y="2009"/>
                    </a:cubicBezTo>
                    <a:cubicBezTo>
                      <a:pt x="108991" y="867"/>
                      <a:pt x="108124" y="0"/>
                      <a:pt x="106982" y="0"/>
                    </a:cubicBezTo>
                    <a:close/>
                  </a:path>
                </a:pathLst>
              </a:custGeom>
              <a:solidFill>
                <a:schemeClr val="accent6"/>
              </a:solidFill>
              <a:ln>
                <a:noFill/>
              </a:ln>
              <a:effectLst>
                <a:outerShdw blurRad="57150" dist="19050" dir="5400000" algn="bl" rotWithShape="0">
                  <a:schemeClr val="dk1">
                    <a:alpha val="18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endParaRPr dirty="0"/>
              </a:p>
            </p:txBody>
          </p:sp>
          <p:sp>
            <p:nvSpPr>
              <p:cNvPr id="748" name="Google Shape;748;p45"/>
              <p:cNvSpPr/>
              <p:nvPr/>
            </p:nvSpPr>
            <p:spPr>
              <a:xfrm>
                <a:off x="2442475" y="1834625"/>
                <a:ext cx="42825" cy="42825"/>
              </a:xfrm>
              <a:custGeom>
                <a:avLst/>
                <a:gdLst/>
                <a:ahLst/>
                <a:cxnLst/>
                <a:rect l="l" t="t" r="r" b="b"/>
                <a:pathLst>
                  <a:path w="1713" h="1713" extrusionOk="0">
                    <a:moveTo>
                      <a:pt x="845" y="1"/>
                    </a:moveTo>
                    <a:cubicBezTo>
                      <a:pt x="274" y="1"/>
                      <a:pt x="0" y="275"/>
                      <a:pt x="0" y="845"/>
                    </a:cubicBezTo>
                    <a:cubicBezTo>
                      <a:pt x="0" y="1416"/>
                      <a:pt x="274" y="1713"/>
                      <a:pt x="845" y="1713"/>
                    </a:cubicBezTo>
                    <a:cubicBezTo>
                      <a:pt x="1415" y="1713"/>
                      <a:pt x="1712" y="1416"/>
                      <a:pt x="1712" y="845"/>
                    </a:cubicBezTo>
                    <a:cubicBezTo>
                      <a:pt x="1712" y="275"/>
                      <a:pt x="1415" y="1"/>
                      <a:pt x="845" y="1"/>
                    </a:cubicBezTo>
                    <a:close/>
                  </a:path>
                </a:pathLst>
              </a:custGeom>
              <a:solidFill>
                <a:schemeClr val="accent3"/>
              </a:solidFill>
              <a:ln>
                <a:noFill/>
              </a:ln>
              <a:effectLst>
                <a:outerShdw blurRad="57150" dist="19050" dir="5400000" algn="bl" rotWithShape="0">
                  <a:schemeClr val="dk1">
                    <a:alpha val="18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endParaRPr dirty="0"/>
              </a:p>
            </p:txBody>
          </p:sp>
          <p:sp>
            <p:nvSpPr>
              <p:cNvPr id="749" name="Google Shape;749;p45"/>
              <p:cNvSpPr/>
              <p:nvPr/>
            </p:nvSpPr>
            <p:spPr>
              <a:xfrm>
                <a:off x="2534900" y="1834625"/>
                <a:ext cx="50250" cy="42825"/>
              </a:xfrm>
              <a:custGeom>
                <a:avLst/>
                <a:gdLst/>
                <a:ahLst/>
                <a:cxnLst/>
                <a:rect l="l" t="t" r="r" b="b"/>
                <a:pathLst>
                  <a:path w="2010" h="1713" extrusionOk="0">
                    <a:moveTo>
                      <a:pt x="868" y="1"/>
                    </a:moveTo>
                    <a:cubicBezTo>
                      <a:pt x="571" y="1"/>
                      <a:pt x="1" y="275"/>
                      <a:pt x="1" y="845"/>
                    </a:cubicBezTo>
                    <a:cubicBezTo>
                      <a:pt x="1" y="1416"/>
                      <a:pt x="571" y="1713"/>
                      <a:pt x="868" y="1713"/>
                    </a:cubicBezTo>
                    <a:cubicBezTo>
                      <a:pt x="1439" y="1713"/>
                      <a:pt x="2009" y="1416"/>
                      <a:pt x="2009" y="845"/>
                    </a:cubicBezTo>
                    <a:cubicBezTo>
                      <a:pt x="2009" y="275"/>
                      <a:pt x="1439" y="1"/>
                      <a:pt x="868" y="1"/>
                    </a:cubicBezTo>
                    <a:close/>
                  </a:path>
                </a:pathLst>
              </a:custGeom>
              <a:solidFill>
                <a:schemeClr val="accent2"/>
              </a:solidFill>
              <a:ln>
                <a:noFill/>
              </a:ln>
              <a:effectLst>
                <a:outerShdw blurRad="57150" dist="19050" dir="5400000" algn="bl" rotWithShape="0">
                  <a:schemeClr val="dk1">
                    <a:alpha val="18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endParaRPr dirty="0"/>
              </a:p>
            </p:txBody>
          </p:sp>
          <p:sp>
            <p:nvSpPr>
              <p:cNvPr id="750" name="Google Shape;750;p45"/>
              <p:cNvSpPr/>
              <p:nvPr/>
            </p:nvSpPr>
            <p:spPr>
              <a:xfrm>
                <a:off x="2627925" y="1834625"/>
                <a:ext cx="49675" cy="42825"/>
              </a:xfrm>
              <a:custGeom>
                <a:avLst/>
                <a:gdLst/>
                <a:ahLst/>
                <a:cxnLst/>
                <a:rect l="l" t="t" r="r" b="b"/>
                <a:pathLst>
                  <a:path w="1987" h="1713" extrusionOk="0">
                    <a:moveTo>
                      <a:pt x="1142" y="1"/>
                    </a:moveTo>
                    <a:cubicBezTo>
                      <a:pt x="571" y="1"/>
                      <a:pt x="0" y="275"/>
                      <a:pt x="0" y="845"/>
                    </a:cubicBezTo>
                    <a:cubicBezTo>
                      <a:pt x="0" y="1416"/>
                      <a:pt x="571" y="1713"/>
                      <a:pt x="1142" y="1713"/>
                    </a:cubicBezTo>
                    <a:cubicBezTo>
                      <a:pt x="1712" y="1713"/>
                      <a:pt x="1986" y="1416"/>
                      <a:pt x="1986" y="845"/>
                    </a:cubicBezTo>
                    <a:cubicBezTo>
                      <a:pt x="1986" y="275"/>
                      <a:pt x="1712" y="1"/>
                      <a:pt x="1142" y="1"/>
                    </a:cubicBezTo>
                    <a:close/>
                  </a:path>
                </a:pathLst>
              </a:custGeom>
              <a:solidFill>
                <a:schemeClr val="accent4"/>
              </a:solidFill>
              <a:ln>
                <a:noFill/>
              </a:ln>
              <a:effectLst>
                <a:outerShdw blurRad="57150" dist="19050" dir="5400000" algn="bl" rotWithShape="0">
                  <a:schemeClr val="dk1">
                    <a:alpha val="18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endParaRPr dirty="0"/>
              </a:p>
            </p:txBody>
          </p:sp>
          <p:sp>
            <p:nvSpPr>
              <p:cNvPr id="751" name="Google Shape;751;p45"/>
              <p:cNvSpPr/>
              <p:nvPr/>
            </p:nvSpPr>
            <p:spPr>
              <a:xfrm>
                <a:off x="4646250" y="2191275"/>
                <a:ext cx="927300" cy="1305050"/>
              </a:xfrm>
              <a:custGeom>
                <a:avLst/>
                <a:gdLst/>
                <a:ahLst/>
                <a:cxnLst/>
                <a:rect l="l" t="t" r="r" b="b"/>
                <a:pathLst>
                  <a:path w="37092" h="52202" extrusionOk="0">
                    <a:moveTo>
                      <a:pt x="1142" y="1"/>
                    </a:moveTo>
                    <a:cubicBezTo>
                      <a:pt x="571" y="1"/>
                      <a:pt x="0" y="571"/>
                      <a:pt x="0" y="1142"/>
                    </a:cubicBezTo>
                    <a:lnTo>
                      <a:pt x="0" y="51061"/>
                    </a:lnTo>
                    <a:cubicBezTo>
                      <a:pt x="0" y="51631"/>
                      <a:pt x="571" y="52202"/>
                      <a:pt x="1142" y="52202"/>
                    </a:cubicBezTo>
                    <a:lnTo>
                      <a:pt x="35950" y="52202"/>
                    </a:lnTo>
                    <a:cubicBezTo>
                      <a:pt x="36818" y="52202"/>
                      <a:pt x="37092" y="51631"/>
                      <a:pt x="37092" y="51061"/>
                    </a:cubicBezTo>
                    <a:lnTo>
                      <a:pt x="37092" y="1142"/>
                    </a:lnTo>
                    <a:cubicBezTo>
                      <a:pt x="37092" y="571"/>
                      <a:pt x="36818" y="1"/>
                      <a:pt x="35950" y="1"/>
                    </a:cubicBezTo>
                    <a:close/>
                  </a:path>
                </a:pathLst>
              </a:custGeom>
              <a:solidFill>
                <a:schemeClr val="accent6"/>
              </a:solidFill>
              <a:ln>
                <a:noFill/>
              </a:ln>
              <a:effectLst>
                <a:outerShdw blurRad="57150" dist="19050" dir="5400000" algn="bl" rotWithShape="0">
                  <a:schemeClr val="dk1">
                    <a:alpha val="18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endParaRPr dirty="0"/>
              </a:p>
            </p:txBody>
          </p:sp>
          <p:sp>
            <p:nvSpPr>
              <p:cNvPr id="752" name="Google Shape;752;p45"/>
              <p:cNvSpPr/>
              <p:nvPr/>
            </p:nvSpPr>
            <p:spPr>
              <a:xfrm>
                <a:off x="4703325" y="2297975"/>
                <a:ext cx="50225" cy="42825"/>
              </a:xfrm>
              <a:custGeom>
                <a:avLst/>
                <a:gdLst/>
                <a:ahLst/>
                <a:cxnLst/>
                <a:rect l="l" t="t" r="r" b="b"/>
                <a:pathLst>
                  <a:path w="2009" h="1713" extrusionOk="0">
                    <a:moveTo>
                      <a:pt x="1141" y="1"/>
                    </a:moveTo>
                    <a:cubicBezTo>
                      <a:pt x="571" y="1"/>
                      <a:pt x="0" y="298"/>
                      <a:pt x="0" y="868"/>
                    </a:cubicBezTo>
                    <a:cubicBezTo>
                      <a:pt x="0" y="1439"/>
                      <a:pt x="571" y="1713"/>
                      <a:pt x="1141" y="1713"/>
                    </a:cubicBezTo>
                    <a:cubicBezTo>
                      <a:pt x="1712" y="1713"/>
                      <a:pt x="2009" y="1439"/>
                      <a:pt x="2009" y="868"/>
                    </a:cubicBezTo>
                    <a:cubicBezTo>
                      <a:pt x="2009" y="298"/>
                      <a:pt x="1712" y="1"/>
                      <a:pt x="1141" y="1"/>
                    </a:cubicBezTo>
                    <a:close/>
                  </a:path>
                </a:pathLst>
              </a:custGeom>
              <a:solidFill>
                <a:schemeClr val="accent3"/>
              </a:solidFill>
              <a:ln>
                <a:noFill/>
              </a:ln>
              <a:effectLst>
                <a:outerShdw blurRad="57150" dist="19050" dir="5400000" algn="bl" rotWithShape="0">
                  <a:schemeClr val="dk1">
                    <a:alpha val="18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endParaRPr dirty="0"/>
              </a:p>
            </p:txBody>
          </p:sp>
          <p:sp>
            <p:nvSpPr>
              <p:cNvPr id="753" name="Google Shape;753;p45"/>
              <p:cNvSpPr/>
              <p:nvPr/>
            </p:nvSpPr>
            <p:spPr>
              <a:xfrm>
                <a:off x="4803175" y="2297975"/>
                <a:ext cx="42825" cy="42825"/>
              </a:xfrm>
              <a:custGeom>
                <a:avLst/>
                <a:gdLst/>
                <a:ahLst/>
                <a:cxnLst/>
                <a:rect l="l" t="t" r="r" b="b"/>
                <a:pathLst>
                  <a:path w="1713" h="1713" extrusionOk="0">
                    <a:moveTo>
                      <a:pt x="868" y="1"/>
                    </a:moveTo>
                    <a:cubicBezTo>
                      <a:pt x="297" y="1"/>
                      <a:pt x="0" y="298"/>
                      <a:pt x="0" y="868"/>
                    </a:cubicBezTo>
                    <a:cubicBezTo>
                      <a:pt x="0" y="1439"/>
                      <a:pt x="297" y="1713"/>
                      <a:pt x="868" y="1713"/>
                    </a:cubicBezTo>
                    <a:cubicBezTo>
                      <a:pt x="1438" y="1713"/>
                      <a:pt x="1712" y="1439"/>
                      <a:pt x="1712" y="868"/>
                    </a:cubicBezTo>
                    <a:cubicBezTo>
                      <a:pt x="1712" y="298"/>
                      <a:pt x="1438" y="1"/>
                      <a:pt x="868" y="1"/>
                    </a:cubicBezTo>
                    <a:close/>
                  </a:path>
                </a:pathLst>
              </a:custGeom>
              <a:solidFill>
                <a:schemeClr val="accent2"/>
              </a:solidFill>
              <a:ln>
                <a:noFill/>
              </a:ln>
              <a:effectLst>
                <a:outerShdw blurRad="57150" dist="19050" dir="5400000" algn="bl" rotWithShape="0">
                  <a:schemeClr val="dk1">
                    <a:alpha val="18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endParaRPr dirty="0"/>
              </a:p>
            </p:txBody>
          </p:sp>
          <p:sp>
            <p:nvSpPr>
              <p:cNvPr id="754" name="Google Shape;754;p45"/>
              <p:cNvSpPr/>
              <p:nvPr/>
            </p:nvSpPr>
            <p:spPr>
              <a:xfrm>
                <a:off x="4896175" y="2297975"/>
                <a:ext cx="49675" cy="42825"/>
              </a:xfrm>
              <a:custGeom>
                <a:avLst/>
                <a:gdLst/>
                <a:ahLst/>
                <a:cxnLst/>
                <a:rect l="l" t="t" r="r" b="b"/>
                <a:pathLst>
                  <a:path w="1987" h="1713" extrusionOk="0">
                    <a:moveTo>
                      <a:pt x="1142" y="1"/>
                    </a:moveTo>
                    <a:cubicBezTo>
                      <a:pt x="572" y="1"/>
                      <a:pt x="1" y="298"/>
                      <a:pt x="1" y="868"/>
                    </a:cubicBezTo>
                    <a:cubicBezTo>
                      <a:pt x="1" y="1439"/>
                      <a:pt x="572" y="1713"/>
                      <a:pt x="1142" y="1713"/>
                    </a:cubicBezTo>
                    <a:cubicBezTo>
                      <a:pt x="1416" y="1713"/>
                      <a:pt x="1987" y="1439"/>
                      <a:pt x="1987" y="868"/>
                    </a:cubicBezTo>
                    <a:cubicBezTo>
                      <a:pt x="1987" y="298"/>
                      <a:pt x="1416" y="1"/>
                      <a:pt x="1142" y="1"/>
                    </a:cubicBezTo>
                    <a:close/>
                  </a:path>
                </a:pathLst>
              </a:custGeom>
              <a:solidFill>
                <a:schemeClr val="accent4"/>
              </a:solidFill>
              <a:ln>
                <a:noFill/>
              </a:ln>
              <a:effectLst>
                <a:outerShdw blurRad="57150" dist="19050" dir="5400000" algn="bl" rotWithShape="0">
                  <a:schemeClr val="dk1">
                    <a:alpha val="18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endParaRPr dirty="0"/>
              </a:p>
            </p:txBody>
          </p:sp>
          <p:sp>
            <p:nvSpPr>
              <p:cNvPr id="755" name="Google Shape;755;p45"/>
              <p:cNvSpPr/>
              <p:nvPr/>
            </p:nvSpPr>
            <p:spPr>
              <a:xfrm>
                <a:off x="4845975" y="2827891"/>
                <a:ext cx="535275" cy="535275"/>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dk1"/>
              </a:solidFill>
              <a:ln>
                <a:noFill/>
              </a:ln>
              <a:effectLst>
                <a:outerShdw blurRad="57150" dist="19050" dir="5400000" algn="bl" rotWithShape="0">
                  <a:schemeClr val="dk1">
                    <a:alpha val="18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endParaRPr dirty="0"/>
              </a:p>
            </p:txBody>
          </p:sp>
          <p:sp>
            <p:nvSpPr>
              <p:cNvPr id="756" name="Google Shape;756;p45"/>
              <p:cNvSpPr/>
              <p:nvPr/>
            </p:nvSpPr>
            <p:spPr>
              <a:xfrm>
                <a:off x="3598000" y="2191275"/>
                <a:ext cx="927300" cy="1305050"/>
              </a:xfrm>
              <a:custGeom>
                <a:avLst/>
                <a:gdLst/>
                <a:ahLst/>
                <a:cxnLst/>
                <a:rect l="l" t="t" r="r" b="b"/>
                <a:pathLst>
                  <a:path w="37092" h="52202" extrusionOk="0">
                    <a:moveTo>
                      <a:pt x="1142" y="1"/>
                    </a:moveTo>
                    <a:cubicBezTo>
                      <a:pt x="274" y="1"/>
                      <a:pt x="0" y="571"/>
                      <a:pt x="0" y="1142"/>
                    </a:cubicBezTo>
                    <a:lnTo>
                      <a:pt x="0" y="51061"/>
                    </a:lnTo>
                    <a:cubicBezTo>
                      <a:pt x="0" y="51631"/>
                      <a:pt x="274" y="52202"/>
                      <a:pt x="1142" y="52202"/>
                    </a:cubicBezTo>
                    <a:lnTo>
                      <a:pt x="35950" y="52202"/>
                    </a:lnTo>
                    <a:cubicBezTo>
                      <a:pt x="36521" y="52202"/>
                      <a:pt x="37092" y="51631"/>
                      <a:pt x="37092" y="51061"/>
                    </a:cubicBezTo>
                    <a:lnTo>
                      <a:pt x="37092" y="1142"/>
                    </a:lnTo>
                    <a:cubicBezTo>
                      <a:pt x="37092" y="571"/>
                      <a:pt x="36521" y="1"/>
                      <a:pt x="35950" y="1"/>
                    </a:cubicBezTo>
                    <a:close/>
                  </a:path>
                </a:pathLst>
              </a:custGeom>
              <a:solidFill>
                <a:schemeClr val="accent1"/>
              </a:solidFill>
              <a:ln>
                <a:noFill/>
              </a:ln>
              <a:effectLst>
                <a:outerShdw blurRad="57150" dist="19050" dir="5400000" algn="bl" rotWithShape="0">
                  <a:schemeClr val="dk1">
                    <a:alpha val="18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endParaRPr dirty="0"/>
              </a:p>
            </p:txBody>
          </p:sp>
          <p:sp>
            <p:nvSpPr>
              <p:cNvPr id="757" name="Google Shape;757;p45"/>
              <p:cNvSpPr/>
              <p:nvPr/>
            </p:nvSpPr>
            <p:spPr>
              <a:xfrm>
                <a:off x="3655050" y="2433800"/>
                <a:ext cx="813175" cy="1005475"/>
              </a:xfrm>
              <a:custGeom>
                <a:avLst/>
                <a:gdLst/>
                <a:ahLst/>
                <a:cxnLst/>
                <a:rect l="l" t="t" r="r" b="b"/>
                <a:pathLst>
                  <a:path w="32527" h="40219" extrusionOk="0">
                    <a:moveTo>
                      <a:pt x="1" y="0"/>
                    </a:moveTo>
                    <a:lnTo>
                      <a:pt x="1" y="40218"/>
                    </a:lnTo>
                    <a:lnTo>
                      <a:pt x="32527" y="40218"/>
                    </a:lnTo>
                    <a:lnTo>
                      <a:pt x="32527" y="0"/>
                    </a:lnTo>
                    <a:close/>
                  </a:path>
                </a:pathLst>
              </a:custGeom>
              <a:solidFill>
                <a:schemeClr val="dk2"/>
              </a:solidFill>
              <a:ln>
                <a:noFill/>
              </a:ln>
              <a:effectLst>
                <a:outerShdw blurRad="57150" dist="19050" dir="5400000" algn="bl" rotWithShape="0">
                  <a:schemeClr val="dk1">
                    <a:alpha val="18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endParaRPr dirty="0"/>
              </a:p>
            </p:txBody>
          </p:sp>
          <p:sp>
            <p:nvSpPr>
              <p:cNvPr id="758" name="Google Shape;758;p45"/>
              <p:cNvSpPr/>
              <p:nvPr/>
            </p:nvSpPr>
            <p:spPr>
              <a:xfrm>
                <a:off x="3647650" y="2297975"/>
                <a:ext cx="50225" cy="42825"/>
              </a:xfrm>
              <a:custGeom>
                <a:avLst/>
                <a:gdLst/>
                <a:ahLst/>
                <a:cxnLst/>
                <a:rect l="l" t="t" r="r" b="b"/>
                <a:pathLst>
                  <a:path w="2009" h="1713" extrusionOk="0">
                    <a:moveTo>
                      <a:pt x="868" y="1"/>
                    </a:moveTo>
                    <a:cubicBezTo>
                      <a:pt x="297" y="1"/>
                      <a:pt x="0" y="298"/>
                      <a:pt x="0" y="868"/>
                    </a:cubicBezTo>
                    <a:cubicBezTo>
                      <a:pt x="0" y="1439"/>
                      <a:pt x="297" y="1713"/>
                      <a:pt x="868" y="1713"/>
                    </a:cubicBezTo>
                    <a:cubicBezTo>
                      <a:pt x="1438" y="1713"/>
                      <a:pt x="2009" y="1439"/>
                      <a:pt x="2009" y="868"/>
                    </a:cubicBezTo>
                    <a:cubicBezTo>
                      <a:pt x="2009" y="298"/>
                      <a:pt x="1438" y="1"/>
                      <a:pt x="868" y="1"/>
                    </a:cubicBezTo>
                    <a:close/>
                  </a:path>
                </a:pathLst>
              </a:custGeom>
              <a:solidFill>
                <a:schemeClr val="accent3"/>
              </a:solidFill>
              <a:ln>
                <a:noFill/>
              </a:ln>
              <a:effectLst>
                <a:outerShdw blurRad="57150" dist="19050" dir="5400000" algn="bl" rotWithShape="0">
                  <a:schemeClr val="dk1">
                    <a:alpha val="18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endParaRPr dirty="0"/>
              </a:p>
            </p:txBody>
          </p:sp>
          <p:sp>
            <p:nvSpPr>
              <p:cNvPr id="759" name="Google Shape;759;p45"/>
              <p:cNvSpPr/>
              <p:nvPr/>
            </p:nvSpPr>
            <p:spPr>
              <a:xfrm>
                <a:off x="3740650" y="2297975"/>
                <a:ext cx="49675" cy="42825"/>
              </a:xfrm>
              <a:custGeom>
                <a:avLst/>
                <a:gdLst/>
                <a:ahLst/>
                <a:cxnLst/>
                <a:rect l="l" t="t" r="r" b="b"/>
                <a:pathLst>
                  <a:path w="1987" h="1713" extrusionOk="0">
                    <a:moveTo>
                      <a:pt x="1142" y="1"/>
                    </a:moveTo>
                    <a:cubicBezTo>
                      <a:pt x="571" y="1"/>
                      <a:pt x="1" y="298"/>
                      <a:pt x="1" y="868"/>
                    </a:cubicBezTo>
                    <a:cubicBezTo>
                      <a:pt x="1" y="1439"/>
                      <a:pt x="571" y="1713"/>
                      <a:pt x="1142" y="1713"/>
                    </a:cubicBezTo>
                    <a:cubicBezTo>
                      <a:pt x="1416" y="1713"/>
                      <a:pt x="1987" y="1439"/>
                      <a:pt x="1987" y="868"/>
                    </a:cubicBezTo>
                    <a:cubicBezTo>
                      <a:pt x="1987" y="298"/>
                      <a:pt x="1416" y="1"/>
                      <a:pt x="1142" y="1"/>
                    </a:cubicBezTo>
                    <a:close/>
                  </a:path>
                </a:pathLst>
              </a:custGeom>
              <a:solidFill>
                <a:schemeClr val="accent2"/>
              </a:solidFill>
              <a:ln>
                <a:noFill/>
              </a:ln>
              <a:effectLst>
                <a:outerShdw blurRad="57150" dist="19050" dir="5400000" algn="bl" rotWithShape="0">
                  <a:schemeClr val="dk1">
                    <a:alpha val="18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endParaRPr dirty="0"/>
              </a:p>
            </p:txBody>
          </p:sp>
          <p:sp>
            <p:nvSpPr>
              <p:cNvPr id="760" name="Google Shape;760;p45"/>
              <p:cNvSpPr/>
              <p:nvPr/>
            </p:nvSpPr>
            <p:spPr>
              <a:xfrm>
                <a:off x="3840525" y="2297975"/>
                <a:ext cx="42825" cy="42825"/>
              </a:xfrm>
              <a:custGeom>
                <a:avLst/>
                <a:gdLst/>
                <a:ahLst/>
                <a:cxnLst/>
                <a:rect l="l" t="t" r="r" b="b"/>
                <a:pathLst>
                  <a:path w="1713" h="1713" extrusionOk="0">
                    <a:moveTo>
                      <a:pt x="845" y="1"/>
                    </a:moveTo>
                    <a:cubicBezTo>
                      <a:pt x="274" y="1"/>
                      <a:pt x="0" y="298"/>
                      <a:pt x="0" y="868"/>
                    </a:cubicBezTo>
                    <a:cubicBezTo>
                      <a:pt x="0" y="1439"/>
                      <a:pt x="274" y="1713"/>
                      <a:pt x="845" y="1713"/>
                    </a:cubicBezTo>
                    <a:cubicBezTo>
                      <a:pt x="1415" y="1713"/>
                      <a:pt x="1712" y="1439"/>
                      <a:pt x="1712" y="868"/>
                    </a:cubicBezTo>
                    <a:cubicBezTo>
                      <a:pt x="1712" y="298"/>
                      <a:pt x="1415" y="1"/>
                      <a:pt x="845" y="1"/>
                    </a:cubicBezTo>
                    <a:close/>
                  </a:path>
                </a:pathLst>
              </a:custGeom>
              <a:solidFill>
                <a:schemeClr val="accent5"/>
              </a:solidFill>
              <a:ln>
                <a:noFill/>
              </a:ln>
              <a:effectLst>
                <a:outerShdw blurRad="57150" dist="19050" dir="5400000" algn="bl" rotWithShape="0">
                  <a:schemeClr val="dk1">
                    <a:alpha val="18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endParaRPr dirty="0"/>
              </a:p>
            </p:txBody>
          </p:sp>
          <p:sp>
            <p:nvSpPr>
              <p:cNvPr id="761" name="Google Shape;761;p45"/>
              <p:cNvSpPr/>
              <p:nvPr/>
            </p:nvSpPr>
            <p:spPr>
              <a:xfrm>
                <a:off x="3790300" y="3061500"/>
                <a:ext cx="542125" cy="35400"/>
              </a:xfrm>
              <a:custGeom>
                <a:avLst/>
                <a:gdLst/>
                <a:ahLst/>
                <a:cxnLst/>
                <a:rect l="l" t="t" r="r" b="b"/>
                <a:pathLst>
                  <a:path w="21685" h="1416" extrusionOk="0">
                    <a:moveTo>
                      <a:pt x="571" y="0"/>
                    </a:moveTo>
                    <a:cubicBezTo>
                      <a:pt x="297" y="0"/>
                      <a:pt x="1" y="274"/>
                      <a:pt x="1" y="571"/>
                    </a:cubicBezTo>
                    <a:cubicBezTo>
                      <a:pt x="1" y="1141"/>
                      <a:pt x="297" y="1415"/>
                      <a:pt x="571" y="1415"/>
                    </a:cubicBezTo>
                    <a:lnTo>
                      <a:pt x="20840" y="1415"/>
                    </a:lnTo>
                    <a:cubicBezTo>
                      <a:pt x="21411" y="1415"/>
                      <a:pt x="21685" y="1141"/>
                      <a:pt x="21685" y="571"/>
                    </a:cubicBezTo>
                    <a:cubicBezTo>
                      <a:pt x="21685" y="274"/>
                      <a:pt x="21411" y="0"/>
                      <a:pt x="20840" y="0"/>
                    </a:cubicBezTo>
                    <a:close/>
                  </a:path>
                </a:pathLst>
              </a:custGeom>
              <a:solidFill>
                <a:schemeClr val="accent6"/>
              </a:solidFill>
              <a:ln>
                <a:noFill/>
              </a:ln>
              <a:effectLst>
                <a:outerShdw blurRad="57150" dist="19050" dir="5400000" algn="bl" rotWithShape="0">
                  <a:schemeClr val="dk1">
                    <a:alpha val="18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endParaRPr dirty="0"/>
              </a:p>
            </p:txBody>
          </p:sp>
          <p:sp>
            <p:nvSpPr>
              <p:cNvPr id="762" name="Google Shape;762;p45"/>
              <p:cNvSpPr/>
              <p:nvPr/>
            </p:nvSpPr>
            <p:spPr>
              <a:xfrm>
                <a:off x="3790300" y="3175625"/>
                <a:ext cx="542125" cy="35400"/>
              </a:xfrm>
              <a:custGeom>
                <a:avLst/>
                <a:gdLst/>
                <a:ahLst/>
                <a:cxnLst/>
                <a:rect l="l" t="t" r="r" b="b"/>
                <a:pathLst>
                  <a:path w="21685" h="1416" extrusionOk="0">
                    <a:moveTo>
                      <a:pt x="571" y="0"/>
                    </a:moveTo>
                    <a:cubicBezTo>
                      <a:pt x="297" y="0"/>
                      <a:pt x="1" y="274"/>
                      <a:pt x="1" y="571"/>
                    </a:cubicBezTo>
                    <a:cubicBezTo>
                      <a:pt x="1" y="1141"/>
                      <a:pt x="297" y="1415"/>
                      <a:pt x="571" y="1415"/>
                    </a:cubicBezTo>
                    <a:lnTo>
                      <a:pt x="20840" y="1415"/>
                    </a:lnTo>
                    <a:cubicBezTo>
                      <a:pt x="21411" y="1415"/>
                      <a:pt x="21685" y="1141"/>
                      <a:pt x="21685" y="571"/>
                    </a:cubicBezTo>
                    <a:cubicBezTo>
                      <a:pt x="21685" y="274"/>
                      <a:pt x="21411" y="0"/>
                      <a:pt x="20840" y="0"/>
                    </a:cubicBezTo>
                    <a:close/>
                  </a:path>
                </a:pathLst>
              </a:custGeom>
              <a:solidFill>
                <a:schemeClr val="accent6"/>
              </a:solidFill>
              <a:ln>
                <a:noFill/>
              </a:ln>
              <a:effectLst>
                <a:outerShdw blurRad="57150" dist="19050" dir="5400000" algn="bl" rotWithShape="0">
                  <a:schemeClr val="dk1">
                    <a:alpha val="18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endParaRPr dirty="0"/>
              </a:p>
            </p:txBody>
          </p:sp>
          <p:sp>
            <p:nvSpPr>
              <p:cNvPr id="763" name="Google Shape;763;p45"/>
              <p:cNvSpPr/>
              <p:nvPr/>
            </p:nvSpPr>
            <p:spPr>
              <a:xfrm>
                <a:off x="3932950" y="3282325"/>
                <a:ext cx="256825" cy="42825"/>
              </a:xfrm>
              <a:custGeom>
                <a:avLst/>
                <a:gdLst/>
                <a:ahLst/>
                <a:cxnLst/>
                <a:rect l="l" t="t" r="r" b="b"/>
                <a:pathLst>
                  <a:path w="10273" h="1713" extrusionOk="0">
                    <a:moveTo>
                      <a:pt x="571" y="0"/>
                    </a:moveTo>
                    <a:cubicBezTo>
                      <a:pt x="298" y="0"/>
                      <a:pt x="1" y="571"/>
                      <a:pt x="1" y="868"/>
                    </a:cubicBezTo>
                    <a:cubicBezTo>
                      <a:pt x="1" y="1142"/>
                      <a:pt x="298" y="1712"/>
                      <a:pt x="571" y="1712"/>
                    </a:cubicBezTo>
                    <a:lnTo>
                      <a:pt x="9428" y="1712"/>
                    </a:lnTo>
                    <a:cubicBezTo>
                      <a:pt x="9998" y="1712"/>
                      <a:pt x="10272" y="1142"/>
                      <a:pt x="10272" y="868"/>
                    </a:cubicBezTo>
                    <a:cubicBezTo>
                      <a:pt x="10272" y="571"/>
                      <a:pt x="9998" y="0"/>
                      <a:pt x="9428" y="0"/>
                    </a:cubicBezTo>
                    <a:close/>
                  </a:path>
                </a:pathLst>
              </a:custGeom>
              <a:solidFill>
                <a:schemeClr val="accent6"/>
              </a:solidFill>
              <a:ln>
                <a:noFill/>
              </a:ln>
              <a:effectLst>
                <a:outerShdw blurRad="57150" dist="19050" dir="5400000" algn="bl" rotWithShape="0">
                  <a:schemeClr val="dk1">
                    <a:alpha val="18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endParaRPr dirty="0"/>
              </a:p>
            </p:txBody>
          </p:sp>
          <p:sp>
            <p:nvSpPr>
              <p:cNvPr id="764" name="Google Shape;764;p45"/>
              <p:cNvSpPr/>
              <p:nvPr/>
            </p:nvSpPr>
            <p:spPr>
              <a:xfrm>
                <a:off x="3911850" y="2533650"/>
                <a:ext cx="306450" cy="306450"/>
              </a:xfrm>
              <a:custGeom>
                <a:avLst/>
                <a:gdLst/>
                <a:ahLst/>
                <a:cxnLst/>
                <a:rect l="l" t="t" r="r" b="b"/>
                <a:pathLst>
                  <a:path w="12258" h="12258" extrusionOk="0">
                    <a:moveTo>
                      <a:pt x="5981" y="1"/>
                    </a:moveTo>
                    <a:cubicBezTo>
                      <a:pt x="2557" y="1"/>
                      <a:pt x="0" y="2557"/>
                      <a:pt x="0" y="5981"/>
                    </a:cubicBezTo>
                    <a:cubicBezTo>
                      <a:pt x="0" y="9405"/>
                      <a:pt x="2557" y="12258"/>
                      <a:pt x="5981" y="12258"/>
                    </a:cubicBezTo>
                    <a:cubicBezTo>
                      <a:pt x="9404" y="12258"/>
                      <a:pt x="12258" y="9405"/>
                      <a:pt x="12258" y="5981"/>
                    </a:cubicBezTo>
                    <a:cubicBezTo>
                      <a:pt x="12258" y="2557"/>
                      <a:pt x="9404" y="1"/>
                      <a:pt x="5981" y="1"/>
                    </a:cubicBezTo>
                    <a:close/>
                  </a:path>
                </a:pathLst>
              </a:custGeom>
              <a:solidFill>
                <a:schemeClr val="accent4"/>
              </a:solidFill>
              <a:ln>
                <a:noFill/>
              </a:ln>
              <a:effectLst>
                <a:outerShdw blurRad="57150" dist="19050" dir="5400000" algn="bl" rotWithShape="0">
                  <a:schemeClr val="dk1">
                    <a:alpha val="18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endParaRPr dirty="0"/>
              </a:p>
            </p:txBody>
          </p:sp>
          <p:sp>
            <p:nvSpPr>
              <p:cNvPr id="765" name="Google Shape;765;p45"/>
              <p:cNvSpPr/>
              <p:nvPr/>
            </p:nvSpPr>
            <p:spPr>
              <a:xfrm>
                <a:off x="4004300" y="2576450"/>
                <a:ext cx="114150" cy="106725"/>
              </a:xfrm>
              <a:custGeom>
                <a:avLst/>
                <a:gdLst/>
                <a:ahLst/>
                <a:cxnLst/>
                <a:rect l="l" t="t" r="r" b="b"/>
                <a:pathLst>
                  <a:path w="4566" h="4269" extrusionOk="0">
                    <a:moveTo>
                      <a:pt x="2283" y="1"/>
                    </a:moveTo>
                    <a:cubicBezTo>
                      <a:pt x="1141" y="1"/>
                      <a:pt x="0" y="845"/>
                      <a:pt x="0" y="2283"/>
                    </a:cubicBezTo>
                    <a:cubicBezTo>
                      <a:pt x="0" y="3424"/>
                      <a:pt x="1141" y="4269"/>
                      <a:pt x="2283" y="4269"/>
                    </a:cubicBezTo>
                    <a:cubicBezTo>
                      <a:pt x="3424" y="4269"/>
                      <a:pt x="4565" y="3424"/>
                      <a:pt x="4565" y="2283"/>
                    </a:cubicBezTo>
                    <a:cubicBezTo>
                      <a:pt x="4565" y="845"/>
                      <a:pt x="3424" y="1"/>
                      <a:pt x="2283" y="1"/>
                    </a:cubicBezTo>
                    <a:close/>
                  </a:path>
                </a:pathLst>
              </a:custGeom>
              <a:solidFill>
                <a:srgbClr val="FFFFFF"/>
              </a:solidFill>
              <a:ln>
                <a:noFill/>
              </a:ln>
              <a:effectLst>
                <a:outerShdw blurRad="57150" dist="19050" dir="5400000" algn="bl" rotWithShape="0">
                  <a:schemeClr val="dk1">
                    <a:alpha val="18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endParaRPr dirty="0"/>
              </a:p>
            </p:txBody>
          </p:sp>
          <p:sp>
            <p:nvSpPr>
              <p:cNvPr id="766" name="Google Shape;766;p45"/>
              <p:cNvSpPr/>
              <p:nvPr/>
            </p:nvSpPr>
            <p:spPr>
              <a:xfrm>
                <a:off x="3954650" y="2711700"/>
                <a:ext cx="214000" cy="121550"/>
              </a:xfrm>
              <a:custGeom>
                <a:avLst/>
                <a:gdLst/>
                <a:ahLst/>
                <a:cxnLst/>
                <a:rect l="l" t="t" r="r" b="b"/>
                <a:pathLst>
                  <a:path w="8560" h="4862" extrusionOk="0">
                    <a:moveTo>
                      <a:pt x="4269" y="0"/>
                    </a:moveTo>
                    <a:cubicBezTo>
                      <a:pt x="2283" y="0"/>
                      <a:pt x="571" y="1141"/>
                      <a:pt x="0" y="2853"/>
                    </a:cubicBezTo>
                    <a:cubicBezTo>
                      <a:pt x="1141" y="3995"/>
                      <a:pt x="2557" y="4862"/>
                      <a:pt x="4269" y="4862"/>
                    </a:cubicBezTo>
                    <a:cubicBezTo>
                      <a:pt x="5980" y="4862"/>
                      <a:pt x="7418" y="3995"/>
                      <a:pt x="8560" y="2853"/>
                    </a:cubicBezTo>
                    <a:cubicBezTo>
                      <a:pt x="7989" y="1141"/>
                      <a:pt x="6277" y="0"/>
                      <a:pt x="4269" y="0"/>
                    </a:cubicBezTo>
                    <a:close/>
                  </a:path>
                </a:pathLst>
              </a:custGeom>
              <a:solidFill>
                <a:srgbClr val="FFFFFF"/>
              </a:solidFill>
              <a:ln>
                <a:noFill/>
              </a:ln>
              <a:effectLst>
                <a:outerShdw blurRad="57150" dist="19050" dir="5400000" algn="bl" rotWithShape="0">
                  <a:schemeClr val="dk1">
                    <a:alpha val="18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endParaRPr dirty="0"/>
              </a:p>
            </p:txBody>
          </p:sp>
        </p:grpSp>
        <p:grpSp>
          <p:nvGrpSpPr>
            <p:cNvPr id="767" name="Google Shape;767;p45"/>
            <p:cNvGrpSpPr/>
            <p:nvPr/>
          </p:nvGrpSpPr>
          <p:grpSpPr>
            <a:xfrm>
              <a:off x="7199564" y="2548592"/>
              <a:ext cx="836053" cy="232500"/>
              <a:chOff x="7110769" y="2167592"/>
              <a:chExt cx="836053" cy="232500"/>
            </a:xfrm>
          </p:grpSpPr>
          <p:sp>
            <p:nvSpPr>
              <p:cNvPr id="768" name="Google Shape;768;p45"/>
              <p:cNvSpPr/>
              <p:nvPr/>
            </p:nvSpPr>
            <p:spPr>
              <a:xfrm>
                <a:off x="7110769" y="2167592"/>
                <a:ext cx="338100" cy="232500"/>
              </a:xfrm>
              <a:prstGeom prst="roundRect">
                <a:avLst>
                  <a:gd name="adj" fmla="val 16667"/>
                </a:avLst>
              </a:prstGeom>
              <a:solidFill>
                <a:schemeClr val="lt1"/>
              </a:solidFill>
              <a:ln>
                <a:noFill/>
              </a:ln>
              <a:effectLst>
                <a:outerShdw blurRad="57150" dist="19050" dir="5400000" algn="bl" rotWithShape="0">
                  <a:schemeClr val="dk1">
                    <a:alpha val="9000"/>
                  </a:schemeClr>
                </a:outerShdw>
              </a:effectLst>
            </p:spPr>
            <p:txBody>
              <a:bodyPr spcFirstLastPara="1" wrap="square" lIns="91425" tIns="91425" rIns="91425" bIns="91425" anchor="ctr" anchorCtr="0">
                <a:noAutofit/>
              </a:bodyPr>
              <a:lstStyle/>
              <a:p>
                <a:endParaRPr dirty="0"/>
              </a:p>
            </p:txBody>
          </p:sp>
          <p:sp>
            <p:nvSpPr>
              <p:cNvPr id="769" name="Google Shape;769;p45"/>
              <p:cNvSpPr/>
              <p:nvPr/>
            </p:nvSpPr>
            <p:spPr>
              <a:xfrm>
                <a:off x="7552322" y="2167610"/>
                <a:ext cx="394500" cy="35100"/>
              </a:xfrm>
              <a:prstGeom prst="roundRect">
                <a:avLst>
                  <a:gd name="adj" fmla="val 50000"/>
                </a:avLst>
              </a:prstGeom>
              <a:solidFill>
                <a:schemeClr val="lt1"/>
              </a:solidFill>
              <a:ln>
                <a:noFill/>
              </a:ln>
              <a:effectLst>
                <a:outerShdw blurRad="57150" dist="19050" dir="5400000" algn="bl" rotWithShape="0">
                  <a:schemeClr val="dk1">
                    <a:alpha val="14000"/>
                  </a:schemeClr>
                </a:outerShdw>
              </a:effectLst>
            </p:spPr>
            <p:txBody>
              <a:bodyPr spcFirstLastPara="1" wrap="square" lIns="91425" tIns="91425" rIns="91425" bIns="91425" anchor="ctr" anchorCtr="0">
                <a:noAutofit/>
              </a:bodyPr>
              <a:lstStyle/>
              <a:p>
                <a:endParaRPr dirty="0"/>
              </a:p>
            </p:txBody>
          </p:sp>
          <p:sp>
            <p:nvSpPr>
              <p:cNvPr id="770" name="Google Shape;770;p45"/>
              <p:cNvSpPr/>
              <p:nvPr/>
            </p:nvSpPr>
            <p:spPr>
              <a:xfrm>
                <a:off x="7552322" y="2259290"/>
                <a:ext cx="274800" cy="35100"/>
              </a:xfrm>
              <a:prstGeom prst="roundRect">
                <a:avLst>
                  <a:gd name="adj" fmla="val 50000"/>
                </a:avLst>
              </a:prstGeom>
              <a:solidFill>
                <a:schemeClr val="lt1"/>
              </a:solidFill>
              <a:ln>
                <a:noFill/>
              </a:ln>
              <a:effectLst>
                <a:outerShdw blurRad="57150" dist="19050" dir="5400000" algn="bl" rotWithShape="0">
                  <a:schemeClr val="dk1">
                    <a:alpha val="14000"/>
                  </a:schemeClr>
                </a:outerShdw>
              </a:effectLst>
            </p:spPr>
            <p:txBody>
              <a:bodyPr spcFirstLastPara="1" wrap="square" lIns="91425" tIns="91425" rIns="91425" bIns="91425" anchor="ctr" anchorCtr="0">
                <a:noAutofit/>
              </a:bodyPr>
              <a:lstStyle/>
              <a:p>
                <a:endParaRPr dirty="0"/>
              </a:p>
            </p:txBody>
          </p:sp>
          <p:sp>
            <p:nvSpPr>
              <p:cNvPr id="771" name="Google Shape;771;p45"/>
              <p:cNvSpPr/>
              <p:nvPr/>
            </p:nvSpPr>
            <p:spPr>
              <a:xfrm>
                <a:off x="7552322" y="2350970"/>
                <a:ext cx="159600" cy="35100"/>
              </a:xfrm>
              <a:prstGeom prst="roundRect">
                <a:avLst>
                  <a:gd name="adj" fmla="val 50000"/>
                </a:avLst>
              </a:prstGeom>
              <a:solidFill>
                <a:schemeClr val="lt1"/>
              </a:solidFill>
              <a:ln>
                <a:noFill/>
              </a:ln>
              <a:effectLst>
                <a:outerShdw blurRad="57150" dist="19050" dir="5400000" algn="bl" rotWithShape="0">
                  <a:schemeClr val="dk1">
                    <a:alpha val="14000"/>
                  </a:schemeClr>
                </a:outerShdw>
              </a:effectLst>
            </p:spPr>
            <p:txBody>
              <a:bodyPr spcFirstLastPara="1" wrap="square" lIns="91425" tIns="91425" rIns="91425" bIns="91425" anchor="ctr" anchorCtr="0">
                <a:noAutofit/>
              </a:bodyPr>
              <a:lstStyle/>
              <a:p>
                <a:endParaRPr dirty="0"/>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p50"/>
          <p:cNvSpPr txBox="1">
            <a:spLocks noGrp="1"/>
          </p:cNvSpPr>
          <p:nvPr>
            <p:ph type="title"/>
          </p:nvPr>
        </p:nvSpPr>
        <p:spPr>
          <a:xfrm>
            <a:off x="646651" y="632831"/>
            <a:ext cx="3852000" cy="679200"/>
          </a:xfrm>
          <a:prstGeom prst="rect">
            <a:avLst/>
          </a:prstGeom>
        </p:spPr>
        <p:txBody>
          <a:bodyPr spcFirstLastPara="1" wrap="square" lIns="91425" tIns="91425" rIns="91425" bIns="91425" anchor="t" anchorCtr="0">
            <a:noAutofit/>
          </a:bodyPr>
          <a:lstStyle/>
          <a:p>
            <a:r>
              <a:rPr lang="en-US" sz="2400" dirty="0"/>
              <a:t>Problem Statement</a:t>
            </a:r>
            <a:endParaRPr sz="2400" dirty="0"/>
          </a:p>
        </p:txBody>
      </p:sp>
      <p:grpSp>
        <p:nvGrpSpPr>
          <p:cNvPr id="973" name="Google Shape;973;p50"/>
          <p:cNvGrpSpPr/>
          <p:nvPr/>
        </p:nvGrpSpPr>
        <p:grpSpPr>
          <a:xfrm>
            <a:off x="5765799" y="1805689"/>
            <a:ext cx="2995629" cy="1775711"/>
            <a:chOff x="4646884" y="1534161"/>
            <a:chExt cx="3852078" cy="2198521"/>
          </a:xfrm>
        </p:grpSpPr>
        <p:grpSp>
          <p:nvGrpSpPr>
            <p:cNvPr id="974" name="Google Shape;974;p50"/>
            <p:cNvGrpSpPr/>
            <p:nvPr/>
          </p:nvGrpSpPr>
          <p:grpSpPr>
            <a:xfrm flipH="1">
              <a:off x="4994335" y="1705248"/>
              <a:ext cx="861213" cy="1229177"/>
              <a:chOff x="5484390" y="2699155"/>
              <a:chExt cx="1632940" cy="2330636"/>
            </a:xfrm>
          </p:grpSpPr>
          <p:sp>
            <p:nvSpPr>
              <p:cNvPr id="975" name="Google Shape;975;p50"/>
              <p:cNvSpPr/>
              <p:nvPr/>
            </p:nvSpPr>
            <p:spPr>
              <a:xfrm rot="1337864">
                <a:off x="5849934" y="2791559"/>
                <a:ext cx="901851" cy="2104597"/>
              </a:xfrm>
              <a:custGeom>
                <a:avLst/>
                <a:gdLst/>
                <a:ahLst/>
                <a:cxnLst/>
                <a:rect l="l" t="t" r="r" b="b"/>
                <a:pathLst>
                  <a:path w="27098" h="63237" extrusionOk="0">
                    <a:moveTo>
                      <a:pt x="3771" y="1"/>
                    </a:moveTo>
                    <a:cubicBezTo>
                      <a:pt x="3500" y="1"/>
                      <a:pt x="3230" y="34"/>
                      <a:pt x="2976" y="102"/>
                    </a:cubicBezTo>
                    <a:cubicBezTo>
                      <a:pt x="1878" y="406"/>
                      <a:pt x="1116" y="1116"/>
                      <a:pt x="728" y="2214"/>
                    </a:cubicBezTo>
                    <a:cubicBezTo>
                      <a:pt x="1" y="4260"/>
                      <a:pt x="744" y="7083"/>
                      <a:pt x="1878" y="8621"/>
                    </a:cubicBezTo>
                    <a:cubicBezTo>
                      <a:pt x="2216" y="9095"/>
                      <a:pt x="2621" y="9568"/>
                      <a:pt x="3010" y="10024"/>
                    </a:cubicBezTo>
                    <a:cubicBezTo>
                      <a:pt x="3922" y="11123"/>
                      <a:pt x="4887" y="12255"/>
                      <a:pt x="5326" y="13659"/>
                    </a:cubicBezTo>
                    <a:cubicBezTo>
                      <a:pt x="6154" y="16228"/>
                      <a:pt x="5410" y="18426"/>
                      <a:pt x="4684" y="20555"/>
                    </a:cubicBezTo>
                    <a:cubicBezTo>
                      <a:pt x="4294" y="21687"/>
                      <a:pt x="3889" y="22871"/>
                      <a:pt x="3719" y="24122"/>
                    </a:cubicBezTo>
                    <a:cubicBezTo>
                      <a:pt x="3365" y="26725"/>
                      <a:pt x="3922" y="29125"/>
                      <a:pt x="5258" y="30748"/>
                    </a:cubicBezTo>
                    <a:cubicBezTo>
                      <a:pt x="5630" y="31187"/>
                      <a:pt x="6086" y="31593"/>
                      <a:pt x="6509" y="31999"/>
                    </a:cubicBezTo>
                    <a:cubicBezTo>
                      <a:pt x="7134" y="32557"/>
                      <a:pt x="7776" y="33148"/>
                      <a:pt x="8233" y="33876"/>
                    </a:cubicBezTo>
                    <a:cubicBezTo>
                      <a:pt x="9670" y="36073"/>
                      <a:pt x="9146" y="38981"/>
                      <a:pt x="8639" y="40975"/>
                    </a:cubicBezTo>
                    <a:cubicBezTo>
                      <a:pt x="8572" y="41262"/>
                      <a:pt x="8486" y="41550"/>
                      <a:pt x="8419" y="41837"/>
                    </a:cubicBezTo>
                    <a:cubicBezTo>
                      <a:pt x="7895" y="43798"/>
                      <a:pt x="7371" y="45810"/>
                      <a:pt x="7794" y="47737"/>
                    </a:cubicBezTo>
                    <a:cubicBezTo>
                      <a:pt x="8335" y="50171"/>
                      <a:pt x="10228" y="51878"/>
                      <a:pt x="12223" y="53687"/>
                    </a:cubicBezTo>
                    <a:cubicBezTo>
                      <a:pt x="13879" y="55174"/>
                      <a:pt x="15586" y="56712"/>
                      <a:pt x="16516" y="58740"/>
                    </a:cubicBezTo>
                    <a:cubicBezTo>
                      <a:pt x="16719" y="59180"/>
                      <a:pt x="16888" y="59637"/>
                      <a:pt x="17040" y="60077"/>
                    </a:cubicBezTo>
                    <a:cubicBezTo>
                      <a:pt x="17328" y="60870"/>
                      <a:pt x="17598" y="61632"/>
                      <a:pt x="18071" y="62256"/>
                    </a:cubicBezTo>
                    <a:cubicBezTo>
                      <a:pt x="18561" y="62916"/>
                      <a:pt x="19221" y="63237"/>
                      <a:pt x="20082" y="63237"/>
                    </a:cubicBezTo>
                    <a:cubicBezTo>
                      <a:pt x="20522" y="63237"/>
                      <a:pt x="21013" y="63153"/>
                      <a:pt x="21536" y="62984"/>
                    </a:cubicBezTo>
                    <a:cubicBezTo>
                      <a:pt x="22162" y="62781"/>
                      <a:pt x="22838" y="62459"/>
                      <a:pt x="23514" y="62054"/>
                    </a:cubicBezTo>
                    <a:cubicBezTo>
                      <a:pt x="25694" y="60753"/>
                      <a:pt x="27098" y="58251"/>
                      <a:pt x="27030" y="55833"/>
                    </a:cubicBezTo>
                    <a:cubicBezTo>
                      <a:pt x="26963" y="53500"/>
                      <a:pt x="25796" y="51489"/>
                      <a:pt x="24579" y="49342"/>
                    </a:cubicBezTo>
                    <a:cubicBezTo>
                      <a:pt x="23700" y="47838"/>
                      <a:pt x="22804" y="46265"/>
                      <a:pt x="22331" y="44559"/>
                    </a:cubicBezTo>
                    <a:cubicBezTo>
                      <a:pt x="21367" y="41212"/>
                      <a:pt x="22111" y="37696"/>
                      <a:pt x="22838" y="34298"/>
                    </a:cubicBezTo>
                    <a:cubicBezTo>
                      <a:pt x="22922" y="33926"/>
                      <a:pt x="22990" y="33554"/>
                      <a:pt x="23075" y="33182"/>
                    </a:cubicBezTo>
                    <a:cubicBezTo>
                      <a:pt x="23801" y="29616"/>
                      <a:pt x="24292" y="25559"/>
                      <a:pt x="22331" y="22381"/>
                    </a:cubicBezTo>
                    <a:cubicBezTo>
                      <a:pt x="20995" y="20234"/>
                      <a:pt x="18714" y="18831"/>
                      <a:pt x="16516" y="17479"/>
                    </a:cubicBezTo>
                    <a:cubicBezTo>
                      <a:pt x="14082" y="15974"/>
                      <a:pt x="11563" y="14436"/>
                      <a:pt x="10244" y="11883"/>
                    </a:cubicBezTo>
                    <a:cubicBezTo>
                      <a:pt x="9484" y="10429"/>
                      <a:pt x="9196" y="8773"/>
                      <a:pt x="8926" y="7184"/>
                    </a:cubicBezTo>
                    <a:lnTo>
                      <a:pt x="8842" y="6728"/>
                    </a:lnTo>
                    <a:cubicBezTo>
                      <a:pt x="8554" y="5054"/>
                      <a:pt x="8182" y="3314"/>
                      <a:pt x="7168" y="1928"/>
                    </a:cubicBezTo>
                    <a:cubicBezTo>
                      <a:pt x="6323" y="760"/>
                      <a:pt x="4988" y="1"/>
                      <a:pt x="3771" y="1"/>
                    </a:cubicBezTo>
                    <a:close/>
                  </a:path>
                </a:pathLst>
              </a:custGeom>
              <a:solidFill>
                <a:schemeClr val="dk1"/>
              </a:solidFill>
              <a:ln>
                <a:noFill/>
              </a:ln>
              <a:effectLst>
                <a:outerShdw blurRad="57150" dist="19050" dir="5400000" algn="bl" rotWithShape="0">
                  <a:schemeClr val="dk1">
                    <a:alpha val="18000"/>
                  </a:schemeClr>
                </a:outerShdw>
                <a:reflection stA="5000" endPos="18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76" name="Google Shape;976;p50"/>
              <p:cNvSpPr/>
              <p:nvPr/>
            </p:nvSpPr>
            <p:spPr>
              <a:xfrm>
                <a:off x="5976368" y="2785366"/>
                <a:ext cx="708700" cy="2244425"/>
              </a:xfrm>
              <a:custGeom>
                <a:avLst/>
                <a:gdLst/>
                <a:ahLst/>
                <a:cxnLst/>
                <a:rect l="l" t="t" r="r" b="b"/>
                <a:pathLst>
                  <a:path w="28348" h="89777" extrusionOk="0">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chemeClr val="accent4"/>
              </a:solidFill>
              <a:ln>
                <a:noFill/>
              </a:ln>
              <a:effectLst>
                <a:outerShdw blurRad="57150" dist="19050" dir="5400000" algn="bl" rotWithShape="0">
                  <a:schemeClr val="dk1">
                    <a:alpha val="18000"/>
                  </a:schemeClr>
                </a:outerShdw>
                <a:reflection stA="5000" endPos="18000" dist="38100" dir="5400000" fadeDir="5400012" sy="-100000" algn="bl" rotWithShape="0"/>
              </a:effectLst>
            </p:spPr>
            <p:txBody>
              <a:bodyPr spcFirstLastPara="1" wrap="square" lIns="91425" tIns="91425" rIns="91425" bIns="91425" anchor="ctr" anchorCtr="0">
                <a:noAutofit/>
              </a:bodyPr>
              <a:lstStyle/>
              <a:p>
                <a:endParaRPr dirty="0"/>
              </a:p>
            </p:txBody>
          </p:sp>
        </p:grpSp>
        <p:grpSp>
          <p:nvGrpSpPr>
            <p:cNvPr id="977" name="Google Shape;977;p50"/>
            <p:cNvGrpSpPr/>
            <p:nvPr/>
          </p:nvGrpSpPr>
          <p:grpSpPr>
            <a:xfrm>
              <a:off x="4646884" y="2774145"/>
              <a:ext cx="1170434" cy="792593"/>
              <a:chOff x="5275594" y="2739478"/>
              <a:chExt cx="1119818" cy="758317"/>
            </a:xfrm>
          </p:grpSpPr>
          <p:sp>
            <p:nvSpPr>
              <p:cNvPr id="978" name="Google Shape;978;p50"/>
              <p:cNvSpPr/>
              <p:nvPr/>
            </p:nvSpPr>
            <p:spPr>
              <a:xfrm>
                <a:off x="5492248" y="2739478"/>
                <a:ext cx="903164" cy="758317"/>
              </a:xfrm>
              <a:custGeom>
                <a:avLst/>
                <a:gdLst/>
                <a:ahLst/>
                <a:cxnLst/>
                <a:rect l="l" t="t" r="r" b="b"/>
                <a:pathLst>
                  <a:path w="81994" h="68844" extrusionOk="0">
                    <a:moveTo>
                      <a:pt x="6777" y="1"/>
                    </a:moveTo>
                    <a:cubicBezTo>
                      <a:pt x="3043" y="1"/>
                      <a:pt x="0" y="3043"/>
                      <a:pt x="0" y="6778"/>
                    </a:cubicBezTo>
                    <a:lnTo>
                      <a:pt x="0" y="62067"/>
                    </a:lnTo>
                    <a:cubicBezTo>
                      <a:pt x="0" y="65801"/>
                      <a:pt x="3043" y="68844"/>
                      <a:pt x="6777" y="68844"/>
                    </a:cubicBezTo>
                    <a:lnTo>
                      <a:pt x="75217" y="68844"/>
                    </a:lnTo>
                    <a:cubicBezTo>
                      <a:pt x="78952" y="68844"/>
                      <a:pt x="81993" y="65801"/>
                      <a:pt x="81993" y="62067"/>
                    </a:cubicBezTo>
                    <a:lnTo>
                      <a:pt x="81993" y="6778"/>
                    </a:lnTo>
                    <a:cubicBezTo>
                      <a:pt x="81993" y="3043"/>
                      <a:pt x="78952" y="1"/>
                      <a:pt x="75217" y="1"/>
                    </a:cubicBezTo>
                    <a:close/>
                  </a:path>
                </a:pathLst>
              </a:custGeom>
              <a:solidFill>
                <a:schemeClr val="dk1"/>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79" name="Google Shape;979;p50"/>
              <p:cNvSpPr/>
              <p:nvPr/>
            </p:nvSpPr>
            <p:spPr>
              <a:xfrm>
                <a:off x="5275594" y="3124397"/>
                <a:ext cx="95742" cy="246273"/>
              </a:xfrm>
              <a:custGeom>
                <a:avLst/>
                <a:gdLst/>
                <a:ahLst/>
                <a:cxnLst/>
                <a:rect l="l" t="t" r="r" b="b"/>
                <a:pathLst>
                  <a:path w="8692" h="22358" extrusionOk="0">
                    <a:moveTo>
                      <a:pt x="1852" y="1"/>
                    </a:moveTo>
                    <a:cubicBezTo>
                      <a:pt x="837" y="1"/>
                      <a:pt x="0" y="838"/>
                      <a:pt x="0" y="1868"/>
                    </a:cubicBezTo>
                    <a:lnTo>
                      <a:pt x="0" y="20490"/>
                    </a:lnTo>
                    <a:cubicBezTo>
                      <a:pt x="0" y="21520"/>
                      <a:pt x="837" y="22357"/>
                      <a:pt x="1852" y="22357"/>
                    </a:cubicBezTo>
                    <a:lnTo>
                      <a:pt x="6841" y="22357"/>
                    </a:lnTo>
                    <a:cubicBezTo>
                      <a:pt x="7855" y="22357"/>
                      <a:pt x="8692" y="21520"/>
                      <a:pt x="8692" y="20490"/>
                    </a:cubicBezTo>
                    <a:lnTo>
                      <a:pt x="8692" y="1868"/>
                    </a:lnTo>
                    <a:cubicBezTo>
                      <a:pt x="8692" y="838"/>
                      <a:pt x="7855" y="1"/>
                      <a:pt x="6841" y="1"/>
                    </a:cubicBezTo>
                    <a:close/>
                  </a:path>
                </a:pathLst>
              </a:custGeom>
              <a:solidFill>
                <a:schemeClr val="accent4"/>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80" name="Google Shape;980;p50"/>
              <p:cNvSpPr/>
              <p:nvPr/>
            </p:nvSpPr>
            <p:spPr>
              <a:xfrm>
                <a:off x="5444564" y="3004003"/>
                <a:ext cx="95566" cy="366667"/>
              </a:xfrm>
              <a:custGeom>
                <a:avLst/>
                <a:gdLst/>
                <a:ahLst/>
                <a:cxnLst/>
                <a:rect l="l" t="t" r="r" b="b"/>
                <a:pathLst>
                  <a:path w="8676" h="33288" extrusionOk="0">
                    <a:moveTo>
                      <a:pt x="1851" y="1"/>
                    </a:moveTo>
                    <a:cubicBezTo>
                      <a:pt x="820" y="1"/>
                      <a:pt x="0" y="838"/>
                      <a:pt x="0" y="1852"/>
                    </a:cubicBezTo>
                    <a:lnTo>
                      <a:pt x="0" y="31420"/>
                    </a:lnTo>
                    <a:cubicBezTo>
                      <a:pt x="0" y="32450"/>
                      <a:pt x="820" y="33287"/>
                      <a:pt x="1851" y="33287"/>
                    </a:cubicBezTo>
                    <a:lnTo>
                      <a:pt x="6825" y="33287"/>
                    </a:lnTo>
                    <a:cubicBezTo>
                      <a:pt x="7855" y="33287"/>
                      <a:pt x="8675" y="32450"/>
                      <a:pt x="8675" y="31420"/>
                    </a:cubicBezTo>
                    <a:lnTo>
                      <a:pt x="8675" y="1852"/>
                    </a:lnTo>
                    <a:cubicBezTo>
                      <a:pt x="8675" y="838"/>
                      <a:pt x="7855" y="1"/>
                      <a:pt x="6825" y="1"/>
                    </a:cubicBezTo>
                    <a:close/>
                  </a:path>
                </a:pathLst>
              </a:custGeom>
              <a:solidFill>
                <a:schemeClr val="accent3"/>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81" name="Google Shape;981;p50"/>
              <p:cNvSpPr/>
              <p:nvPr/>
            </p:nvSpPr>
            <p:spPr>
              <a:xfrm>
                <a:off x="5613347" y="3201865"/>
                <a:ext cx="95753" cy="168805"/>
              </a:xfrm>
              <a:custGeom>
                <a:avLst/>
                <a:gdLst/>
                <a:ahLst/>
                <a:cxnLst/>
                <a:rect l="l" t="t" r="r" b="b"/>
                <a:pathLst>
                  <a:path w="8693" h="15325" extrusionOk="0">
                    <a:moveTo>
                      <a:pt x="1851" y="1"/>
                    </a:moveTo>
                    <a:cubicBezTo>
                      <a:pt x="837" y="1"/>
                      <a:pt x="0" y="838"/>
                      <a:pt x="0" y="1852"/>
                    </a:cubicBezTo>
                    <a:lnTo>
                      <a:pt x="0" y="13457"/>
                    </a:lnTo>
                    <a:cubicBezTo>
                      <a:pt x="0" y="14487"/>
                      <a:pt x="837" y="15324"/>
                      <a:pt x="1851" y="15324"/>
                    </a:cubicBezTo>
                    <a:lnTo>
                      <a:pt x="6825" y="15324"/>
                    </a:lnTo>
                    <a:cubicBezTo>
                      <a:pt x="7855" y="15324"/>
                      <a:pt x="8692" y="14487"/>
                      <a:pt x="8692" y="13457"/>
                    </a:cubicBezTo>
                    <a:lnTo>
                      <a:pt x="8692" y="1852"/>
                    </a:lnTo>
                    <a:cubicBezTo>
                      <a:pt x="8692" y="838"/>
                      <a:pt x="7855" y="1"/>
                      <a:pt x="6825" y="1"/>
                    </a:cubicBezTo>
                    <a:close/>
                  </a:path>
                </a:pathLst>
              </a:custGeom>
              <a:solidFill>
                <a:schemeClr val="accent4"/>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82" name="Google Shape;982;p50"/>
              <p:cNvSpPr/>
              <p:nvPr/>
            </p:nvSpPr>
            <p:spPr>
              <a:xfrm>
                <a:off x="5782130" y="2888588"/>
                <a:ext cx="95753" cy="482082"/>
              </a:xfrm>
              <a:custGeom>
                <a:avLst/>
                <a:gdLst/>
                <a:ahLst/>
                <a:cxnLst/>
                <a:rect l="l" t="t" r="r" b="b"/>
                <a:pathLst>
                  <a:path w="8693" h="43766" extrusionOk="0">
                    <a:moveTo>
                      <a:pt x="1868" y="1"/>
                    </a:moveTo>
                    <a:cubicBezTo>
                      <a:pt x="838" y="1"/>
                      <a:pt x="1" y="821"/>
                      <a:pt x="1" y="1851"/>
                    </a:cubicBezTo>
                    <a:lnTo>
                      <a:pt x="1" y="41898"/>
                    </a:lnTo>
                    <a:cubicBezTo>
                      <a:pt x="1" y="42928"/>
                      <a:pt x="838" y="43765"/>
                      <a:pt x="1868" y="43765"/>
                    </a:cubicBezTo>
                    <a:lnTo>
                      <a:pt x="6841" y="43765"/>
                    </a:lnTo>
                    <a:cubicBezTo>
                      <a:pt x="7871" y="43765"/>
                      <a:pt x="8693" y="42928"/>
                      <a:pt x="8693" y="41898"/>
                    </a:cubicBezTo>
                    <a:lnTo>
                      <a:pt x="8693" y="1851"/>
                    </a:lnTo>
                    <a:cubicBezTo>
                      <a:pt x="8693" y="821"/>
                      <a:pt x="7871" y="1"/>
                      <a:pt x="6841" y="1"/>
                    </a:cubicBezTo>
                    <a:close/>
                  </a:path>
                </a:pathLst>
              </a:custGeom>
              <a:solidFill>
                <a:schemeClr val="accent3"/>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83" name="Google Shape;983;p50"/>
              <p:cNvSpPr/>
              <p:nvPr/>
            </p:nvSpPr>
            <p:spPr>
              <a:xfrm>
                <a:off x="5951089" y="3067835"/>
                <a:ext cx="95753" cy="302835"/>
              </a:xfrm>
              <a:custGeom>
                <a:avLst/>
                <a:gdLst/>
                <a:ahLst/>
                <a:cxnLst/>
                <a:rect l="l" t="t" r="r" b="b"/>
                <a:pathLst>
                  <a:path w="8693" h="27493" extrusionOk="0">
                    <a:moveTo>
                      <a:pt x="1852" y="0"/>
                    </a:moveTo>
                    <a:cubicBezTo>
                      <a:pt x="822" y="0"/>
                      <a:pt x="1" y="837"/>
                      <a:pt x="1" y="1867"/>
                    </a:cubicBezTo>
                    <a:lnTo>
                      <a:pt x="1" y="25625"/>
                    </a:lnTo>
                    <a:cubicBezTo>
                      <a:pt x="1" y="26655"/>
                      <a:pt x="822" y="27492"/>
                      <a:pt x="1852" y="27492"/>
                    </a:cubicBezTo>
                    <a:lnTo>
                      <a:pt x="6825" y="27492"/>
                    </a:lnTo>
                    <a:cubicBezTo>
                      <a:pt x="7856" y="27492"/>
                      <a:pt x="8693" y="26655"/>
                      <a:pt x="8693" y="25625"/>
                    </a:cubicBezTo>
                    <a:lnTo>
                      <a:pt x="8693" y="1867"/>
                    </a:lnTo>
                    <a:cubicBezTo>
                      <a:pt x="8693" y="837"/>
                      <a:pt x="7856" y="0"/>
                      <a:pt x="6825" y="0"/>
                    </a:cubicBezTo>
                    <a:close/>
                  </a:path>
                </a:pathLst>
              </a:custGeom>
              <a:solidFill>
                <a:schemeClr val="accent4"/>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endParaRPr dirty="0"/>
              </a:p>
            </p:txBody>
          </p:sp>
        </p:grpSp>
        <p:sp>
          <p:nvSpPr>
            <p:cNvPr id="984" name="Google Shape;984;p50"/>
            <p:cNvSpPr/>
            <p:nvPr/>
          </p:nvSpPr>
          <p:spPr>
            <a:xfrm>
              <a:off x="5502493" y="1742498"/>
              <a:ext cx="2205463" cy="1990184"/>
            </a:xfrm>
            <a:custGeom>
              <a:avLst/>
              <a:gdLst/>
              <a:ahLst/>
              <a:cxnLst/>
              <a:rect l="l" t="t" r="r" b="b"/>
              <a:pathLst>
                <a:path w="232154" h="209493" extrusionOk="0">
                  <a:moveTo>
                    <a:pt x="14702" y="0"/>
                  </a:moveTo>
                  <a:cubicBezTo>
                    <a:pt x="6580" y="0"/>
                    <a:pt x="0" y="6580"/>
                    <a:pt x="0" y="14702"/>
                  </a:cubicBezTo>
                  <a:lnTo>
                    <a:pt x="0" y="165069"/>
                  </a:lnTo>
                  <a:cubicBezTo>
                    <a:pt x="0" y="173189"/>
                    <a:pt x="6580" y="179769"/>
                    <a:pt x="14702" y="179769"/>
                  </a:cubicBezTo>
                  <a:lnTo>
                    <a:pt x="84962" y="179769"/>
                  </a:lnTo>
                  <a:lnTo>
                    <a:pt x="84962" y="203879"/>
                  </a:lnTo>
                  <a:lnTo>
                    <a:pt x="69202" y="203879"/>
                  </a:lnTo>
                  <a:cubicBezTo>
                    <a:pt x="67637" y="203879"/>
                    <a:pt x="66395" y="205146"/>
                    <a:pt x="66395" y="206686"/>
                  </a:cubicBezTo>
                  <a:cubicBezTo>
                    <a:pt x="66395" y="208251"/>
                    <a:pt x="67637" y="209493"/>
                    <a:pt x="69202" y="209493"/>
                  </a:cubicBezTo>
                  <a:lnTo>
                    <a:pt x="162952" y="209493"/>
                  </a:lnTo>
                  <a:cubicBezTo>
                    <a:pt x="164516" y="209493"/>
                    <a:pt x="165759" y="208251"/>
                    <a:pt x="165759" y="206686"/>
                  </a:cubicBezTo>
                  <a:cubicBezTo>
                    <a:pt x="165759" y="205146"/>
                    <a:pt x="164516" y="203879"/>
                    <a:pt x="162952" y="203879"/>
                  </a:cubicBezTo>
                  <a:lnTo>
                    <a:pt x="147192" y="203879"/>
                  </a:lnTo>
                  <a:lnTo>
                    <a:pt x="147192" y="179769"/>
                  </a:lnTo>
                  <a:lnTo>
                    <a:pt x="217452" y="179769"/>
                  </a:lnTo>
                  <a:cubicBezTo>
                    <a:pt x="225574" y="179769"/>
                    <a:pt x="232154" y="173189"/>
                    <a:pt x="232154" y="165069"/>
                  </a:cubicBezTo>
                  <a:lnTo>
                    <a:pt x="232154" y="14702"/>
                  </a:lnTo>
                  <a:cubicBezTo>
                    <a:pt x="232154" y="6580"/>
                    <a:pt x="225574" y="0"/>
                    <a:pt x="217452" y="0"/>
                  </a:cubicBezTo>
                  <a:close/>
                </a:path>
              </a:pathLst>
            </a:custGeom>
            <a:solidFill>
              <a:schemeClr val="lt1"/>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85" name="Google Shape;985;p50"/>
            <p:cNvSpPr/>
            <p:nvPr/>
          </p:nvSpPr>
          <p:spPr>
            <a:xfrm>
              <a:off x="5592383" y="1846563"/>
              <a:ext cx="1991700" cy="1488300"/>
            </a:xfrm>
            <a:prstGeom prst="roundRect">
              <a:avLst>
                <a:gd name="adj" fmla="val 2980"/>
              </a:avLst>
            </a:prstGeom>
            <a:solidFill>
              <a:schemeClr val="accent6"/>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86" name="Google Shape;986;p50"/>
            <p:cNvSpPr/>
            <p:nvPr/>
          </p:nvSpPr>
          <p:spPr>
            <a:xfrm>
              <a:off x="7623185" y="1534161"/>
              <a:ext cx="392668" cy="392668"/>
            </a:xfrm>
            <a:custGeom>
              <a:avLst/>
              <a:gdLst/>
              <a:ahLst/>
              <a:cxnLst/>
              <a:rect l="l" t="t" r="r" b="b"/>
              <a:pathLst>
                <a:path w="34108" h="34108" extrusionOk="0">
                  <a:moveTo>
                    <a:pt x="1" y="0"/>
                  </a:moveTo>
                  <a:lnTo>
                    <a:pt x="1" y="15742"/>
                  </a:lnTo>
                  <a:cubicBezTo>
                    <a:pt x="9835" y="16418"/>
                    <a:pt x="17690" y="24273"/>
                    <a:pt x="18366" y="34108"/>
                  </a:cubicBezTo>
                  <a:lnTo>
                    <a:pt x="34108" y="34108"/>
                  </a:lnTo>
                  <a:cubicBezTo>
                    <a:pt x="33384" y="15598"/>
                    <a:pt x="18511" y="725"/>
                    <a:pt x="1" y="0"/>
                  </a:cubicBezTo>
                  <a:close/>
                </a:path>
              </a:pathLst>
            </a:custGeom>
            <a:solidFill>
              <a:schemeClr val="accent5"/>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87" name="Google Shape;987;p50"/>
            <p:cNvSpPr/>
            <p:nvPr/>
          </p:nvSpPr>
          <p:spPr>
            <a:xfrm>
              <a:off x="7808869" y="2559505"/>
              <a:ext cx="690094" cy="334300"/>
            </a:xfrm>
            <a:custGeom>
              <a:avLst/>
              <a:gdLst/>
              <a:ahLst/>
              <a:cxnLst/>
              <a:rect l="l" t="t" r="r" b="b"/>
              <a:pathLst>
                <a:path w="59943" h="29038" extrusionOk="0">
                  <a:moveTo>
                    <a:pt x="14520" y="1"/>
                  </a:moveTo>
                  <a:cubicBezTo>
                    <a:pt x="6504" y="1"/>
                    <a:pt x="1" y="6503"/>
                    <a:pt x="1" y="14519"/>
                  </a:cubicBezTo>
                  <a:cubicBezTo>
                    <a:pt x="1" y="22535"/>
                    <a:pt x="6504" y="29038"/>
                    <a:pt x="14520" y="29038"/>
                  </a:cubicBezTo>
                  <a:lnTo>
                    <a:pt x="45424" y="29038"/>
                  </a:lnTo>
                  <a:cubicBezTo>
                    <a:pt x="53440" y="29038"/>
                    <a:pt x="59942" y="22535"/>
                    <a:pt x="59942" y="14519"/>
                  </a:cubicBezTo>
                  <a:cubicBezTo>
                    <a:pt x="59942" y="6503"/>
                    <a:pt x="53440" y="1"/>
                    <a:pt x="45424" y="1"/>
                  </a:cubicBezTo>
                  <a:close/>
                </a:path>
              </a:pathLst>
            </a:custGeom>
            <a:solidFill>
              <a:srgbClr val="000000"/>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88" name="Google Shape;988;p50"/>
            <p:cNvSpPr/>
            <p:nvPr/>
          </p:nvSpPr>
          <p:spPr>
            <a:xfrm>
              <a:off x="7808869" y="2559505"/>
              <a:ext cx="690094" cy="334300"/>
            </a:xfrm>
            <a:custGeom>
              <a:avLst/>
              <a:gdLst/>
              <a:ahLst/>
              <a:cxnLst/>
              <a:rect l="l" t="t" r="r" b="b"/>
              <a:pathLst>
                <a:path w="59943" h="29038" extrusionOk="0">
                  <a:moveTo>
                    <a:pt x="14520" y="1"/>
                  </a:moveTo>
                  <a:cubicBezTo>
                    <a:pt x="6504" y="1"/>
                    <a:pt x="1" y="6503"/>
                    <a:pt x="1" y="14519"/>
                  </a:cubicBezTo>
                  <a:cubicBezTo>
                    <a:pt x="1" y="22535"/>
                    <a:pt x="6504" y="29038"/>
                    <a:pt x="14520" y="29038"/>
                  </a:cubicBezTo>
                  <a:lnTo>
                    <a:pt x="45424" y="29038"/>
                  </a:lnTo>
                  <a:cubicBezTo>
                    <a:pt x="53440" y="29038"/>
                    <a:pt x="59942" y="22535"/>
                    <a:pt x="59942" y="14519"/>
                  </a:cubicBezTo>
                  <a:cubicBezTo>
                    <a:pt x="59942" y="6503"/>
                    <a:pt x="53440" y="1"/>
                    <a:pt x="45424" y="1"/>
                  </a:cubicBezTo>
                  <a:close/>
                </a:path>
              </a:pathLst>
            </a:custGeom>
            <a:solidFill>
              <a:schemeClr val="lt1"/>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89" name="Google Shape;989;p50"/>
            <p:cNvSpPr/>
            <p:nvPr/>
          </p:nvSpPr>
          <p:spPr>
            <a:xfrm>
              <a:off x="7958977" y="2642526"/>
              <a:ext cx="158067" cy="150284"/>
            </a:xfrm>
            <a:custGeom>
              <a:avLst/>
              <a:gdLst/>
              <a:ahLst/>
              <a:cxnLst/>
              <a:rect l="l" t="t" r="r" b="b"/>
              <a:pathLst>
                <a:path w="13730" h="13054" extrusionOk="0">
                  <a:moveTo>
                    <a:pt x="6858" y="1"/>
                  </a:moveTo>
                  <a:lnTo>
                    <a:pt x="4748" y="4297"/>
                  </a:lnTo>
                  <a:lnTo>
                    <a:pt x="1" y="4990"/>
                  </a:lnTo>
                  <a:lnTo>
                    <a:pt x="3429" y="8338"/>
                  </a:lnTo>
                  <a:lnTo>
                    <a:pt x="2624" y="13054"/>
                  </a:lnTo>
                  <a:lnTo>
                    <a:pt x="6858" y="10832"/>
                  </a:lnTo>
                  <a:lnTo>
                    <a:pt x="11107" y="13054"/>
                  </a:lnTo>
                  <a:lnTo>
                    <a:pt x="10302" y="8338"/>
                  </a:lnTo>
                  <a:lnTo>
                    <a:pt x="13730" y="4990"/>
                  </a:lnTo>
                  <a:lnTo>
                    <a:pt x="8982" y="4297"/>
                  </a:lnTo>
                  <a:lnTo>
                    <a:pt x="6858" y="1"/>
                  </a:lnTo>
                  <a:close/>
                </a:path>
              </a:pathLst>
            </a:custGeom>
            <a:solidFill>
              <a:schemeClr val="dk1"/>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90" name="Google Shape;990;p50"/>
            <p:cNvSpPr/>
            <p:nvPr/>
          </p:nvSpPr>
          <p:spPr>
            <a:xfrm>
              <a:off x="8190805" y="2642526"/>
              <a:ext cx="158078" cy="150284"/>
            </a:xfrm>
            <a:custGeom>
              <a:avLst/>
              <a:gdLst/>
              <a:ahLst/>
              <a:cxnLst/>
              <a:rect l="l" t="t" r="r" b="b"/>
              <a:pathLst>
                <a:path w="13731" h="13054" extrusionOk="0">
                  <a:moveTo>
                    <a:pt x="6857" y="1"/>
                  </a:moveTo>
                  <a:lnTo>
                    <a:pt x="4732" y="4297"/>
                  </a:lnTo>
                  <a:lnTo>
                    <a:pt x="0" y="4990"/>
                  </a:lnTo>
                  <a:lnTo>
                    <a:pt x="3429" y="8338"/>
                  </a:lnTo>
                  <a:lnTo>
                    <a:pt x="2624" y="13054"/>
                  </a:lnTo>
                  <a:lnTo>
                    <a:pt x="2624" y="13054"/>
                  </a:lnTo>
                  <a:lnTo>
                    <a:pt x="6857" y="10832"/>
                  </a:lnTo>
                  <a:lnTo>
                    <a:pt x="11106" y="13054"/>
                  </a:lnTo>
                  <a:lnTo>
                    <a:pt x="10286" y="8338"/>
                  </a:lnTo>
                  <a:lnTo>
                    <a:pt x="13731" y="4990"/>
                  </a:lnTo>
                  <a:lnTo>
                    <a:pt x="8982" y="4297"/>
                  </a:lnTo>
                  <a:lnTo>
                    <a:pt x="6857" y="1"/>
                  </a:lnTo>
                  <a:close/>
                </a:path>
              </a:pathLst>
            </a:custGeom>
            <a:solidFill>
              <a:schemeClr val="dk1"/>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91" name="Google Shape;991;p50"/>
            <p:cNvSpPr/>
            <p:nvPr/>
          </p:nvSpPr>
          <p:spPr>
            <a:xfrm>
              <a:off x="7340204" y="3651372"/>
              <a:ext cx="334496" cy="52819"/>
            </a:xfrm>
            <a:custGeom>
              <a:avLst/>
              <a:gdLst/>
              <a:ahLst/>
              <a:cxnLst/>
              <a:rect l="l" t="t" r="r" b="b"/>
              <a:pathLst>
                <a:path w="29055" h="4588" extrusionOk="0">
                  <a:moveTo>
                    <a:pt x="2303" y="1"/>
                  </a:moveTo>
                  <a:cubicBezTo>
                    <a:pt x="1031" y="1"/>
                    <a:pt x="1" y="1014"/>
                    <a:pt x="1" y="2286"/>
                  </a:cubicBezTo>
                  <a:cubicBezTo>
                    <a:pt x="1" y="3557"/>
                    <a:pt x="1031" y="4588"/>
                    <a:pt x="2303" y="4588"/>
                  </a:cubicBezTo>
                  <a:lnTo>
                    <a:pt x="26752" y="4588"/>
                  </a:lnTo>
                  <a:cubicBezTo>
                    <a:pt x="28024" y="4588"/>
                    <a:pt x="29054" y="3557"/>
                    <a:pt x="29054" y="2286"/>
                  </a:cubicBezTo>
                  <a:cubicBezTo>
                    <a:pt x="29054" y="1014"/>
                    <a:pt x="28024" y="1"/>
                    <a:pt x="26752" y="1"/>
                  </a:cubicBezTo>
                  <a:close/>
                </a:path>
              </a:pathLst>
            </a:custGeom>
            <a:solidFill>
              <a:schemeClr val="accent6"/>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92" name="Google Shape;992;p50"/>
            <p:cNvSpPr/>
            <p:nvPr/>
          </p:nvSpPr>
          <p:spPr>
            <a:xfrm>
              <a:off x="7724742" y="3651372"/>
              <a:ext cx="197543" cy="52819"/>
            </a:xfrm>
            <a:custGeom>
              <a:avLst/>
              <a:gdLst/>
              <a:ahLst/>
              <a:cxnLst/>
              <a:rect l="l" t="t" r="r" b="b"/>
              <a:pathLst>
                <a:path w="17159" h="4588" extrusionOk="0">
                  <a:moveTo>
                    <a:pt x="2286" y="1"/>
                  </a:moveTo>
                  <a:cubicBezTo>
                    <a:pt x="1031" y="1"/>
                    <a:pt x="0" y="1014"/>
                    <a:pt x="0" y="2286"/>
                  </a:cubicBezTo>
                  <a:cubicBezTo>
                    <a:pt x="0" y="3557"/>
                    <a:pt x="1031" y="4588"/>
                    <a:pt x="2286" y="4588"/>
                  </a:cubicBezTo>
                  <a:lnTo>
                    <a:pt x="14873" y="4588"/>
                  </a:lnTo>
                  <a:cubicBezTo>
                    <a:pt x="16144" y="4588"/>
                    <a:pt x="17159" y="3557"/>
                    <a:pt x="17159" y="2286"/>
                  </a:cubicBezTo>
                  <a:cubicBezTo>
                    <a:pt x="17159" y="1014"/>
                    <a:pt x="16144" y="1"/>
                    <a:pt x="14873" y="1"/>
                  </a:cubicBezTo>
                  <a:close/>
                </a:path>
              </a:pathLst>
            </a:custGeom>
            <a:solidFill>
              <a:schemeClr val="accent6"/>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93" name="Google Shape;993;p50"/>
            <p:cNvSpPr/>
            <p:nvPr/>
          </p:nvSpPr>
          <p:spPr>
            <a:xfrm>
              <a:off x="7347987" y="3531659"/>
              <a:ext cx="193099" cy="21505"/>
            </a:xfrm>
            <a:custGeom>
              <a:avLst/>
              <a:gdLst/>
              <a:ahLst/>
              <a:cxnLst/>
              <a:rect l="l" t="t" r="r" b="b"/>
              <a:pathLst>
                <a:path w="16773" h="1868" extrusionOk="0">
                  <a:moveTo>
                    <a:pt x="934" y="1"/>
                  </a:moveTo>
                  <a:cubicBezTo>
                    <a:pt x="419" y="1"/>
                    <a:pt x="1" y="419"/>
                    <a:pt x="1" y="934"/>
                  </a:cubicBezTo>
                  <a:cubicBezTo>
                    <a:pt x="1" y="1450"/>
                    <a:pt x="419" y="1868"/>
                    <a:pt x="934" y="1868"/>
                  </a:cubicBezTo>
                  <a:lnTo>
                    <a:pt x="15856" y="1868"/>
                  </a:lnTo>
                  <a:cubicBezTo>
                    <a:pt x="16354" y="1868"/>
                    <a:pt x="16773" y="1450"/>
                    <a:pt x="16773" y="934"/>
                  </a:cubicBezTo>
                  <a:cubicBezTo>
                    <a:pt x="16773" y="419"/>
                    <a:pt x="16354" y="1"/>
                    <a:pt x="15856" y="1"/>
                  </a:cubicBezTo>
                  <a:close/>
                </a:path>
              </a:pathLst>
            </a:custGeom>
            <a:solidFill>
              <a:schemeClr val="accent2"/>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94" name="Google Shape;994;p50"/>
            <p:cNvSpPr/>
            <p:nvPr/>
          </p:nvSpPr>
          <p:spPr>
            <a:xfrm>
              <a:off x="5725006" y="1597909"/>
              <a:ext cx="786442" cy="495878"/>
            </a:xfrm>
            <a:custGeom>
              <a:avLst/>
              <a:gdLst/>
              <a:ahLst/>
              <a:cxnLst/>
              <a:rect l="l" t="t" r="r" b="b"/>
              <a:pathLst>
                <a:path w="68312" h="43073" extrusionOk="0">
                  <a:moveTo>
                    <a:pt x="16048" y="0"/>
                  </a:moveTo>
                  <a:cubicBezTo>
                    <a:pt x="7179" y="0"/>
                    <a:pt x="0" y="7179"/>
                    <a:pt x="0" y="16048"/>
                  </a:cubicBezTo>
                  <a:lnTo>
                    <a:pt x="0" y="17046"/>
                  </a:lnTo>
                  <a:cubicBezTo>
                    <a:pt x="0" y="25899"/>
                    <a:pt x="7179" y="33093"/>
                    <a:pt x="16048" y="33093"/>
                  </a:cubicBezTo>
                  <a:lnTo>
                    <a:pt x="16918" y="33093"/>
                  </a:lnTo>
                  <a:lnTo>
                    <a:pt x="16918" y="43073"/>
                  </a:lnTo>
                  <a:lnTo>
                    <a:pt x="29215" y="33093"/>
                  </a:lnTo>
                  <a:lnTo>
                    <a:pt x="52280" y="33093"/>
                  </a:lnTo>
                  <a:cubicBezTo>
                    <a:pt x="61133" y="33093"/>
                    <a:pt x="68311" y="25899"/>
                    <a:pt x="68311" y="17046"/>
                  </a:cubicBezTo>
                  <a:lnTo>
                    <a:pt x="68311" y="16048"/>
                  </a:lnTo>
                  <a:cubicBezTo>
                    <a:pt x="68311" y="7179"/>
                    <a:pt x="61133" y="0"/>
                    <a:pt x="52280" y="0"/>
                  </a:cubicBezTo>
                  <a:close/>
                </a:path>
              </a:pathLst>
            </a:custGeom>
            <a:solidFill>
              <a:schemeClr val="accent2"/>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95" name="Google Shape;995;p50"/>
            <p:cNvSpPr/>
            <p:nvPr/>
          </p:nvSpPr>
          <p:spPr>
            <a:xfrm>
              <a:off x="5829338" y="1701676"/>
              <a:ext cx="173459" cy="173459"/>
            </a:xfrm>
            <a:custGeom>
              <a:avLst/>
              <a:gdLst/>
              <a:ahLst/>
              <a:cxnLst/>
              <a:rect l="l" t="t" r="r" b="b"/>
              <a:pathLst>
                <a:path w="15067" h="15067" extrusionOk="0">
                  <a:moveTo>
                    <a:pt x="7534" y="1"/>
                  </a:moveTo>
                  <a:cubicBezTo>
                    <a:pt x="3364" y="1"/>
                    <a:pt x="1" y="3365"/>
                    <a:pt x="1" y="7534"/>
                  </a:cubicBezTo>
                  <a:cubicBezTo>
                    <a:pt x="1" y="11686"/>
                    <a:pt x="3364" y="15067"/>
                    <a:pt x="7534" y="15067"/>
                  </a:cubicBezTo>
                  <a:cubicBezTo>
                    <a:pt x="11686" y="15067"/>
                    <a:pt x="15067" y="11686"/>
                    <a:pt x="15067" y="7534"/>
                  </a:cubicBezTo>
                  <a:cubicBezTo>
                    <a:pt x="15067" y="3365"/>
                    <a:pt x="11686" y="1"/>
                    <a:pt x="7534" y="1"/>
                  </a:cubicBezTo>
                  <a:close/>
                </a:path>
              </a:pathLst>
            </a:custGeom>
            <a:solidFill>
              <a:srgbClr val="FAF6E8"/>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96" name="Google Shape;996;p50"/>
            <p:cNvSpPr/>
            <p:nvPr/>
          </p:nvSpPr>
          <p:spPr>
            <a:xfrm>
              <a:off x="5876783" y="1755788"/>
              <a:ext cx="78389" cy="71907"/>
            </a:xfrm>
            <a:custGeom>
              <a:avLst/>
              <a:gdLst/>
              <a:ahLst/>
              <a:cxnLst/>
              <a:rect l="l" t="t" r="r" b="b"/>
              <a:pathLst>
                <a:path w="6809" h="6246" extrusionOk="0">
                  <a:moveTo>
                    <a:pt x="1883" y="1"/>
                  </a:moveTo>
                  <a:cubicBezTo>
                    <a:pt x="821" y="1"/>
                    <a:pt x="0" y="822"/>
                    <a:pt x="0" y="1868"/>
                  </a:cubicBezTo>
                  <a:cubicBezTo>
                    <a:pt x="0" y="3156"/>
                    <a:pt x="1159" y="4202"/>
                    <a:pt x="2913" y="5795"/>
                  </a:cubicBezTo>
                  <a:lnTo>
                    <a:pt x="3413" y="6246"/>
                  </a:lnTo>
                  <a:lnTo>
                    <a:pt x="3895" y="5795"/>
                  </a:lnTo>
                  <a:cubicBezTo>
                    <a:pt x="5649" y="4202"/>
                    <a:pt x="6808" y="3156"/>
                    <a:pt x="6808" y="1868"/>
                  </a:cubicBezTo>
                  <a:cubicBezTo>
                    <a:pt x="6808" y="822"/>
                    <a:pt x="5988" y="1"/>
                    <a:pt x="4941" y="1"/>
                  </a:cubicBezTo>
                  <a:cubicBezTo>
                    <a:pt x="4346" y="1"/>
                    <a:pt x="3782" y="275"/>
                    <a:pt x="3413" y="709"/>
                  </a:cubicBezTo>
                  <a:cubicBezTo>
                    <a:pt x="3042" y="275"/>
                    <a:pt x="2462" y="1"/>
                    <a:pt x="1883" y="1"/>
                  </a:cubicBezTo>
                  <a:close/>
                </a:path>
              </a:pathLst>
            </a:custGeom>
            <a:solidFill>
              <a:schemeClr val="dk1"/>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endParaRPr dirty="0"/>
            </a:p>
          </p:txBody>
        </p:sp>
        <p:grpSp>
          <p:nvGrpSpPr>
            <p:cNvPr id="997" name="Google Shape;997;p50"/>
            <p:cNvGrpSpPr/>
            <p:nvPr/>
          </p:nvGrpSpPr>
          <p:grpSpPr>
            <a:xfrm>
              <a:off x="7347827" y="3520282"/>
              <a:ext cx="566514" cy="47034"/>
              <a:chOff x="7321597" y="3605750"/>
              <a:chExt cx="542015" cy="45000"/>
            </a:xfrm>
          </p:grpSpPr>
          <p:sp>
            <p:nvSpPr>
              <p:cNvPr id="998" name="Google Shape;998;p50"/>
              <p:cNvSpPr/>
              <p:nvPr/>
            </p:nvSpPr>
            <p:spPr>
              <a:xfrm>
                <a:off x="7321597" y="3616569"/>
                <a:ext cx="542015" cy="20576"/>
              </a:xfrm>
              <a:custGeom>
                <a:avLst/>
                <a:gdLst/>
                <a:ahLst/>
                <a:cxnLst/>
                <a:rect l="l" t="t" r="r" b="b"/>
                <a:pathLst>
                  <a:path w="49207" h="1868" extrusionOk="0">
                    <a:moveTo>
                      <a:pt x="934" y="1"/>
                    </a:moveTo>
                    <a:cubicBezTo>
                      <a:pt x="419" y="1"/>
                      <a:pt x="1" y="419"/>
                      <a:pt x="1" y="934"/>
                    </a:cubicBezTo>
                    <a:cubicBezTo>
                      <a:pt x="1" y="1450"/>
                      <a:pt x="419" y="1868"/>
                      <a:pt x="934" y="1868"/>
                    </a:cubicBezTo>
                    <a:lnTo>
                      <a:pt x="48289" y="1868"/>
                    </a:lnTo>
                    <a:cubicBezTo>
                      <a:pt x="48804" y="1868"/>
                      <a:pt x="49207" y="1450"/>
                      <a:pt x="49207" y="934"/>
                    </a:cubicBezTo>
                    <a:cubicBezTo>
                      <a:pt x="49207" y="419"/>
                      <a:pt x="48804" y="1"/>
                      <a:pt x="48289" y="1"/>
                    </a:cubicBezTo>
                    <a:close/>
                  </a:path>
                </a:pathLst>
              </a:custGeom>
              <a:solidFill>
                <a:schemeClr val="accent3"/>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99" name="Google Shape;999;p50"/>
              <p:cNvSpPr/>
              <p:nvPr/>
            </p:nvSpPr>
            <p:spPr>
              <a:xfrm>
                <a:off x="7489900" y="3605750"/>
                <a:ext cx="45000" cy="45000"/>
              </a:xfrm>
              <a:prstGeom prst="ellipse">
                <a:avLst/>
              </a:prstGeom>
              <a:solidFill>
                <a:schemeClr val="accent2"/>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endParaRPr dirty="0"/>
              </a:p>
            </p:txBody>
          </p:sp>
        </p:grpSp>
        <p:grpSp>
          <p:nvGrpSpPr>
            <p:cNvPr id="1000" name="Google Shape;1000;p50"/>
            <p:cNvGrpSpPr/>
            <p:nvPr/>
          </p:nvGrpSpPr>
          <p:grpSpPr>
            <a:xfrm>
              <a:off x="5672811" y="2114966"/>
              <a:ext cx="1772382" cy="1117818"/>
              <a:chOff x="3659925" y="3169675"/>
              <a:chExt cx="1891550" cy="1192975"/>
            </a:xfrm>
          </p:grpSpPr>
          <p:sp>
            <p:nvSpPr>
              <p:cNvPr id="1001" name="Google Shape;1001;p50"/>
              <p:cNvSpPr/>
              <p:nvPr/>
            </p:nvSpPr>
            <p:spPr>
              <a:xfrm>
                <a:off x="3659925" y="3169675"/>
                <a:ext cx="1891550" cy="1192975"/>
              </a:xfrm>
              <a:custGeom>
                <a:avLst/>
                <a:gdLst/>
                <a:ahLst/>
                <a:cxnLst/>
                <a:rect l="l" t="t" r="r" b="b"/>
                <a:pathLst>
                  <a:path w="75662" h="47719" extrusionOk="0">
                    <a:moveTo>
                      <a:pt x="0" y="0"/>
                    </a:moveTo>
                    <a:lnTo>
                      <a:pt x="0" y="47719"/>
                    </a:lnTo>
                    <a:lnTo>
                      <a:pt x="75661" y="47719"/>
                    </a:lnTo>
                    <a:lnTo>
                      <a:pt x="75661" y="0"/>
                    </a:lnTo>
                    <a:close/>
                  </a:path>
                </a:pathLst>
              </a:custGeom>
              <a:solidFill>
                <a:schemeClr val="dk2"/>
              </a:solidFill>
              <a:ln>
                <a:noFill/>
              </a:ln>
              <a:effectLst>
                <a:outerShdw blurRad="57150" dist="19050" dir="5400000" algn="bl" rotWithShape="0">
                  <a:schemeClr val="dk1">
                    <a:alpha val="18000"/>
                  </a:schemeClr>
                </a:outerShdw>
                <a:reflection stA="5000" endPos="18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1002" name="Google Shape;1002;p50"/>
              <p:cNvSpPr/>
              <p:nvPr/>
            </p:nvSpPr>
            <p:spPr>
              <a:xfrm>
                <a:off x="3659925" y="3422775"/>
                <a:ext cx="1891550" cy="939875"/>
              </a:xfrm>
              <a:custGeom>
                <a:avLst/>
                <a:gdLst/>
                <a:ahLst/>
                <a:cxnLst/>
                <a:rect l="l" t="t" r="r" b="b"/>
                <a:pathLst>
                  <a:path w="75662" h="37595" extrusionOk="0">
                    <a:moveTo>
                      <a:pt x="23395" y="1"/>
                    </a:moveTo>
                    <a:lnTo>
                      <a:pt x="0" y="33200"/>
                    </a:lnTo>
                    <a:lnTo>
                      <a:pt x="0" y="37595"/>
                    </a:lnTo>
                    <a:lnTo>
                      <a:pt x="75661" y="37595"/>
                    </a:lnTo>
                    <a:lnTo>
                      <a:pt x="57946" y="12442"/>
                    </a:lnTo>
                    <a:lnTo>
                      <a:pt x="49089" y="25018"/>
                    </a:lnTo>
                    <a:lnTo>
                      <a:pt x="45048" y="30749"/>
                    </a:lnTo>
                    <a:lnTo>
                      <a:pt x="36630" y="18798"/>
                    </a:lnTo>
                    <a:lnTo>
                      <a:pt x="23395" y="1"/>
                    </a:lnTo>
                    <a:close/>
                  </a:path>
                </a:pathLst>
              </a:custGeom>
              <a:solidFill>
                <a:schemeClr val="dk1"/>
              </a:solidFill>
              <a:ln>
                <a:noFill/>
              </a:ln>
              <a:effectLst>
                <a:outerShdw blurRad="57150" dist="19050" dir="5400000" algn="bl" rotWithShape="0">
                  <a:schemeClr val="dk1">
                    <a:alpha val="18000"/>
                  </a:schemeClr>
                </a:outerShdw>
                <a:reflection stA="5000" endPos="18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1003" name="Google Shape;1003;p50"/>
              <p:cNvSpPr/>
              <p:nvPr/>
            </p:nvSpPr>
            <p:spPr>
              <a:xfrm>
                <a:off x="4641575" y="3369125"/>
                <a:ext cx="289100" cy="289075"/>
              </a:xfrm>
              <a:custGeom>
                <a:avLst/>
                <a:gdLst/>
                <a:ahLst/>
                <a:cxnLst/>
                <a:rect l="l" t="t" r="r" b="b"/>
                <a:pathLst>
                  <a:path w="11564" h="11563" extrusionOk="0">
                    <a:moveTo>
                      <a:pt x="5782" y="1"/>
                    </a:moveTo>
                    <a:cubicBezTo>
                      <a:pt x="2588" y="1"/>
                      <a:pt x="1" y="2586"/>
                      <a:pt x="1" y="5782"/>
                    </a:cubicBezTo>
                    <a:cubicBezTo>
                      <a:pt x="1" y="8976"/>
                      <a:pt x="2588" y="11563"/>
                      <a:pt x="5782" y="11563"/>
                    </a:cubicBezTo>
                    <a:cubicBezTo>
                      <a:pt x="8978" y="11563"/>
                      <a:pt x="11563" y="8976"/>
                      <a:pt x="11563" y="5782"/>
                    </a:cubicBezTo>
                    <a:cubicBezTo>
                      <a:pt x="11563" y="2586"/>
                      <a:pt x="8978" y="1"/>
                      <a:pt x="5782" y="1"/>
                    </a:cubicBezTo>
                    <a:close/>
                  </a:path>
                </a:pathLst>
              </a:custGeom>
              <a:solidFill>
                <a:schemeClr val="lt1"/>
              </a:solidFill>
              <a:ln>
                <a:noFill/>
              </a:ln>
              <a:effectLst>
                <a:outerShdw blurRad="57150" dist="19050" dir="5400000" algn="bl" rotWithShape="0">
                  <a:schemeClr val="dk1">
                    <a:alpha val="18000"/>
                  </a:schemeClr>
                </a:outerShdw>
                <a:reflection stA="5000" endPos="18000" dist="38100" dir="5400000" fadeDir="5400012" sy="-100000" algn="bl" rotWithShape="0"/>
              </a:effectLst>
            </p:spPr>
            <p:txBody>
              <a:bodyPr spcFirstLastPara="1" wrap="square" lIns="91425" tIns="91425" rIns="91425" bIns="91425" anchor="ctr" anchorCtr="0">
                <a:noAutofit/>
              </a:bodyPr>
              <a:lstStyle/>
              <a:p>
                <a:endParaRPr dirty="0"/>
              </a:p>
            </p:txBody>
          </p:sp>
        </p:grpSp>
        <p:sp>
          <p:nvSpPr>
            <p:cNvPr id="1004" name="Google Shape;1004;p50"/>
            <p:cNvSpPr/>
            <p:nvPr/>
          </p:nvSpPr>
          <p:spPr>
            <a:xfrm>
              <a:off x="7340204" y="3119697"/>
              <a:ext cx="582060" cy="321705"/>
            </a:xfrm>
            <a:custGeom>
              <a:avLst/>
              <a:gdLst/>
              <a:ahLst/>
              <a:cxnLst/>
              <a:rect l="l" t="t" r="r" b="b"/>
              <a:pathLst>
                <a:path w="50559" h="27944" extrusionOk="0">
                  <a:moveTo>
                    <a:pt x="3719" y="1"/>
                  </a:moveTo>
                  <a:cubicBezTo>
                    <a:pt x="1659" y="1"/>
                    <a:pt x="1" y="1675"/>
                    <a:pt x="1" y="3720"/>
                  </a:cubicBezTo>
                  <a:lnTo>
                    <a:pt x="1" y="24226"/>
                  </a:lnTo>
                  <a:cubicBezTo>
                    <a:pt x="1" y="26286"/>
                    <a:pt x="1659" y="27944"/>
                    <a:pt x="3719" y="27944"/>
                  </a:cubicBezTo>
                  <a:lnTo>
                    <a:pt x="46857" y="27944"/>
                  </a:lnTo>
                  <a:cubicBezTo>
                    <a:pt x="48900" y="27944"/>
                    <a:pt x="50559" y="26286"/>
                    <a:pt x="50559" y="24226"/>
                  </a:cubicBezTo>
                  <a:lnTo>
                    <a:pt x="50559" y="3720"/>
                  </a:lnTo>
                  <a:cubicBezTo>
                    <a:pt x="50559" y="1675"/>
                    <a:pt x="48900" y="1"/>
                    <a:pt x="46857" y="1"/>
                  </a:cubicBezTo>
                  <a:close/>
                </a:path>
              </a:pathLst>
            </a:custGeom>
            <a:solidFill>
              <a:schemeClr val="accent4"/>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1005" name="Google Shape;1005;p50"/>
            <p:cNvSpPr/>
            <p:nvPr/>
          </p:nvSpPr>
          <p:spPr>
            <a:xfrm>
              <a:off x="7584271" y="3226677"/>
              <a:ext cx="98029" cy="107930"/>
            </a:xfrm>
            <a:custGeom>
              <a:avLst/>
              <a:gdLst/>
              <a:ahLst/>
              <a:cxnLst/>
              <a:rect l="l" t="t" r="r" b="b"/>
              <a:pathLst>
                <a:path w="8515" h="9375" extrusionOk="0">
                  <a:moveTo>
                    <a:pt x="923" y="0"/>
                  </a:moveTo>
                  <a:cubicBezTo>
                    <a:pt x="443" y="0"/>
                    <a:pt x="1" y="382"/>
                    <a:pt x="1" y="931"/>
                  </a:cubicBezTo>
                  <a:lnTo>
                    <a:pt x="1" y="8447"/>
                  </a:lnTo>
                  <a:cubicBezTo>
                    <a:pt x="1" y="8985"/>
                    <a:pt x="447" y="9375"/>
                    <a:pt x="931" y="9375"/>
                  </a:cubicBezTo>
                  <a:cubicBezTo>
                    <a:pt x="1083" y="9375"/>
                    <a:pt x="1238" y="9336"/>
                    <a:pt x="1385" y="9251"/>
                  </a:cubicBezTo>
                  <a:lnTo>
                    <a:pt x="7903" y="5485"/>
                  </a:lnTo>
                  <a:cubicBezTo>
                    <a:pt x="8515" y="5131"/>
                    <a:pt x="8515" y="4230"/>
                    <a:pt x="7903" y="3875"/>
                  </a:cubicBezTo>
                  <a:lnTo>
                    <a:pt x="1385" y="126"/>
                  </a:lnTo>
                  <a:cubicBezTo>
                    <a:pt x="1236" y="40"/>
                    <a:pt x="1078" y="0"/>
                    <a:pt x="923" y="0"/>
                  </a:cubicBezTo>
                  <a:close/>
                </a:path>
              </a:pathLst>
            </a:custGeom>
            <a:solidFill>
              <a:schemeClr val="accent6"/>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1006" name="Google Shape;1006;p50"/>
            <p:cNvSpPr/>
            <p:nvPr/>
          </p:nvSpPr>
          <p:spPr>
            <a:xfrm>
              <a:off x="7198075" y="1534161"/>
              <a:ext cx="817756" cy="817767"/>
            </a:xfrm>
            <a:custGeom>
              <a:avLst/>
              <a:gdLst/>
              <a:ahLst/>
              <a:cxnLst/>
              <a:rect l="l" t="t" r="r" b="b"/>
              <a:pathLst>
                <a:path w="71032" h="71033" extrusionOk="0">
                  <a:moveTo>
                    <a:pt x="34140" y="0"/>
                  </a:moveTo>
                  <a:cubicBezTo>
                    <a:pt x="15163" y="740"/>
                    <a:pt x="1" y="16338"/>
                    <a:pt x="1" y="35492"/>
                  </a:cubicBezTo>
                  <a:cubicBezTo>
                    <a:pt x="1" y="55129"/>
                    <a:pt x="15919" y="71032"/>
                    <a:pt x="35541" y="71032"/>
                  </a:cubicBezTo>
                  <a:cubicBezTo>
                    <a:pt x="54695" y="71032"/>
                    <a:pt x="70291" y="55870"/>
                    <a:pt x="71032" y="36892"/>
                  </a:cubicBezTo>
                  <a:lnTo>
                    <a:pt x="55290" y="36892"/>
                  </a:lnTo>
                  <a:cubicBezTo>
                    <a:pt x="54581" y="47193"/>
                    <a:pt x="46018" y="55322"/>
                    <a:pt x="35541" y="55322"/>
                  </a:cubicBezTo>
                  <a:cubicBezTo>
                    <a:pt x="24579" y="55322"/>
                    <a:pt x="15710" y="46453"/>
                    <a:pt x="15710" y="35492"/>
                  </a:cubicBezTo>
                  <a:cubicBezTo>
                    <a:pt x="15710" y="25013"/>
                    <a:pt x="23838" y="16450"/>
                    <a:pt x="34140" y="15742"/>
                  </a:cubicBezTo>
                  <a:lnTo>
                    <a:pt x="34140" y="0"/>
                  </a:lnTo>
                  <a:close/>
                </a:path>
              </a:pathLst>
            </a:custGeom>
            <a:solidFill>
              <a:schemeClr val="accent3"/>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endParaRPr dirty="0"/>
            </a:p>
          </p:txBody>
        </p:sp>
        <p:grpSp>
          <p:nvGrpSpPr>
            <p:cNvPr id="1007" name="Google Shape;1007;p50"/>
            <p:cNvGrpSpPr/>
            <p:nvPr/>
          </p:nvGrpSpPr>
          <p:grpSpPr>
            <a:xfrm rot="5400000">
              <a:off x="7923908" y="2020855"/>
              <a:ext cx="575161" cy="188875"/>
              <a:chOff x="6872640" y="3345236"/>
              <a:chExt cx="575161" cy="188875"/>
            </a:xfrm>
          </p:grpSpPr>
          <p:sp>
            <p:nvSpPr>
              <p:cNvPr id="1008" name="Google Shape;1008;p50"/>
              <p:cNvSpPr/>
              <p:nvPr/>
            </p:nvSpPr>
            <p:spPr>
              <a:xfrm>
                <a:off x="7327202" y="3345236"/>
                <a:ext cx="120600" cy="120600"/>
              </a:xfrm>
              <a:prstGeom prst="ellipse">
                <a:avLst/>
              </a:prstGeom>
              <a:gradFill>
                <a:gsLst>
                  <a:gs pos="0">
                    <a:srgbClr val="81EEEB"/>
                  </a:gs>
                  <a:gs pos="100000">
                    <a:srgbClr val="3AE4DF"/>
                  </a:gs>
                </a:gsLst>
                <a:lin ang="8100019" scaled="0"/>
              </a:gra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endParaRPr dirty="0"/>
              </a:p>
            </p:txBody>
          </p:sp>
          <p:sp>
            <p:nvSpPr>
              <p:cNvPr id="1009" name="Google Shape;1009;p50"/>
              <p:cNvSpPr/>
              <p:nvPr/>
            </p:nvSpPr>
            <p:spPr>
              <a:xfrm>
                <a:off x="6872640" y="3488811"/>
                <a:ext cx="45300" cy="45300"/>
              </a:xfrm>
              <a:prstGeom prst="ellipse">
                <a:avLst/>
              </a:prstGeom>
              <a:solidFill>
                <a:schemeClr val="lt1"/>
              </a:soli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endParaRPr dirty="0"/>
              </a:p>
            </p:txBody>
          </p:sp>
        </p:grpSp>
        <p:grpSp>
          <p:nvGrpSpPr>
            <p:cNvPr id="1010" name="Google Shape;1010;p50"/>
            <p:cNvGrpSpPr/>
            <p:nvPr/>
          </p:nvGrpSpPr>
          <p:grpSpPr>
            <a:xfrm rot="-6299960">
              <a:off x="4640189" y="2322758"/>
              <a:ext cx="575144" cy="188870"/>
              <a:chOff x="6872640" y="3345236"/>
              <a:chExt cx="575161" cy="188875"/>
            </a:xfrm>
          </p:grpSpPr>
          <p:sp>
            <p:nvSpPr>
              <p:cNvPr id="1011" name="Google Shape;1011;p50"/>
              <p:cNvSpPr/>
              <p:nvPr/>
            </p:nvSpPr>
            <p:spPr>
              <a:xfrm>
                <a:off x="7327202" y="3345236"/>
                <a:ext cx="120600" cy="120600"/>
              </a:xfrm>
              <a:prstGeom prst="ellipse">
                <a:avLst/>
              </a:prstGeom>
              <a:gradFill>
                <a:gsLst>
                  <a:gs pos="0">
                    <a:srgbClr val="81EEEB"/>
                  </a:gs>
                  <a:gs pos="100000">
                    <a:srgbClr val="3AE4DF"/>
                  </a:gs>
                </a:gsLst>
                <a:lin ang="8100019" scaled="0"/>
              </a:gra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endParaRPr dirty="0"/>
              </a:p>
            </p:txBody>
          </p:sp>
          <p:sp>
            <p:nvSpPr>
              <p:cNvPr id="1012" name="Google Shape;1012;p50"/>
              <p:cNvSpPr/>
              <p:nvPr/>
            </p:nvSpPr>
            <p:spPr>
              <a:xfrm>
                <a:off x="6872640" y="3488811"/>
                <a:ext cx="45300" cy="45300"/>
              </a:xfrm>
              <a:prstGeom prst="ellipse">
                <a:avLst/>
              </a:prstGeom>
              <a:solidFill>
                <a:schemeClr val="lt1"/>
              </a:soli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endParaRPr dirty="0"/>
              </a:p>
            </p:txBody>
          </p:sp>
        </p:grpSp>
      </p:grpSp>
      <p:sp>
        <p:nvSpPr>
          <p:cNvPr id="44" name="TextBox 43">
            <a:extLst>
              <a:ext uri="{FF2B5EF4-FFF2-40B4-BE49-F238E27FC236}">
                <a16:creationId xmlns:a16="http://schemas.microsoft.com/office/drawing/2014/main" id="{302984BD-87C7-45A2-AA41-5B92C160DE51}"/>
              </a:ext>
            </a:extLst>
          </p:cNvPr>
          <p:cNvSpPr txBox="1"/>
          <p:nvPr/>
        </p:nvSpPr>
        <p:spPr>
          <a:xfrm>
            <a:off x="515977" y="1082799"/>
            <a:ext cx="5376972" cy="34783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buClr>
                <a:srgbClr val="273D40"/>
              </a:buClr>
              <a:buSzPts val="600"/>
              <a:buFont typeface="Open Sans"/>
              <a:buNone/>
              <a:defRPr b="1">
                <a:solidFill>
                  <a:schemeClr val="lt1"/>
                </a:solidFill>
                <a:latin typeface="Darker Grotesque"/>
                <a:ea typeface="Darker Grotesque"/>
                <a:cs typeface="Darker Grotesque"/>
                <a:sym typeface="Darker Grotesque Medium"/>
              </a:defRPr>
            </a:lvl1pPr>
            <a:lvl2pPr marL="914400" indent="-317500" algn="ctr">
              <a:buClr>
                <a:srgbClr val="999999"/>
              </a:buClr>
              <a:buSzPts val="800"/>
              <a:buFont typeface="Open Sans"/>
              <a:buChar char="○"/>
              <a:defRPr>
                <a:solidFill>
                  <a:schemeClr val="lt1"/>
                </a:solidFill>
                <a:latin typeface="Darker Grotesque"/>
                <a:ea typeface="Darker Grotesque"/>
                <a:cs typeface="Darker Grotesque"/>
                <a:sym typeface="Darker Grotesque"/>
              </a:defRPr>
            </a:lvl2pPr>
            <a:lvl3pPr marL="1371600" indent="-317500" algn="ctr">
              <a:spcBef>
                <a:spcPts val="1600"/>
              </a:spcBef>
              <a:buClr>
                <a:srgbClr val="999999"/>
              </a:buClr>
              <a:buSzPts val="800"/>
              <a:buFont typeface="Open Sans"/>
              <a:buChar char="■"/>
              <a:defRPr>
                <a:solidFill>
                  <a:schemeClr val="lt1"/>
                </a:solidFill>
                <a:latin typeface="Darker Grotesque"/>
                <a:ea typeface="Darker Grotesque"/>
                <a:cs typeface="Darker Grotesque"/>
                <a:sym typeface="Darker Grotesque"/>
              </a:defRPr>
            </a:lvl3pPr>
            <a:lvl4pPr marL="1828800" indent="-317500" algn="ctr">
              <a:spcBef>
                <a:spcPts val="1600"/>
              </a:spcBef>
              <a:buClr>
                <a:srgbClr val="999999"/>
              </a:buClr>
              <a:buSzPts val="800"/>
              <a:buFont typeface="Open Sans"/>
              <a:buChar char="●"/>
              <a:defRPr>
                <a:solidFill>
                  <a:schemeClr val="lt1"/>
                </a:solidFill>
                <a:latin typeface="Darker Grotesque"/>
                <a:ea typeface="Darker Grotesque"/>
                <a:cs typeface="Darker Grotesque"/>
                <a:sym typeface="Darker Grotesque"/>
              </a:defRPr>
            </a:lvl4pPr>
            <a:lvl5pPr marL="2286000" indent="-317500" algn="ctr">
              <a:spcBef>
                <a:spcPts val="1600"/>
              </a:spcBef>
              <a:buClr>
                <a:srgbClr val="999999"/>
              </a:buClr>
              <a:buSzPts val="1200"/>
              <a:buFont typeface="Open Sans"/>
              <a:buChar char="○"/>
              <a:defRPr>
                <a:solidFill>
                  <a:schemeClr val="lt1"/>
                </a:solidFill>
                <a:latin typeface="Darker Grotesque"/>
                <a:ea typeface="Darker Grotesque"/>
                <a:cs typeface="Darker Grotesque"/>
                <a:sym typeface="Darker Grotesque"/>
              </a:defRPr>
            </a:lvl5pPr>
            <a:lvl6pPr marL="2743200" indent="-317500" algn="ctr">
              <a:spcBef>
                <a:spcPts val="1600"/>
              </a:spcBef>
              <a:buClr>
                <a:srgbClr val="999999"/>
              </a:buClr>
              <a:buSzPts val="1200"/>
              <a:buFont typeface="Open Sans"/>
              <a:buChar char="■"/>
              <a:defRPr>
                <a:solidFill>
                  <a:schemeClr val="lt1"/>
                </a:solidFill>
                <a:latin typeface="Darker Grotesque"/>
                <a:ea typeface="Darker Grotesque"/>
                <a:cs typeface="Darker Grotesque"/>
                <a:sym typeface="Darker Grotesque"/>
              </a:defRPr>
            </a:lvl6pPr>
            <a:lvl7pPr marL="3200400" indent="-317500" algn="ctr">
              <a:spcBef>
                <a:spcPts val="1600"/>
              </a:spcBef>
              <a:buClr>
                <a:srgbClr val="999999"/>
              </a:buClr>
              <a:buSzPts val="700"/>
              <a:buFont typeface="Open Sans"/>
              <a:buChar char="●"/>
              <a:defRPr>
                <a:solidFill>
                  <a:schemeClr val="lt1"/>
                </a:solidFill>
                <a:latin typeface="Darker Grotesque"/>
                <a:ea typeface="Darker Grotesque"/>
                <a:cs typeface="Darker Grotesque"/>
                <a:sym typeface="Darker Grotesque"/>
              </a:defRPr>
            </a:lvl7pPr>
            <a:lvl8pPr marL="3657600" indent="-317500" algn="ctr">
              <a:spcBef>
                <a:spcPts val="1600"/>
              </a:spcBef>
              <a:buClr>
                <a:srgbClr val="999999"/>
              </a:buClr>
              <a:buSzPts val="700"/>
              <a:buFont typeface="Open Sans"/>
              <a:buChar char="○"/>
              <a:defRPr>
                <a:solidFill>
                  <a:schemeClr val="lt1"/>
                </a:solidFill>
                <a:latin typeface="Darker Grotesque"/>
                <a:ea typeface="Darker Grotesque"/>
                <a:cs typeface="Darker Grotesque"/>
                <a:sym typeface="Darker Grotesque"/>
              </a:defRPr>
            </a:lvl8pPr>
            <a:lvl9pPr marL="4114800" indent="-317500" algn="ctr">
              <a:spcBef>
                <a:spcPts val="1600"/>
              </a:spcBef>
              <a:spcAft>
                <a:spcPts val="1600"/>
              </a:spcAft>
              <a:buClr>
                <a:srgbClr val="999999"/>
              </a:buClr>
              <a:buSzPts val="600"/>
              <a:buFont typeface="Open Sans"/>
              <a:buChar char="■"/>
              <a:defRPr>
                <a:solidFill>
                  <a:schemeClr val="lt1"/>
                </a:solidFill>
                <a:latin typeface="Darker Grotesque"/>
                <a:ea typeface="Darker Grotesque"/>
                <a:cs typeface="Darker Grotesque"/>
                <a:sym typeface="Darker Grotesque"/>
              </a:defRPr>
            </a:lvl9pPr>
          </a:lstStyle>
          <a:p>
            <a:r>
              <a:rPr lang="en-US" sz="1600" dirty="0"/>
              <a:t>Healthcare is the basic need of human being. The category of patients involves all human beings housewives, businessmen, students, teachers, service men and also all of them have a busy hectic schedule. Today’s life is full of responsibilities and stress. So, people are prone to diseases of different types and it is one’s own duty to make themselves fit and healthy.</a:t>
            </a:r>
          </a:p>
          <a:p>
            <a:endParaRPr lang="en-US" sz="1600" dirty="0"/>
          </a:p>
          <a:p>
            <a:r>
              <a:rPr lang="en-US" sz="1600" dirty="0"/>
              <a:t>In day to day life, it is difficult for one person to remind the other of their daily intake of medicines. In our developing and technology dependent life we totally rely on gadgets. With this, we get an opportunity to use technology in a better way so that it can be made useful to us. And it plays an important part in our daily life and helps us staying fit in many ways.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87"/>
        <p:cNvGrpSpPr/>
        <p:nvPr/>
      </p:nvGrpSpPr>
      <p:grpSpPr>
        <a:xfrm>
          <a:off x="0" y="0"/>
          <a:ext cx="0" cy="0"/>
          <a:chOff x="0" y="0"/>
          <a:chExt cx="0" cy="0"/>
        </a:xfrm>
      </p:grpSpPr>
      <p:grpSp>
        <p:nvGrpSpPr>
          <p:cNvPr id="2" name="Group 1">
            <a:extLst>
              <a:ext uri="{FF2B5EF4-FFF2-40B4-BE49-F238E27FC236}">
                <a16:creationId xmlns:a16="http://schemas.microsoft.com/office/drawing/2014/main" id="{44596202-3CE7-4216-B0AF-44B2B9886B8B}"/>
              </a:ext>
            </a:extLst>
          </p:cNvPr>
          <p:cNvGrpSpPr/>
          <p:nvPr/>
        </p:nvGrpSpPr>
        <p:grpSpPr>
          <a:xfrm>
            <a:off x="459710" y="1765422"/>
            <a:ext cx="3437554" cy="2864967"/>
            <a:chOff x="1256563" y="1000366"/>
            <a:chExt cx="3542000" cy="3151217"/>
          </a:xfrm>
        </p:grpSpPr>
        <p:sp>
          <p:nvSpPr>
            <p:cNvPr id="2188" name="Google Shape;2188;p73"/>
            <p:cNvSpPr/>
            <p:nvPr/>
          </p:nvSpPr>
          <p:spPr>
            <a:xfrm rot="945579">
              <a:off x="4116434" y="1835799"/>
              <a:ext cx="682129" cy="1292326"/>
            </a:xfrm>
            <a:custGeom>
              <a:avLst/>
              <a:gdLst/>
              <a:ahLst/>
              <a:cxnLst/>
              <a:rect l="l" t="t" r="r" b="b"/>
              <a:pathLst>
                <a:path w="38055" h="72097" extrusionOk="0">
                  <a:moveTo>
                    <a:pt x="19018" y="1"/>
                  </a:moveTo>
                  <a:cubicBezTo>
                    <a:pt x="9466" y="1"/>
                    <a:pt x="11499" y="10605"/>
                    <a:pt x="12568" y="20176"/>
                  </a:cubicBezTo>
                  <a:cubicBezTo>
                    <a:pt x="13620" y="29765"/>
                    <a:pt x="10833" y="34550"/>
                    <a:pt x="7765" y="42508"/>
                  </a:cubicBezTo>
                  <a:cubicBezTo>
                    <a:pt x="4715" y="50466"/>
                    <a:pt x="0" y="72097"/>
                    <a:pt x="19018" y="72097"/>
                  </a:cubicBezTo>
                  <a:cubicBezTo>
                    <a:pt x="38055" y="72097"/>
                    <a:pt x="33340" y="50466"/>
                    <a:pt x="30290" y="42508"/>
                  </a:cubicBezTo>
                  <a:cubicBezTo>
                    <a:pt x="27222" y="34550"/>
                    <a:pt x="24436" y="29765"/>
                    <a:pt x="25487" y="20176"/>
                  </a:cubicBezTo>
                  <a:cubicBezTo>
                    <a:pt x="26556" y="10605"/>
                    <a:pt x="28589" y="1"/>
                    <a:pt x="19018" y="1"/>
                  </a:cubicBezTo>
                  <a:close/>
                </a:path>
              </a:pathLst>
            </a:custGeom>
            <a:solidFill>
              <a:schemeClr val="accent3"/>
            </a:solidFill>
            <a:ln>
              <a:noFill/>
            </a:ln>
            <a:effectLst>
              <a:outerShdw blurRad="57150" dist="19050" dir="5400000" algn="bl" rotWithShape="0">
                <a:schemeClr val="dk1">
                  <a:alpha val="31000"/>
                </a:schemeClr>
              </a:outerShdw>
              <a:reflection stA="5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2189" name="Google Shape;2189;p73"/>
            <p:cNvSpPr/>
            <p:nvPr/>
          </p:nvSpPr>
          <p:spPr>
            <a:xfrm flipH="1">
              <a:off x="1256563" y="2006918"/>
              <a:ext cx="542156" cy="1716985"/>
            </a:xfrm>
            <a:custGeom>
              <a:avLst/>
              <a:gdLst/>
              <a:ahLst/>
              <a:cxnLst/>
              <a:rect l="l" t="t" r="r" b="b"/>
              <a:pathLst>
                <a:path w="28348" h="89777" extrusionOk="0">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chemeClr val="accent4"/>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endParaRPr dirty="0"/>
            </a:p>
          </p:txBody>
        </p:sp>
        <p:grpSp>
          <p:nvGrpSpPr>
            <p:cNvPr id="2190" name="Google Shape;2190;p73"/>
            <p:cNvGrpSpPr/>
            <p:nvPr/>
          </p:nvGrpSpPr>
          <p:grpSpPr>
            <a:xfrm>
              <a:off x="1521788" y="1557021"/>
              <a:ext cx="2788750" cy="2516535"/>
              <a:chOff x="925388" y="1643824"/>
              <a:chExt cx="2788750" cy="2516535"/>
            </a:xfrm>
          </p:grpSpPr>
          <p:sp>
            <p:nvSpPr>
              <p:cNvPr id="2191" name="Google Shape;2191;p73"/>
              <p:cNvSpPr/>
              <p:nvPr/>
            </p:nvSpPr>
            <p:spPr>
              <a:xfrm>
                <a:off x="925388" y="1643824"/>
                <a:ext cx="2788750" cy="2516535"/>
              </a:xfrm>
              <a:custGeom>
                <a:avLst/>
                <a:gdLst/>
                <a:ahLst/>
                <a:cxnLst/>
                <a:rect l="l" t="t" r="r" b="b"/>
                <a:pathLst>
                  <a:path w="232154" h="209493" extrusionOk="0">
                    <a:moveTo>
                      <a:pt x="14702" y="0"/>
                    </a:moveTo>
                    <a:cubicBezTo>
                      <a:pt x="6580" y="0"/>
                      <a:pt x="0" y="6580"/>
                      <a:pt x="0" y="14702"/>
                    </a:cubicBezTo>
                    <a:lnTo>
                      <a:pt x="0" y="165069"/>
                    </a:lnTo>
                    <a:cubicBezTo>
                      <a:pt x="0" y="173189"/>
                      <a:pt x="6580" y="179769"/>
                      <a:pt x="14702" y="179769"/>
                    </a:cubicBezTo>
                    <a:lnTo>
                      <a:pt x="84962" y="179769"/>
                    </a:lnTo>
                    <a:lnTo>
                      <a:pt x="84962" y="203879"/>
                    </a:lnTo>
                    <a:lnTo>
                      <a:pt x="69202" y="203879"/>
                    </a:lnTo>
                    <a:cubicBezTo>
                      <a:pt x="67637" y="203879"/>
                      <a:pt x="66395" y="205146"/>
                      <a:pt x="66395" y="206686"/>
                    </a:cubicBezTo>
                    <a:cubicBezTo>
                      <a:pt x="66395" y="208251"/>
                      <a:pt x="67637" y="209493"/>
                      <a:pt x="69202" y="209493"/>
                    </a:cubicBezTo>
                    <a:lnTo>
                      <a:pt x="162952" y="209493"/>
                    </a:lnTo>
                    <a:cubicBezTo>
                      <a:pt x="164516" y="209493"/>
                      <a:pt x="165759" y="208251"/>
                      <a:pt x="165759" y="206686"/>
                    </a:cubicBezTo>
                    <a:cubicBezTo>
                      <a:pt x="165759" y="205146"/>
                      <a:pt x="164516" y="203879"/>
                      <a:pt x="162952" y="203879"/>
                    </a:cubicBezTo>
                    <a:lnTo>
                      <a:pt x="147192" y="203879"/>
                    </a:lnTo>
                    <a:lnTo>
                      <a:pt x="147192" y="179769"/>
                    </a:lnTo>
                    <a:lnTo>
                      <a:pt x="217452" y="179769"/>
                    </a:lnTo>
                    <a:cubicBezTo>
                      <a:pt x="225574" y="179769"/>
                      <a:pt x="232154" y="173189"/>
                      <a:pt x="232154" y="165069"/>
                    </a:cubicBezTo>
                    <a:lnTo>
                      <a:pt x="232154" y="14702"/>
                    </a:lnTo>
                    <a:cubicBezTo>
                      <a:pt x="232154" y="6580"/>
                      <a:pt x="225574" y="0"/>
                      <a:pt x="217452" y="0"/>
                    </a:cubicBezTo>
                    <a:close/>
                  </a:path>
                </a:pathLst>
              </a:custGeom>
              <a:solidFill>
                <a:schemeClr val="lt1"/>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2192" name="Google Shape;2192;p73"/>
              <p:cNvSpPr/>
              <p:nvPr/>
            </p:nvSpPr>
            <p:spPr>
              <a:xfrm>
                <a:off x="1039047" y="1775405"/>
                <a:ext cx="2518200" cy="1881900"/>
              </a:xfrm>
              <a:prstGeom prst="roundRect">
                <a:avLst>
                  <a:gd name="adj" fmla="val 2980"/>
                </a:avLst>
              </a:prstGeom>
              <a:solidFill>
                <a:schemeClr val="accent6"/>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endParaRPr dirty="0"/>
              </a:p>
            </p:txBody>
          </p:sp>
        </p:grpSp>
        <p:grpSp>
          <p:nvGrpSpPr>
            <p:cNvPr id="2195" name="Google Shape;2195;p73"/>
            <p:cNvGrpSpPr/>
            <p:nvPr/>
          </p:nvGrpSpPr>
          <p:grpSpPr>
            <a:xfrm>
              <a:off x="3523459" y="1000366"/>
              <a:ext cx="1074309" cy="356822"/>
              <a:chOff x="1725115" y="1291147"/>
              <a:chExt cx="519090" cy="172403"/>
            </a:xfrm>
          </p:grpSpPr>
          <p:sp>
            <p:nvSpPr>
              <p:cNvPr id="2196" name="Google Shape;2196;p73"/>
              <p:cNvSpPr/>
              <p:nvPr/>
            </p:nvSpPr>
            <p:spPr>
              <a:xfrm>
                <a:off x="1725115" y="1291147"/>
                <a:ext cx="519090" cy="172403"/>
              </a:xfrm>
              <a:custGeom>
                <a:avLst/>
                <a:gdLst/>
                <a:ahLst/>
                <a:cxnLst/>
                <a:rect l="l" t="t" r="r" b="b"/>
                <a:pathLst>
                  <a:path w="28959" h="9618" extrusionOk="0">
                    <a:moveTo>
                      <a:pt x="18640" y="1"/>
                    </a:moveTo>
                    <a:cubicBezTo>
                      <a:pt x="16417" y="1"/>
                      <a:pt x="14193" y="709"/>
                      <a:pt x="12640" y="1957"/>
                    </a:cubicBezTo>
                    <a:cubicBezTo>
                      <a:pt x="11219" y="3097"/>
                      <a:pt x="9782" y="4972"/>
                      <a:pt x="9291" y="6953"/>
                    </a:cubicBezTo>
                    <a:cubicBezTo>
                      <a:pt x="8237" y="6100"/>
                      <a:pt x="6888" y="5651"/>
                      <a:pt x="5543" y="5651"/>
                    </a:cubicBezTo>
                    <a:cubicBezTo>
                      <a:pt x="5009" y="5651"/>
                      <a:pt x="4476" y="5722"/>
                      <a:pt x="3962" y="5867"/>
                    </a:cubicBezTo>
                    <a:cubicBezTo>
                      <a:pt x="2139" y="6392"/>
                      <a:pt x="632" y="7830"/>
                      <a:pt x="1" y="9618"/>
                    </a:cubicBezTo>
                    <a:lnTo>
                      <a:pt x="28959" y="9529"/>
                    </a:lnTo>
                    <a:cubicBezTo>
                      <a:pt x="28451" y="5937"/>
                      <a:pt x="26348" y="3027"/>
                      <a:pt x="23227" y="1186"/>
                    </a:cubicBezTo>
                    <a:cubicBezTo>
                      <a:pt x="21870" y="374"/>
                      <a:pt x="20255" y="1"/>
                      <a:pt x="18640" y="1"/>
                    </a:cubicBezTo>
                    <a:close/>
                  </a:path>
                </a:pathLst>
              </a:custGeom>
              <a:solidFill>
                <a:schemeClr val="dk2"/>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endParaRPr dirty="0"/>
              </a:p>
            </p:txBody>
          </p:sp>
          <p:sp>
            <p:nvSpPr>
              <p:cNvPr id="2197" name="Google Shape;2197;p73"/>
              <p:cNvSpPr/>
              <p:nvPr/>
            </p:nvSpPr>
            <p:spPr>
              <a:xfrm>
                <a:off x="1953865" y="1296811"/>
                <a:ext cx="269951" cy="147971"/>
              </a:xfrm>
              <a:custGeom>
                <a:avLst/>
                <a:gdLst/>
                <a:ahLst/>
                <a:cxnLst/>
                <a:rect l="l" t="t" r="r" b="b"/>
                <a:pathLst>
                  <a:path w="15060" h="8255" extrusionOk="0">
                    <a:moveTo>
                      <a:pt x="5623" y="1"/>
                    </a:moveTo>
                    <a:cubicBezTo>
                      <a:pt x="5130" y="1"/>
                      <a:pt x="4634" y="39"/>
                      <a:pt x="4138" y="117"/>
                    </a:cubicBezTo>
                    <a:cubicBezTo>
                      <a:pt x="2964" y="292"/>
                      <a:pt x="1789" y="783"/>
                      <a:pt x="1036" y="1694"/>
                    </a:cubicBezTo>
                    <a:cubicBezTo>
                      <a:pt x="265" y="2606"/>
                      <a:pt x="1" y="3973"/>
                      <a:pt x="580" y="5025"/>
                    </a:cubicBezTo>
                    <a:cubicBezTo>
                      <a:pt x="1036" y="5848"/>
                      <a:pt x="1929" y="6339"/>
                      <a:pt x="2789" y="6724"/>
                    </a:cubicBezTo>
                    <a:cubicBezTo>
                      <a:pt x="5102" y="7736"/>
                      <a:pt x="7623" y="8255"/>
                      <a:pt x="10136" y="8255"/>
                    </a:cubicBezTo>
                    <a:cubicBezTo>
                      <a:pt x="10803" y="8255"/>
                      <a:pt x="11469" y="8218"/>
                      <a:pt x="12131" y="8145"/>
                    </a:cubicBezTo>
                    <a:cubicBezTo>
                      <a:pt x="12692" y="8075"/>
                      <a:pt x="13253" y="7986"/>
                      <a:pt x="13744" y="7759"/>
                    </a:cubicBezTo>
                    <a:cubicBezTo>
                      <a:pt x="14235" y="7514"/>
                      <a:pt x="14673" y="7093"/>
                      <a:pt x="14831" y="6567"/>
                    </a:cubicBezTo>
                    <a:cubicBezTo>
                      <a:pt x="15059" y="5761"/>
                      <a:pt x="14603" y="4920"/>
                      <a:pt x="14077" y="4253"/>
                    </a:cubicBezTo>
                    <a:cubicBezTo>
                      <a:pt x="12036" y="1664"/>
                      <a:pt x="8896" y="1"/>
                      <a:pt x="5623" y="1"/>
                    </a:cubicBezTo>
                    <a:close/>
                  </a:path>
                </a:pathLst>
              </a:custGeom>
              <a:solidFill>
                <a:schemeClr val="accent1"/>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endParaRPr dirty="0"/>
              </a:p>
            </p:txBody>
          </p:sp>
          <p:sp>
            <p:nvSpPr>
              <p:cNvPr id="2198" name="Google Shape;2198;p73"/>
              <p:cNvSpPr/>
              <p:nvPr/>
            </p:nvSpPr>
            <p:spPr>
              <a:xfrm>
                <a:off x="1773837" y="1396227"/>
                <a:ext cx="83907" cy="48523"/>
              </a:xfrm>
              <a:custGeom>
                <a:avLst/>
                <a:gdLst/>
                <a:ahLst/>
                <a:cxnLst/>
                <a:rect l="l" t="t" r="r" b="b"/>
                <a:pathLst>
                  <a:path w="4681" h="2707" extrusionOk="0">
                    <a:moveTo>
                      <a:pt x="2283" y="0"/>
                    </a:moveTo>
                    <a:cubicBezTo>
                      <a:pt x="1541" y="0"/>
                      <a:pt x="523" y="100"/>
                      <a:pt x="228" y="530"/>
                    </a:cubicBezTo>
                    <a:cubicBezTo>
                      <a:pt x="1" y="881"/>
                      <a:pt x="17" y="1372"/>
                      <a:pt x="228" y="1722"/>
                    </a:cubicBezTo>
                    <a:cubicBezTo>
                      <a:pt x="438" y="2090"/>
                      <a:pt x="807" y="2353"/>
                      <a:pt x="1193" y="2494"/>
                    </a:cubicBezTo>
                    <a:cubicBezTo>
                      <a:pt x="1595" y="2634"/>
                      <a:pt x="2016" y="2669"/>
                      <a:pt x="2436" y="2686"/>
                    </a:cubicBezTo>
                    <a:cubicBezTo>
                      <a:pt x="2577" y="2698"/>
                      <a:pt x="2718" y="2706"/>
                      <a:pt x="2858" y="2706"/>
                    </a:cubicBezTo>
                    <a:cubicBezTo>
                      <a:pt x="3119" y="2706"/>
                      <a:pt x="3377" y="2678"/>
                      <a:pt x="3628" y="2599"/>
                    </a:cubicBezTo>
                    <a:cubicBezTo>
                      <a:pt x="4014" y="2475"/>
                      <a:pt x="4383" y="2195"/>
                      <a:pt x="4523" y="1828"/>
                    </a:cubicBezTo>
                    <a:cubicBezTo>
                      <a:pt x="4680" y="1372"/>
                      <a:pt x="4505" y="846"/>
                      <a:pt x="4154" y="512"/>
                    </a:cubicBezTo>
                    <a:cubicBezTo>
                      <a:pt x="3804" y="197"/>
                      <a:pt x="3331" y="40"/>
                      <a:pt x="2857" y="21"/>
                    </a:cubicBezTo>
                    <a:cubicBezTo>
                      <a:pt x="2710" y="9"/>
                      <a:pt x="2509" y="0"/>
                      <a:pt x="2283" y="0"/>
                    </a:cubicBezTo>
                    <a:close/>
                  </a:path>
                </a:pathLst>
              </a:custGeom>
              <a:solidFill>
                <a:schemeClr val="accent1"/>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endParaRPr dirty="0"/>
              </a:p>
            </p:txBody>
          </p:sp>
        </p:grpSp>
        <p:grpSp>
          <p:nvGrpSpPr>
            <p:cNvPr id="2199" name="Google Shape;2199;p73"/>
            <p:cNvGrpSpPr/>
            <p:nvPr/>
          </p:nvGrpSpPr>
          <p:grpSpPr>
            <a:xfrm rot="-1933770">
              <a:off x="3583559" y="3917674"/>
              <a:ext cx="620120" cy="233909"/>
              <a:chOff x="6872640" y="3300197"/>
              <a:chExt cx="620134" cy="233914"/>
            </a:xfrm>
          </p:grpSpPr>
          <p:sp>
            <p:nvSpPr>
              <p:cNvPr id="2200" name="Google Shape;2200;p73"/>
              <p:cNvSpPr/>
              <p:nvPr/>
            </p:nvSpPr>
            <p:spPr>
              <a:xfrm>
                <a:off x="7282174" y="3300197"/>
                <a:ext cx="210600" cy="210600"/>
              </a:xfrm>
              <a:prstGeom prst="ellipse">
                <a:avLst/>
              </a:prstGeom>
              <a:solidFill>
                <a:schemeClr val="accent4"/>
              </a:soli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endParaRPr dirty="0"/>
              </a:p>
            </p:txBody>
          </p:sp>
          <p:sp>
            <p:nvSpPr>
              <p:cNvPr id="2201" name="Google Shape;2201;p73"/>
              <p:cNvSpPr/>
              <p:nvPr/>
            </p:nvSpPr>
            <p:spPr>
              <a:xfrm>
                <a:off x="6872640" y="3488811"/>
                <a:ext cx="45300" cy="45300"/>
              </a:xfrm>
              <a:prstGeom prst="ellipse">
                <a:avLst/>
              </a:prstGeom>
              <a:solidFill>
                <a:schemeClr val="lt1"/>
              </a:soli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endParaRPr dirty="0"/>
              </a:p>
            </p:txBody>
          </p:sp>
        </p:grpSp>
        <p:pic>
          <p:nvPicPr>
            <p:cNvPr id="2202" name="Google Shape;2202;p73"/>
            <p:cNvPicPr preferRelativeResize="0"/>
            <p:nvPr/>
          </p:nvPicPr>
          <p:blipFill rotWithShape="1">
            <a:blip r:embed="rId3">
              <a:alphaModFix/>
            </a:blip>
            <a:srcRect l="11448" r="11456"/>
            <a:stretch/>
          </p:blipFill>
          <p:spPr>
            <a:xfrm>
              <a:off x="1714811" y="1773447"/>
              <a:ext cx="2354954" cy="1718175"/>
            </a:xfrm>
            <a:prstGeom prst="rect">
              <a:avLst/>
            </a:prstGeom>
            <a:noFill/>
            <a:ln>
              <a:noFill/>
            </a:ln>
          </p:spPr>
        </p:pic>
      </p:grpSp>
      <p:sp>
        <p:nvSpPr>
          <p:cNvPr id="22" name="TextBox 21">
            <a:extLst>
              <a:ext uri="{FF2B5EF4-FFF2-40B4-BE49-F238E27FC236}">
                <a16:creationId xmlns:a16="http://schemas.microsoft.com/office/drawing/2014/main" id="{D5AD9A26-16D8-4DE5-81E7-70B5E5338E3A}"/>
              </a:ext>
            </a:extLst>
          </p:cNvPr>
          <p:cNvSpPr txBox="1"/>
          <p:nvPr/>
        </p:nvSpPr>
        <p:spPr>
          <a:xfrm>
            <a:off x="3800252" y="850222"/>
            <a:ext cx="5128824" cy="38108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0" indent="0">
              <a:buClr>
                <a:srgbClr val="273D40"/>
              </a:buClr>
              <a:buSzPts val="600"/>
              <a:buFont typeface="Open Sans"/>
              <a:buNone/>
              <a:defRPr sz="1600" b="1">
                <a:solidFill>
                  <a:schemeClr val="lt1"/>
                </a:solidFill>
                <a:latin typeface="Darker Grotesque"/>
                <a:ea typeface="Darker Grotesque"/>
                <a:cs typeface="Darker Grotesque"/>
              </a:defRPr>
            </a:lvl1pPr>
            <a:lvl2pPr marL="914400" indent="-317500" algn="ctr">
              <a:buClr>
                <a:srgbClr val="999999"/>
              </a:buClr>
              <a:buSzPts val="800"/>
              <a:buFont typeface="Open Sans"/>
              <a:buChar char="○"/>
              <a:defRPr>
                <a:solidFill>
                  <a:schemeClr val="lt1"/>
                </a:solidFill>
                <a:latin typeface="Darker Grotesque"/>
                <a:ea typeface="Darker Grotesque"/>
                <a:cs typeface="Darker Grotesque"/>
              </a:defRPr>
            </a:lvl2pPr>
            <a:lvl3pPr marL="1371600" indent="-317500" algn="ctr">
              <a:spcBef>
                <a:spcPts val="1600"/>
              </a:spcBef>
              <a:buClr>
                <a:srgbClr val="999999"/>
              </a:buClr>
              <a:buSzPts val="800"/>
              <a:buFont typeface="Open Sans"/>
              <a:buChar char="■"/>
              <a:defRPr>
                <a:solidFill>
                  <a:schemeClr val="lt1"/>
                </a:solidFill>
                <a:latin typeface="Darker Grotesque"/>
                <a:ea typeface="Darker Grotesque"/>
                <a:cs typeface="Darker Grotesque"/>
              </a:defRPr>
            </a:lvl3pPr>
            <a:lvl4pPr marL="1828800" indent="-317500" algn="ctr">
              <a:spcBef>
                <a:spcPts val="1600"/>
              </a:spcBef>
              <a:buClr>
                <a:srgbClr val="999999"/>
              </a:buClr>
              <a:buSzPts val="800"/>
              <a:buFont typeface="Open Sans"/>
              <a:buChar char="●"/>
              <a:defRPr>
                <a:solidFill>
                  <a:schemeClr val="lt1"/>
                </a:solidFill>
                <a:latin typeface="Darker Grotesque"/>
                <a:ea typeface="Darker Grotesque"/>
                <a:cs typeface="Darker Grotesque"/>
              </a:defRPr>
            </a:lvl4pPr>
            <a:lvl5pPr marL="2286000" indent="-317500" algn="ctr">
              <a:spcBef>
                <a:spcPts val="1600"/>
              </a:spcBef>
              <a:buClr>
                <a:srgbClr val="999999"/>
              </a:buClr>
              <a:buSzPts val="1200"/>
              <a:buFont typeface="Open Sans"/>
              <a:buChar char="○"/>
              <a:defRPr>
                <a:solidFill>
                  <a:schemeClr val="lt1"/>
                </a:solidFill>
                <a:latin typeface="Darker Grotesque"/>
                <a:ea typeface="Darker Grotesque"/>
                <a:cs typeface="Darker Grotesque"/>
              </a:defRPr>
            </a:lvl5pPr>
            <a:lvl6pPr marL="2743200" indent="-317500" algn="ctr">
              <a:spcBef>
                <a:spcPts val="1600"/>
              </a:spcBef>
              <a:buClr>
                <a:srgbClr val="999999"/>
              </a:buClr>
              <a:buSzPts val="1200"/>
              <a:buFont typeface="Open Sans"/>
              <a:buChar char="■"/>
              <a:defRPr>
                <a:solidFill>
                  <a:schemeClr val="lt1"/>
                </a:solidFill>
                <a:latin typeface="Darker Grotesque"/>
                <a:ea typeface="Darker Grotesque"/>
                <a:cs typeface="Darker Grotesque"/>
              </a:defRPr>
            </a:lvl6pPr>
            <a:lvl7pPr marL="3200400" indent="-317500" algn="ctr">
              <a:spcBef>
                <a:spcPts val="1600"/>
              </a:spcBef>
              <a:buClr>
                <a:srgbClr val="999999"/>
              </a:buClr>
              <a:buSzPts val="700"/>
              <a:buFont typeface="Open Sans"/>
              <a:buChar char="●"/>
              <a:defRPr>
                <a:solidFill>
                  <a:schemeClr val="lt1"/>
                </a:solidFill>
                <a:latin typeface="Darker Grotesque"/>
                <a:ea typeface="Darker Grotesque"/>
                <a:cs typeface="Darker Grotesque"/>
              </a:defRPr>
            </a:lvl7pPr>
            <a:lvl8pPr marL="3657600" indent="-317500" algn="ctr">
              <a:spcBef>
                <a:spcPts val="1600"/>
              </a:spcBef>
              <a:buClr>
                <a:srgbClr val="999999"/>
              </a:buClr>
              <a:buSzPts val="700"/>
              <a:buFont typeface="Open Sans"/>
              <a:buChar char="○"/>
              <a:defRPr>
                <a:solidFill>
                  <a:schemeClr val="lt1"/>
                </a:solidFill>
                <a:latin typeface="Darker Grotesque"/>
                <a:ea typeface="Darker Grotesque"/>
                <a:cs typeface="Darker Grotesque"/>
              </a:defRPr>
            </a:lvl8pPr>
            <a:lvl9pPr marL="4114800" indent="-317500" algn="ctr">
              <a:spcBef>
                <a:spcPts val="1600"/>
              </a:spcBef>
              <a:spcAft>
                <a:spcPts val="1600"/>
              </a:spcAft>
              <a:buClr>
                <a:srgbClr val="999999"/>
              </a:buClr>
              <a:buSzPts val="600"/>
              <a:buFont typeface="Open Sans"/>
              <a:buChar char="■"/>
              <a:defRPr>
                <a:solidFill>
                  <a:schemeClr val="lt1"/>
                </a:solidFill>
                <a:latin typeface="Darker Grotesque"/>
                <a:ea typeface="Darker Grotesque"/>
                <a:cs typeface="Darker Grotesque"/>
              </a:defRPr>
            </a:lvl9pPr>
          </a:lstStyle>
          <a:p>
            <a:r>
              <a:rPr lang="en-US" dirty="0"/>
              <a:t>We are introducing an Web application named</a:t>
            </a:r>
            <a:r>
              <a:rPr lang="en-US" dirty="0">
                <a:solidFill>
                  <a:srgbClr val="00FFFF"/>
                </a:solidFill>
              </a:rPr>
              <a:t> MEDBUDDY</a:t>
            </a:r>
            <a:r>
              <a:rPr lang="en-US" dirty="0"/>
              <a:t>, whose objective is to remind the patients of their dosage timings so that they can stay fit and healthy. Through this they may remember which medicine is to be taken. This application focusses on the people who forget to take medicines on time.</a:t>
            </a:r>
          </a:p>
          <a:p>
            <a:endParaRPr lang="en-US" dirty="0"/>
          </a:p>
          <a:p>
            <a:r>
              <a:rPr lang="en-US" dirty="0"/>
              <a:t>The application is designed such that it can be helpful for busy people and old age people and even can spread health care awareness. It is life-saving, money saving and time-saving application which is easy to use and provides a good user interface. </a:t>
            </a:r>
          </a:p>
        </p:txBody>
      </p:sp>
      <p:pic>
        <p:nvPicPr>
          <p:cNvPr id="25" name="Picture 24">
            <a:extLst>
              <a:ext uri="{FF2B5EF4-FFF2-40B4-BE49-F238E27FC236}">
                <a16:creationId xmlns:a16="http://schemas.microsoft.com/office/drawing/2014/main" id="{3D86B771-4905-42D8-8D63-98FA6D1EB228}"/>
              </a:ext>
            </a:extLst>
          </p:cNvPr>
          <p:cNvPicPr>
            <a:picLocks noChangeAspect="1"/>
          </p:cNvPicPr>
          <p:nvPr/>
        </p:nvPicPr>
        <p:blipFill rotWithShape="1">
          <a:blip r:embed="rId4"/>
          <a:srcRect l="7884" t="18546" r="4844" b="21805"/>
          <a:stretch/>
        </p:blipFill>
        <p:spPr>
          <a:xfrm>
            <a:off x="904445" y="2458573"/>
            <a:ext cx="2285512" cy="1562101"/>
          </a:xfrm>
          <a:prstGeom prst="rect">
            <a:avLst/>
          </a:prstGeom>
        </p:spPr>
      </p:pic>
      <p:sp>
        <p:nvSpPr>
          <p:cNvPr id="3" name="TextBox 2">
            <a:extLst>
              <a:ext uri="{FF2B5EF4-FFF2-40B4-BE49-F238E27FC236}">
                <a16:creationId xmlns:a16="http://schemas.microsoft.com/office/drawing/2014/main" id="{34E6237E-5D7F-4C1D-9366-D60B6CD4A272}"/>
              </a:ext>
            </a:extLst>
          </p:cNvPr>
          <p:cNvSpPr txBox="1"/>
          <p:nvPr/>
        </p:nvSpPr>
        <p:spPr>
          <a:xfrm>
            <a:off x="4938677" y="702026"/>
            <a:ext cx="3253513" cy="523220"/>
          </a:xfrm>
          <a:prstGeom prst="rect">
            <a:avLst/>
          </a:prstGeom>
          <a:noFill/>
        </p:spPr>
        <p:txBody>
          <a:bodyPr wrap="square" rtlCol="0">
            <a:spAutoFit/>
          </a:bodyPr>
          <a:lstStyle/>
          <a:p>
            <a:r>
              <a:rPr lang="en-US" sz="2800" b="1" dirty="0">
                <a:solidFill>
                  <a:schemeClr val="bg1"/>
                </a:solidFill>
                <a:latin typeface="Montserrat" panose="020B0604020202020204" pitchFamily="2" charset="0"/>
              </a:rPr>
              <a:t>Objective</a:t>
            </a:r>
            <a:endParaRPr lang="en-IN" sz="2800" b="1" dirty="0">
              <a:solidFill>
                <a:schemeClr val="bg1"/>
              </a:solidFill>
              <a:latin typeface="Montserrat" panose="020B0604020202020204" pitchFamily="2" charset="0"/>
            </a:endParaRPr>
          </a:p>
        </p:txBody>
      </p:sp>
    </p:spTree>
    <p:extLst>
      <p:ext uri="{BB962C8B-B14F-4D97-AF65-F5344CB8AC3E}">
        <p14:creationId xmlns:p14="http://schemas.microsoft.com/office/powerpoint/2010/main" val="3720892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6"/>
        <p:cNvGrpSpPr/>
        <p:nvPr/>
      </p:nvGrpSpPr>
      <p:grpSpPr>
        <a:xfrm>
          <a:off x="0" y="0"/>
          <a:ext cx="0" cy="0"/>
          <a:chOff x="0" y="0"/>
          <a:chExt cx="0" cy="0"/>
        </a:xfrm>
      </p:grpSpPr>
      <p:sp>
        <p:nvSpPr>
          <p:cNvPr id="1017" name="Google Shape;1017;p51"/>
          <p:cNvSpPr/>
          <p:nvPr/>
        </p:nvSpPr>
        <p:spPr>
          <a:xfrm>
            <a:off x="875450" y="2836050"/>
            <a:ext cx="1952400" cy="338100"/>
          </a:xfrm>
          <a:prstGeom prst="roundRect">
            <a:avLst>
              <a:gd name="adj" fmla="val 50000"/>
            </a:avLst>
          </a:prstGeom>
          <a:solidFill>
            <a:schemeClr val="accent6"/>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endParaRPr dirty="0"/>
          </a:p>
        </p:txBody>
      </p:sp>
      <p:sp>
        <p:nvSpPr>
          <p:cNvPr id="1018" name="Google Shape;1018;p51"/>
          <p:cNvSpPr/>
          <p:nvPr/>
        </p:nvSpPr>
        <p:spPr>
          <a:xfrm>
            <a:off x="6325200" y="2836050"/>
            <a:ext cx="1952400" cy="338100"/>
          </a:xfrm>
          <a:prstGeom prst="roundRect">
            <a:avLst>
              <a:gd name="adj" fmla="val 50000"/>
            </a:avLst>
          </a:prstGeom>
          <a:solidFill>
            <a:schemeClr val="accent6"/>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endParaRPr dirty="0"/>
          </a:p>
        </p:txBody>
      </p:sp>
      <p:sp>
        <p:nvSpPr>
          <p:cNvPr id="1022" name="Google Shape;1022;p51"/>
          <p:cNvSpPr txBox="1">
            <a:spLocks noGrp="1"/>
          </p:cNvSpPr>
          <p:nvPr>
            <p:ph type="subTitle" idx="1"/>
          </p:nvPr>
        </p:nvSpPr>
        <p:spPr>
          <a:xfrm>
            <a:off x="6240296" y="3296644"/>
            <a:ext cx="2122200" cy="1010700"/>
          </a:xfrm>
          <a:prstGeom prst="rect">
            <a:avLst/>
          </a:prstGeom>
          <a:noFill/>
          <a:ln>
            <a:noFill/>
          </a:ln>
        </p:spPr>
        <p:txBody>
          <a:bodyPr spcFirstLastPara="1" wrap="square" lIns="91425" tIns="91425" rIns="91425" bIns="91425" anchor="ctr" anchorCtr="0">
            <a:noAutofit/>
          </a:bodyPr>
          <a:lstStyle/>
          <a:p>
            <a:pPr marL="0" indent="0"/>
            <a:r>
              <a:rPr lang="en" sz="1600" b="1" dirty="0"/>
              <a:t>EASY TO USE </a:t>
            </a:r>
          </a:p>
          <a:p>
            <a:pPr marL="0" indent="0"/>
            <a:r>
              <a:rPr lang="en" sz="1600" b="1" dirty="0"/>
              <a:t>USER-INTERFACE TO BE USED BY ANYONE IN THE FAMILY  </a:t>
            </a:r>
            <a:endParaRPr sz="1600" b="1" dirty="0"/>
          </a:p>
        </p:txBody>
      </p:sp>
      <p:sp>
        <p:nvSpPr>
          <p:cNvPr id="1023" name="Google Shape;1023;p51"/>
          <p:cNvSpPr txBox="1">
            <a:spLocks noGrp="1"/>
          </p:cNvSpPr>
          <p:nvPr>
            <p:ph type="subTitle" idx="2"/>
          </p:nvPr>
        </p:nvSpPr>
        <p:spPr>
          <a:xfrm>
            <a:off x="601134" y="3209425"/>
            <a:ext cx="2460070" cy="1371042"/>
          </a:xfrm>
          <a:prstGeom prst="rect">
            <a:avLst/>
          </a:prstGeom>
        </p:spPr>
        <p:txBody>
          <a:bodyPr spcFirstLastPara="1" wrap="square" lIns="91425" tIns="91425" rIns="91425" bIns="91425" anchor="ctr" anchorCtr="0">
            <a:noAutofit/>
          </a:bodyPr>
          <a:lstStyle/>
          <a:p>
            <a:pPr marL="0" indent="0"/>
            <a:r>
              <a:rPr lang="en" sz="1600" b="1" dirty="0"/>
              <a:t>THE APPLICATION WILL BE ACCURATE AND THE USER NEED NOT TO WORRY ABOUT REMEMBERING THE MEDICATION AT ALL</a:t>
            </a:r>
            <a:endParaRPr sz="1600" b="1" dirty="0"/>
          </a:p>
        </p:txBody>
      </p:sp>
      <p:sp>
        <p:nvSpPr>
          <p:cNvPr id="1019" name="Google Shape;1019;p51"/>
          <p:cNvSpPr txBox="1">
            <a:spLocks noGrp="1"/>
          </p:cNvSpPr>
          <p:nvPr>
            <p:ph type="title"/>
          </p:nvPr>
        </p:nvSpPr>
        <p:spPr>
          <a:prstGeom prst="rect">
            <a:avLst/>
          </a:prstGeom>
        </p:spPr>
        <p:txBody>
          <a:bodyPr spcFirstLastPara="1" wrap="square" lIns="91425" tIns="91425" rIns="91425" bIns="91425" anchor="t" anchorCtr="0">
            <a:noAutofit/>
          </a:bodyPr>
          <a:lstStyle/>
          <a:p>
            <a:r>
              <a:rPr lang="en" dirty="0"/>
              <a:t>Our goals</a:t>
            </a:r>
            <a:endParaRPr dirty="0"/>
          </a:p>
        </p:txBody>
      </p:sp>
      <p:sp>
        <p:nvSpPr>
          <p:cNvPr id="1020" name="Google Shape;1020;p51"/>
          <p:cNvSpPr txBox="1">
            <a:spLocks noGrp="1"/>
          </p:cNvSpPr>
          <p:nvPr>
            <p:ph type="title" idx="3"/>
          </p:nvPr>
        </p:nvSpPr>
        <p:spPr>
          <a:prstGeom prst="rect">
            <a:avLst/>
          </a:prstGeom>
        </p:spPr>
        <p:txBody>
          <a:bodyPr spcFirstLastPara="1" wrap="square" lIns="91425" tIns="91425" rIns="91425" bIns="91425" anchor="ctr" anchorCtr="0">
            <a:noAutofit/>
          </a:bodyPr>
          <a:lstStyle/>
          <a:p>
            <a:r>
              <a:rPr lang="en" dirty="0"/>
              <a:t>ACCURATE</a:t>
            </a:r>
            <a:endParaRPr dirty="0"/>
          </a:p>
        </p:txBody>
      </p:sp>
      <p:sp>
        <p:nvSpPr>
          <p:cNvPr id="1021" name="Google Shape;1021;p51"/>
          <p:cNvSpPr txBox="1">
            <a:spLocks noGrp="1"/>
          </p:cNvSpPr>
          <p:nvPr>
            <p:ph type="title" idx="4"/>
          </p:nvPr>
        </p:nvSpPr>
        <p:spPr>
          <a:prstGeom prst="rect">
            <a:avLst/>
          </a:prstGeom>
        </p:spPr>
        <p:txBody>
          <a:bodyPr spcFirstLastPara="1" wrap="square" lIns="91425" tIns="91425" rIns="91425" bIns="91425" anchor="ctr" anchorCtr="0">
            <a:noAutofit/>
          </a:bodyPr>
          <a:lstStyle/>
          <a:p>
            <a:r>
              <a:rPr lang="en-US" dirty="0"/>
              <a:t>USABILITY</a:t>
            </a:r>
          </a:p>
        </p:txBody>
      </p:sp>
      <p:sp>
        <p:nvSpPr>
          <p:cNvPr id="1024" name="Google Shape;1024;p51"/>
          <p:cNvSpPr/>
          <p:nvPr/>
        </p:nvSpPr>
        <p:spPr>
          <a:xfrm>
            <a:off x="1472185" y="1806925"/>
            <a:ext cx="727200" cy="727200"/>
          </a:xfrm>
          <a:prstGeom prst="ellipse">
            <a:avLst/>
          </a:prstGeom>
          <a:solidFill>
            <a:schemeClr val="accent6"/>
          </a:solidFill>
          <a:ln w="9525" cap="flat" cmpd="sng">
            <a:solidFill>
              <a:schemeClr val="accent6"/>
            </a:solidFill>
            <a:prstDash val="solid"/>
            <a:round/>
            <a:headEnd type="none" w="sm" len="sm"/>
            <a:tailEnd type="none" w="sm" len="sm"/>
          </a:ln>
          <a:effectLst>
            <a:outerShdw blurRad="57150" dist="19050" dir="5400000" algn="bl" rotWithShape="0">
              <a:schemeClr val="dk1">
                <a:alpha val="22000"/>
              </a:schemeClr>
            </a:outerShdw>
          </a:effectLst>
        </p:spPr>
        <p:txBody>
          <a:bodyPr spcFirstLastPara="1" wrap="square" lIns="91425" tIns="91425" rIns="91425" bIns="91425" anchor="ctr" anchorCtr="0">
            <a:noAutofit/>
          </a:bodyPr>
          <a:lstStyle/>
          <a:p>
            <a:endParaRPr dirty="0"/>
          </a:p>
        </p:txBody>
      </p:sp>
      <p:sp>
        <p:nvSpPr>
          <p:cNvPr id="1025" name="Google Shape;1025;p51"/>
          <p:cNvSpPr/>
          <p:nvPr/>
        </p:nvSpPr>
        <p:spPr>
          <a:xfrm>
            <a:off x="6937798" y="1821850"/>
            <a:ext cx="727200" cy="727200"/>
          </a:xfrm>
          <a:prstGeom prst="ellipse">
            <a:avLst/>
          </a:prstGeom>
          <a:solidFill>
            <a:schemeClr val="accent6"/>
          </a:solidFill>
          <a:ln w="9525" cap="flat" cmpd="sng">
            <a:solidFill>
              <a:schemeClr val="accent6"/>
            </a:solidFill>
            <a:prstDash val="solid"/>
            <a:round/>
            <a:headEnd type="none" w="sm" len="sm"/>
            <a:tailEnd type="none" w="sm" len="sm"/>
          </a:ln>
          <a:effectLst>
            <a:outerShdw blurRad="57150" dist="19050" dir="5400000" algn="bl" rotWithShape="0">
              <a:schemeClr val="dk1">
                <a:alpha val="22000"/>
              </a:schemeClr>
            </a:outerShdw>
          </a:effectLst>
        </p:spPr>
        <p:txBody>
          <a:bodyPr spcFirstLastPara="1" wrap="square" lIns="91425" tIns="91425" rIns="91425" bIns="91425" anchor="ctr" anchorCtr="0">
            <a:noAutofit/>
          </a:bodyPr>
          <a:lstStyle/>
          <a:p>
            <a:endParaRPr dirty="0"/>
          </a:p>
        </p:txBody>
      </p:sp>
      <p:grpSp>
        <p:nvGrpSpPr>
          <p:cNvPr id="1026" name="Google Shape;1026;p51"/>
          <p:cNvGrpSpPr/>
          <p:nvPr/>
        </p:nvGrpSpPr>
        <p:grpSpPr>
          <a:xfrm>
            <a:off x="3104623" y="1347192"/>
            <a:ext cx="3293177" cy="2872933"/>
            <a:chOff x="2947116" y="1303644"/>
            <a:chExt cx="3293177" cy="2872933"/>
          </a:xfrm>
        </p:grpSpPr>
        <p:sp>
          <p:nvSpPr>
            <p:cNvPr id="1027" name="Google Shape;1027;p51"/>
            <p:cNvSpPr/>
            <p:nvPr/>
          </p:nvSpPr>
          <p:spPr>
            <a:xfrm>
              <a:off x="3648175" y="1836650"/>
              <a:ext cx="1586100" cy="1834800"/>
            </a:xfrm>
            <a:prstGeom prst="roundRect">
              <a:avLst>
                <a:gd name="adj" fmla="val 8693"/>
              </a:avLst>
            </a:prstGeom>
            <a:solidFill>
              <a:schemeClr val="accent6"/>
            </a:solidFill>
            <a:ln>
              <a:noFill/>
            </a:ln>
            <a:effectLst>
              <a:outerShdw blurRad="57150" dist="19050" dir="5400000" algn="bl" rotWithShape="0">
                <a:schemeClr val="dk1">
                  <a:alpha val="50000"/>
                </a:schemeClr>
              </a:outerShdw>
              <a:reflection stA="3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1028" name="Google Shape;1028;p51"/>
            <p:cNvSpPr/>
            <p:nvPr/>
          </p:nvSpPr>
          <p:spPr>
            <a:xfrm flipH="1">
              <a:off x="3038591" y="2866188"/>
              <a:ext cx="943514" cy="1288940"/>
            </a:xfrm>
            <a:custGeom>
              <a:avLst/>
              <a:gdLst/>
              <a:ahLst/>
              <a:cxnLst/>
              <a:rect l="l" t="t" r="r" b="b"/>
              <a:pathLst>
                <a:path w="21685" h="29624" extrusionOk="0">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4"/>
            </a:solidFill>
            <a:ln>
              <a:noFill/>
            </a:ln>
            <a:effectLst>
              <a:outerShdw blurRad="57150" dist="19050" dir="5400000" algn="bl" rotWithShape="0">
                <a:schemeClr val="dk1">
                  <a:alpha val="22000"/>
                </a:schemeClr>
              </a:outerShdw>
              <a:reflection stA="3000" endPos="30000" dist="38100" dir="5400000" fadeDir="5400012" sy="-100000" algn="bl" rotWithShape="0"/>
            </a:effectLst>
          </p:spPr>
          <p:txBody>
            <a:bodyPr spcFirstLastPara="1" wrap="square" lIns="91425" tIns="91425" rIns="91425" bIns="91425" anchor="ctr" anchorCtr="0">
              <a:noAutofit/>
            </a:bodyPr>
            <a:lstStyle/>
            <a:p>
              <a:endParaRPr dirty="0"/>
            </a:p>
          </p:txBody>
        </p:sp>
        <p:grpSp>
          <p:nvGrpSpPr>
            <p:cNvPr id="1029" name="Google Shape;1029;p51"/>
            <p:cNvGrpSpPr/>
            <p:nvPr/>
          </p:nvGrpSpPr>
          <p:grpSpPr>
            <a:xfrm rot="-5400000">
              <a:off x="5234218" y="1303644"/>
              <a:ext cx="761751" cy="761751"/>
              <a:chOff x="5289166" y="402821"/>
              <a:chExt cx="801000" cy="801000"/>
            </a:xfrm>
          </p:grpSpPr>
          <p:sp>
            <p:nvSpPr>
              <p:cNvPr id="1030" name="Google Shape;1030;p51"/>
              <p:cNvSpPr/>
              <p:nvPr/>
            </p:nvSpPr>
            <p:spPr>
              <a:xfrm>
                <a:off x="5289166" y="402821"/>
                <a:ext cx="801000" cy="801000"/>
              </a:xfrm>
              <a:prstGeom prst="blockArc">
                <a:avLst>
                  <a:gd name="adj1" fmla="val 10800000"/>
                  <a:gd name="adj2" fmla="val 0"/>
                  <a:gd name="adj3" fmla="val 25000"/>
                </a:avLst>
              </a:prstGeom>
              <a:solidFill>
                <a:schemeClr val="lt1"/>
              </a:solidFill>
              <a:ln>
                <a:noFill/>
              </a:ln>
              <a:effectLst>
                <a:outerShdw blurRad="485775" dist="114300" dir="2940000" algn="bl" rotWithShape="0">
                  <a:schemeClr val="dk1">
                    <a:alpha val="67000"/>
                  </a:schemeClr>
                </a:outerShdw>
                <a:reflection stA="3000" endPos="20000" fadeDir="5400012" sy="-100000" algn="bl" rotWithShape="0"/>
              </a:effectLst>
            </p:spPr>
            <p:txBody>
              <a:bodyPr spcFirstLastPara="1" wrap="square" lIns="91425" tIns="91425" rIns="91425" bIns="91425" anchor="ctr" anchorCtr="0">
                <a:noAutofit/>
              </a:bodyPr>
              <a:lstStyle/>
              <a:p>
                <a:endParaRPr dirty="0"/>
              </a:p>
            </p:txBody>
          </p:sp>
          <p:sp>
            <p:nvSpPr>
              <p:cNvPr id="1031" name="Google Shape;1031;p51"/>
              <p:cNvSpPr/>
              <p:nvPr/>
            </p:nvSpPr>
            <p:spPr>
              <a:xfrm rot="10800000" flipH="1">
                <a:off x="5289166" y="402821"/>
                <a:ext cx="801000" cy="801000"/>
              </a:xfrm>
              <a:prstGeom prst="blockArc">
                <a:avLst>
                  <a:gd name="adj1" fmla="val 10800000"/>
                  <a:gd name="adj2" fmla="val 0"/>
                  <a:gd name="adj3" fmla="val 25000"/>
                </a:avLst>
              </a:prstGeom>
              <a:solidFill>
                <a:schemeClr val="dk2"/>
              </a:solidFill>
              <a:ln>
                <a:noFill/>
              </a:ln>
              <a:effectLst>
                <a:outerShdw blurRad="485775" dist="114300" dir="2940000" algn="bl" rotWithShape="0">
                  <a:schemeClr val="dk1">
                    <a:alpha val="67000"/>
                  </a:schemeClr>
                </a:outerShdw>
                <a:reflection stA="3000" endPos="20000" fadeDir="5400012" sy="-100000" algn="bl" rotWithShape="0"/>
              </a:effectLst>
            </p:spPr>
            <p:txBody>
              <a:bodyPr spcFirstLastPara="1" wrap="square" lIns="91425" tIns="91425" rIns="91425" bIns="91425" anchor="ctr" anchorCtr="0">
                <a:noAutofit/>
              </a:bodyPr>
              <a:lstStyle/>
              <a:p>
                <a:endParaRPr dirty="0"/>
              </a:p>
            </p:txBody>
          </p:sp>
        </p:grpSp>
        <p:grpSp>
          <p:nvGrpSpPr>
            <p:cNvPr id="1032" name="Google Shape;1032;p51"/>
            <p:cNvGrpSpPr/>
            <p:nvPr/>
          </p:nvGrpSpPr>
          <p:grpSpPr>
            <a:xfrm>
              <a:off x="3405345" y="2685934"/>
              <a:ext cx="1173841" cy="1490643"/>
              <a:chOff x="2950295" y="2685934"/>
              <a:chExt cx="1173841" cy="1490643"/>
            </a:xfrm>
          </p:grpSpPr>
          <p:sp>
            <p:nvSpPr>
              <p:cNvPr id="1033" name="Google Shape;1033;p51"/>
              <p:cNvSpPr/>
              <p:nvPr/>
            </p:nvSpPr>
            <p:spPr>
              <a:xfrm>
                <a:off x="2950295" y="2685934"/>
                <a:ext cx="1173841" cy="1490643"/>
              </a:xfrm>
              <a:custGeom>
                <a:avLst/>
                <a:gdLst/>
                <a:ahLst/>
                <a:cxnLst/>
                <a:rect l="l" t="t" r="r" b="b"/>
                <a:pathLst>
                  <a:path w="93199" h="118352" extrusionOk="0">
                    <a:moveTo>
                      <a:pt x="7177" y="0"/>
                    </a:moveTo>
                    <a:cubicBezTo>
                      <a:pt x="3218" y="0"/>
                      <a:pt x="0" y="3217"/>
                      <a:pt x="0" y="7177"/>
                    </a:cubicBezTo>
                    <a:lnTo>
                      <a:pt x="0" y="111174"/>
                    </a:lnTo>
                    <a:cubicBezTo>
                      <a:pt x="0" y="115134"/>
                      <a:pt x="3218" y="118351"/>
                      <a:pt x="7177" y="118351"/>
                    </a:cubicBezTo>
                    <a:lnTo>
                      <a:pt x="86022" y="118351"/>
                    </a:lnTo>
                    <a:cubicBezTo>
                      <a:pt x="89998" y="118351"/>
                      <a:pt x="93199" y="115134"/>
                      <a:pt x="93199" y="111174"/>
                    </a:cubicBezTo>
                    <a:lnTo>
                      <a:pt x="93199" y="7177"/>
                    </a:lnTo>
                    <a:cubicBezTo>
                      <a:pt x="93199" y="3217"/>
                      <a:pt x="89998" y="0"/>
                      <a:pt x="86022" y="0"/>
                    </a:cubicBezTo>
                    <a:close/>
                  </a:path>
                </a:pathLst>
              </a:custGeom>
              <a:solidFill>
                <a:schemeClr val="lt1"/>
              </a:solidFill>
              <a:ln>
                <a:noFill/>
              </a:ln>
              <a:effectLst>
                <a:outerShdw blurRad="57150" dist="19050" dir="5400000" algn="bl" rotWithShape="0">
                  <a:schemeClr val="dk1">
                    <a:alpha val="15000"/>
                  </a:schemeClr>
                </a:outerShdw>
                <a:reflection stA="3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1034" name="Google Shape;1034;p51"/>
              <p:cNvSpPr/>
              <p:nvPr/>
            </p:nvSpPr>
            <p:spPr>
              <a:xfrm>
                <a:off x="3421348" y="2846344"/>
                <a:ext cx="626626" cy="52836"/>
              </a:xfrm>
              <a:custGeom>
                <a:avLst/>
                <a:gdLst/>
                <a:ahLst/>
                <a:cxnLst/>
                <a:rect l="l" t="t" r="r" b="b"/>
                <a:pathLst>
                  <a:path w="49752" h="4195" extrusionOk="0">
                    <a:moveTo>
                      <a:pt x="2107" y="1"/>
                    </a:moveTo>
                    <a:cubicBezTo>
                      <a:pt x="944" y="1"/>
                      <a:pt x="1" y="944"/>
                      <a:pt x="1" y="2106"/>
                    </a:cubicBezTo>
                    <a:cubicBezTo>
                      <a:pt x="1" y="3269"/>
                      <a:pt x="944" y="4195"/>
                      <a:pt x="2107" y="4195"/>
                    </a:cubicBezTo>
                    <a:lnTo>
                      <a:pt x="47645" y="4195"/>
                    </a:lnTo>
                    <a:cubicBezTo>
                      <a:pt x="48808" y="4195"/>
                      <a:pt x="49751" y="3269"/>
                      <a:pt x="49751" y="2106"/>
                    </a:cubicBezTo>
                    <a:cubicBezTo>
                      <a:pt x="49751" y="944"/>
                      <a:pt x="48808" y="1"/>
                      <a:pt x="47645" y="1"/>
                    </a:cubicBezTo>
                    <a:close/>
                  </a:path>
                </a:pathLst>
              </a:custGeom>
              <a:solidFill>
                <a:schemeClr val="accent6"/>
              </a:solidFill>
              <a:ln>
                <a:noFill/>
              </a:ln>
              <a:effectLst>
                <a:outerShdw blurRad="57150" dist="19050" dir="5400000" algn="bl" rotWithShape="0">
                  <a:schemeClr val="dk1">
                    <a:alpha val="15000"/>
                  </a:schemeClr>
                </a:outerShdw>
                <a:reflection stA="3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1035" name="Google Shape;1035;p51"/>
              <p:cNvSpPr/>
              <p:nvPr/>
            </p:nvSpPr>
            <p:spPr>
              <a:xfrm>
                <a:off x="3421348" y="2948615"/>
                <a:ext cx="475121" cy="53063"/>
              </a:xfrm>
              <a:custGeom>
                <a:avLst/>
                <a:gdLst/>
                <a:ahLst/>
                <a:cxnLst/>
                <a:rect l="l" t="t" r="r" b="b"/>
                <a:pathLst>
                  <a:path w="37723" h="4213" extrusionOk="0">
                    <a:moveTo>
                      <a:pt x="2107" y="1"/>
                    </a:moveTo>
                    <a:cubicBezTo>
                      <a:pt x="944" y="1"/>
                      <a:pt x="1" y="944"/>
                      <a:pt x="1" y="2106"/>
                    </a:cubicBezTo>
                    <a:cubicBezTo>
                      <a:pt x="1" y="3269"/>
                      <a:pt x="944" y="4213"/>
                      <a:pt x="2107" y="4213"/>
                    </a:cubicBezTo>
                    <a:lnTo>
                      <a:pt x="35616" y="4213"/>
                    </a:lnTo>
                    <a:cubicBezTo>
                      <a:pt x="36779" y="4213"/>
                      <a:pt x="37722" y="3269"/>
                      <a:pt x="37722" y="2106"/>
                    </a:cubicBezTo>
                    <a:cubicBezTo>
                      <a:pt x="37722" y="944"/>
                      <a:pt x="36779" y="1"/>
                      <a:pt x="35616" y="1"/>
                    </a:cubicBezTo>
                    <a:close/>
                  </a:path>
                </a:pathLst>
              </a:custGeom>
              <a:solidFill>
                <a:schemeClr val="accent6"/>
              </a:solidFill>
              <a:ln>
                <a:noFill/>
              </a:ln>
              <a:effectLst>
                <a:outerShdw blurRad="57150" dist="19050" dir="5400000" algn="bl" rotWithShape="0">
                  <a:schemeClr val="dk1">
                    <a:alpha val="15000"/>
                  </a:schemeClr>
                </a:outerShdw>
                <a:reflection stA="3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1036" name="Google Shape;1036;p51"/>
              <p:cNvSpPr/>
              <p:nvPr/>
            </p:nvSpPr>
            <p:spPr>
              <a:xfrm>
                <a:off x="3421348" y="3184582"/>
                <a:ext cx="626626" cy="52836"/>
              </a:xfrm>
              <a:custGeom>
                <a:avLst/>
                <a:gdLst/>
                <a:ahLst/>
                <a:cxnLst/>
                <a:rect l="l" t="t" r="r" b="b"/>
                <a:pathLst>
                  <a:path w="49752" h="4195" extrusionOk="0">
                    <a:moveTo>
                      <a:pt x="2107" y="0"/>
                    </a:moveTo>
                    <a:cubicBezTo>
                      <a:pt x="944" y="0"/>
                      <a:pt x="1" y="944"/>
                      <a:pt x="1" y="2089"/>
                    </a:cubicBezTo>
                    <a:cubicBezTo>
                      <a:pt x="1" y="3251"/>
                      <a:pt x="944" y="4194"/>
                      <a:pt x="2107" y="4194"/>
                    </a:cubicBezTo>
                    <a:lnTo>
                      <a:pt x="47645" y="4194"/>
                    </a:lnTo>
                    <a:cubicBezTo>
                      <a:pt x="48808" y="4194"/>
                      <a:pt x="49751" y="3251"/>
                      <a:pt x="49751" y="2089"/>
                    </a:cubicBezTo>
                    <a:cubicBezTo>
                      <a:pt x="49751" y="944"/>
                      <a:pt x="48808" y="0"/>
                      <a:pt x="47645" y="0"/>
                    </a:cubicBezTo>
                    <a:close/>
                  </a:path>
                </a:pathLst>
              </a:custGeom>
              <a:solidFill>
                <a:schemeClr val="accent6"/>
              </a:solidFill>
              <a:ln>
                <a:noFill/>
              </a:ln>
              <a:effectLst>
                <a:outerShdw blurRad="57150" dist="19050" dir="5400000" algn="bl" rotWithShape="0">
                  <a:schemeClr val="dk1">
                    <a:alpha val="15000"/>
                  </a:schemeClr>
                </a:outerShdw>
                <a:reflection stA="3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1037" name="Google Shape;1037;p51"/>
              <p:cNvSpPr/>
              <p:nvPr/>
            </p:nvSpPr>
            <p:spPr>
              <a:xfrm>
                <a:off x="3421348" y="3286854"/>
                <a:ext cx="475121" cy="52836"/>
              </a:xfrm>
              <a:custGeom>
                <a:avLst/>
                <a:gdLst/>
                <a:ahLst/>
                <a:cxnLst/>
                <a:rect l="l" t="t" r="r" b="b"/>
                <a:pathLst>
                  <a:path w="37723" h="4195" extrusionOk="0">
                    <a:moveTo>
                      <a:pt x="2107" y="0"/>
                    </a:moveTo>
                    <a:cubicBezTo>
                      <a:pt x="944" y="0"/>
                      <a:pt x="1" y="944"/>
                      <a:pt x="1" y="2106"/>
                    </a:cubicBezTo>
                    <a:cubicBezTo>
                      <a:pt x="1" y="3251"/>
                      <a:pt x="944" y="4195"/>
                      <a:pt x="2107" y="4195"/>
                    </a:cubicBezTo>
                    <a:lnTo>
                      <a:pt x="35616" y="4195"/>
                    </a:lnTo>
                    <a:cubicBezTo>
                      <a:pt x="36779" y="4195"/>
                      <a:pt x="37722" y="3251"/>
                      <a:pt x="37722" y="2106"/>
                    </a:cubicBezTo>
                    <a:cubicBezTo>
                      <a:pt x="37722" y="944"/>
                      <a:pt x="36779" y="0"/>
                      <a:pt x="35616" y="0"/>
                    </a:cubicBezTo>
                    <a:close/>
                  </a:path>
                </a:pathLst>
              </a:custGeom>
              <a:solidFill>
                <a:schemeClr val="accent6"/>
              </a:solidFill>
              <a:ln>
                <a:noFill/>
              </a:ln>
              <a:effectLst>
                <a:outerShdw blurRad="57150" dist="19050" dir="5400000" algn="bl" rotWithShape="0">
                  <a:schemeClr val="dk1">
                    <a:alpha val="15000"/>
                  </a:schemeClr>
                </a:outerShdw>
                <a:reflection stA="3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1038" name="Google Shape;1038;p51"/>
              <p:cNvSpPr/>
              <p:nvPr/>
            </p:nvSpPr>
            <p:spPr>
              <a:xfrm>
                <a:off x="3421348" y="3522594"/>
                <a:ext cx="626626" cy="53050"/>
              </a:xfrm>
              <a:custGeom>
                <a:avLst/>
                <a:gdLst/>
                <a:ahLst/>
                <a:cxnLst/>
                <a:rect l="l" t="t" r="r" b="b"/>
                <a:pathLst>
                  <a:path w="49752" h="4212" extrusionOk="0">
                    <a:moveTo>
                      <a:pt x="2107" y="0"/>
                    </a:moveTo>
                    <a:cubicBezTo>
                      <a:pt x="944" y="0"/>
                      <a:pt x="1" y="944"/>
                      <a:pt x="1" y="2107"/>
                    </a:cubicBezTo>
                    <a:cubicBezTo>
                      <a:pt x="1" y="3268"/>
                      <a:pt x="944" y="4212"/>
                      <a:pt x="2107" y="4212"/>
                    </a:cubicBezTo>
                    <a:lnTo>
                      <a:pt x="47645" y="4212"/>
                    </a:lnTo>
                    <a:cubicBezTo>
                      <a:pt x="48808" y="4212"/>
                      <a:pt x="49751" y="3268"/>
                      <a:pt x="49751" y="2107"/>
                    </a:cubicBezTo>
                    <a:cubicBezTo>
                      <a:pt x="49751" y="944"/>
                      <a:pt x="48808" y="0"/>
                      <a:pt x="47645" y="0"/>
                    </a:cubicBezTo>
                    <a:close/>
                  </a:path>
                </a:pathLst>
              </a:custGeom>
              <a:solidFill>
                <a:schemeClr val="accent6"/>
              </a:solidFill>
              <a:ln>
                <a:noFill/>
              </a:ln>
              <a:effectLst>
                <a:outerShdw blurRad="57150" dist="19050" dir="5400000" algn="bl" rotWithShape="0">
                  <a:schemeClr val="dk1">
                    <a:alpha val="15000"/>
                  </a:schemeClr>
                </a:outerShdw>
                <a:reflection stA="3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1039" name="Google Shape;1039;p51"/>
              <p:cNvSpPr/>
              <p:nvPr/>
            </p:nvSpPr>
            <p:spPr>
              <a:xfrm>
                <a:off x="3421348" y="3625080"/>
                <a:ext cx="475121" cy="52849"/>
              </a:xfrm>
              <a:custGeom>
                <a:avLst/>
                <a:gdLst/>
                <a:ahLst/>
                <a:cxnLst/>
                <a:rect l="l" t="t" r="r" b="b"/>
                <a:pathLst>
                  <a:path w="37723" h="4196" extrusionOk="0">
                    <a:moveTo>
                      <a:pt x="2107" y="1"/>
                    </a:moveTo>
                    <a:cubicBezTo>
                      <a:pt x="944" y="1"/>
                      <a:pt x="1" y="927"/>
                      <a:pt x="1" y="2090"/>
                    </a:cubicBezTo>
                    <a:cubicBezTo>
                      <a:pt x="1" y="3252"/>
                      <a:pt x="944" y="4195"/>
                      <a:pt x="2107" y="4195"/>
                    </a:cubicBezTo>
                    <a:lnTo>
                      <a:pt x="35616" y="4195"/>
                    </a:lnTo>
                    <a:cubicBezTo>
                      <a:pt x="36779" y="4195"/>
                      <a:pt x="37722" y="3252"/>
                      <a:pt x="37722" y="2090"/>
                    </a:cubicBezTo>
                    <a:cubicBezTo>
                      <a:pt x="37722" y="927"/>
                      <a:pt x="36779" y="1"/>
                      <a:pt x="35616" y="1"/>
                    </a:cubicBezTo>
                    <a:close/>
                  </a:path>
                </a:pathLst>
              </a:custGeom>
              <a:solidFill>
                <a:schemeClr val="accent6"/>
              </a:solidFill>
              <a:ln>
                <a:noFill/>
              </a:ln>
              <a:effectLst>
                <a:outerShdw blurRad="57150" dist="19050" dir="5400000" algn="bl" rotWithShape="0">
                  <a:schemeClr val="dk1">
                    <a:alpha val="15000"/>
                  </a:schemeClr>
                </a:outerShdw>
                <a:reflection stA="3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1040" name="Google Shape;1040;p51"/>
              <p:cNvSpPr/>
              <p:nvPr/>
            </p:nvSpPr>
            <p:spPr>
              <a:xfrm>
                <a:off x="3421348" y="3860821"/>
                <a:ext cx="547467" cy="52861"/>
              </a:xfrm>
              <a:custGeom>
                <a:avLst/>
                <a:gdLst/>
                <a:ahLst/>
                <a:cxnLst/>
                <a:rect l="l" t="t" r="r" b="b"/>
                <a:pathLst>
                  <a:path w="43467" h="4197" extrusionOk="0">
                    <a:moveTo>
                      <a:pt x="2107" y="1"/>
                    </a:moveTo>
                    <a:cubicBezTo>
                      <a:pt x="944" y="1"/>
                      <a:pt x="1" y="944"/>
                      <a:pt x="1" y="2107"/>
                    </a:cubicBezTo>
                    <a:cubicBezTo>
                      <a:pt x="1" y="3269"/>
                      <a:pt x="944" y="4196"/>
                      <a:pt x="2107" y="4196"/>
                    </a:cubicBezTo>
                    <a:lnTo>
                      <a:pt x="41377" y="4196"/>
                    </a:lnTo>
                    <a:cubicBezTo>
                      <a:pt x="42541" y="4196"/>
                      <a:pt x="43466" y="3269"/>
                      <a:pt x="43466" y="2107"/>
                    </a:cubicBezTo>
                    <a:cubicBezTo>
                      <a:pt x="43466" y="944"/>
                      <a:pt x="42541" y="1"/>
                      <a:pt x="41377" y="1"/>
                    </a:cubicBezTo>
                    <a:close/>
                  </a:path>
                </a:pathLst>
              </a:custGeom>
              <a:solidFill>
                <a:schemeClr val="accent6"/>
              </a:solidFill>
              <a:ln>
                <a:noFill/>
              </a:ln>
              <a:effectLst>
                <a:outerShdw blurRad="57150" dist="19050" dir="5400000" algn="bl" rotWithShape="0">
                  <a:schemeClr val="dk1">
                    <a:alpha val="15000"/>
                  </a:schemeClr>
                </a:outerShdw>
                <a:reflection stA="3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1041" name="Google Shape;1041;p51"/>
              <p:cNvSpPr/>
              <p:nvPr/>
            </p:nvSpPr>
            <p:spPr>
              <a:xfrm>
                <a:off x="3421348" y="3963092"/>
                <a:ext cx="395962" cy="53063"/>
              </a:xfrm>
              <a:custGeom>
                <a:avLst/>
                <a:gdLst/>
                <a:ahLst/>
                <a:cxnLst/>
                <a:rect l="l" t="t" r="r" b="b"/>
                <a:pathLst>
                  <a:path w="31438" h="4213" extrusionOk="0">
                    <a:moveTo>
                      <a:pt x="2107" y="1"/>
                    </a:moveTo>
                    <a:cubicBezTo>
                      <a:pt x="944" y="1"/>
                      <a:pt x="1" y="944"/>
                      <a:pt x="1" y="2108"/>
                    </a:cubicBezTo>
                    <a:cubicBezTo>
                      <a:pt x="1" y="3269"/>
                      <a:pt x="944" y="4213"/>
                      <a:pt x="2107" y="4213"/>
                    </a:cubicBezTo>
                    <a:lnTo>
                      <a:pt x="29332" y="4213"/>
                    </a:lnTo>
                    <a:cubicBezTo>
                      <a:pt x="30494" y="4213"/>
                      <a:pt x="31438" y="3269"/>
                      <a:pt x="31438" y="2108"/>
                    </a:cubicBezTo>
                    <a:cubicBezTo>
                      <a:pt x="31438" y="944"/>
                      <a:pt x="30494" y="1"/>
                      <a:pt x="29332" y="1"/>
                    </a:cubicBezTo>
                    <a:close/>
                  </a:path>
                </a:pathLst>
              </a:custGeom>
              <a:solidFill>
                <a:schemeClr val="accent6"/>
              </a:solidFill>
              <a:ln>
                <a:noFill/>
              </a:ln>
              <a:effectLst>
                <a:outerShdw blurRad="57150" dist="19050" dir="5400000" algn="bl" rotWithShape="0">
                  <a:schemeClr val="dk1">
                    <a:alpha val="15000"/>
                  </a:schemeClr>
                </a:outerShdw>
                <a:reflection stA="3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1042" name="Google Shape;1042;p51"/>
              <p:cNvSpPr/>
              <p:nvPr/>
            </p:nvSpPr>
            <p:spPr>
              <a:xfrm>
                <a:off x="3089482" y="3148926"/>
                <a:ext cx="226634" cy="226634"/>
              </a:xfrm>
              <a:custGeom>
                <a:avLst/>
                <a:gdLst/>
                <a:ahLst/>
                <a:cxnLst/>
                <a:rect l="l" t="t" r="r" b="b"/>
                <a:pathLst>
                  <a:path w="17994" h="17994" extrusionOk="0">
                    <a:moveTo>
                      <a:pt x="8997" y="1"/>
                    </a:moveTo>
                    <a:cubicBezTo>
                      <a:pt x="4028" y="1"/>
                      <a:pt x="1" y="4027"/>
                      <a:pt x="1" y="8997"/>
                    </a:cubicBezTo>
                    <a:cubicBezTo>
                      <a:pt x="1" y="13950"/>
                      <a:pt x="4028" y="17994"/>
                      <a:pt x="8997" y="17994"/>
                    </a:cubicBezTo>
                    <a:cubicBezTo>
                      <a:pt x="13968" y="17994"/>
                      <a:pt x="17994" y="13950"/>
                      <a:pt x="17994" y="8997"/>
                    </a:cubicBezTo>
                    <a:cubicBezTo>
                      <a:pt x="17994" y="4027"/>
                      <a:pt x="13968" y="1"/>
                      <a:pt x="8997" y="1"/>
                    </a:cubicBezTo>
                    <a:close/>
                  </a:path>
                </a:pathLst>
              </a:custGeom>
              <a:solidFill>
                <a:schemeClr val="accent6"/>
              </a:solidFill>
              <a:ln>
                <a:noFill/>
              </a:ln>
              <a:effectLst>
                <a:outerShdw blurRad="57150" dist="19050" dir="5400000" algn="bl" rotWithShape="0">
                  <a:schemeClr val="dk1">
                    <a:alpha val="15000"/>
                  </a:schemeClr>
                </a:outerShdw>
                <a:reflection stA="3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1043" name="Google Shape;1043;p51"/>
              <p:cNvSpPr/>
              <p:nvPr/>
            </p:nvSpPr>
            <p:spPr>
              <a:xfrm>
                <a:off x="3089482" y="3486938"/>
                <a:ext cx="226634" cy="226634"/>
              </a:xfrm>
              <a:custGeom>
                <a:avLst/>
                <a:gdLst/>
                <a:ahLst/>
                <a:cxnLst/>
                <a:rect l="l" t="t" r="r" b="b"/>
                <a:pathLst>
                  <a:path w="17994" h="17994" extrusionOk="0">
                    <a:moveTo>
                      <a:pt x="8997" y="1"/>
                    </a:moveTo>
                    <a:cubicBezTo>
                      <a:pt x="4028" y="1"/>
                      <a:pt x="1" y="4028"/>
                      <a:pt x="1" y="8997"/>
                    </a:cubicBezTo>
                    <a:cubicBezTo>
                      <a:pt x="1" y="13968"/>
                      <a:pt x="4028" y="17994"/>
                      <a:pt x="8997" y="17994"/>
                    </a:cubicBezTo>
                    <a:cubicBezTo>
                      <a:pt x="13968" y="17994"/>
                      <a:pt x="17994" y="13968"/>
                      <a:pt x="17994" y="8997"/>
                    </a:cubicBezTo>
                    <a:cubicBezTo>
                      <a:pt x="17994" y="4028"/>
                      <a:pt x="13968" y="1"/>
                      <a:pt x="8997" y="1"/>
                    </a:cubicBezTo>
                    <a:close/>
                  </a:path>
                </a:pathLst>
              </a:custGeom>
              <a:solidFill>
                <a:schemeClr val="accent6"/>
              </a:solidFill>
              <a:ln>
                <a:noFill/>
              </a:ln>
              <a:effectLst>
                <a:outerShdw blurRad="57150" dist="19050" dir="5400000" algn="bl" rotWithShape="0">
                  <a:schemeClr val="dk1">
                    <a:alpha val="15000"/>
                  </a:schemeClr>
                </a:outerShdw>
                <a:reflection stA="3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1044" name="Google Shape;1044;p51"/>
              <p:cNvSpPr/>
              <p:nvPr/>
            </p:nvSpPr>
            <p:spPr>
              <a:xfrm>
                <a:off x="3089482" y="3825177"/>
                <a:ext cx="226634" cy="226634"/>
              </a:xfrm>
              <a:custGeom>
                <a:avLst/>
                <a:gdLst/>
                <a:ahLst/>
                <a:cxnLst/>
                <a:rect l="l" t="t" r="r" b="b"/>
                <a:pathLst>
                  <a:path w="17994" h="17994" extrusionOk="0">
                    <a:moveTo>
                      <a:pt x="8997" y="0"/>
                    </a:moveTo>
                    <a:cubicBezTo>
                      <a:pt x="4028" y="0"/>
                      <a:pt x="1" y="4027"/>
                      <a:pt x="1" y="8997"/>
                    </a:cubicBezTo>
                    <a:cubicBezTo>
                      <a:pt x="1" y="13967"/>
                      <a:pt x="4028" y="17993"/>
                      <a:pt x="8997" y="17993"/>
                    </a:cubicBezTo>
                    <a:cubicBezTo>
                      <a:pt x="13968" y="17993"/>
                      <a:pt x="17994" y="13967"/>
                      <a:pt x="17994" y="8997"/>
                    </a:cubicBezTo>
                    <a:cubicBezTo>
                      <a:pt x="17994" y="4027"/>
                      <a:pt x="13968" y="0"/>
                      <a:pt x="8997" y="0"/>
                    </a:cubicBezTo>
                    <a:close/>
                  </a:path>
                </a:pathLst>
              </a:custGeom>
              <a:solidFill>
                <a:schemeClr val="accent6"/>
              </a:solidFill>
              <a:ln>
                <a:noFill/>
              </a:ln>
              <a:effectLst>
                <a:outerShdw blurRad="57150" dist="19050" dir="5400000" algn="bl" rotWithShape="0">
                  <a:schemeClr val="dk1">
                    <a:alpha val="15000"/>
                  </a:schemeClr>
                </a:outerShdw>
                <a:reflection stA="3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1045" name="Google Shape;1045;p51"/>
              <p:cNvSpPr/>
              <p:nvPr/>
            </p:nvSpPr>
            <p:spPr>
              <a:xfrm>
                <a:off x="3089482" y="2810700"/>
                <a:ext cx="226634" cy="226634"/>
              </a:xfrm>
              <a:custGeom>
                <a:avLst/>
                <a:gdLst/>
                <a:ahLst/>
                <a:cxnLst/>
                <a:rect l="l" t="t" r="r" b="b"/>
                <a:pathLst>
                  <a:path w="17994" h="17994" extrusionOk="0">
                    <a:moveTo>
                      <a:pt x="8997" y="0"/>
                    </a:moveTo>
                    <a:cubicBezTo>
                      <a:pt x="4028" y="0"/>
                      <a:pt x="1" y="4026"/>
                      <a:pt x="1" y="8997"/>
                    </a:cubicBezTo>
                    <a:cubicBezTo>
                      <a:pt x="1" y="13966"/>
                      <a:pt x="4028" y="17993"/>
                      <a:pt x="8997" y="17993"/>
                    </a:cubicBezTo>
                    <a:cubicBezTo>
                      <a:pt x="13968" y="17993"/>
                      <a:pt x="17994" y="13966"/>
                      <a:pt x="17994" y="8997"/>
                    </a:cubicBezTo>
                    <a:cubicBezTo>
                      <a:pt x="17994" y="4026"/>
                      <a:pt x="13968" y="0"/>
                      <a:pt x="8997" y="0"/>
                    </a:cubicBezTo>
                    <a:close/>
                  </a:path>
                </a:pathLst>
              </a:custGeom>
              <a:solidFill>
                <a:schemeClr val="accent6"/>
              </a:solidFill>
              <a:ln>
                <a:noFill/>
              </a:ln>
              <a:effectLst>
                <a:outerShdw blurRad="57150" dist="19050" dir="5400000" algn="bl" rotWithShape="0">
                  <a:schemeClr val="dk1">
                    <a:alpha val="15000"/>
                  </a:schemeClr>
                </a:outerShdw>
                <a:reflection stA="3000" endPos="30000" dist="38100" dir="5400000" fadeDir="5400012" sy="-100000" algn="bl" rotWithShape="0"/>
              </a:effectLst>
            </p:spPr>
            <p:txBody>
              <a:bodyPr spcFirstLastPara="1" wrap="square" lIns="91425" tIns="91425" rIns="91425" bIns="91425" anchor="ctr" anchorCtr="0">
                <a:noAutofit/>
              </a:bodyPr>
              <a:lstStyle/>
              <a:p>
                <a:endParaRPr dirty="0"/>
              </a:p>
            </p:txBody>
          </p:sp>
        </p:grpSp>
        <p:grpSp>
          <p:nvGrpSpPr>
            <p:cNvPr id="1046" name="Google Shape;1046;p51"/>
            <p:cNvGrpSpPr/>
            <p:nvPr/>
          </p:nvGrpSpPr>
          <p:grpSpPr>
            <a:xfrm>
              <a:off x="4352235" y="2571740"/>
              <a:ext cx="1271829" cy="1270822"/>
              <a:chOff x="4427562" y="2934395"/>
              <a:chExt cx="811219" cy="810576"/>
            </a:xfrm>
          </p:grpSpPr>
          <p:sp>
            <p:nvSpPr>
              <p:cNvPr id="1047" name="Google Shape;1047;p51"/>
              <p:cNvSpPr/>
              <p:nvPr/>
            </p:nvSpPr>
            <p:spPr>
              <a:xfrm>
                <a:off x="4477010" y="2934395"/>
                <a:ext cx="761771" cy="761783"/>
              </a:xfrm>
              <a:custGeom>
                <a:avLst/>
                <a:gdLst/>
                <a:ahLst/>
                <a:cxnLst/>
                <a:rect l="l" t="t" r="r" b="b"/>
                <a:pathLst>
                  <a:path w="60482" h="60483" extrusionOk="0">
                    <a:moveTo>
                      <a:pt x="30240" y="1"/>
                    </a:moveTo>
                    <a:cubicBezTo>
                      <a:pt x="13545" y="1"/>
                      <a:pt x="0" y="13546"/>
                      <a:pt x="0" y="30242"/>
                    </a:cubicBezTo>
                    <a:cubicBezTo>
                      <a:pt x="0" y="46937"/>
                      <a:pt x="13545" y="60482"/>
                      <a:pt x="30240" y="60482"/>
                    </a:cubicBezTo>
                    <a:cubicBezTo>
                      <a:pt x="46936" y="60482"/>
                      <a:pt x="60482" y="46937"/>
                      <a:pt x="60482" y="30242"/>
                    </a:cubicBezTo>
                    <a:cubicBezTo>
                      <a:pt x="60482" y="13546"/>
                      <a:pt x="46936" y="1"/>
                      <a:pt x="30240" y="1"/>
                    </a:cubicBezTo>
                    <a:close/>
                  </a:path>
                </a:pathLst>
              </a:custGeom>
              <a:solidFill>
                <a:srgbClr val="FFFFFF"/>
              </a:solidFill>
              <a:ln>
                <a:noFill/>
              </a:ln>
              <a:effectLst>
                <a:outerShdw blurRad="57150" dist="19050" dir="5400000" algn="bl" rotWithShape="0">
                  <a:schemeClr val="dk1">
                    <a:alpha val="15000"/>
                  </a:schemeClr>
                </a:outerShdw>
                <a:reflection stA="3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1048" name="Google Shape;1048;p51"/>
              <p:cNvSpPr/>
              <p:nvPr/>
            </p:nvSpPr>
            <p:spPr>
              <a:xfrm>
                <a:off x="4568878" y="3026288"/>
                <a:ext cx="578022" cy="578010"/>
              </a:xfrm>
              <a:custGeom>
                <a:avLst/>
                <a:gdLst/>
                <a:ahLst/>
                <a:cxnLst/>
                <a:rect l="l" t="t" r="r" b="b"/>
                <a:pathLst>
                  <a:path w="45893" h="45892" extrusionOk="0">
                    <a:moveTo>
                      <a:pt x="22946" y="0"/>
                    </a:moveTo>
                    <a:cubicBezTo>
                      <a:pt x="10277" y="0"/>
                      <a:pt x="0" y="10277"/>
                      <a:pt x="0" y="22946"/>
                    </a:cubicBezTo>
                    <a:cubicBezTo>
                      <a:pt x="0" y="35615"/>
                      <a:pt x="10277" y="45892"/>
                      <a:pt x="22946" y="45892"/>
                    </a:cubicBezTo>
                    <a:cubicBezTo>
                      <a:pt x="35615" y="45892"/>
                      <a:pt x="45892" y="35615"/>
                      <a:pt x="45892" y="22946"/>
                    </a:cubicBezTo>
                    <a:cubicBezTo>
                      <a:pt x="45892" y="10277"/>
                      <a:pt x="35615" y="0"/>
                      <a:pt x="22946" y="0"/>
                    </a:cubicBezTo>
                    <a:close/>
                  </a:path>
                </a:pathLst>
              </a:custGeom>
              <a:solidFill>
                <a:schemeClr val="lt2"/>
              </a:solidFill>
              <a:ln>
                <a:noFill/>
              </a:ln>
              <a:effectLst>
                <a:outerShdw blurRad="57150" dist="19050" dir="5400000" algn="bl" rotWithShape="0">
                  <a:schemeClr val="dk1">
                    <a:alpha val="15000"/>
                  </a:schemeClr>
                </a:outerShdw>
                <a:reflection stA="3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1049" name="Google Shape;1049;p51"/>
              <p:cNvSpPr/>
              <p:nvPr/>
            </p:nvSpPr>
            <p:spPr>
              <a:xfrm>
                <a:off x="4660759" y="3118156"/>
                <a:ext cx="394261" cy="394261"/>
              </a:xfrm>
              <a:custGeom>
                <a:avLst/>
                <a:gdLst/>
                <a:ahLst/>
                <a:cxnLst/>
                <a:rect l="l" t="t" r="r" b="b"/>
                <a:pathLst>
                  <a:path w="31303" h="31303" extrusionOk="0">
                    <a:moveTo>
                      <a:pt x="15651" y="0"/>
                    </a:moveTo>
                    <a:cubicBezTo>
                      <a:pt x="7009" y="0"/>
                      <a:pt x="1" y="7009"/>
                      <a:pt x="1" y="15652"/>
                    </a:cubicBezTo>
                    <a:cubicBezTo>
                      <a:pt x="1" y="24294"/>
                      <a:pt x="7009" y="31302"/>
                      <a:pt x="15651" y="31302"/>
                    </a:cubicBezTo>
                    <a:cubicBezTo>
                      <a:pt x="24294" y="31302"/>
                      <a:pt x="31303" y="24294"/>
                      <a:pt x="31303" y="15652"/>
                    </a:cubicBezTo>
                    <a:cubicBezTo>
                      <a:pt x="31303" y="7009"/>
                      <a:pt x="24294" y="0"/>
                      <a:pt x="15651" y="0"/>
                    </a:cubicBezTo>
                    <a:close/>
                  </a:path>
                </a:pathLst>
              </a:custGeom>
              <a:solidFill>
                <a:srgbClr val="FFFFFF"/>
              </a:solidFill>
              <a:ln>
                <a:noFill/>
              </a:ln>
              <a:effectLst>
                <a:outerShdw blurRad="57150" dist="19050" dir="5400000" algn="bl" rotWithShape="0">
                  <a:schemeClr val="dk1">
                    <a:alpha val="15000"/>
                  </a:schemeClr>
                </a:outerShdw>
                <a:reflection stA="3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1050" name="Google Shape;1050;p51"/>
              <p:cNvSpPr/>
              <p:nvPr/>
            </p:nvSpPr>
            <p:spPr>
              <a:xfrm>
                <a:off x="4752627" y="3210037"/>
                <a:ext cx="210513" cy="210513"/>
              </a:xfrm>
              <a:custGeom>
                <a:avLst/>
                <a:gdLst/>
                <a:ahLst/>
                <a:cxnLst/>
                <a:rect l="l" t="t" r="r" b="b"/>
                <a:pathLst>
                  <a:path w="16714" h="16714" extrusionOk="0">
                    <a:moveTo>
                      <a:pt x="8357" y="1"/>
                    </a:moveTo>
                    <a:cubicBezTo>
                      <a:pt x="3741" y="1"/>
                      <a:pt x="1" y="3741"/>
                      <a:pt x="1" y="8357"/>
                    </a:cubicBezTo>
                    <a:cubicBezTo>
                      <a:pt x="1" y="12973"/>
                      <a:pt x="3741" y="16713"/>
                      <a:pt x="8357" y="16713"/>
                    </a:cubicBezTo>
                    <a:cubicBezTo>
                      <a:pt x="12973" y="16713"/>
                      <a:pt x="16713" y="12973"/>
                      <a:pt x="16713" y="8357"/>
                    </a:cubicBezTo>
                    <a:cubicBezTo>
                      <a:pt x="16713" y="3741"/>
                      <a:pt x="12973" y="1"/>
                      <a:pt x="8357" y="1"/>
                    </a:cubicBezTo>
                    <a:close/>
                  </a:path>
                </a:pathLst>
              </a:custGeom>
              <a:solidFill>
                <a:schemeClr val="accent3"/>
              </a:solidFill>
              <a:ln>
                <a:noFill/>
              </a:ln>
              <a:effectLst>
                <a:outerShdw blurRad="57150" dist="19050" dir="5400000" algn="bl" rotWithShape="0">
                  <a:schemeClr val="dk1">
                    <a:alpha val="15000"/>
                  </a:schemeClr>
                </a:outerShdw>
                <a:reflection stA="3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1051" name="Google Shape;1051;p51"/>
              <p:cNvSpPr/>
              <p:nvPr/>
            </p:nvSpPr>
            <p:spPr>
              <a:xfrm>
                <a:off x="4427562" y="3364981"/>
                <a:ext cx="381326" cy="379991"/>
              </a:xfrm>
              <a:custGeom>
                <a:avLst/>
                <a:gdLst/>
                <a:ahLst/>
                <a:cxnLst/>
                <a:rect l="l" t="t" r="r" b="b"/>
                <a:pathLst>
                  <a:path w="30276" h="30170" extrusionOk="0">
                    <a:moveTo>
                      <a:pt x="29685" y="1"/>
                    </a:moveTo>
                    <a:cubicBezTo>
                      <a:pt x="29550" y="1"/>
                      <a:pt x="29415" y="56"/>
                      <a:pt x="29314" y="166"/>
                    </a:cubicBezTo>
                    <a:lnTo>
                      <a:pt x="202" y="29260"/>
                    </a:lnTo>
                    <a:cubicBezTo>
                      <a:pt x="0" y="29480"/>
                      <a:pt x="0" y="29817"/>
                      <a:pt x="202" y="30019"/>
                    </a:cubicBezTo>
                    <a:cubicBezTo>
                      <a:pt x="303" y="30120"/>
                      <a:pt x="438" y="30170"/>
                      <a:pt x="573" y="30170"/>
                    </a:cubicBezTo>
                    <a:cubicBezTo>
                      <a:pt x="708" y="30170"/>
                      <a:pt x="860" y="30120"/>
                      <a:pt x="961" y="30019"/>
                    </a:cubicBezTo>
                    <a:lnTo>
                      <a:pt x="30055" y="923"/>
                    </a:lnTo>
                    <a:cubicBezTo>
                      <a:pt x="30275" y="705"/>
                      <a:pt x="30275" y="368"/>
                      <a:pt x="30055" y="166"/>
                    </a:cubicBezTo>
                    <a:cubicBezTo>
                      <a:pt x="29954" y="56"/>
                      <a:pt x="29820" y="1"/>
                      <a:pt x="29685" y="1"/>
                    </a:cubicBezTo>
                    <a:close/>
                  </a:path>
                </a:pathLst>
              </a:custGeom>
              <a:solidFill>
                <a:schemeClr val="dk1"/>
              </a:solidFill>
              <a:ln>
                <a:noFill/>
              </a:ln>
              <a:effectLst>
                <a:outerShdw blurRad="57150" dist="19050" dir="5400000" algn="bl" rotWithShape="0">
                  <a:schemeClr val="dk1">
                    <a:alpha val="15000"/>
                  </a:schemeClr>
                </a:outerShdw>
                <a:reflection stA="3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1052" name="Google Shape;1052;p51"/>
              <p:cNvSpPr/>
              <p:nvPr/>
            </p:nvSpPr>
            <p:spPr>
              <a:xfrm>
                <a:off x="4768761" y="3315293"/>
                <a:ext cx="89135" cy="89122"/>
              </a:xfrm>
              <a:custGeom>
                <a:avLst/>
                <a:gdLst/>
                <a:ahLst/>
                <a:cxnLst/>
                <a:rect l="l" t="t" r="r" b="b"/>
                <a:pathLst>
                  <a:path w="7077" h="7076" extrusionOk="0">
                    <a:moveTo>
                      <a:pt x="7076" y="0"/>
                    </a:moveTo>
                    <a:lnTo>
                      <a:pt x="0" y="1903"/>
                    </a:lnTo>
                    <a:lnTo>
                      <a:pt x="5189" y="7076"/>
                    </a:lnTo>
                    <a:lnTo>
                      <a:pt x="7076" y="0"/>
                    </a:lnTo>
                    <a:close/>
                  </a:path>
                </a:pathLst>
              </a:custGeom>
              <a:solidFill>
                <a:schemeClr val="dk1"/>
              </a:solidFill>
              <a:ln>
                <a:noFill/>
              </a:ln>
              <a:effectLst>
                <a:outerShdw blurRad="57150" dist="19050" dir="5400000" algn="bl" rotWithShape="0">
                  <a:schemeClr val="dk1">
                    <a:alpha val="15000"/>
                  </a:schemeClr>
                </a:outerShdw>
                <a:reflection stA="3000" endPos="30000" dist="38100" dir="5400000" fadeDir="5400012" sy="-100000" algn="bl" rotWithShape="0"/>
              </a:effectLst>
            </p:spPr>
            <p:txBody>
              <a:bodyPr spcFirstLastPara="1" wrap="square" lIns="91425" tIns="91425" rIns="91425" bIns="91425" anchor="ctr" anchorCtr="0">
                <a:noAutofit/>
              </a:bodyPr>
              <a:lstStyle/>
              <a:p>
                <a:endParaRPr dirty="0"/>
              </a:p>
            </p:txBody>
          </p:sp>
        </p:grpSp>
        <p:grpSp>
          <p:nvGrpSpPr>
            <p:cNvPr id="1053" name="Google Shape;1053;p51"/>
            <p:cNvGrpSpPr/>
            <p:nvPr/>
          </p:nvGrpSpPr>
          <p:grpSpPr>
            <a:xfrm>
              <a:off x="3405357" y="1789629"/>
              <a:ext cx="761771" cy="761783"/>
              <a:chOff x="2950295" y="1576591"/>
              <a:chExt cx="761771" cy="761783"/>
            </a:xfrm>
          </p:grpSpPr>
          <p:sp>
            <p:nvSpPr>
              <p:cNvPr id="1054" name="Google Shape;1054;p51"/>
              <p:cNvSpPr/>
              <p:nvPr/>
            </p:nvSpPr>
            <p:spPr>
              <a:xfrm>
                <a:off x="2950295" y="1576591"/>
                <a:ext cx="761771" cy="761783"/>
              </a:xfrm>
              <a:custGeom>
                <a:avLst/>
                <a:gdLst/>
                <a:ahLst/>
                <a:cxnLst/>
                <a:rect l="l" t="t" r="r" b="b"/>
                <a:pathLst>
                  <a:path w="60482" h="60483" extrusionOk="0">
                    <a:moveTo>
                      <a:pt x="30241" y="1"/>
                    </a:moveTo>
                    <a:cubicBezTo>
                      <a:pt x="13545" y="1"/>
                      <a:pt x="0" y="13528"/>
                      <a:pt x="0" y="30241"/>
                    </a:cubicBezTo>
                    <a:cubicBezTo>
                      <a:pt x="0" y="46937"/>
                      <a:pt x="13545" y="60482"/>
                      <a:pt x="30241" y="60482"/>
                    </a:cubicBezTo>
                    <a:cubicBezTo>
                      <a:pt x="46936" y="60482"/>
                      <a:pt x="60481" y="46937"/>
                      <a:pt x="60481" y="30241"/>
                    </a:cubicBezTo>
                    <a:cubicBezTo>
                      <a:pt x="60481" y="13528"/>
                      <a:pt x="46936" y="1"/>
                      <a:pt x="30241" y="1"/>
                    </a:cubicBezTo>
                    <a:close/>
                  </a:path>
                </a:pathLst>
              </a:custGeom>
              <a:solidFill>
                <a:schemeClr val="accent6"/>
              </a:solidFill>
              <a:ln>
                <a:noFill/>
              </a:ln>
              <a:effectLst>
                <a:outerShdw blurRad="57150" dist="19050" dir="5400000" algn="bl" rotWithShape="0">
                  <a:schemeClr val="dk1">
                    <a:alpha val="15000"/>
                  </a:schemeClr>
                </a:outerShdw>
                <a:reflection stA="3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1055" name="Google Shape;1055;p51"/>
              <p:cNvSpPr/>
              <p:nvPr/>
            </p:nvSpPr>
            <p:spPr>
              <a:xfrm>
                <a:off x="3034543" y="1660827"/>
                <a:ext cx="593287" cy="296650"/>
              </a:xfrm>
              <a:custGeom>
                <a:avLst/>
                <a:gdLst/>
                <a:ahLst/>
                <a:cxnLst/>
                <a:rect l="l" t="t" r="r" b="b"/>
                <a:pathLst>
                  <a:path w="47105" h="23553" extrusionOk="0">
                    <a:moveTo>
                      <a:pt x="23552" y="0"/>
                    </a:moveTo>
                    <a:cubicBezTo>
                      <a:pt x="10563" y="0"/>
                      <a:pt x="0" y="10564"/>
                      <a:pt x="0" y="23553"/>
                    </a:cubicBezTo>
                    <a:lnTo>
                      <a:pt x="10765" y="23553"/>
                    </a:lnTo>
                    <a:cubicBezTo>
                      <a:pt x="10765" y="16495"/>
                      <a:pt x="16510" y="10766"/>
                      <a:pt x="23552" y="10766"/>
                    </a:cubicBezTo>
                    <a:cubicBezTo>
                      <a:pt x="30611" y="10766"/>
                      <a:pt x="36339" y="16495"/>
                      <a:pt x="36339" y="23553"/>
                    </a:cubicBezTo>
                    <a:lnTo>
                      <a:pt x="47105" y="23553"/>
                    </a:lnTo>
                    <a:cubicBezTo>
                      <a:pt x="47105" y="10564"/>
                      <a:pt x="36541" y="0"/>
                      <a:pt x="23552" y="0"/>
                    </a:cubicBezTo>
                    <a:close/>
                  </a:path>
                </a:pathLst>
              </a:custGeom>
              <a:solidFill>
                <a:schemeClr val="accent1"/>
              </a:solidFill>
              <a:ln>
                <a:noFill/>
              </a:ln>
              <a:effectLst>
                <a:outerShdw blurRad="57150" dist="19050" dir="5400000" algn="bl" rotWithShape="0">
                  <a:schemeClr val="dk1">
                    <a:alpha val="15000"/>
                  </a:schemeClr>
                </a:outerShdw>
                <a:reflection stA="3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1056" name="Google Shape;1056;p51"/>
              <p:cNvSpPr/>
              <p:nvPr/>
            </p:nvSpPr>
            <p:spPr>
              <a:xfrm>
                <a:off x="3034543" y="1957464"/>
                <a:ext cx="190751" cy="223246"/>
              </a:xfrm>
              <a:custGeom>
                <a:avLst/>
                <a:gdLst/>
                <a:ahLst/>
                <a:cxnLst/>
                <a:rect l="l" t="t" r="r" b="b"/>
                <a:pathLst>
                  <a:path w="15145" h="17725" extrusionOk="0">
                    <a:moveTo>
                      <a:pt x="0" y="1"/>
                    </a:moveTo>
                    <a:cubicBezTo>
                      <a:pt x="0" y="7061"/>
                      <a:pt x="3134" y="13395"/>
                      <a:pt x="8069" y="17724"/>
                    </a:cubicBezTo>
                    <a:lnTo>
                      <a:pt x="15145" y="9604"/>
                    </a:lnTo>
                    <a:cubicBezTo>
                      <a:pt x="12467" y="7263"/>
                      <a:pt x="10765" y="3826"/>
                      <a:pt x="10765" y="1"/>
                    </a:cubicBezTo>
                    <a:close/>
                  </a:path>
                </a:pathLst>
              </a:custGeom>
              <a:solidFill>
                <a:schemeClr val="dk2"/>
              </a:solidFill>
              <a:ln>
                <a:noFill/>
              </a:ln>
              <a:effectLst>
                <a:outerShdw blurRad="57150" dist="19050" dir="5400000" algn="bl" rotWithShape="0">
                  <a:schemeClr val="dk1">
                    <a:alpha val="15000"/>
                  </a:schemeClr>
                </a:outerShdw>
                <a:reflection stA="3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1057" name="Google Shape;1057;p51"/>
              <p:cNvSpPr/>
              <p:nvPr/>
            </p:nvSpPr>
            <p:spPr>
              <a:xfrm>
                <a:off x="3437054" y="1957464"/>
                <a:ext cx="190776" cy="223246"/>
              </a:xfrm>
              <a:custGeom>
                <a:avLst/>
                <a:gdLst/>
                <a:ahLst/>
                <a:cxnLst/>
                <a:rect l="l" t="t" r="r" b="b"/>
                <a:pathLst>
                  <a:path w="15147" h="17725" extrusionOk="0">
                    <a:moveTo>
                      <a:pt x="4381" y="1"/>
                    </a:moveTo>
                    <a:cubicBezTo>
                      <a:pt x="4381" y="3826"/>
                      <a:pt x="2680" y="7263"/>
                      <a:pt x="0" y="9604"/>
                    </a:cubicBezTo>
                    <a:lnTo>
                      <a:pt x="7076" y="17724"/>
                    </a:lnTo>
                    <a:cubicBezTo>
                      <a:pt x="12013" y="13395"/>
                      <a:pt x="15147" y="7061"/>
                      <a:pt x="15147" y="1"/>
                    </a:cubicBezTo>
                    <a:close/>
                  </a:path>
                </a:pathLst>
              </a:custGeom>
              <a:solidFill>
                <a:schemeClr val="accent4"/>
              </a:solidFill>
              <a:ln>
                <a:noFill/>
              </a:ln>
              <a:effectLst>
                <a:outerShdw blurRad="57150" dist="19050" dir="5400000" algn="bl" rotWithShape="0">
                  <a:schemeClr val="dk1">
                    <a:alpha val="15000"/>
                  </a:schemeClr>
                </a:outerShdw>
                <a:reflection stA="3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1058" name="Google Shape;1058;p51"/>
              <p:cNvSpPr/>
              <p:nvPr/>
            </p:nvSpPr>
            <p:spPr>
              <a:xfrm>
                <a:off x="3408413" y="1702214"/>
                <a:ext cx="219417" cy="255263"/>
              </a:xfrm>
              <a:custGeom>
                <a:avLst/>
                <a:gdLst/>
                <a:ahLst/>
                <a:cxnLst/>
                <a:rect l="l" t="t" r="r" b="b"/>
                <a:pathLst>
                  <a:path w="17421" h="20267" extrusionOk="0">
                    <a:moveTo>
                      <a:pt x="5864" y="0"/>
                    </a:moveTo>
                    <a:lnTo>
                      <a:pt x="1" y="9047"/>
                    </a:lnTo>
                    <a:cubicBezTo>
                      <a:pt x="3959" y="11221"/>
                      <a:pt x="6655" y="15432"/>
                      <a:pt x="6655" y="20267"/>
                    </a:cubicBezTo>
                    <a:lnTo>
                      <a:pt x="17421" y="20267"/>
                    </a:lnTo>
                    <a:cubicBezTo>
                      <a:pt x="17421" y="11641"/>
                      <a:pt x="12771" y="4111"/>
                      <a:pt x="5864" y="0"/>
                    </a:cubicBezTo>
                    <a:close/>
                  </a:path>
                </a:pathLst>
              </a:custGeom>
              <a:solidFill>
                <a:schemeClr val="accent3"/>
              </a:solidFill>
              <a:ln>
                <a:noFill/>
              </a:ln>
              <a:effectLst>
                <a:outerShdw blurRad="57150" dist="19050" dir="5400000" algn="bl" rotWithShape="0">
                  <a:schemeClr val="dk1">
                    <a:alpha val="15000"/>
                  </a:schemeClr>
                </a:outerShdw>
                <a:reflection stA="3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1059" name="Google Shape;1059;p51"/>
              <p:cNvSpPr/>
              <p:nvPr/>
            </p:nvSpPr>
            <p:spPr>
              <a:xfrm>
                <a:off x="3126197" y="1660827"/>
                <a:ext cx="410169" cy="180373"/>
              </a:xfrm>
              <a:custGeom>
                <a:avLst/>
                <a:gdLst/>
                <a:ahLst/>
                <a:cxnLst/>
                <a:rect l="l" t="t" r="r" b="b"/>
                <a:pathLst>
                  <a:path w="32566" h="14321" extrusionOk="0">
                    <a:moveTo>
                      <a:pt x="16275" y="0"/>
                    </a:moveTo>
                    <a:cubicBezTo>
                      <a:pt x="9957" y="0"/>
                      <a:pt x="4229" y="2494"/>
                      <a:pt x="1" y="6555"/>
                    </a:cubicBezTo>
                    <a:lnTo>
                      <a:pt x="7447" y="14321"/>
                    </a:lnTo>
                    <a:cubicBezTo>
                      <a:pt x="9739" y="12130"/>
                      <a:pt x="12855" y="10766"/>
                      <a:pt x="16275" y="10766"/>
                    </a:cubicBezTo>
                    <a:cubicBezTo>
                      <a:pt x="19695" y="10766"/>
                      <a:pt x="22812" y="12130"/>
                      <a:pt x="25103" y="14321"/>
                    </a:cubicBezTo>
                    <a:lnTo>
                      <a:pt x="32566" y="6555"/>
                    </a:lnTo>
                    <a:cubicBezTo>
                      <a:pt x="28320" y="2494"/>
                      <a:pt x="22592" y="0"/>
                      <a:pt x="16275" y="0"/>
                    </a:cubicBezTo>
                    <a:close/>
                  </a:path>
                </a:pathLst>
              </a:custGeom>
              <a:solidFill>
                <a:schemeClr val="accent2"/>
              </a:solidFill>
              <a:ln>
                <a:noFill/>
              </a:ln>
              <a:effectLst>
                <a:outerShdw blurRad="57150" dist="19050" dir="5400000" algn="bl" rotWithShape="0">
                  <a:schemeClr val="dk1">
                    <a:alpha val="15000"/>
                  </a:schemeClr>
                </a:outerShdw>
                <a:reflection stA="3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1060" name="Google Shape;1060;p51"/>
              <p:cNvSpPr/>
              <p:nvPr/>
            </p:nvSpPr>
            <p:spPr>
              <a:xfrm>
                <a:off x="3266870" y="1892965"/>
                <a:ext cx="128608" cy="128822"/>
              </a:xfrm>
              <a:custGeom>
                <a:avLst/>
                <a:gdLst/>
                <a:ahLst/>
                <a:cxnLst/>
                <a:rect l="l" t="t" r="r" b="b"/>
                <a:pathLst>
                  <a:path w="10211" h="10228" extrusionOk="0">
                    <a:moveTo>
                      <a:pt x="5106" y="0"/>
                    </a:moveTo>
                    <a:cubicBezTo>
                      <a:pt x="2292" y="0"/>
                      <a:pt x="1" y="2292"/>
                      <a:pt x="1" y="5122"/>
                    </a:cubicBezTo>
                    <a:cubicBezTo>
                      <a:pt x="1" y="7936"/>
                      <a:pt x="2292" y="10227"/>
                      <a:pt x="5106" y="10227"/>
                    </a:cubicBezTo>
                    <a:cubicBezTo>
                      <a:pt x="7937" y="10227"/>
                      <a:pt x="10210" y="7936"/>
                      <a:pt x="10210" y="5122"/>
                    </a:cubicBezTo>
                    <a:cubicBezTo>
                      <a:pt x="10210" y="2292"/>
                      <a:pt x="7937" y="0"/>
                      <a:pt x="5106" y="0"/>
                    </a:cubicBezTo>
                    <a:close/>
                  </a:path>
                </a:pathLst>
              </a:custGeom>
              <a:solidFill>
                <a:schemeClr val="lt2"/>
              </a:solidFill>
              <a:ln>
                <a:noFill/>
              </a:ln>
              <a:effectLst>
                <a:outerShdw blurRad="57150" dist="19050" dir="5400000" algn="bl" rotWithShape="0">
                  <a:schemeClr val="dk1">
                    <a:alpha val="15000"/>
                  </a:schemeClr>
                </a:outerShdw>
                <a:reflection stA="3000" endPos="30000" dist="38100" dir="5400000" fadeDir="5400012" sy="-100000" algn="bl" rotWithShape="0"/>
              </a:effectLst>
            </p:spPr>
            <p:txBody>
              <a:bodyPr spcFirstLastPara="1" wrap="square" lIns="91425" tIns="91425" rIns="91425" bIns="91425" anchor="ctr" anchorCtr="0">
                <a:noAutofit/>
              </a:bodyPr>
              <a:lstStyle/>
              <a:p>
                <a:endParaRPr dirty="0"/>
              </a:p>
            </p:txBody>
          </p:sp>
        </p:grpSp>
        <p:grpSp>
          <p:nvGrpSpPr>
            <p:cNvPr id="1061" name="Google Shape;1061;p51"/>
            <p:cNvGrpSpPr/>
            <p:nvPr/>
          </p:nvGrpSpPr>
          <p:grpSpPr>
            <a:xfrm>
              <a:off x="4324627" y="1622073"/>
              <a:ext cx="1327047" cy="693670"/>
              <a:chOff x="4790827" y="1537761"/>
              <a:chExt cx="1327047" cy="693670"/>
            </a:xfrm>
          </p:grpSpPr>
          <p:sp>
            <p:nvSpPr>
              <p:cNvPr id="1062" name="Google Shape;1062;p51"/>
              <p:cNvSpPr/>
              <p:nvPr/>
            </p:nvSpPr>
            <p:spPr>
              <a:xfrm>
                <a:off x="4790827" y="1537761"/>
                <a:ext cx="1327047" cy="693670"/>
              </a:xfrm>
              <a:custGeom>
                <a:avLst/>
                <a:gdLst/>
                <a:ahLst/>
                <a:cxnLst/>
                <a:rect l="l" t="t" r="r" b="b"/>
                <a:pathLst>
                  <a:path w="105363" h="55075" extrusionOk="0">
                    <a:moveTo>
                      <a:pt x="7413" y="0"/>
                    </a:moveTo>
                    <a:cubicBezTo>
                      <a:pt x="3320" y="0"/>
                      <a:pt x="0" y="3320"/>
                      <a:pt x="0" y="7397"/>
                    </a:cubicBezTo>
                    <a:lnTo>
                      <a:pt x="0" y="47678"/>
                    </a:lnTo>
                    <a:cubicBezTo>
                      <a:pt x="0" y="51755"/>
                      <a:pt x="3320" y="55074"/>
                      <a:pt x="7413" y="55074"/>
                    </a:cubicBezTo>
                    <a:lnTo>
                      <a:pt x="97950" y="55074"/>
                    </a:lnTo>
                    <a:cubicBezTo>
                      <a:pt x="102045" y="55074"/>
                      <a:pt x="105363" y="51755"/>
                      <a:pt x="105363" y="47678"/>
                    </a:cubicBezTo>
                    <a:lnTo>
                      <a:pt x="105363" y="7397"/>
                    </a:lnTo>
                    <a:cubicBezTo>
                      <a:pt x="105363" y="3320"/>
                      <a:pt x="102045" y="0"/>
                      <a:pt x="97950" y="0"/>
                    </a:cubicBezTo>
                    <a:close/>
                  </a:path>
                </a:pathLst>
              </a:custGeom>
              <a:solidFill>
                <a:schemeClr val="lt1"/>
              </a:solidFill>
              <a:ln>
                <a:noFill/>
              </a:ln>
              <a:effectLst>
                <a:outerShdw blurRad="57150" dist="19050" dir="5400000" algn="bl" rotWithShape="0">
                  <a:schemeClr val="dk1">
                    <a:alpha val="15000"/>
                  </a:schemeClr>
                </a:outerShdw>
                <a:reflection stA="3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1063" name="Google Shape;1063;p51"/>
              <p:cNvSpPr/>
              <p:nvPr/>
            </p:nvSpPr>
            <p:spPr>
              <a:xfrm>
                <a:off x="5236224" y="1719393"/>
                <a:ext cx="746077" cy="85104"/>
              </a:xfrm>
              <a:custGeom>
                <a:avLst/>
                <a:gdLst/>
                <a:ahLst/>
                <a:cxnLst/>
                <a:rect l="l" t="t" r="r" b="b"/>
                <a:pathLst>
                  <a:path w="59236" h="6757" extrusionOk="0">
                    <a:moveTo>
                      <a:pt x="1786" y="0"/>
                    </a:moveTo>
                    <a:cubicBezTo>
                      <a:pt x="792" y="0"/>
                      <a:pt x="0" y="809"/>
                      <a:pt x="0" y="1786"/>
                    </a:cubicBezTo>
                    <a:lnTo>
                      <a:pt x="0" y="4971"/>
                    </a:lnTo>
                    <a:cubicBezTo>
                      <a:pt x="0" y="5964"/>
                      <a:pt x="792" y="6757"/>
                      <a:pt x="1786" y="6757"/>
                    </a:cubicBezTo>
                    <a:lnTo>
                      <a:pt x="57432" y="6757"/>
                    </a:lnTo>
                    <a:cubicBezTo>
                      <a:pt x="58426" y="6757"/>
                      <a:pt x="59235" y="5964"/>
                      <a:pt x="59235" y="4971"/>
                    </a:cubicBezTo>
                    <a:lnTo>
                      <a:pt x="59235" y="1786"/>
                    </a:lnTo>
                    <a:cubicBezTo>
                      <a:pt x="59235" y="809"/>
                      <a:pt x="58426" y="0"/>
                      <a:pt x="57432" y="0"/>
                    </a:cubicBezTo>
                    <a:close/>
                  </a:path>
                </a:pathLst>
              </a:custGeom>
              <a:solidFill>
                <a:schemeClr val="accent6"/>
              </a:solidFill>
              <a:ln>
                <a:noFill/>
              </a:ln>
              <a:effectLst>
                <a:outerShdw blurRad="57150" dist="19050" dir="5400000" algn="bl" rotWithShape="0">
                  <a:schemeClr val="dk1">
                    <a:alpha val="15000"/>
                  </a:schemeClr>
                </a:outerShdw>
                <a:reflection stA="3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1064" name="Google Shape;1064;p51"/>
              <p:cNvSpPr/>
              <p:nvPr/>
            </p:nvSpPr>
            <p:spPr>
              <a:xfrm>
                <a:off x="5236224" y="1964681"/>
                <a:ext cx="746077" cy="85117"/>
              </a:xfrm>
              <a:custGeom>
                <a:avLst/>
                <a:gdLst/>
                <a:ahLst/>
                <a:cxnLst/>
                <a:rect l="l" t="t" r="r" b="b"/>
                <a:pathLst>
                  <a:path w="59236" h="6758" extrusionOk="0">
                    <a:moveTo>
                      <a:pt x="1786" y="1"/>
                    </a:moveTo>
                    <a:cubicBezTo>
                      <a:pt x="792" y="1"/>
                      <a:pt x="0" y="809"/>
                      <a:pt x="0" y="1786"/>
                    </a:cubicBezTo>
                    <a:lnTo>
                      <a:pt x="0" y="4971"/>
                    </a:lnTo>
                    <a:cubicBezTo>
                      <a:pt x="0" y="5965"/>
                      <a:pt x="792" y="6757"/>
                      <a:pt x="1786" y="6757"/>
                    </a:cubicBezTo>
                    <a:lnTo>
                      <a:pt x="57432" y="6757"/>
                    </a:lnTo>
                    <a:cubicBezTo>
                      <a:pt x="58426" y="6757"/>
                      <a:pt x="59235" y="5965"/>
                      <a:pt x="59235" y="4971"/>
                    </a:cubicBezTo>
                    <a:lnTo>
                      <a:pt x="59235" y="1786"/>
                    </a:lnTo>
                    <a:cubicBezTo>
                      <a:pt x="59235" y="809"/>
                      <a:pt x="58426" y="1"/>
                      <a:pt x="57432" y="1"/>
                    </a:cubicBezTo>
                    <a:close/>
                  </a:path>
                </a:pathLst>
              </a:custGeom>
              <a:solidFill>
                <a:schemeClr val="accent6"/>
              </a:solidFill>
              <a:ln>
                <a:noFill/>
              </a:ln>
              <a:effectLst>
                <a:outerShdw blurRad="57150" dist="19050" dir="5400000" algn="bl" rotWithShape="0">
                  <a:schemeClr val="dk1">
                    <a:alpha val="15000"/>
                  </a:schemeClr>
                </a:outerShdw>
                <a:reflection stA="3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1065" name="Google Shape;1065;p51"/>
              <p:cNvSpPr/>
              <p:nvPr/>
            </p:nvSpPr>
            <p:spPr>
              <a:xfrm>
                <a:off x="4926425" y="1673359"/>
                <a:ext cx="177401" cy="177174"/>
              </a:xfrm>
              <a:custGeom>
                <a:avLst/>
                <a:gdLst/>
                <a:ahLst/>
                <a:cxnLst/>
                <a:rect l="l" t="t" r="r" b="b"/>
                <a:pathLst>
                  <a:path w="14085" h="14067" extrusionOk="0">
                    <a:moveTo>
                      <a:pt x="3588" y="0"/>
                    </a:moveTo>
                    <a:cubicBezTo>
                      <a:pt x="1618" y="0"/>
                      <a:pt x="0" y="1600"/>
                      <a:pt x="0" y="3588"/>
                    </a:cubicBezTo>
                    <a:lnTo>
                      <a:pt x="0" y="10479"/>
                    </a:lnTo>
                    <a:cubicBezTo>
                      <a:pt x="0" y="12467"/>
                      <a:pt x="1618" y="14067"/>
                      <a:pt x="3588" y="14067"/>
                    </a:cubicBezTo>
                    <a:lnTo>
                      <a:pt x="10496" y="14067"/>
                    </a:lnTo>
                    <a:cubicBezTo>
                      <a:pt x="12467" y="14067"/>
                      <a:pt x="14085" y="12467"/>
                      <a:pt x="14085" y="10479"/>
                    </a:cubicBezTo>
                    <a:lnTo>
                      <a:pt x="14085" y="3588"/>
                    </a:lnTo>
                    <a:cubicBezTo>
                      <a:pt x="14085" y="1600"/>
                      <a:pt x="12467" y="0"/>
                      <a:pt x="10496" y="0"/>
                    </a:cubicBezTo>
                    <a:close/>
                  </a:path>
                </a:pathLst>
              </a:custGeom>
              <a:solidFill>
                <a:schemeClr val="accent6"/>
              </a:solidFill>
              <a:ln>
                <a:noFill/>
              </a:ln>
              <a:effectLst>
                <a:outerShdw blurRad="57150" dist="19050" dir="5400000" algn="bl" rotWithShape="0">
                  <a:schemeClr val="dk1">
                    <a:alpha val="15000"/>
                  </a:schemeClr>
                </a:outerShdw>
                <a:reflection stA="3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1066" name="Google Shape;1066;p51"/>
              <p:cNvSpPr/>
              <p:nvPr/>
            </p:nvSpPr>
            <p:spPr>
              <a:xfrm>
                <a:off x="4926425" y="1918646"/>
                <a:ext cx="177401" cy="177186"/>
              </a:xfrm>
              <a:custGeom>
                <a:avLst/>
                <a:gdLst/>
                <a:ahLst/>
                <a:cxnLst/>
                <a:rect l="l" t="t" r="r" b="b"/>
                <a:pathLst>
                  <a:path w="14085" h="14068" extrusionOk="0">
                    <a:moveTo>
                      <a:pt x="3588" y="0"/>
                    </a:moveTo>
                    <a:cubicBezTo>
                      <a:pt x="1618" y="0"/>
                      <a:pt x="0" y="1600"/>
                      <a:pt x="0" y="3588"/>
                    </a:cubicBezTo>
                    <a:lnTo>
                      <a:pt x="0" y="10479"/>
                    </a:lnTo>
                    <a:cubicBezTo>
                      <a:pt x="0" y="12467"/>
                      <a:pt x="1618" y="14067"/>
                      <a:pt x="3588" y="14067"/>
                    </a:cubicBezTo>
                    <a:lnTo>
                      <a:pt x="10496" y="14067"/>
                    </a:lnTo>
                    <a:cubicBezTo>
                      <a:pt x="12467" y="14067"/>
                      <a:pt x="14085" y="12467"/>
                      <a:pt x="14085" y="10479"/>
                    </a:cubicBezTo>
                    <a:lnTo>
                      <a:pt x="14085" y="3588"/>
                    </a:lnTo>
                    <a:cubicBezTo>
                      <a:pt x="14085" y="1600"/>
                      <a:pt x="12467" y="0"/>
                      <a:pt x="10496" y="0"/>
                    </a:cubicBezTo>
                    <a:close/>
                  </a:path>
                </a:pathLst>
              </a:custGeom>
              <a:solidFill>
                <a:schemeClr val="accent6"/>
              </a:solidFill>
              <a:ln>
                <a:noFill/>
              </a:ln>
              <a:effectLst>
                <a:outerShdw blurRad="57150" dist="19050" dir="5400000" algn="bl" rotWithShape="0">
                  <a:schemeClr val="dk1">
                    <a:alpha val="15000"/>
                  </a:schemeClr>
                </a:outerShdw>
                <a:reflection stA="3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1067" name="Google Shape;1067;p51"/>
              <p:cNvSpPr/>
              <p:nvPr/>
            </p:nvSpPr>
            <p:spPr>
              <a:xfrm>
                <a:off x="4959311" y="1969442"/>
                <a:ext cx="111617" cy="75683"/>
              </a:xfrm>
              <a:custGeom>
                <a:avLst/>
                <a:gdLst/>
                <a:ahLst/>
                <a:cxnLst/>
                <a:rect l="l" t="t" r="r" b="b"/>
                <a:pathLst>
                  <a:path w="8862" h="6009" extrusionOk="0">
                    <a:moveTo>
                      <a:pt x="8262" y="1"/>
                    </a:moveTo>
                    <a:cubicBezTo>
                      <a:pt x="8113" y="1"/>
                      <a:pt x="7968" y="60"/>
                      <a:pt x="7868" y="179"/>
                    </a:cubicBezTo>
                    <a:lnTo>
                      <a:pt x="3909" y="4728"/>
                    </a:lnTo>
                    <a:lnTo>
                      <a:pt x="944" y="2201"/>
                    </a:lnTo>
                    <a:cubicBezTo>
                      <a:pt x="838" y="2117"/>
                      <a:pt x="711" y="2075"/>
                      <a:pt x="587" y="2075"/>
                    </a:cubicBezTo>
                    <a:cubicBezTo>
                      <a:pt x="436" y="2075"/>
                      <a:pt x="288" y="2139"/>
                      <a:pt x="186" y="2268"/>
                    </a:cubicBezTo>
                    <a:cubicBezTo>
                      <a:pt x="0" y="2487"/>
                      <a:pt x="18" y="2824"/>
                      <a:pt x="254" y="3010"/>
                    </a:cubicBezTo>
                    <a:lnTo>
                      <a:pt x="3605" y="5874"/>
                    </a:lnTo>
                    <a:cubicBezTo>
                      <a:pt x="3707" y="5957"/>
                      <a:pt x="3841" y="6008"/>
                      <a:pt x="3960" y="6008"/>
                    </a:cubicBezTo>
                    <a:cubicBezTo>
                      <a:pt x="4111" y="6008"/>
                      <a:pt x="4263" y="5941"/>
                      <a:pt x="4364" y="5822"/>
                    </a:cubicBezTo>
                    <a:lnTo>
                      <a:pt x="8677" y="887"/>
                    </a:lnTo>
                    <a:cubicBezTo>
                      <a:pt x="8862" y="667"/>
                      <a:pt x="8846" y="330"/>
                      <a:pt x="8626" y="128"/>
                    </a:cubicBezTo>
                    <a:cubicBezTo>
                      <a:pt x="8518" y="43"/>
                      <a:pt x="8388" y="1"/>
                      <a:pt x="8262" y="1"/>
                    </a:cubicBezTo>
                    <a:close/>
                  </a:path>
                </a:pathLst>
              </a:custGeom>
              <a:solidFill>
                <a:schemeClr val="dk1"/>
              </a:solidFill>
              <a:ln>
                <a:noFill/>
              </a:ln>
              <a:effectLst>
                <a:outerShdw blurRad="57150" dist="19050" dir="5400000" algn="bl" rotWithShape="0">
                  <a:schemeClr val="dk1">
                    <a:alpha val="15000"/>
                  </a:schemeClr>
                </a:outerShdw>
                <a:reflection stA="3000" endPos="30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1068" name="Google Shape;1068;p51"/>
              <p:cNvSpPr/>
              <p:nvPr/>
            </p:nvSpPr>
            <p:spPr>
              <a:xfrm>
                <a:off x="4959311" y="1724104"/>
                <a:ext cx="111617" cy="75683"/>
              </a:xfrm>
              <a:custGeom>
                <a:avLst/>
                <a:gdLst/>
                <a:ahLst/>
                <a:cxnLst/>
                <a:rect l="l" t="t" r="r" b="b"/>
                <a:pathLst>
                  <a:path w="8862" h="6009" extrusionOk="0">
                    <a:moveTo>
                      <a:pt x="8262" y="1"/>
                    </a:moveTo>
                    <a:cubicBezTo>
                      <a:pt x="8113" y="1"/>
                      <a:pt x="7968" y="60"/>
                      <a:pt x="7868" y="179"/>
                    </a:cubicBezTo>
                    <a:lnTo>
                      <a:pt x="3909" y="4728"/>
                    </a:lnTo>
                    <a:lnTo>
                      <a:pt x="944" y="2201"/>
                    </a:lnTo>
                    <a:cubicBezTo>
                      <a:pt x="838" y="2117"/>
                      <a:pt x="711" y="2075"/>
                      <a:pt x="587" y="2075"/>
                    </a:cubicBezTo>
                    <a:cubicBezTo>
                      <a:pt x="436" y="2075"/>
                      <a:pt x="288" y="2139"/>
                      <a:pt x="186" y="2268"/>
                    </a:cubicBezTo>
                    <a:cubicBezTo>
                      <a:pt x="0" y="2487"/>
                      <a:pt x="18" y="2824"/>
                      <a:pt x="254" y="3010"/>
                    </a:cubicBezTo>
                    <a:lnTo>
                      <a:pt x="3605" y="5874"/>
                    </a:lnTo>
                    <a:cubicBezTo>
                      <a:pt x="3707" y="5957"/>
                      <a:pt x="3841" y="6008"/>
                      <a:pt x="3960" y="6008"/>
                    </a:cubicBezTo>
                    <a:cubicBezTo>
                      <a:pt x="4111" y="6008"/>
                      <a:pt x="4263" y="5941"/>
                      <a:pt x="4364" y="5822"/>
                    </a:cubicBezTo>
                    <a:lnTo>
                      <a:pt x="8677" y="887"/>
                    </a:lnTo>
                    <a:cubicBezTo>
                      <a:pt x="8862" y="667"/>
                      <a:pt x="8846" y="330"/>
                      <a:pt x="8626" y="128"/>
                    </a:cubicBezTo>
                    <a:cubicBezTo>
                      <a:pt x="8518" y="43"/>
                      <a:pt x="8388" y="1"/>
                      <a:pt x="8262" y="1"/>
                    </a:cubicBezTo>
                    <a:close/>
                  </a:path>
                </a:pathLst>
              </a:custGeom>
              <a:solidFill>
                <a:schemeClr val="dk1"/>
              </a:solidFill>
              <a:ln>
                <a:noFill/>
              </a:ln>
              <a:effectLst>
                <a:outerShdw blurRad="57150" dist="19050" dir="5400000" algn="bl" rotWithShape="0">
                  <a:schemeClr val="dk1">
                    <a:alpha val="15000"/>
                  </a:schemeClr>
                </a:outerShdw>
                <a:reflection stA="3000" endPos="30000" dist="38100" dir="5400000" fadeDir="5400012" sy="-100000" algn="bl" rotWithShape="0"/>
              </a:effectLst>
            </p:spPr>
            <p:txBody>
              <a:bodyPr spcFirstLastPara="1" wrap="square" lIns="91425" tIns="91425" rIns="91425" bIns="91425" anchor="ctr" anchorCtr="0">
                <a:noAutofit/>
              </a:bodyPr>
              <a:lstStyle/>
              <a:p>
                <a:endParaRPr dirty="0"/>
              </a:p>
            </p:txBody>
          </p:sp>
        </p:grpSp>
        <p:grpSp>
          <p:nvGrpSpPr>
            <p:cNvPr id="1069" name="Google Shape;1069;p51"/>
            <p:cNvGrpSpPr/>
            <p:nvPr/>
          </p:nvGrpSpPr>
          <p:grpSpPr>
            <a:xfrm>
              <a:off x="4682303" y="3884965"/>
              <a:ext cx="611684" cy="248664"/>
              <a:chOff x="5732300" y="4325125"/>
              <a:chExt cx="1017100" cy="413475"/>
            </a:xfrm>
          </p:grpSpPr>
          <p:sp>
            <p:nvSpPr>
              <p:cNvPr id="1070" name="Google Shape;1070;p51"/>
              <p:cNvSpPr/>
              <p:nvPr/>
            </p:nvSpPr>
            <p:spPr>
              <a:xfrm>
                <a:off x="5732300" y="4325125"/>
                <a:ext cx="1017100" cy="133700"/>
              </a:xfrm>
              <a:custGeom>
                <a:avLst/>
                <a:gdLst/>
                <a:ahLst/>
                <a:cxnLst/>
                <a:rect l="l" t="t" r="r" b="b"/>
                <a:pathLst>
                  <a:path w="40684" h="5348" extrusionOk="0">
                    <a:moveTo>
                      <a:pt x="2682" y="0"/>
                    </a:moveTo>
                    <a:cubicBezTo>
                      <a:pt x="1201" y="0"/>
                      <a:pt x="1" y="1201"/>
                      <a:pt x="1" y="2681"/>
                    </a:cubicBezTo>
                    <a:cubicBezTo>
                      <a:pt x="1" y="4163"/>
                      <a:pt x="1201" y="5347"/>
                      <a:pt x="2682" y="5347"/>
                    </a:cubicBezTo>
                    <a:lnTo>
                      <a:pt x="38003" y="5347"/>
                    </a:lnTo>
                    <a:cubicBezTo>
                      <a:pt x="39483" y="5347"/>
                      <a:pt x="40684" y="4163"/>
                      <a:pt x="40684" y="2681"/>
                    </a:cubicBezTo>
                    <a:cubicBezTo>
                      <a:pt x="40684" y="1201"/>
                      <a:pt x="39483" y="0"/>
                      <a:pt x="38003" y="0"/>
                    </a:cubicBezTo>
                    <a:close/>
                  </a:path>
                </a:pathLst>
              </a:custGeom>
              <a:solidFill>
                <a:schemeClr val="accent4"/>
              </a:solidFill>
              <a:ln>
                <a:noFill/>
              </a:ln>
              <a:effectLst>
                <a:outerShdw blurRad="57150" dist="19050" dir="5400000" algn="bl" rotWithShape="0">
                  <a:schemeClr val="dk1">
                    <a:alpha val="38000"/>
                  </a:schemeClr>
                </a:outerShdw>
                <a:reflection stA="3000" endPos="9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1071" name="Google Shape;1071;p51"/>
              <p:cNvSpPr/>
              <p:nvPr/>
            </p:nvSpPr>
            <p:spPr>
              <a:xfrm>
                <a:off x="5732300" y="4604900"/>
                <a:ext cx="512450" cy="133700"/>
              </a:xfrm>
              <a:custGeom>
                <a:avLst/>
                <a:gdLst/>
                <a:ahLst/>
                <a:cxnLst/>
                <a:rect l="l" t="t" r="r" b="b"/>
                <a:pathLst>
                  <a:path w="20498" h="5348" extrusionOk="0">
                    <a:moveTo>
                      <a:pt x="2682" y="1"/>
                    </a:moveTo>
                    <a:cubicBezTo>
                      <a:pt x="1201" y="1"/>
                      <a:pt x="1" y="1202"/>
                      <a:pt x="1" y="2682"/>
                    </a:cubicBezTo>
                    <a:cubicBezTo>
                      <a:pt x="1" y="4163"/>
                      <a:pt x="1201" y="5348"/>
                      <a:pt x="2682" y="5348"/>
                    </a:cubicBezTo>
                    <a:lnTo>
                      <a:pt x="17817" y="5348"/>
                    </a:lnTo>
                    <a:cubicBezTo>
                      <a:pt x="19298" y="5348"/>
                      <a:pt x="20498" y="4163"/>
                      <a:pt x="20498" y="2682"/>
                    </a:cubicBezTo>
                    <a:cubicBezTo>
                      <a:pt x="20498" y="1202"/>
                      <a:pt x="19298" y="1"/>
                      <a:pt x="17817" y="1"/>
                    </a:cubicBezTo>
                    <a:close/>
                  </a:path>
                </a:pathLst>
              </a:custGeom>
              <a:solidFill>
                <a:schemeClr val="accent4"/>
              </a:solidFill>
              <a:ln>
                <a:noFill/>
              </a:ln>
              <a:effectLst>
                <a:outerShdw blurRad="57150" dist="19050" dir="5400000" algn="bl" rotWithShape="0">
                  <a:schemeClr val="dk1">
                    <a:alpha val="38000"/>
                  </a:schemeClr>
                </a:outerShdw>
                <a:reflection stA="3000" endPos="9000" dist="38100" dir="5400000" fadeDir="5400012" sy="-100000" algn="bl" rotWithShape="0"/>
              </a:effectLst>
            </p:spPr>
            <p:txBody>
              <a:bodyPr spcFirstLastPara="1" wrap="square" lIns="91425" tIns="91425" rIns="91425" bIns="91425" anchor="ctr" anchorCtr="0">
                <a:noAutofit/>
              </a:bodyPr>
              <a:lstStyle/>
              <a:p>
                <a:endParaRPr dirty="0"/>
              </a:p>
            </p:txBody>
          </p:sp>
        </p:grpSp>
        <p:grpSp>
          <p:nvGrpSpPr>
            <p:cNvPr id="1072" name="Google Shape;1072;p51"/>
            <p:cNvGrpSpPr/>
            <p:nvPr/>
          </p:nvGrpSpPr>
          <p:grpSpPr>
            <a:xfrm>
              <a:off x="4324627" y="2351295"/>
              <a:ext cx="1044542" cy="184915"/>
              <a:chOff x="775925" y="1084125"/>
              <a:chExt cx="1736850" cy="307475"/>
            </a:xfrm>
          </p:grpSpPr>
          <p:sp>
            <p:nvSpPr>
              <p:cNvPr id="1073" name="Google Shape;1073;p51"/>
              <p:cNvSpPr/>
              <p:nvPr/>
            </p:nvSpPr>
            <p:spPr>
              <a:xfrm>
                <a:off x="775925" y="1084125"/>
                <a:ext cx="1736850" cy="307475"/>
              </a:xfrm>
              <a:custGeom>
                <a:avLst/>
                <a:gdLst/>
                <a:ahLst/>
                <a:cxnLst/>
                <a:rect l="l" t="t" r="r" b="b"/>
                <a:pathLst>
                  <a:path w="69474" h="12299" extrusionOk="0">
                    <a:moveTo>
                      <a:pt x="3710" y="1"/>
                    </a:moveTo>
                    <a:cubicBezTo>
                      <a:pt x="1652" y="1"/>
                      <a:pt x="0" y="1668"/>
                      <a:pt x="0" y="3711"/>
                    </a:cubicBezTo>
                    <a:lnTo>
                      <a:pt x="0" y="8589"/>
                    </a:lnTo>
                    <a:cubicBezTo>
                      <a:pt x="0" y="10631"/>
                      <a:pt x="1652" y="12299"/>
                      <a:pt x="3710" y="12299"/>
                    </a:cubicBezTo>
                    <a:lnTo>
                      <a:pt x="65764" y="12299"/>
                    </a:lnTo>
                    <a:cubicBezTo>
                      <a:pt x="67821" y="12299"/>
                      <a:pt x="69473" y="10631"/>
                      <a:pt x="69473" y="8589"/>
                    </a:cubicBezTo>
                    <a:lnTo>
                      <a:pt x="69473" y="3711"/>
                    </a:lnTo>
                    <a:cubicBezTo>
                      <a:pt x="69473" y="1668"/>
                      <a:pt x="67821" y="1"/>
                      <a:pt x="65764" y="1"/>
                    </a:cubicBezTo>
                    <a:close/>
                  </a:path>
                </a:pathLst>
              </a:custGeom>
              <a:solidFill>
                <a:schemeClr val="lt1"/>
              </a:solidFill>
              <a:ln>
                <a:noFill/>
              </a:ln>
              <a:effectLst>
                <a:outerShdw blurRad="300038" dist="19050" dir="5400000" algn="bl" rotWithShape="0">
                  <a:schemeClr val="dk1">
                    <a:alpha val="33000"/>
                  </a:schemeClr>
                </a:outerShdw>
                <a:reflection stA="3000" endPos="9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1074" name="Google Shape;1074;p51"/>
              <p:cNvSpPr/>
              <p:nvPr/>
            </p:nvSpPr>
            <p:spPr>
              <a:xfrm>
                <a:off x="901400" y="1219325"/>
                <a:ext cx="1485900" cy="37075"/>
              </a:xfrm>
              <a:custGeom>
                <a:avLst/>
                <a:gdLst/>
                <a:ahLst/>
                <a:cxnLst/>
                <a:rect l="l" t="t" r="r" b="b"/>
                <a:pathLst>
                  <a:path w="59436" h="1483" extrusionOk="0">
                    <a:moveTo>
                      <a:pt x="748" y="1"/>
                    </a:moveTo>
                    <a:cubicBezTo>
                      <a:pt x="343" y="1"/>
                      <a:pt x="0" y="329"/>
                      <a:pt x="0" y="749"/>
                    </a:cubicBezTo>
                    <a:cubicBezTo>
                      <a:pt x="0" y="1154"/>
                      <a:pt x="343" y="1482"/>
                      <a:pt x="748" y="1482"/>
                    </a:cubicBezTo>
                    <a:lnTo>
                      <a:pt x="58687" y="1482"/>
                    </a:lnTo>
                    <a:cubicBezTo>
                      <a:pt x="59107" y="1482"/>
                      <a:pt x="59435" y="1154"/>
                      <a:pt x="59435" y="749"/>
                    </a:cubicBezTo>
                    <a:cubicBezTo>
                      <a:pt x="59435" y="329"/>
                      <a:pt x="59107" y="1"/>
                      <a:pt x="58687" y="1"/>
                    </a:cubicBezTo>
                    <a:close/>
                  </a:path>
                </a:pathLst>
              </a:custGeom>
              <a:solidFill>
                <a:schemeClr val="lt2"/>
              </a:solidFill>
              <a:ln>
                <a:noFill/>
              </a:ln>
              <a:effectLst>
                <a:outerShdw blurRad="57150" dist="19050" dir="5400000" algn="bl" rotWithShape="0">
                  <a:schemeClr val="dk1">
                    <a:alpha val="13000"/>
                  </a:schemeClr>
                </a:outerShdw>
                <a:reflection stA="3000" endPos="9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1075" name="Google Shape;1075;p51"/>
              <p:cNvSpPr/>
              <p:nvPr/>
            </p:nvSpPr>
            <p:spPr>
              <a:xfrm>
                <a:off x="1091950" y="1186600"/>
                <a:ext cx="102125" cy="102525"/>
              </a:xfrm>
              <a:custGeom>
                <a:avLst/>
                <a:gdLst/>
                <a:ahLst/>
                <a:cxnLst/>
                <a:rect l="l" t="t" r="r" b="b"/>
                <a:pathLst>
                  <a:path w="4085" h="4101" extrusionOk="0">
                    <a:moveTo>
                      <a:pt x="2042" y="1"/>
                    </a:moveTo>
                    <a:cubicBezTo>
                      <a:pt x="905" y="1"/>
                      <a:pt x="1" y="921"/>
                      <a:pt x="1" y="2043"/>
                    </a:cubicBezTo>
                    <a:cubicBezTo>
                      <a:pt x="1" y="3180"/>
                      <a:pt x="905" y="4101"/>
                      <a:pt x="2042" y="4101"/>
                    </a:cubicBezTo>
                    <a:cubicBezTo>
                      <a:pt x="3165" y="4101"/>
                      <a:pt x="4085" y="3180"/>
                      <a:pt x="4085" y="2043"/>
                    </a:cubicBezTo>
                    <a:cubicBezTo>
                      <a:pt x="4085" y="921"/>
                      <a:pt x="3165" y="1"/>
                      <a:pt x="2042" y="1"/>
                    </a:cubicBezTo>
                    <a:close/>
                  </a:path>
                </a:pathLst>
              </a:custGeom>
              <a:solidFill>
                <a:schemeClr val="lt2"/>
              </a:solidFill>
              <a:ln>
                <a:noFill/>
              </a:ln>
              <a:effectLst>
                <a:outerShdw blurRad="57150" dist="19050" dir="5400000" algn="bl" rotWithShape="0">
                  <a:schemeClr val="dk1">
                    <a:alpha val="13000"/>
                  </a:schemeClr>
                </a:outerShdw>
                <a:reflection stA="3000" endPos="9000" dist="38100" dir="5400000" fadeDir="5400012" sy="-100000" algn="bl" rotWithShape="0"/>
              </a:effectLst>
            </p:spPr>
            <p:txBody>
              <a:bodyPr spcFirstLastPara="1" wrap="square" lIns="91425" tIns="91425" rIns="91425" bIns="91425" anchor="ctr" anchorCtr="0">
                <a:noAutofit/>
              </a:bodyPr>
              <a:lstStyle/>
              <a:p>
                <a:endParaRPr dirty="0"/>
              </a:p>
            </p:txBody>
          </p:sp>
        </p:grpSp>
        <p:grpSp>
          <p:nvGrpSpPr>
            <p:cNvPr id="1076" name="Google Shape;1076;p51"/>
            <p:cNvGrpSpPr/>
            <p:nvPr/>
          </p:nvGrpSpPr>
          <p:grpSpPr>
            <a:xfrm>
              <a:off x="2947116" y="2438453"/>
              <a:ext cx="535252" cy="177837"/>
              <a:chOff x="3208010" y="1515479"/>
              <a:chExt cx="1017589" cy="338094"/>
            </a:xfrm>
          </p:grpSpPr>
          <p:sp>
            <p:nvSpPr>
              <p:cNvPr id="1077" name="Google Shape;1077;p51"/>
              <p:cNvSpPr/>
              <p:nvPr/>
            </p:nvSpPr>
            <p:spPr>
              <a:xfrm>
                <a:off x="3208010" y="1515479"/>
                <a:ext cx="1017589" cy="338094"/>
              </a:xfrm>
              <a:custGeom>
                <a:avLst/>
                <a:gdLst/>
                <a:ahLst/>
                <a:cxnLst/>
                <a:rect l="l" t="t" r="r" b="b"/>
                <a:pathLst>
                  <a:path w="27731" h="9213" extrusionOk="0">
                    <a:moveTo>
                      <a:pt x="17852" y="0"/>
                    </a:moveTo>
                    <a:cubicBezTo>
                      <a:pt x="15721" y="0"/>
                      <a:pt x="13587" y="678"/>
                      <a:pt x="12086" y="1877"/>
                    </a:cubicBezTo>
                    <a:cubicBezTo>
                      <a:pt x="10727" y="2951"/>
                      <a:pt x="9367" y="4764"/>
                      <a:pt x="8880" y="6644"/>
                    </a:cubicBezTo>
                    <a:cubicBezTo>
                      <a:pt x="7885" y="5842"/>
                      <a:pt x="6591" y="5407"/>
                      <a:pt x="5303" y="5407"/>
                    </a:cubicBezTo>
                    <a:cubicBezTo>
                      <a:pt x="4787" y="5407"/>
                      <a:pt x="4272" y="5477"/>
                      <a:pt x="3778" y="5621"/>
                    </a:cubicBezTo>
                    <a:cubicBezTo>
                      <a:pt x="2048" y="6124"/>
                      <a:pt x="588" y="7501"/>
                      <a:pt x="0" y="9213"/>
                    </a:cubicBezTo>
                    <a:lnTo>
                      <a:pt x="27730" y="9112"/>
                    </a:lnTo>
                    <a:cubicBezTo>
                      <a:pt x="27244" y="5688"/>
                      <a:pt x="25213" y="2884"/>
                      <a:pt x="22225" y="1122"/>
                    </a:cubicBezTo>
                    <a:cubicBezTo>
                      <a:pt x="20929" y="354"/>
                      <a:pt x="19391" y="0"/>
                      <a:pt x="17852" y="0"/>
                    </a:cubicBezTo>
                    <a:close/>
                  </a:path>
                </a:pathLst>
              </a:custGeom>
              <a:solidFill>
                <a:schemeClr val="dk2"/>
              </a:solidFill>
              <a:ln>
                <a:noFill/>
              </a:ln>
              <a:effectLst>
                <a:outerShdw blurRad="57150" dist="19050" dir="5400000" algn="bl" rotWithShape="0">
                  <a:schemeClr val="dk1">
                    <a:alpha val="17000"/>
                  </a:schemeClr>
                </a:outerShdw>
                <a:reflection stA="3000" endPos="54000" dist="19050" dir="5400000" fadeDir="5400012" sy="-100000" algn="bl" rotWithShape="0"/>
              </a:effectLst>
            </p:spPr>
            <p:txBody>
              <a:bodyPr spcFirstLastPara="1" wrap="square" lIns="91425" tIns="91425" rIns="91425" bIns="91425" anchor="ctr" anchorCtr="0">
                <a:noAutofit/>
              </a:bodyPr>
              <a:lstStyle/>
              <a:p>
                <a:endParaRPr dirty="0"/>
              </a:p>
            </p:txBody>
          </p:sp>
          <p:sp>
            <p:nvSpPr>
              <p:cNvPr id="1078" name="Google Shape;1078;p51"/>
              <p:cNvSpPr/>
              <p:nvPr/>
            </p:nvSpPr>
            <p:spPr>
              <a:xfrm>
                <a:off x="3655825" y="1526268"/>
                <a:ext cx="529105" cy="290461"/>
              </a:xfrm>
              <a:custGeom>
                <a:avLst/>
                <a:gdLst/>
                <a:ahLst/>
                <a:cxnLst/>
                <a:rect l="l" t="t" r="r" b="b"/>
                <a:pathLst>
                  <a:path w="14419" h="7915" extrusionOk="0">
                    <a:moveTo>
                      <a:pt x="5350" y="1"/>
                    </a:moveTo>
                    <a:cubicBezTo>
                      <a:pt x="4889" y="1"/>
                      <a:pt x="4425" y="35"/>
                      <a:pt x="3962" y="106"/>
                    </a:cubicBezTo>
                    <a:cubicBezTo>
                      <a:pt x="2836" y="291"/>
                      <a:pt x="1728" y="761"/>
                      <a:pt x="990" y="1634"/>
                    </a:cubicBezTo>
                    <a:cubicBezTo>
                      <a:pt x="269" y="2507"/>
                      <a:pt x="0" y="3816"/>
                      <a:pt x="553" y="4806"/>
                    </a:cubicBezTo>
                    <a:cubicBezTo>
                      <a:pt x="990" y="5611"/>
                      <a:pt x="1847" y="6081"/>
                      <a:pt x="2686" y="6451"/>
                    </a:cubicBezTo>
                    <a:cubicBezTo>
                      <a:pt x="4897" y="7410"/>
                      <a:pt x="7319" y="7915"/>
                      <a:pt x="9743" y="7915"/>
                    </a:cubicBezTo>
                    <a:cubicBezTo>
                      <a:pt x="10374" y="7915"/>
                      <a:pt x="11005" y="7880"/>
                      <a:pt x="11632" y="7811"/>
                    </a:cubicBezTo>
                    <a:cubicBezTo>
                      <a:pt x="12153" y="7744"/>
                      <a:pt x="12690" y="7659"/>
                      <a:pt x="13160" y="7424"/>
                    </a:cubicBezTo>
                    <a:cubicBezTo>
                      <a:pt x="13646" y="7207"/>
                      <a:pt x="14067" y="6804"/>
                      <a:pt x="14201" y="6300"/>
                    </a:cubicBezTo>
                    <a:cubicBezTo>
                      <a:pt x="14419" y="5511"/>
                      <a:pt x="13982" y="4705"/>
                      <a:pt x="13479" y="4085"/>
                    </a:cubicBezTo>
                    <a:cubicBezTo>
                      <a:pt x="11532" y="1596"/>
                      <a:pt x="8499" y="1"/>
                      <a:pt x="5350" y="1"/>
                    </a:cubicBezTo>
                    <a:close/>
                  </a:path>
                </a:pathLst>
              </a:custGeom>
              <a:solidFill>
                <a:schemeClr val="accent2"/>
              </a:solidFill>
              <a:ln>
                <a:noFill/>
              </a:ln>
              <a:effectLst>
                <a:outerShdw blurRad="57150" dist="19050" dir="5400000" algn="bl" rotWithShape="0">
                  <a:schemeClr val="dk1">
                    <a:alpha val="17000"/>
                  </a:schemeClr>
                </a:outerShdw>
                <a:reflection stA="3000" endPos="54000" dist="19050" dir="5400000" fadeDir="5400012" sy="-100000" algn="bl" rotWithShape="0"/>
              </a:effectLst>
            </p:spPr>
            <p:txBody>
              <a:bodyPr spcFirstLastPara="1" wrap="square" lIns="91425" tIns="91425" rIns="91425" bIns="91425" anchor="ctr" anchorCtr="0">
                <a:noAutofit/>
              </a:bodyPr>
              <a:lstStyle/>
              <a:p>
                <a:endParaRPr dirty="0"/>
              </a:p>
            </p:txBody>
          </p:sp>
          <p:sp>
            <p:nvSpPr>
              <p:cNvPr id="1079" name="Google Shape;1079;p51"/>
              <p:cNvSpPr/>
              <p:nvPr/>
            </p:nvSpPr>
            <p:spPr>
              <a:xfrm>
                <a:off x="3302864" y="1721208"/>
                <a:ext cx="164504" cy="95083"/>
              </a:xfrm>
              <a:custGeom>
                <a:avLst/>
                <a:gdLst/>
                <a:ahLst/>
                <a:cxnLst/>
                <a:rect l="l" t="t" r="r" b="b"/>
                <a:pathLst>
                  <a:path w="4483" h="2591" extrusionOk="0">
                    <a:moveTo>
                      <a:pt x="2237" y="1"/>
                    </a:moveTo>
                    <a:cubicBezTo>
                      <a:pt x="1529" y="1"/>
                      <a:pt x="520" y="85"/>
                      <a:pt x="219" y="518"/>
                    </a:cubicBezTo>
                    <a:cubicBezTo>
                      <a:pt x="0" y="854"/>
                      <a:pt x="17" y="1307"/>
                      <a:pt x="219" y="1660"/>
                    </a:cubicBezTo>
                    <a:cubicBezTo>
                      <a:pt x="420" y="2012"/>
                      <a:pt x="772" y="2247"/>
                      <a:pt x="1159" y="2381"/>
                    </a:cubicBezTo>
                    <a:cubicBezTo>
                      <a:pt x="1528" y="2533"/>
                      <a:pt x="1931" y="2566"/>
                      <a:pt x="2334" y="2582"/>
                    </a:cubicBezTo>
                    <a:cubicBezTo>
                      <a:pt x="2441" y="2587"/>
                      <a:pt x="2549" y="2591"/>
                      <a:pt x="2658" y="2591"/>
                    </a:cubicBezTo>
                    <a:cubicBezTo>
                      <a:pt x="2940" y="2591"/>
                      <a:pt x="3225" y="2567"/>
                      <a:pt x="3492" y="2482"/>
                    </a:cubicBezTo>
                    <a:cubicBezTo>
                      <a:pt x="3861" y="2365"/>
                      <a:pt x="4197" y="2112"/>
                      <a:pt x="4331" y="1743"/>
                    </a:cubicBezTo>
                    <a:cubicBezTo>
                      <a:pt x="4483" y="1324"/>
                      <a:pt x="4315" y="820"/>
                      <a:pt x="3979" y="501"/>
                    </a:cubicBezTo>
                    <a:cubicBezTo>
                      <a:pt x="3659" y="183"/>
                      <a:pt x="3189" y="48"/>
                      <a:pt x="2737" y="15"/>
                    </a:cubicBezTo>
                    <a:cubicBezTo>
                      <a:pt x="2608" y="7"/>
                      <a:pt x="2434" y="1"/>
                      <a:pt x="2237" y="1"/>
                    </a:cubicBezTo>
                    <a:close/>
                  </a:path>
                </a:pathLst>
              </a:custGeom>
              <a:solidFill>
                <a:schemeClr val="accent2"/>
              </a:solidFill>
              <a:ln>
                <a:noFill/>
              </a:ln>
              <a:effectLst>
                <a:outerShdw blurRad="57150" dist="19050" dir="5400000" algn="bl" rotWithShape="0">
                  <a:schemeClr val="dk1">
                    <a:alpha val="17000"/>
                  </a:schemeClr>
                </a:outerShdw>
                <a:reflection stA="3000" endPos="54000" dist="19050" dir="5400000" fadeDir="5400012" sy="-100000" algn="bl" rotWithShape="0"/>
              </a:effectLst>
            </p:spPr>
            <p:txBody>
              <a:bodyPr spcFirstLastPara="1" wrap="square" lIns="91425" tIns="91425" rIns="91425" bIns="91425" anchor="ctr" anchorCtr="0">
                <a:noAutofit/>
              </a:bodyPr>
              <a:lstStyle/>
              <a:p>
                <a:endParaRPr dirty="0"/>
              </a:p>
            </p:txBody>
          </p:sp>
        </p:grpSp>
        <p:grpSp>
          <p:nvGrpSpPr>
            <p:cNvPr id="1080" name="Google Shape;1080;p51"/>
            <p:cNvGrpSpPr/>
            <p:nvPr/>
          </p:nvGrpSpPr>
          <p:grpSpPr>
            <a:xfrm>
              <a:off x="5705041" y="2096528"/>
              <a:ext cx="535252" cy="177837"/>
              <a:chOff x="3208010" y="1515479"/>
              <a:chExt cx="1017589" cy="338094"/>
            </a:xfrm>
          </p:grpSpPr>
          <p:sp>
            <p:nvSpPr>
              <p:cNvPr id="1081" name="Google Shape;1081;p51"/>
              <p:cNvSpPr/>
              <p:nvPr/>
            </p:nvSpPr>
            <p:spPr>
              <a:xfrm>
                <a:off x="3208010" y="1515479"/>
                <a:ext cx="1017589" cy="338094"/>
              </a:xfrm>
              <a:custGeom>
                <a:avLst/>
                <a:gdLst/>
                <a:ahLst/>
                <a:cxnLst/>
                <a:rect l="l" t="t" r="r" b="b"/>
                <a:pathLst>
                  <a:path w="27731" h="9213" extrusionOk="0">
                    <a:moveTo>
                      <a:pt x="17852" y="0"/>
                    </a:moveTo>
                    <a:cubicBezTo>
                      <a:pt x="15721" y="0"/>
                      <a:pt x="13587" y="678"/>
                      <a:pt x="12086" y="1877"/>
                    </a:cubicBezTo>
                    <a:cubicBezTo>
                      <a:pt x="10727" y="2951"/>
                      <a:pt x="9367" y="4764"/>
                      <a:pt x="8880" y="6644"/>
                    </a:cubicBezTo>
                    <a:cubicBezTo>
                      <a:pt x="7885" y="5842"/>
                      <a:pt x="6591" y="5407"/>
                      <a:pt x="5303" y="5407"/>
                    </a:cubicBezTo>
                    <a:cubicBezTo>
                      <a:pt x="4787" y="5407"/>
                      <a:pt x="4272" y="5477"/>
                      <a:pt x="3778" y="5621"/>
                    </a:cubicBezTo>
                    <a:cubicBezTo>
                      <a:pt x="2048" y="6124"/>
                      <a:pt x="588" y="7501"/>
                      <a:pt x="0" y="9213"/>
                    </a:cubicBezTo>
                    <a:lnTo>
                      <a:pt x="27730" y="9112"/>
                    </a:lnTo>
                    <a:cubicBezTo>
                      <a:pt x="27244" y="5688"/>
                      <a:pt x="25213" y="2884"/>
                      <a:pt x="22225" y="1122"/>
                    </a:cubicBezTo>
                    <a:cubicBezTo>
                      <a:pt x="20929" y="354"/>
                      <a:pt x="19391" y="0"/>
                      <a:pt x="17852" y="0"/>
                    </a:cubicBezTo>
                    <a:close/>
                  </a:path>
                </a:pathLst>
              </a:custGeom>
              <a:solidFill>
                <a:schemeClr val="dk2"/>
              </a:solidFill>
              <a:ln>
                <a:noFill/>
              </a:ln>
              <a:effectLst>
                <a:outerShdw blurRad="57150" dist="19050" dir="5400000" algn="bl" rotWithShape="0">
                  <a:schemeClr val="dk1">
                    <a:alpha val="17000"/>
                  </a:schemeClr>
                </a:outerShdw>
                <a:reflection stA="3000" endPos="54000" dist="19050" dir="5400000" fadeDir="5400012" sy="-100000" algn="bl" rotWithShape="0"/>
              </a:effectLst>
            </p:spPr>
            <p:txBody>
              <a:bodyPr spcFirstLastPara="1" wrap="square" lIns="91425" tIns="91425" rIns="91425" bIns="91425" anchor="ctr" anchorCtr="0">
                <a:noAutofit/>
              </a:bodyPr>
              <a:lstStyle/>
              <a:p>
                <a:endParaRPr dirty="0"/>
              </a:p>
            </p:txBody>
          </p:sp>
          <p:sp>
            <p:nvSpPr>
              <p:cNvPr id="1082" name="Google Shape;1082;p51"/>
              <p:cNvSpPr/>
              <p:nvPr/>
            </p:nvSpPr>
            <p:spPr>
              <a:xfrm>
                <a:off x="3655825" y="1526268"/>
                <a:ext cx="529105" cy="290461"/>
              </a:xfrm>
              <a:custGeom>
                <a:avLst/>
                <a:gdLst/>
                <a:ahLst/>
                <a:cxnLst/>
                <a:rect l="l" t="t" r="r" b="b"/>
                <a:pathLst>
                  <a:path w="14419" h="7915" extrusionOk="0">
                    <a:moveTo>
                      <a:pt x="5350" y="1"/>
                    </a:moveTo>
                    <a:cubicBezTo>
                      <a:pt x="4889" y="1"/>
                      <a:pt x="4425" y="35"/>
                      <a:pt x="3962" y="106"/>
                    </a:cubicBezTo>
                    <a:cubicBezTo>
                      <a:pt x="2836" y="291"/>
                      <a:pt x="1728" y="761"/>
                      <a:pt x="990" y="1634"/>
                    </a:cubicBezTo>
                    <a:cubicBezTo>
                      <a:pt x="269" y="2507"/>
                      <a:pt x="0" y="3816"/>
                      <a:pt x="553" y="4806"/>
                    </a:cubicBezTo>
                    <a:cubicBezTo>
                      <a:pt x="990" y="5611"/>
                      <a:pt x="1847" y="6081"/>
                      <a:pt x="2686" y="6451"/>
                    </a:cubicBezTo>
                    <a:cubicBezTo>
                      <a:pt x="4897" y="7410"/>
                      <a:pt x="7319" y="7915"/>
                      <a:pt x="9743" y="7915"/>
                    </a:cubicBezTo>
                    <a:cubicBezTo>
                      <a:pt x="10374" y="7915"/>
                      <a:pt x="11005" y="7880"/>
                      <a:pt x="11632" y="7811"/>
                    </a:cubicBezTo>
                    <a:cubicBezTo>
                      <a:pt x="12153" y="7744"/>
                      <a:pt x="12690" y="7659"/>
                      <a:pt x="13160" y="7424"/>
                    </a:cubicBezTo>
                    <a:cubicBezTo>
                      <a:pt x="13646" y="7207"/>
                      <a:pt x="14067" y="6804"/>
                      <a:pt x="14201" y="6300"/>
                    </a:cubicBezTo>
                    <a:cubicBezTo>
                      <a:pt x="14419" y="5511"/>
                      <a:pt x="13982" y="4705"/>
                      <a:pt x="13479" y="4085"/>
                    </a:cubicBezTo>
                    <a:cubicBezTo>
                      <a:pt x="11532" y="1596"/>
                      <a:pt x="8499" y="1"/>
                      <a:pt x="5350" y="1"/>
                    </a:cubicBezTo>
                    <a:close/>
                  </a:path>
                </a:pathLst>
              </a:custGeom>
              <a:solidFill>
                <a:schemeClr val="accent2"/>
              </a:solidFill>
              <a:ln>
                <a:noFill/>
              </a:ln>
              <a:effectLst>
                <a:outerShdw blurRad="57150" dist="19050" dir="5400000" algn="bl" rotWithShape="0">
                  <a:schemeClr val="dk1">
                    <a:alpha val="17000"/>
                  </a:schemeClr>
                </a:outerShdw>
                <a:reflection stA="3000" endPos="54000" dist="19050" dir="5400000" fadeDir="5400012" sy="-100000" algn="bl" rotWithShape="0"/>
              </a:effectLst>
            </p:spPr>
            <p:txBody>
              <a:bodyPr spcFirstLastPara="1" wrap="square" lIns="91425" tIns="91425" rIns="91425" bIns="91425" anchor="ctr" anchorCtr="0">
                <a:noAutofit/>
              </a:bodyPr>
              <a:lstStyle/>
              <a:p>
                <a:endParaRPr dirty="0"/>
              </a:p>
            </p:txBody>
          </p:sp>
          <p:sp>
            <p:nvSpPr>
              <p:cNvPr id="1083" name="Google Shape;1083;p51"/>
              <p:cNvSpPr/>
              <p:nvPr/>
            </p:nvSpPr>
            <p:spPr>
              <a:xfrm>
                <a:off x="3302864" y="1721208"/>
                <a:ext cx="164504" cy="95083"/>
              </a:xfrm>
              <a:custGeom>
                <a:avLst/>
                <a:gdLst/>
                <a:ahLst/>
                <a:cxnLst/>
                <a:rect l="l" t="t" r="r" b="b"/>
                <a:pathLst>
                  <a:path w="4483" h="2591" extrusionOk="0">
                    <a:moveTo>
                      <a:pt x="2237" y="1"/>
                    </a:moveTo>
                    <a:cubicBezTo>
                      <a:pt x="1529" y="1"/>
                      <a:pt x="520" y="85"/>
                      <a:pt x="219" y="518"/>
                    </a:cubicBezTo>
                    <a:cubicBezTo>
                      <a:pt x="0" y="854"/>
                      <a:pt x="17" y="1307"/>
                      <a:pt x="219" y="1660"/>
                    </a:cubicBezTo>
                    <a:cubicBezTo>
                      <a:pt x="420" y="2012"/>
                      <a:pt x="772" y="2247"/>
                      <a:pt x="1159" y="2381"/>
                    </a:cubicBezTo>
                    <a:cubicBezTo>
                      <a:pt x="1528" y="2533"/>
                      <a:pt x="1931" y="2566"/>
                      <a:pt x="2334" y="2582"/>
                    </a:cubicBezTo>
                    <a:cubicBezTo>
                      <a:pt x="2441" y="2587"/>
                      <a:pt x="2549" y="2591"/>
                      <a:pt x="2658" y="2591"/>
                    </a:cubicBezTo>
                    <a:cubicBezTo>
                      <a:pt x="2940" y="2591"/>
                      <a:pt x="3225" y="2567"/>
                      <a:pt x="3492" y="2482"/>
                    </a:cubicBezTo>
                    <a:cubicBezTo>
                      <a:pt x="3861" y="2365"/>
                      <a:pt x="4197" y="2112"/>
                      <a:pt x="4331" y="1743"/>
                    </a:cubicBezTo>
                    <a:cubicBezTo>
                      <a:pt x="4483" y="1324"/>
                      <a:pt x="4315" y="820"/>
                      <a:pt x="3979" y="501"/>
                    </a:cubicBezTo>
                    <a:cubicBezTo>
                      <a:pt x="3659" y="183"/>
                      <a:pt x="3189" y="48"/>
                      <a:pt x="2737" y="15"/>
                    </a:cubicBezTo>
                    <a:cubicBezTo>
                      <a:pt x="2608" y="7"/>
                      <a:pt x="2434" y="1"/>
                      <a:pt x="2237" y="1"/>
                    </a:cubicBezTo>
                    <a:close/>
                  </a:path>
                </a:pathLst>
              </a:custGeom>
              <a:solidFill>
                <a:schemeClr val="accent2"/>
              </a:solidFill>
              <a:ln>
                <a:noFill/>
              </a:ln>
              <a:effectLst>
                <a:outerShdw blurRad="57150" dist="19050" dir="5400000" algn="bl" rotWithShape="0">
                  <a:schemeClr val="dk1">
                    <a:alpha val="17000"/>
                  </a:schemeClr>
                </a:outerShdw>
                <a:reflection stA="3000" endPos="54000" dist="19050" dir="5400000" fadeDir="5400012" sy="-100000" algn="bl" rotWithShape="0"/>
              </a:effectLst>
            </p:spPr>
            <p:txBody>
              <a:bodyPr spcFirstLastPara="1" wrap="square" lIns="91425" tIns="91425" rIns="91425" bIns="91425" anchor="ctr" anchorCtr="0">
                <a:noAutofit/>
              </a:bodyPr>
              <a:lstStyle/>
              <a:p>
                <a:endParaRPr dirty="0"/>
              </a:p>
            </p:txBody>
          </p:sp>
        </p:grpSp>
      </p:grpSp>
      <p:sp>
        <p:nvSpPr>
          <p:cNvPr id="1084" name="Google Shape;1084;p51"/>
          <p:cNvSpPr/>
          <p:nvPr/>
        </p:nvSpPr>
        <p:spPr>
          <a:xfrm>
            <a:off x="7127302" y="2021600"/>
            <a:ext cx="348188" cy="347272"/>
          </a:xfrm>
          <a:custGeom>
            <a:avLst/>
            <a:gdLst/>
            <a:ahLst/>
            <a:cxnLst/>
            <a:rect l="l" t="t" r="r" b="b"/>
            <a:pathLst>
              <a:path w="11784" h="11752" extrusionOk="0">
                <a:moveTo>
                  <a:pt x="1040" y="0"/>
                </a:moveTo>
                <a:cubicBezTo>
                  <a:pt x="441" y="0"/>
                  <a:pt x="0" y="473"/>
                  <a:pt x="0" y="1040"/>
                </a:cubicBezTo>
                <a:cubicBezTo>
                  <a:pt x="0" y="1639"/>
                  <a:pt x="473" y="2048"/>
                  <a:pt x="1040" y="2048"/>
                </a:cubicBezTo>
                <a:lnTo>
                  <a:pt x="1386" y="2048"/>
                </a:lnTo>
                <a:lnTo>
                  <a:pt x="1386" y="2426"/>
                </a:lnTo>
                <a:cubicBezTo>
                  <a:pt x="1386" y="2993"/>
                  <a:pt x="1859" y="3434"/>
                  <a:pt x="2426" y="3434"/>
                </a:cubicBezTo>
                <a:lnTo>
                  <a:pt x="5577" y="3434"/>
                </a:lnTo>
                <a:lnTo>
                  <a:pt x="5577" y="4159"/>
                </a:lnTo>
                <a:lnTo>
                  <a:pt x="4537" y="4159"/>
                </a:lnTo>
                <a:cubicBezTo>
                  <a:pt x="3938" y="4159"/>
                  <a:pt x="3466" y="4632"/>
                  <a:pt x="3466" y="5167"/>
                </a:cubicBezTo>
                <a:lnTo>
                  <a:pt x="3466" y="6585"/>
                </a:lnTo>
                <a:cubicBezTo>
                  <a:pt x="3466" y="7183"/>
                  <a:pt x="3938" y="7625"/>
                  <a:pt x="4537" y="7625"/>
                </a:cubicBezTo>
                <a:lnTo>
                  <a:pt x="5577" y="7625"/>
                </a:lnTo>
                <a:lnTo>
                  <a:pt x="5577" y="8318"/>
                </a:lnTo>
                <a:lnTo>
                  <a:pt x="2426" y="8318"/>
                </a:lnTo>
                <a:cubicBezTo>
                  <a:pt x="1828" y="8318"/>
                  <a:pt x="1386" y="8790"/>
                  <a:pt x="1386" y="9357"/>
                </a:cubicBezTo>
                <a:lnTo>
                  <a:pt x="1386" y="9704"/>
                </a:lnTo>
                <a:lnTo>
                  <a:pt x="1040" y="9704"/>
                </a:lnTo>
                <a:cubicBezTo>
                  <a:pt x="441" y="9704"/>
                  <a:pt x="0" y="10176"/>
                  <a:pt x="0" y="10744"/>
                </a:cubicBezTo>
                <a:cubicBezTo>
                  <a:pt x="0" y="11311"/>
                  <a:pt x="473" y="11752"/>
                  <a:pt x="1040" y="11752"/>
                </a:cubicBezTo>
                <a:lnTo>
                  <a:pt x="2426" y="11752"/>
                </a:lnTo>
                <a:cubicBezTo>
                  <a:pt x="2993" y="11752"/>
                  <a:pt x="3434" y="11279"/>
                  <a:pt x="3434" y="10744"/>
                </a:cubicBezTo>
                <a:cubicBezTo>
                  <a:pt x="3434" y="10145"/>
                  <a:pt x="2962" y="9704"/>
                  <a:pt x="2426" y="9704"/>
                </a:cubicBezTo>
                <a:lnTo>
                  <a:pt x="2048" y="9704"/>
                </a:lnTo>
                <a:lnTo>
                  <a:pt x="2048" y="9357"/>
                </a:lnTo>
                <a:cubicBezTo>
                  <a:pt x="2048" y="9168"/>
                  <a:pt x="2206" y="9011"/>
                  <a:pt x="2426" y="9011"/>
                </a:cubicBezTo>
                <a:lnTo>
                  <a:pt x="5577" y="9011"/>
                </a:lnTo>
                <a:lnTo>
                  <a:pt x="5577" y="9704"/>
                </a:lnTo>
                <a:lnTo>
                  <a:pt x="5199" y="9704"/>
                </a:lnTo>
                <a:cubicBezTo>
                  <a:pt x="4631" y="9704"/>
                  <a:pt x="4190" y="10176"/>
                  <a:pt x="4190" y="10744"/>
                </a:cubicBezTo>
                <a:cubicBezTo>
                  <a:pt x="4190" y="11311"/>
                  <a:pt x="4663" y="11752"/>
                  <a:pt x="5199" y="11752"/>
                </a:cubicBezTo>
                <a:lnTo>
                  <a:pt x="6585" y="11752"/>
                </a:lnTo>
                <a:cubicBezTo>
                  <a:pt x="7183" y="11752"/>
                  <a:pt x="7593" y="11279"/>
                  <a:pt x="7593" y="10744"/>
                </a:cubicBezTo>
                <a:cubicBezTo>
                  <a:pt x="7593" y="10145"/>
                  <a:pt x="7120" y="9704"/>
                  <a:pt x="6585" y="9704"/>
                </a:cubicBezTo>
                <a:lnTo>
                  <a:pt x="6238" y="9704"/>
                </a:lnTo>
                <a:lnTo>
                  <a:pt x="6238" y="9011"/>
                </a:lnTo>
                <a:lnTo>
                  <a:pt x="9389" y="9011"/>
                </a:lnTo>
                <a:cubicBezTo>
                  <a:pt x="9578" y="9011"/>
                  <a:pt x="9735" y="9168"/>
                  <a:pt x="9735" y="9357"/>
                </a:cubicBezTo>
                <a:lnTo>
                  <a:pt x="9735" y="9704"/>
                </a:lnTo>
                <a:lnTo>
                  <a:pt x="9389" y="9704"/>
                </a:lnTo>
                <a:cubicBezTo>
                  <a:pt x="8790" y="9704"/>
                  <a:pt x="8349" y="10176"/>
                  <a:pt x="8349" y="10744"/>
                </a:cubicBezTo>
                <a:cubicBezTo>
                  <a:pt x="8349" y="11311"/>
                  <a:pt x="8822" y="11752"/>
                  <a:pt x="9389" y="11752"/>
                </a:cubicBezTo>
                <a:lnTo>
                  <a:pt x="10743" y="11752"/>
                </a:lnTo>
                <a:cubicBezTo>
                  <a:pt x="11342" y="11752"/>
                  <a:pt x="11783" y="11279"/>
                  <a:pt x="11783" y="10744"/>
                </a:cubicBezTo>
                <a:cubicBezTo>
                  <a:pt x="11783" y="10145"/>
                  <a:pt x="11311" y="9704"/>
                  <a:pt x="10743" y="9704"/>
                </a:cubicBezTo>
                <a:lnTo>
                  <a:pt x="10397" y="9704"/>
                </a:lnTo>
                <a:lnTo>
                  <a:pt x="10397" y="9357"/>
                </a:lnTo>
                <a:cubicBezTo>
                  <a:pt x="10397" y="8759"/>
                  <a:pt x="9924" y="8318"/>
                  <a:pt x="9389" y="8318"/>
                </a:cubicBezTo>
                <a:lnTo>
                  <a:pt x="6238" y="8318"/>
                </a:lnTo>
                <a:lnTo>
                  <a:pt x="6238" y="7625"/>
                </a:lnTo>
                <a:lnTo>
                  <a:pt x="7246" y="7625"/>
                </a:lnTo>
                <a:cubicBezTo>
                  <a:pt x="7845" y="7625"/>
                  <a:pt x="8318" y="7152"/>
                  <a:pt x="8318" y="6585"/>
                </a:cubicBezTo>
                <a:lnTo>
                  <a:pt x="8318" y="5167"/>
                </a:lnTo>
                <a:cubicBezTo>
                  <a:pt x="8318" y="4569"/>
                  <a:pt x="7845" y="4159"/>
                  <a:pt x="7246" y="4159"/>
                </a:cubicBezTo>
                <a:lnTo>
                  <a:pt x="6238" y="4159"/>
                </a:lnTo>
                <a:lnTo>
                  <a:pt x="6238" y="3434"/>
                </a:lnTo>
                <a:lnTo>
                  <a:pt x="9389" y="3434"/>
                </a:lnTo>
                <a:cubicBezTo>
                  <a:pt x="9956" y="3434"/>
                  <a:pt x="10397" y="2962"/>
                  <a:pt x="10397" y="2426"/>
                </a:cubicBezTo>
                <a:lnTo>
                  <a:pt x="10397" y="2048"/>
                </a:lnTo>
                <a:lnTo>
                  <a:pt x="10743" y="2048"/>
                </a:lnTo>
                <a:cubicBezTo>
                  <a:pt x="11342" y="2048"/>
                  <a:pt x="11783" y="1576"/>
                  <a:pt x="11783" y="1040"/>
                </a:cubicBezTo>
                <a:cubicBezTo>
                  <a:pt x="11783" y="441"/>
                  <a:pt x="11311" y="0"/>
                  <a:pt x="10743" y="0"/>
                </a:cubicBezTo>
                <a:lnTo>
                  <a:pt x="9389" y="0"/>
                </a:lnTo>
                <a:cubicBezTo>
                  <a:pt x="8790" y="0"/>
                  <a:pt x="8349" y="473"/>
                  <a:pt x="8349" y="1040"/>
                </a:cubicBezTo>
                <a:cubicBezTo>
                  <a:pt x="8349" y="1639"/>
                  <a:pt x="8822" y="2048"/>
                  <a:pt x="9389" y="2048"/>
                </a:cubicBezTo>
                <a:lnTo>
                  <a:pt x="9735" y="2048"/>
                </a:lnTo>
                <a:lnTo>
                  <a:pt x="9735" y="2426"/>
                </a:lnTo>
                <a:cubicBezTo>
                  <a:pt x="9735" y="2615"/>
                  <a:pt x="9578" y="2773"/>
                  <a:pt x="9389" y="2773"/>
                </a:cubicBezTo>
                <a:lnTo>
                  <a:pt x="6238" y="2773"/>
                </a:lnTo>
                <a:lnTo>
                  <a:pt x="6238" y="2048"/>
                </a:lnTo>
                <a:lnTo>
                  <a:pt x="6585" y="2048"/>
                </a:lnTo>
                <a:cubicBezTo>
                  <a:pt x="7183" y="2048"/>
                  <a:pt x="7593" y="1576"/>
                  <a:pt x="7593" y="1040"/>
                </a:cubicBezTo>
                <a:cubicBezTo>
                  <a:pt x="7593" y="441"/>
                  <a:pt x="7120" y="0"/>
                  <a:pt x="6585" y="0"/>
                </a:cubicBezTo>
                <a:lnTo>
                  <a:pt x="5199" y="0"/>
                </a:lnTo>
                <a:cubicBezTo>
                  <a:pt x="4631" y="0"/>
                  <a:pt x="4190" y="473"/>
                  <a:pt x="4190" y="1040"/>
                </a:cubicBezTo>
                <a:cubicBezTo>
                  <a:pt x="4190" y="1639"/>
                  <a:pt x="4663" y="2048"/>
                  <a:pt x="5199" y="2048"/>
                </a:cubicBezTo>
                <a:lnTo>
                  <a:pt x="5577" y="2048"/>
                </a:lnTo>
                <a:lnTo>
                  <a:pt x="5577" y="2773"/>
                </a:lnTo>
                <a:lnTo>
                  <a:pt x="2426" y="2773"/>
                </a:lnTo>
                <a:cubicBezTo>
                  <a:pt x="2206" y="2773"/>
                  <a:pt x="2048" y="2615"/>
                  <a:pt x="2048" y="2426"/>
                </a:cubicBezTo>
                <a:lnTo>
                  <a:pt x="2048" y="2048"/>
                </a:lnTo>
                <a:lnTo>
                  <a:pt x="2426" y="2048"/>
                </a:lnTo>
                <a:cubicBezTo>
                  <a:pt x="2993" y="2048"/>
                  <a:pt x="3434" y="1576"/>
                  <a:pt x="3434" y="1040"/>
                </a:cubicBezTo>
                <a:cubicBezTo>
                  <a:pt x="3434" y="441"/>
                  <a:pt x="2962" y="0"/>
                  <a:pt x="2426" y="0"/>
                </a:cubicBezTo>
                <a:close/>
              </a:path>
            </a:pathLst>
          </a:custGeom>
          <a:solidFill>
            <a:schemeClr val="accent4"/>
          </a:solidFill>
          <a:ln>
            <a:noFill/>
          </a:ln>
          <a:effectLst>
            <a:outerShdw blurRad="57150" dist="19050" dir="5400000" algn="bl" rotWithShape="0">
              <a:schemeClr val="dk1">
                <a:alpha val="11000"/>
              </a:schemeClr>
            </a:outerShdw>
          </a:effectLst>
        </p:spPr>
        <p:txBody>
          <a:bodyPr spcFirstLastPara="1" wrap="square" lIns="91425" tIns="91425" rIns="91425" bIns="91425" anchor="ctr" anchorCtr="0">
            <a:noAutofit/>
          </a:bodyPr>
          <a:lstStyle/>
          <a:p>
            <a:endParaRPr dirty="0"/>
          </a:p>
        </p:txBody>
      </p:sp>
      <p:grpSp>
        <p:nvGrpSpPr>
          <p:cNvPr id="1085" name="Google Shape;1085;p51"/>
          <p:cNvGrpSpPr/>
          <p:nvPr/>
        </p:nvGrpSpPr>
        <p:grpSpPr>
          <a:xfrm>
            <a:off x="1662725" y="2017851"/>
            <a:ext cx="348195" cy="348195"/>
            <a:chOff x="-34003850" y="3227275"/>
            <a:chExt cx="291450" cy="291450"/>
          </a:xfrm>
        </p:grpSpPr>
        <p:sp>
          <p:nvSpPr>
            <p:cNvPr id="1086" name="Google Shape;1086;p51"/>
            <p:cNvSpPr/>
            <p:nvPr/>
          </p:nvSpPr>
          <p:spPr>
            <a:xfrm>
              <a:off x="-33852625" y="3313925"/>
              <a:ext cx="128425" cy="49625"/>
            </a:xfrm>
            <a:custGeom>
              <a:avLst/>
              <a:gdLst/>
              <a:ahLst/>
              <a:cxnLst/>
              <a:rect l="l" t="t" r="r" b="b"/>
              <a:pathLst>
                <a:path w="5137" h="1985" extrusionOk="0">
                  <a:moveTo>
                    <a:pt x="473" y="0"/>
                  </a:moveTo>
                  <a:cubicBezTo>
                    <a:pt x="316" y="0"/>
                    <a:pt x="158" y="32"/>
                    <a:pt x="1" y="126"/>
                  </a:cubicBezTo>
                  <a:lnTo>
                    <a:pt x="2521" y="1985"/>
                  </a:lnTo>
                  <a:lnTo>
                    <a:pt x="5136" y="158"/>
                  </a:lnTo>
                  <a:cubicBezTo>
                    <a:pt x="4979" y="32"/>
                    <a:pt x="4790" y="0"/>
                    <a:pt x="4569" y="0"/>
                  </a:cubicBezTo>
                  <a:close/>
                </a:path>
              </a:pathLst>
            </a:custGeom>
            <a:solidFill>
              <a:schemeClr val="accent4"/>
            </a:solidFill>
            <a:ln>
              <a:noFill/>
            </a:ln>
            <a:effectLst>
              <a:outerShdw blurRad="57150" dist="19050" dir="5400000" algn="bl" rotWithShape="0">
                <a:schemeClr val="dk1">
                  <a:alpha val="11000"/>
                </a:schemeClr>
              </a:outerShdw>
            </a:effectLst>
          </p:spPr>
          <p:txBody>
            <a:bodyPr spcFirstLastPara="1" wrap="square" lIns="91425" tIns="91425" rIns="91425" bIns="91425" anchor="ctr" anchorCtr="0">
              <a:noAutofit/>
            </a:bodyPr>
            <a:lstStyle/>
            <a:p>
              <a:endParaRPr dirty="0"/>
            </a:p>
          </p:txBody>
        </p:sp>
        <p:sp>
          <p:nvSpPr>
            <p:cNvPr id="1087" name="Google Shape;1087;p51"/>
            <p:cNvSpPr/>
            <p:nvPr/>
          </p:nvSpPr>
          <p:spPr>
            <a:xfrm>
              <a:off x="-33866000" y="3328875"/>
              <a:ext cx="153600" cy="103200"/>
            </a:xfrm>
            <a:custGeom>
              <a:avLst/>
              <a:gdLst/>
              <a:ahLst/>
              <a:cxnLst/>
              <a:rect l="l" t="t" r="r" b="b"/>
              <a:pathLst>
                <a:path w="6144" h="4128" extrusionOk="0">
                  <a:moveTo>
                    <a:pt x="63" y="1"/>
                  </a:moveTo>
                  <a:cubicBezTo>
                    <a:pt x="32" y="127"/>
                    <a:pt x="0" y="284"/>
                    <a:pt x="0" y="379"/>
                  </a:cubicBezTo>
                  <a:lnTo>
                    <a:pt x="0" y="3120"/>
                  </a:lnTo>
                  <a:cubicBezTo>
                    <a:pt x="0" y="3655"/>
                    <a:pt x="473" y="4128"/>
                    <a:pt x="1040" y="4128"/>
                  </a:cubicBezTo>
                  <a:lnTo>
                    <a:pt x="5136" y="4128"/>
                  </a:lnTo>
                  <a:cubicBezTo>
                    <a:pt x="5671" y="4128"/>
                    <a:pt x="6144" y="3655"/>
                    <a:pt x="6144" y="3120"/>
                  </a:cubicBezTo>
                  <a:lnTo>
                    <a:pt x="6144" y="379"/>
                  </a:lnTo>
                  <a:cubicBezTo>
                    <a:pt x="6144" y="284"/>
                    <a:pt x="6112" y="190"/>
                    <a:pt x="6112" y="64"/>
                  </a:cubicBezTo>
                  <a:lnTo>
                    <a:pt x="3277" y="2048"/>
                  </a:lnTo>
                  <a:cubicBezTo>
                    <a:pt x="3214" y="2080"/>
                    <a:pt x="3151" y="2080"/>
                    <a:pt x="3056" y="2080"/>
                  </a:cubicBezTo>
                  <a:cubicBezTo>
                    <a:pt x="2993" y="2080"/>
                    <a:pt x="2962" y="2080"/>
                    <a:pt x="2867" y="2048"/>
                  </a:cubicBezTo>
                  <a:lnTo>
                    <a:pt x="63" y="1"/>
                  </a:lnTo>
                  <a:close/>
                </a:path>
              </a:pathLst>
            </a:custGeom>
            <a:solidFill>
              <a:schemeClr val="accent4"/>
            </a:solidFill>
            <a:ln>
              <a:noFill/>
            </a:ln>
            <a:effectLst>
              <a:outerShdw blurRad="57150" dist="19050" dir="5400000" algn="bl" rotWithShape="0">
                <a:schemeClr val="dk1">
                  <a:alpha val="11000"/>
                </a:schemeClr>
              </a:outerShdw>
            </a:effectLst>
          </p:spPr>
          <p:txBody>
            <a:bodyPr spcFirstLastPara="1" wrap="square" lIns="91425" tIns="91425" rIns="91425" bIns="91425" anchor="ctr" anchorCtr="0">
              <a:noAutofit/>
            </a:bodyPr>
            <a:lstStyle/>
            <a:p>
              <a:endParaRPr dirty="0"/>
            </a:p>
          </p:txBody>
        </p:sp>
        <p:sp>
          <p:nvSpPr>
            <p:cNvPr id="1088" name="Google Shape;1088;p51"/>
            <p:cNvSpPr/>
            <p:nvPr/>
          </p:nvSpPr>
          <p:spPr>
            <a:xfrm>
              <a:off x="-34003850" y="3279250"/>
              <a:ext cx="189050" cy="188275"/>
            </a:xfrm>
            <a:custGeom>
              <a:avLst/>
              <a:gdLst/>
              <a:ahLst/>
              <a:cxnLst/>
              <a:rect l="l" t="t" r="r" b="b"/>
              <a:pathLst>
                <a:path w="7562" h="7531" extrusionOk="0">
                  <a:moveTo>
                    <a:pt x="3781" y="2017"/>
                  </a:moveTo>
                  <a:cubicBezTo>
                    <a:pt x="3970" y="2017"/>
                    <a:pt x="4128" y="2175"/>
                    <a:pt x="4128" y="2364"/>
                  </a:cubicBezTo>
                  <a:cubicBezTo>
                    <a:pt x="4128" y="2584"/>
                    <a:pt x="3970" y="2742"/>
                    <a:pt x="3781" y="2742"/>
                  </a:cubicBezTo>
                  <a:lnTo>
                    <a:pt x="1702" y="2742"/>
                  </a:lnTo>
                  <a:cubicBezTo>
                    <a:pt x="1482" y="2742"/>
                    <a:pt x="1324" y="2584"/>
                    <a:pt x="1324" y="2364"/>
                  </a:cubicBezTo>
                  <a:cubicBezTo>
                    <a:pt x="1324" y="2175"/>
                    <a:pt x="1482" y="2017"/>
                    <a:pt x="1702" y="2017"/>
                  </a:cubicBezTo>
                  <a:close/>
                  <a:moveTo>
                    <a:pt x="3057" y="3403"/>
                  </a:moveTo>
                  <a:cubicBezTo>
                    <a:pt x="3277" y="3403"/>
                    <a:pt x="3435" y="3561"/>
                    <a:pt x="3435" y="3750"/>
                  </a:cubicBezTo>
                  <a:cubicBezTo>
                    <a:pt x="3466" y="3939"/>
                    <a:pt x="3277" y="4096"/>
                    <a:pt x="3057" y="4096"/>
                  </a:cubicBezTo>
                  <a:lnTo>
                    <a:pt x="1702" y="4096"/>
                  </a:lnTo>
                  <a:cubicBezTo>
                    <a:pt x="1482" y="4096"/>
                    <a:pt x="1324" y="3939"/>
                    <a:pt x="1324" y="3750"/>
                  </a:cubicBezTo>
                  <a:cubicBezTo>
                    <a:pt x="1324" y="3561"/>
                    <a:pt x="1482" y="3403"/>
                    <a:pt x="1702" y="3403"/>
                  </a:cubicBezTo>
                  <a:close/>
                  <a:moveTo>
                    <a:pt x="2395" y="4790"/>
                  </a:moveTo>
                  <a:cubicBezTo>
                    <a:pt x="2584" y="4790"/>
                    <a:pt x="2742" y="4947"/>
                    <a:pt x="2742" y="5136"/>
                  </a:cubicBezTo>
                  <a:cubicBezTo>
                    <a:pt x="2742" y="5325"/>
                    <a:pt x="2584" y="5483"/>
                    <a:pt x="2395" y="5483"/>
                  </a:cubicBezTo>
                  <a:lnTo>
                    <a:pt x="1702" y="5483"/>
                  </a:lnTo>
                  <a:cubicBezTo>
                    <a:pt x="1482" y="5483"/>
                    <a:pt x="1324" y="5325"/>
                    <a:pt x="1324" y="5136"/>
                  </a:cubicBezTo>
                  <a:cubicBezTo>
                    <a:pt x="1324" y="4947"/>
                    <a:pt x="1482" y="4790"/>
                    <a:pt x="1702" y="4790"/>
                  </a:cubicBezTo>
                  <a:close/>
                  <a:moveTo>
                    <a:pt x="1" y="1"/>
                  </a:moveTo>
                  <a:lnTo>
                    <a:pt x="1" y="7530"/>
                  </a:lnTo>
                  <a:lnTo>
                    <a:pt x="7562" y="7530"/>
                  </a:lnTo>
                  <a:lnTo>
                    <a:pt x="7562" y="6837"/>
                  </a:lnTo>
                  <a:lnTo>
                    <a:pt x="6522" y="6837"/>
                  </a:lnTo>
                  <a:cubicBezTo>
                    <a:pt x="5577" y="6837"/>
                    <a:pt x="4853" y="6081"/>
                    <a:pt x="4853" y="5136"/>
                  </a:cubicBezTo>
                  <a:lnTo>
                    <a:pt x="4853" y="2395"/>
                  </a:lnTo>
                  <a:cubicBezTo>
                    <a:pt x="4853" y="1450"/>
                    <a:pt x="5577" y="725"/>
                    <a:pt x="6522" y="725"/>
                  </a:cubicBezTo>
                  <a:lnTo>
                    <a:pt x="7562" y="725"/>
                  </a:lnTo>
                  <a:lnTo>
                    <a:pt x="7562" y="1"/>
                  </a:lnTo>
                  <a:close/>
                </a:path>
              </a:pathLst>
            </a:custGeom>
            <a:solidFill>
              <a:schemeClr val="accent4"/>
            </a:solidFill>
            <a:ln>
              <a:noFill/>
            </a:ln>
            <a:effectLst>
              <a:outerShdw blurRad="57150" dist="19050" dir="5400000" algn="bl" rotWithShape="0">
                <a:schemeClr val="dk1">
                  <a:alpha val="11000"/>
                </a:schemeClr>
              </a:outerShdw>
            </a:effectLst>
          </p:spPr>
          <p:txBody>
            <a:bodyPr spcFirstLastPara="1" wrap="square" lIns="91425" tIns="91425" rIns="91425" bIns="91425" anchor="ctr" anchorCtr="0">
              <a:noAutofit/>
            </a:bodyPr>
            <a:lstStyle/>
            <a:p>
              <a:endParaRPr dirty="0"/>
            </a:p>
          </p:txBody>
        </p:sp>
        <p:sp>
          <p:nvSpPr>
            <p:cNvPr id="1089" name="Google Shape;1089;p51"/>
            <p:cNvSpPr/>
            <p:nvPr/>
          </p:nvSpPr>
          <p:spPr>
            <a:xfrm>
              <a:off x="-34003850" y="3227275"/>
              <a:ext cx="189050" cy="34675"/>
            </a:xfrm>
            <a:custGeom>
              <a:avLst/>
              <a:gdLst/>
              <a:ahLst/>
              <a:cxnLst/>
              <a:rect l="l" t="t" r="r" b="b"/>
              <a:pathLst>
                <a:path w="7562" h="1387" extrusionOk="0">
                  <a:moveTo>
                    <a:pt x="1009" y="1"/>
                  </a:moveTo>
                  <a:cubicBezTo>
                    <a:pt x="473" y="1"/>
                    <a:pt x="1" y="473"/>
                    <a:pt x="1" y="1040"/>
                  </a:cubicBezTo>
                  <a:lnTo>
                    <a:pt x="1" y="1387"/>
                  </a:lnTo>
                  <a:lnTo>
                    <a:pt x="7562" y="1387"/>
                  </a:lnTo>
                  <a:lnTo>
                    <a:pt x="7562" y="1040"/>
                  </a:lnTo>
                  <a:cubicBezTo>
                    <a:pt x="7562" y="473"/>
                    <a:pt x="7089" y="1"/>
                    <a:pt x="6522" y="1"/>
                  </a:cubicBezTo>
                  <a:close/>
                </a:path>
              </a:pathLst>
            </a:custGeom>
            <a:solidFill>
              <a:schemeClr val="accent4"/>
            </a:solidFill>
            <a:ln>
              <a:noFill/>
            </a:ln>
            <a:effectLst>
              <a:outerShdw blurRad="57150" dist="19050" dir="5400000" algn="bl" rotWithShape="0">
                <a:schemeClr val="dk1">
                  <a:alpha val="11000"/>
                </a:schemeClr>
              </a:outerShdw>
            </a:effectLst>
          </p:spPr>
          <p:txBody>
            <a:bodyPr spcFirstLastPara="1" wrap="square" lIns="91425" tIns="91425" rIns="91425" bIns="91425" anchor="ctr" anchorCtr="0">
              <a:noAutofit/>
            </a:bodyPr>
            <a:lstStyle/>
            <a:p>
              <a:endParaRPr dirty="0"/>
            </a:p>
          </p:txBody>
        </p:sp>
        <p:sp>
          <p:nvSpPr>
            <p:cNvPr id="1090" name="Google Shape;1090;p51"/>
            <p:cNvSpPr/>
            <p:nvPr/>
          </p:nvSpPr>
          <p:spPr>
            <a:xfrm>
              <a:off x="-34003850" y="3484050"/>
              <a:ext cx="189050" cy="34675"/>
            </a:xfrm>
            <a:custGeom>
              <a:avLst/>
              <a:gdLst/>
              <a:ahLst/>
              <a:cxnLst/>
              <a:rect l="l" t="t" r="r" b="b"/>
              <a:pathLst>
                <a:path w="7562" h="1387" extrusionOk="0">
                  <a:moveTo>
                    <a:pt x="1" y="0"/>
                  </a:moveTo>
                  <a:lnTo>
                    <a:pt x="1" y="347"/>
                  </a:lnTo>
                  <a:cubicBezTo>
                    <a:pt x="1" y="945"/>
                    <a:pt x="442" y="1386"/>
                    <a:pt x="1009" y="1386"/>
                  </a:cubicBezTo>
                  <a:lnTo>
                    <a:pt x="6522" y="1386"/>
                  </a:lnTo>
                  <a:cubicBezTo>
                    <a:pt x="7089" y="1386"/>
                    <a:pt x="7562" y="914"/>
                    <a:pt x="7562" y="347"/>
                  </a:cubicBezTo>
                  <a:lnTo>
                    <a:pt x="7562" y="0"/>
                  </a:lnTo>
                  <a:close/>
                </a:path>
              </a:pathLst>
            </a:custGeom>
            <a:solidFill>
              <a:schemeClr val="accent4"/>
            </a:solidFill>
            <a:ln>
              <a:noFill/>
            </a:ln>
            <a:effectLst>
              <a:outerShdw blurRad="57150" dist="19050" dir="5400000" algn="bl" rotWithShape="0">
                <a:schemeClr val="dk1">
                  <a:alpha val="11000"/>
                </a:schemeClr>
              </a:outerShdw>
            </a:effectLst>
          </p:spPr>
          <p:txBody>
            <a:bodyPr spcFirstLastPara="1" wrap="square" lIns="91425" tIns="91425" rIns="91425" bIns="91425" anchor="ctr" anchorCtr="0">
              <a:noAutofit/>
            </a:bodyPr>
            <a:lstStyle/>
            <a:p>
              <a:endParaRPr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500;p59">
            <a:extLst>
              <a:ext uri="{FF2B5EF4-FFF2-40B4-BE49-F238E27FC236}">
                <a16:creationId xmlns:a16="http://schemas.microsoft.com/office/drawing/2014/main" id="{83842AB6-53CF-4827-8F89-8F18D7766BED}"/>
              </a:ext>
            </a:extLst>
          </p:cNvPr>
          <p:cNvSpPr/>
          <p:nvPr/>
        </p:nvSpPr>
        <p:spPr>
          <a:xfrm>
            <a:off x="421050" y="746054"/>
            <a:ext cx="3830100" cy="5259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endParaRPr dirty="0"/>
          </a:p>
        </p:txBody>
      </p:sp>
      <p:sp>
        <p:nvSpPr>
          <p:cNvPr id="6" name="Google Shape;1501;p59">
            <a:extLst>
              <a:ext uri="{FF2B5EF4-FFF2-40B4-BE49-F238E27FC236}">
                <a16:creationId xmlns:a16="http://schemas.microsoft.com/office/drawing/2014/main" id="{BF6F08B6-5035-4BEA-A1A5-AD509E51A9EF}"/>
              </a:ext>
            </a:extLst>
          </p:cNvPr>
          <p:cNvSpPr txBox="1">
            <a:spLocks/>
          </p:cNvSpPr>
          <p:nvPr/>
        </p:nvSpPr>
        <p:spPr>
          <a:xfrm>
            <a:off x="914111" y="746054"/>
            <a:ext cx="3852001" cy="525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lt1"/>
              </a:buClr>
              <a:buSzPts val="5200"/>
              <a:buFont typeface="Montserrat"/>
              <a:buNone/>
              <a:defRPr sz="36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9pPr>
          </a:lstStyle>
          <a:p>
            <a:r>
              <a:rPr lang="en-US" sz="2400" dirty="0">
                <a:solidFill>
                  <a:schemeClr val="dk1"/>
                </a:solidFill>
              </a:rPr>
              <a:t>ARCHITECTURE</a:t>
            </a:r>
            <a:endParaRPr lang="en-US" sz="2400" dirty="0"/>
          </a:p>
        </p:txBody>
      </p:sp>
      <p:sp>
        <p:nvSpPr>
          <p:cNvPr id="7" name="Google Shape;912;p49">
            <a:extLst>
              <a:ext uri="{FF2B5EF4-FFF2-40B4-BE49-F238E27FC236}">
                <a16:creationId xmlns:a16="http://schemas.microsoft.com/office/drawing/2014/main" id="{51111A8D-DEEF-4C69-B134-63E2DA4CA6F6}"/>
              </a:ext>
            </a:extLst>
          </p:cNvPr>
          <p:cNvSpPr/>
          <p:nvPr/>
        </p:nvSpPr>
        <p:spPr>
          <a:xfrm>
            <a:off x="8059886" y="58710"/>
            <a:ext cx="643256" cy="383551"/>
          </a:xfrm>
          <a:prstGeom prst="wedgeRoundRectCallout">
            <a:avLst>
              <a:gd name="adj1" fmla="val -20923"/>
              <a:gd name="adj2" fmla="val 78986"/>
              <a:gd name="adj3" fmla="val 0"/>
            </a:avLst>
          </a:prstGeom>
          <a:gradFill>
            <a:gsLst>
              <a:gs pos="0">
                <a:srgbClr val="81EEEB"/>
              </a:gs>
              <a:gs pos="100000">
                <a:srgbClr val="3AE4DF"/>
              </a:gs>
            </a:gsLst>
            <a:lin ang="5400012" scaled="0"/>
          </a:gradFill>
          <a:ln>
            <a:noFill/>
          </a:ln>
          <a:effectLst>
            <a:outerShdw blurRad="57150" dist="19050" dir="5400000" algn="bl" rotWithShape="0">
              <a:schemeClr val="dk1">
                <a:alpha val="24000"/>
              </a:schemeClr>
            </a:outerShdw>
          </a:effectLst>
        </p:spPr>
        <p:txBody>
          <a:bodyPr spcFirstLastPara="1" wrap="square" lIns="91425" tIns="91425" rIns="91425" bIns="91425" anchor="ctr" anchorCtr="0">
            <a:noAutofit/>
          </a:bodyPr>
          <a:lstStyle/>
          <a:p>
            <a:endParaRPr dirty="0"/>
          </a:p>
        </p:txBody>
      </p:sp>
      <p:sp>
        <p:nvSpPr>
          <p:cNvPr id="8" name="TextBox 7">
            <a:extLst>
              <a:ext uri="{FF2B5EF4-FFF2-40B4-BE49-F238E27FC236}">
                <a16:creationId xmlns:a16="http://schemas.microsoft.com/office/drawing/2014/main" id="{5A2A5C48-02E5-4803-BADC-60CECF8B0689}"/>
              </a:ext>
            </a:extLst>
          </p:cNvPr>
          <p:cNvSpPr txBox="1"/>
          <p:nvPr/>
        </p:nvSpPr>
        <p:spPr>
          <a:xfrm>
            <a:off x="8059886" y="58710"/>
            <a:ext cx="770204" cy="499340"/>
          </a:xfrm>
          <a:prstGeom prst="rect">
            <a:avLst/>
          </a:prstGeom>
          <a:noFill/>
          <a:ln>
            <a:noFill/>
          </a:ln>
          <a:effectLst>
            <a:outerShdw blurRad="57150" dist="19050" dir="5400000" algn="bl" rotWithShape="0">
              <a:schemeClr val="dk1">
                <a:alpha val="50000"/>
              </a:scheme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a:buClr>
                <a:schemeClr val="lt1"/>
              </a:buClr>
              <a:buSzPts val="6000"/>
              <a:buFont typeface="Montserrat"/>
              <a:buNone/>
              <a:defRPr sz="3600" b="1">
                <a:solidFill>
                  <a:schemeClr val="lt1"/>
                </a:solidFill>
                <a:latin typeface="Montserrat"/>
                <a:ea typeface="Montserrat"/>
                <a:cs typeface="Montserrat"/>
                <a:sym typeface="Montserrat"/>
              </a:defRPr>
            </a:lvl1pPr>
            <a:lvl2pPr algn="ctr">
              <a:buClr>
                <a:schemeClr val="lt1"/>
              </a:buClr>
              <a:buSzPts val="6000"/>
              <a:buFont typeface="Montserrat"/>
              <a:buNone/>
              <a:defRPr sz="6000" b="1">
                <a:solidFill>
                  <a:schemeClr val="lt1"/>
                </a:solidFill>
                <a:latin typeface="Montserrat"/>
                <a:ea typeface="Montserrat"/>
                <a:cs typeface="Montserrat"/>
                <a:sym typeface="Montserrat"/>
              </a:defRPr>
            </a:lvl2pPr>
            <a:lvl3pPr algn="ctr">
              <a:buClr>
                <a:schemeClr val="lt1"/>
              </a:buClr>
              <a:buSzPts val="6000"/>
              <a:buFont typeface="Montserrat"/>
              <a:buNone/>
              <a:defRPr sz="6000" b="1">
                <a:solidFill>
                  <a:schemeClr val="lt1"/>
                </a:solidFill>
                <a:latin typeface="Montserrat"/>
                <a:ea typeface="Montserrat"/>
                <a:cs typeface="Montserrat"/>
                <a:sym typeface="Montserrat"/>
              </a:defRPr>
            </a:lvl3pPr>
            <a:lvl4pPr algn="ctr">
              <a:buClr>
                <a:schemeClr val="lt1"/>
              </a:buClr>
              <a:buSzPts val="6000"/>
              <a:buFont typeface="Montserrat"/>
              <a:buNone/>
              <a:defRPr sz="6000" b="1">
                <a:solidFill>
                  <a:schemeClr val="lt1"/>
                </a:solidFill>
                <a:latin typeface="Montserrat"/>
                <a:ea typeface="Montserrat"/>
                <a:cs typeface="Montserrat"/>
                <a:sym typeface="Montserrat"/>
              </a:defRPr>
            </a:lvl4pPr>
            <a:lvl5pPr algn="ctr">
              <a:buClr>
                <a:schemeClr val="lt1"/>
              </a:buClr>
              <a:buSzPts val="6000"/>
              <a:buFont typeface="Montserrat"/>
              <a:buNone/>
              <a:defRPr sz="6000" b="1">
                <a:solidFill>
                  <a:schemeClr val="lt1"/>
                </a:solidFill>
                <a:latin typeface="Montserrat"/>
                <a:ea typeface="Montserrat"/>
                <a:cs typeface="Montserrat"/>
                <a:sym typeface="Montserrat"/>
              </a:defRPr>
            </a:lvl5pPr>
            <a:lvl6pPr algn="ctr">
              <a:buClr>
                <a:schemeClr val="lt1"/>
              </a:buClr>
              <a:buSzPts val="6000"/>
              <a:buFont typeface="Montserrat"/>
              <a:buNone/>
              <a:defRPr sz="6000" b="1">
                <a:solidFill>
                  <a:schemeClr val="lt1"/>
                </a:solidFill>
                <a:latin typeface="Montserrat"/>
                <a:ea typeface="Montserrat"/>
                <a:cs typeface="Montserrat"/>
                <a:sym typeface="Montserrat"/>
              </a:defRPr>
            </a:lvl6pPr>
            <a:lvl7pPr algn="ctr">
              <a:buClr>
                <a:schemeClr val="lt1"/>
              </a:buClr>
              <a:buSzPts val="6000"/>
              <a:buFont typeface="Montserrat"/>
              <a:buNone/>
              <a:defRPr sz="6000" b="1">
                <a:solidFill>
                  <a:schemeClr val="lt1"/>
                </a:solidFill>
                <a:latin typeface="Montserrat"/>
                <a:ea typeface="Montserrat"/>
                <a:cs typeface="Montserrat"/>
                <a:sym typeface="Montserrat"/>
              </a:defRPr>
            </a:lvl7pPr>
            <a:lvl8pPr algn="ctr">
              <a:buClr>
                <a:schemeClr val="lt1"/>
              </a:buClr>
              <a:buSzPts val="6000"/>
              <a:buFont typeface="Montserrat"/>
              <a:buNone/>
              <a:defRPr sz="6000" b="1">
                <a:solidFill>
                  <a:schemeClr val="lt1"/>
                </a:solidFill>
                <a:latin typeface="Montserrat"/>
                <a:ea typeface="Montserrat"/>
                <a:cs typeface="Montserrat"/>
                <a:sym typeface="Montserrat"/>
              </a:defRPr>
            </a:lvl8pPr>
            <a:lvl9pPr algn="ctr">
              <a:buClr>
                <a:schemeClr val="lt1"/>
              </a:buClr>
              <a:buSzPts val="6000"/>
              <a:buFont typeface="Montserrat"/>
              <a:buNone/>
              <a:defRPr sz="6000" b="1">
                <a:solidFill>
                  <a:schemeClr val="lt1"/>
                </a:solidFill>
                <a:latin typeface="Montserrat"/>
                <a:ea typeface="Montserrat"/>
                <a:cs typeface="Montserrat"/>
                <a:sym typeface="Montserrat"/>
              </a:defRPr>
            </a:lvl9pPr>
          </a:lstStyle>
          <a:p>
            <a:endParaRPr lang="en" sz="2400" dirty="0"/>
          </a:p>
        </p:txBody>
      </p:sp>
      <p:sp>
        <p:nvSpPr>
          <p:cNvPr id="2" name="Rectangle 1">
            <a:extLst>
              <a:ext uri="{FF2B5EF4-FFF2-40B4-BE49-F238E27FC236}">
                <a16:creationId xmlns:a16="http://schemas.microsoft.com/office/drawing/2014/main" id="{A3A3DE74-4974-44F1-86DA-4EAB05CFF8C3}"/>
              </a:ext>
            </a:extLst>
          </p:cNvPr>
          <p:cNvSpPr/>
          <p:nvPr/>
        </p:nvSpPr>
        <p:spPr>
          <a:xfrm>
            <a:off x="3361544" y="1662343"/>
            <a:ext cx="1779211" cy="2069495"/>
          </a:xfrm>
          <a:prstGeom prst="rect">
            <a:avLst/>
          </a:prstGeom>
          <a:solidFill>
            <a:srgbClr val="A1C3FF">
              <a:alpha val="50890"/>
            </a:srgbClr>
          </a:solidFill>
          <a:ln w="38100" cap="flat" cmpd="sng">
            <a:solidFill>
              <a:schemeClr val="accent4"/>
            </a:solidFill>
            <a:prstDash val="solid"/>
            <a:round/>
            <a:headEnd type="none" w="sm" len="sm"/>
            <a:tailEnd type="none" w="sm" len="sm"/>
          </a:ln>
          <a:effectLst>
            <a:outerShdw blurRad="57150" dist="19050" dir="5400000" algn="bl" rotWithShape="0">
              <a:schemeClr val="dk1">
                <a:alpha val="22000"/>
              </a:schemeClr>
            </a:outerShdw>
            <a:reflection stA="14000" endPos="30000" dist="38100" dir="5400000" fadeDir="5400012" sy="-100000" algn="bl" rotWithShape="0"/>
          </a:effectLst>
        </p:spPr>
        <p:txBody>
          <a:bodyPr spcFirstLastPara="1" wrap="square" lIns="91425" tIns="91425" rIns="91425" bIns="91425" anchor="ctr" anchorCtr="0">
            <a:noAutofit/>
          </a:bodyPr>
          <a:lstStyle/>
          <a:p>
            <a:pPr algn="ctr"/>
            <a:endParaRPr lang="en-US" sz="1100" b="1" dirty="0">
              <a:latin typeface="Montserrat"/>
            </a:endParaRPr>
          </a:p>
        </p:txBody>
      </p:sp>
      <p:sp>
        <p:nvSpPr>
          <p:cNvPr id="9" name="Google Shape;1448;p58">
            <a:extLst>
              <a:ext uri="{FF2B5EF4-FFF2-40B4-BE49-F238E27FC236}">
                <a16:creationId xmlns:a16="http://schemas.microsoft.com/office/drawing/2014/main" id="{B3140294-CE89-415F-9332-3D9560A8A23A}"/>
              </a:ext>
            </a:extLst>
          </p:cNvPr>
          <p:cNvSpPr/>
          <p:nvPr/>
        </p:nvSpPr>
        <p:spPr>
          <a:xfrm rot="5400000">
            <a:off x="6073718" y="474544"/>
            <a:ext cx="991297" cy="1422400"/>
          </a:xfrm>
          <a:prstGeom prst="ellipse">
            <a:avLst/>
          </a:prstGeom>
          <a:solidFill>
            <a:schemeClr val="accent6"/>
          </a:solidFill>
          <a:ln w="28575" cap="flat" cmpd="sng">
            <a:solidFill>
              <a:schemeClr val="accent4"/>
            </a:solidFill>
            <a:prstDash val="solid"/>
            <a:round/>
            <a:headEnd type="none" w="sm" len="sm"/>
            <a:tailEnd type="none" w="sm" len="sm"/>
          </a:ln>
          <a:effectLst>
            <a:outerShdw blurRad="57150" dist="19050" dir="5400000" algn="bl" rotWithShape="0">
              <a:schemeClr val="dk1">
                <a:alpha val="22000"/>
              </a:schemeClr>
            </a:outerShdw>
          </a:effectLst>
        </p:spPr>
        <p:txBody>
          <a:bodyPr spcFirstLastPara="1" wrap="square" lIns="91425" tIns="91425" rIns="91425" bIns="91425" anchor="ctr" anchorCtr="0">
            <a:noAutofit/>
          </a:bodyPr>
          <a:lstStyle/>
          <a:p>
            <a:pPr algn="ctr"/>
            <a:endParaRPr sz="1100" b="1" dirty="0">
              <a:solidFill>
                <a:schemeClr val="lt1"/>
              </a:solidFill>
              <a:latin typeface="Montserrat"/>
              <a:ea typeface="Montserrat"/>
              <a:cs typeface="Montserrat"/>
              <a:sym typeface="Montserrat"/>
            </a:endParaRPr>
          </a:p>
        </p:txBody>
      </p:sp>
      <p:sp>
        <p:nvSpPr>
          <p:cNvPr id="10" name="Google Shape;1448;p58">
            <a:extLst>
              <a:ext uri="{FF2B5EF4-FFF2-40B4-BE49-F238E27FC236}">
                <a16:creationId xmlns:a16="http://schemas.microsoft.com/office/drawing/2014/main" id="{909C9FAA-41DD-41E2-BD61-BC9E5D368CEF}"/>
              </a:ext>
            </a:extLst>
          </p:cNvPr>
          <p:cNvSpPr/>
          <p:nvPr/>
        </p:nvSpPr>
        <p:spPr>
          <a:xfrm rot="5400000">
            <a:off x="6784919" y="1770131"/>
            <a:ext cx="991297" cy="1422400"/>
          </a:xfrm>
          <a:prstGeom prst="ellipse">
            <a:avLst/>
          </a:prstGeom>
          <a:solidFill>
            <a:schemeClr val="accent6"/>
          </a:solidFill>
          <a:ln w="28575" cap="flat" cmpd="sng">
            <a:solidFill>
              <a:schemeClr val="accent4"/>
            </a:solidFill>
            <a:prstDash val="solid"/>
            <a:round/>
            <a:headEnd type="none" w="sm" len="sm"/>
            <a:tailEnd type="none" w="sm" len="sm"/>
          </a:ln>
          <a:effectLst>
            <a:outerShdw blurRad="57150" dist="19050" dir="5400000" algn="bl" rotWithShape="0">
              <a:schemeClr val="dk1">
                <a:alpha val="22000"/>
              </a:schemeClr>
            </a:outerShdw>
          </a:effectLst>
        </p:spPr>
        <p:txBody>
          <a:bodyPr spcFirstLastPara="1" wrap="square" lIns="91425" tIns="91425" rIns="91425" bIns="91425" anchor="ctr" anchorCtr="0">
            <a:noAutofit/>
          </a:bodyPr>
          <a:lstStyle/>
          <a:p>
            <a:pPr algn="ctr"/>
            <a:endParaRPr sz="1100" b="1" dirty="0">
              <a:solidFill>
                <a:schemeClr val="lt1"/>
              </a:solidFill>
              <a:latin typeface="Montserrat"/>
              <a:sym typeface="Montserrat"/>
            </a:endParaRPr>
          </a:p>
        </p:txBody>
      </p:sp>
      <p:sp>
        <p:nvSpPr>
          <p:cNvPr id="11" name="Google Shape;1448;p58">
            <a:extLst>
              <a:ext uri="{FF2B5EF4-FFF2-40B4-BE49-F238E27FC236}">
                <a16:creationId xmlns:a16="http://schemas.microsoft.com/office/drawing/2014/main" id="{C3464F47-1F03-49D7-946D-6A77326BD3D7}"/>
              </a:ext>
            </a:extLst>
          </p:cNvPr>
          <p:cNvSpPr/>
          <p:nvPr/>
        </p:nvSpPr>
        <p:spPr>
          <a:xfrm rot="5400000">
            <a:off x="6073718" y="3155377"/>
            <a:ext cx="991297" cy="1422400"/>
          </a:xfrm>
          <a:prstGeom prst="ellipse">
            <a:avLst/>
          </a:prstGeom>
          <a:solidFill>
            <a:schemeClr val="accent6"/>
          </a:solidFill>
          <a:ln w="28575" cap="flat" cmpd="sng">
            <a:solidFill>
              <a:schemeClr val="accent4"/>
            </a:solidFill>
            <a:prstDash val="solid"/>
            <a:round/>
            <a:headEnd type="none" w="sm" len="sm"/>
            <a:tailEnd type="none" w="sm" len="sm"/>
          </a:ln>
          <a:effectLst>
            <a:outerShdw blurRad="57150" dist="19050" dir="5400000" algn="bl" rotWithShape="0">
              <a:schemeClr val="dk1">
                <a:alpha val="22000"/>
              </a:schemeClr>
            </a:outerShdw>
          </a:effectLst>
        </p:spPr>
        <p:txBody>
          <a:bodyPr spcFirstLastPara="1" wrap="square" lIns="91425" tIns="91425" rIns="91425" bIns="91425" anchor="ctr" anchorCtr="0">
            <a:noAutofit/>
          </a:bodyPr>
          <a:lstStyle/>
          <a:p>
            <a:pPr algn="ctr"/>
            <a:endParaRPr sz="1100" b="1" dirty="0">
              <a:solidFill>
                <a:schemeClr val="lt1"/>
              </a:solidFill>
              <a:latin typeface="Montserrat"/>
              <a:sym typeface="Montserrat"/>
            </a:endParaRPr>
          </a:p>
        </p:txBody>
      </p:sp>
      <p:sp>
        <p:nvSpPr>
          <p:cNvPr id="12" name="Google Shape;1448;p58">
            <a:extLst>
              <a:ext uri="{FF2B5EF4-FFF2-40B4-BE49-F238E27FC236}">
                <a16:creationId xmlns:a16="http://schemas.microsoft.com/office/drawing/2014/main" id="{BE208135-8EBD-409E-BDF2-5E3DB181E1C1}"/>
              </a:ext>
            </a:extLst>
          </p:cNvPr>
          <p:cNvSpPr/>
          <p:nvPr/>
        </p:nvSpPr>
        <p:spPr>
          <a:xfrm rot="5400000">
            <a:off x="1129662" y="1321451"/>
            <a:ext cx="991297" cy="1422400"/>
          </a:xfrm>
          <a:prstGeom prst="ellipse">
            <a:avLst/>
          </a:prstGeom>
          <a:solidFill>
            <a:schemeClr val="accent6"/>
          </a:solidFill>
          <a:ln w="28575" cap="flat" cmpd="sng">
            <a:solidFill>
              <a:schemeClr val="accent4"/>
            </a:solidFill>
            <a:prstDash val="solid"/>
            <a:round/>
            <a:headEnd type="none" w="sm" len="sm"/>
            <a:tailEnd type="none" w="sm" len="sm"/>
          </a:ln>
          <a:effectLst>
            <a:outerShdw blurRad="57150" dist="19050" dir="5400000" algn="bl" rotWithShape="0">
              <a:schemeClr val="dk1">
                <a:alpha val="22000"/>
              </a:schemeClr>
            </a:outerShdw>
          </a:effectLst>
        </p:spPr>
        <p:txBody>
          <a:bodyPr spcFirstLastPara="1" wrap="square" lIns="91425" tIns="91425" rIns="91425" bIns="91425" anchor="ctr" anchorCtr="0">
            <a:noAutofit/>
          </a:bodyPr>
          <a:lstStyle/>
          <a:p>
            <a:pPr algn="ctr"/>
            <a:endParaRPr sz="1100" b="1" dirty="0">
              <a:solidFill>
                <a:schemeClr val="lt1"/>
              </a:solidFill>
              <a:latin typeface="Montserrat"/>
              <a:sym typeface="Montserrat"/>
            </a:endParaRPr>
          </a:p>
        </p:txBody>
      </p:sp>
      <p:sp>
        <p:nvSpPr>
          <p:cNvPr id="13" name="Google Shape;1448;p58">
            <a:extLst>
              <a:ext uri="{FF2B5EF4-FFF2-40B4-BE49-F238E27FC236}">
                <a16:creationId xmlns:a16="http://schemas.microsoft.com/office/drawing/2014/main" id="{35D6F98F-62E2-4FE5-B592-2F8D52113B4C}"/>
              </a:ext>
            </a:extLst>
          </p:cNvPr>
          <p:cNvSpPr/>
          <p:nvPr/>
        </p:nvSpPr>
        <p:spPr>
          <a:xfrm rot="5400000">
            <a:off x="1129661" y="2577797"/>
            <a:ext cx="991297" cy="1422400"/>
          </a:xfrm>
          <a:prstGeom prst="ellipse">
            <a:avLst/>
          </a:prstGeom>
          <a:solidFill>
            <a:schemeClr val="accent6"/>
          </a:solidFill>
          <a:ln w="28575" cap="flat" cmpd="sng">
            <a:solidFill>
              <a:schemeClr val="accent4"/>
            </a:solidFill>
            <a:prstDash val="solid"/>
            <a:round/>
            <a:headEnd type="none" w="sm" len="sm"/>
            <a:tailEnd type="none" w="sm" len="sm"/>
          </a:ln>
          <a:effectLst>
            <a:outerShdw blurRad="57150" dist="19050" dir="5400000" algn="bl" rotWithShape="0">
              <a:schemeClr val="dk1">
                <a:alpha val="22000"/>
              </a:schemeClr>
            </a:outerShdw>
          </a:effectLst>
        </p:spPr>
        <p:txBody>
          <a:bodyPr spcFirstLastPara="1" wrap="square" lIns="91425" tIns="91425" rIns="91425" bIns="91425" anchor="ctr" anchorCtr="0">
            <a:noAutofit/>
          </a:bodyPr>
          <a:lstStyle/>
          <a:p>
            <a:pPr algn="ctr"/>
            <a:endParaRPr sz="1100" b="1" dirty="0">
              <a:solidFill>
                <a:schemeClr val="lt1"/>
              </a:solidFill>
              <a:latin typeface="Montserrat"/>
              <a:sym typeface="Montserrat"/>
            </a:endParaRPr>
          </a:p>
        </p:txBody>
      </p:sp>
      <p:sp>
        <p:nvSpPr>
          <p:cNvPr id="15" name="Google Shape;1501;p59">
            <a:extLst>
              <a:ext uri="{FF2B5EF4-FFF2-40B4-BE49-F238E27FC236}">
                <a16:creationId xmlns:a16="http://schemas.microsoft.com/office/drawing/2014/main" id="{0667E9B4-8773-4B1E-A4F8-148FA3E4AA73}"/>
              </a:ext>
            </a:extLst>
          </p:cNvPr>
          <p:cNvSpPr txBox="1">
            <a:spLocks/>
          </p:cNvSpPr>
          <p:nvPr/>
        </p:nvSpPr>
        <p:spPr>
          <a:xfrm>
            <a:off x="5858164" y="877964"/>
            <a:ext cx="1422402" cy="581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lt1"/>
              </a:buClr>
              <a:buSzPts val="5200"/>
              <a:buFont typeface="Montserrat"/>
              <a:buNone/>
              <a:defRPr sz="36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9pPr>
          </a:lstStyle>
          <a:p>
            <a:pPr algn="ctr"/>
            <a:r>
              <a:rPr lang="en-US" sz="1200" dirty="0">
                <a:solidFill>
                  <a:schemeClr val="dk1"/>
                </a:solidFill>
              </a:rPr>
              <a:t>Healthcare Articles &amp; Tips</a:t>
            </a:r>
            <a:endParaRPr lang="en-US" sz="1200" dirty="0"/>
          </a:p>
        </p:txBody>
      </p:sp>
      <p:sp>
        <p:nvSpPr>
          <p:cNvPr id="16" name="Google Shape;1501;p59">
            <a:extLst>
              <a:ext uri="{FF2B5EF4-FFF2-40B4-BE49-F238E27FC236}">
                <a16:creationId xmlns:a16="http://schemas.microsoft.com/office/drawing/2014/main" id="{A7CB03D9-78E3-49B9-B72A-4FFDE4FB26B5}"/>
              </a:ext>
            </a:extLst>
          </p:cNvPr>
          <p:cNvSpPr txBox="1">
            <a:spLocks/>
          </p:cNvSpPr>
          <p:nvPr/>
        </p:nvSpPr>
        <p:spPr>
          <a:xfrm>
            <a:off x="6306516" y="1955431"/>
            <a:ext cx="1948101" cy="525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lt1"/>
              </a:buClr>
              <a:buSzPts val="5200"/>
              <a:buFont typeface="Montserrat"/>
              <a:buNone/>
              <a:defRPr sz="36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9pPr>
          </a:lstStyle>
          <a:p>
            <a:pPr algn="ctr"/>
            <a:r>
              <a:rPr lang="en-US" sz="1200" dirty="0">
                <a:solidFill>
                  <a:schemeClr val="dk1"/>
                </a:solidFill>
              </a:rPr>
              <a:t>Patient </a:t>
            </a:r>
          </a:p>
          <a:p>
            <a:pPr algn="ctr"/>
            <a:r>
              <a:rPr lang="en-US" sz="1200" dirty="0">
                <a:solidFill>
                  <a:schemeClr val="dk1"/>
                </a:solidFill>
              </a:rPr>
              <a:t>Medicine</a:t>
            </a:r>
          </a:p>
          <a:p>
            <a:pPr algn="ctr"/>
            <a:r>
              <a:rPr lang="en-US" sz="1200" dirty="0">
                <a:solidFill>
                  <a:schemeClr val="dk1"/>
                </a:solidFill>
              </a:rPr>
              <a:t> Notification </a:t>
            </a:r>
          </a:p>
          <a:p>
            <a:pPr algn="ctr"/>
            <a:r>
              <a:rPr lang="en-US" sz="1200" dirty="0">
                <a:solidFill>
                  <a:schemeClr val="dk1"/>
                </a:solidFill>
              </a:rPr>
              <a:t>And Alarm</a:t>
            </a:r>
            <a:endParaRPr lang="en-US" sz="1200" dirty="0"/>
          </a:p>
        </p:txBody>
      </p:sp>
      <p:sp>
        <p:nvSpPr>
          <p:cNvPr id="17" name="Google Shape;1501;p59">
            <a:extLst>
              <a:ext uri="{FF2B5EF4-FFF2-40B4-BE49-F238E27FC236}">
                <a16:creationId xmlns:a16="http://schemas.microsoft.com/office/drawing/2014/main" id="{4ABAB1A6-0511-4284-B2CC-D67E2E72B2CF}"/>
              </a:ext>
            </a:extLst>
          </p:cNvPr>
          <p:cNvSpPr txBox="1">
            <a:spLocks/>
          </p:cNvSpPr>
          <p:nvPr/>
        </p:nvSpPr>
        <p:spPr>
          <a:xfrm>
            <a:off x="5858164" y="3468888"/>
            <a:ext cx="1422402" cy="525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lt1"/>
              </a:buClr>
              <a:buSzPts val="5200"/>
              <a:buFont typeface="Montserrat"/>
              <a:buNone/>
              <a:defRPr sz="36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9pPr>
          </a:lstStyle>
          <a:p>
            <a:pPr algn="ctr"/>
            <a:r>
              <a:rPr lang="en-US" sz="1200" dirty="0">
                <a:solidFill>
                  <a:schemeClr val="dk1"/>
                </a:solidFill>
              </a:rPr>
              <a:t>List Of Hospitals And Doctors</a:t>
            </a:r>
          </a:p>
        </p:txBody>
      </p:sp>
      <p:sp>
        <p:nvSpPr>
          <p:cNvPr id="18" name="Google Shape;1501;p59">
            <a:extLst>
              <a:ext uri="{FF2B5EF4-FFF2-40B4-BE49-F238E27FC236}">
                <a16:creationId xmlns:a16="http://schemas.microsoft.com/office/drawing/2014/main" id="{A84827B3-96DC-4119-A54C-336FECEAFAB1}"/>
              </a:ext>
            </a:extLst>
          </p:cNvPr>
          <p:cNvSpPr txBox="1">
            <a:spLocks/>
          </p:cNvSpPr>
          <p:nvPr/>
        </p:nvSpPr>
        <p:spPr>
          <a:xfrm>
            <a:off x="3277098" y="2171190"/>
            <a:ext cx="1948101" cy="525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lt1"/>
              </a:buClr>
              <a:buSzPts val="5200"/>
              <a:buFont typeface="Montserrat"/>
              <a:buNone/>
              <a:defRPr sz="36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9pPr>
          </a:lstStyle>
          <a:p>
            <a:pPr algn="ctr"/>
            <a:r>
              <a:rPr lang="en-US" sz="1600" dirty="0">
                <a:solidFill>
                  <a:schemeClr val="bg1"/>
                </a:solidFill>
              </a:rPr>
              <a:t>Medicine</a:t>
            </a:r>
          </a:p>
          <a:p>
            <a:pPr algn="ctr"/>
            <a:r>
              <a:rPr lang="en-US" sz="1600" dirty="0">
                <a:solidFill>
                  <a:schemeClr val="bg1"/>
                </a:solidFill>
              </a:rPr>
              <a:t> Reminder Application</a:t>
            </a:r>
          </a:p>
        </p:txBody>
      </p:sp>
      <p:sp>
        <p:nvSpPr>
          <p:cNvPr id="19" name="Google Shape;1501;p59">
            <a:extLst>
              <a:ext uri="{FF2B5EF4-FFF2-40B4-BE49-F238E27FC236}">
                <a16:creationId xmlns:a16="http://schemas.microsoft.com/office/drawing/2014/main" id="{366C8F42-F6BE-4612-8F35-4974F5A61356}"/>
              </a:ext>
            </a:extLst>
          </p:cNvPr>
          <p:cNvSpPr txBox="1">
            <a:spLocks/>
          </p:cNvSpPr>
          <p:nvPr/>
        </p:nvSpPr>
        <p:spPr>
          <a:xfrm>
            <a:off x="650487" y="1769701"/>
            <a:ext cx="1948101" cy="525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lt1"/>
              </a:buClr>
              <a:buSzPts val="5200"/>
              <a:buFont typeface="Montserrat"/>
              <a:buNone/>
              <a:defRPr sz="36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9pPr>
          </a:lstStyle>
          <a:p>
            <a:pPr algn="ctr"/>
            <a:r>
              <a:rPr lang="en-US" sz="1200" dirty="0">
                <a:solidFill>
                  <a:schemeClr val="dk1"/>
                </a:solidFill>
              </a:rPr>
              <a:t>Patient / Doctor Login</a:t>
            </a:r>
            <a:endParaRPr lang="en-US" sz="1200" dirty="0"/>
          </a:p>
        </p:txBody>
      </p:sp>
      <p:sp>
        <p:nvSpPr>
          <p:cNvPr id="20" name="Google Shape;1501;p59">
            <a:extLst>
              <a:ext uri="{FF2B5EF4-FFF2-40B4-BE49-F238E27FC236}">
                <a16:creationId xmlns:a16="http://schemas.microsoft.com/office/drawing/2014/main" id="{06377EF2-E8C1-4A28-982C-D0D29E739309}"/>
              </a:ext>
            </a:extLst>
          </p:cNvPr>
          <p:cNvSpPr txBox="1">
            <a:spLocks/>
          </p:cNvSpPr>
          <p:nvPr/>
        </p:nvSpPr>
        <p:spPr>
          <a:xfrm>
            <a:off x="857374" y="2922768"/>
            <a:ext cx="1533915" cy="525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lt1"/>
              </a:buClr>
              <a:buSzPts val="5200"/>
              <a:buFont typeface="Montserrat"/>
              <a:buNone/>
              <a:defRPr sz="36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5200"/>
              <a:buFont typeface="Montserrat"/>
              <a:buNone/>
              <a:defRPr sz="5200" b="1" i="0" u="none" strike="noStrike" cap="none">
                <a:solidFill>
                  <a:schemeClr val="lt1"/>
                </a:solidFill>
                <a:latin typeface="Montserrat"/>
                <a:ea typeface="Montserrat"/>
                <a:cs typeface="Montserrat"/>
                <a:sym typeface="Montserrat"/>
              </a:defRPr>
            </a:lvl9pPr>
          </a:lstStyle>
          <a:p>
            <a:pPr algn="ctr"/>
            <a:r>
              <a:rPr lang="en-US" sz="1200" dirty="0">
                <a:solidFill>
                  <a:schemeClr val="dk1"/>
                </a:solidFill>
              </a:rPr>
              <a:t>Doctor Inputs Medicine Description</a:t>
            </a:r>
            <a:endParaRPr lang="en-US" sz="1200" dirty="0"/>
          </a:p>
        </p:txBody>
      </p:sp>
      <p:sp>
        <p:nvSpPr>
          <p:cNvPr id="3" name="Arrow: Right 2">
            <a:extLst>
              <a:ext uri="{FF2B5EF4-FFF2-40B4-BE49-F238E27FC236}">
                <a16:creationId xmlns:a16="http://schemas.microsoft.com/office/drawing/2014/main" id="{D8528216-5B27-48B6-B2A0-D806DD7F1C84}"/>
              </a:ext>
            </a:extLst>
          </p:cNvPr>
          <p:cNvSpPr/>
          <p:nvPr/>
        </p:nvSpPr>
        <p:spPr>
          <a:xfrm>
            <a:off x="2485248" y="1926791"/>
            <a:ext cx="707406" cy="291590"/>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C62B4541-E6CE-446A-91B6-9E017C5E2063}"/>
              </a:ext>
            </a:extLst>
          </p:cNvPr>
          <p:cNvSpPr/>
          <p:nvPr/>
        </p:nvSpPr>
        <p:spPr>
          <a:xfrm>
            <a:off x="2475735" y="3143202"/>
            <a:ext cx="707406" cy="291590"/>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0F67030C-16F6-4408-A03A-BEC427934D48}"/>
              </a:ext>
            </a:extLst>
          </p:cNvPr>
          <p:cNvSpPr/>
          <p:nvPr/>
        </p:nvSpPr>
        <p:spPr>
          <a:xfrm>
            <a:off x="5369932" y="2405500"/>
            <a:ext cx="707406" cy="291590"/>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378B9150-6667-4CA7-B4E9-B7845946FEB4}"/>
              </a:ext>
            </a:extLst>
          </p:cNvPr>
          <p:cNvSpPr/>
          <p:nvPr/>
        </p:nvSpPr>
        <p:spPr>
          <a:xfrm rot="2436536">
            <a:off x="5336261" y="3050688"/>
            <a:ext cx="707406" cy="291590"/>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CD322B13-CF3D-4EC6-8474-C59FE3F61AFC}"/>
              </a:ext>
            </a:extLst>
          </p:cNvPr>
          <p:cNvSpPr/>
          <p:nvPr/>
        </p:nvSpPr>
        <p:spPr>
          <a:xfrm rot="19273816">
            <a:off x="5344088" y="1719317"/>
            <a:ext cx="707406" cy="291590"/>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4483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9"/>
        <p:cNvGrpSpPr/>
        <p:nvPr/>
      </p:nvGrpSpPr>
      <p:grpSpPr>
        <a:xfrm>
          <a:off x="0" y="0"/>
          <a:ext cx="0" cy="0"/>
          <a:chOff x="0" y="0"/>
          <a:chExt cx="0" cy="0"/>
        </a:xfrm>
      </p:grpSpPr>
      <p:sp>
        <p:nvSpPr>
          <p:cNvPr id="1422" name="Google Shape;1422;p58"/>
          <p:cNvSpPr/>
          <p:nvPr/>
        </p:nvSpPr>
        <p:spPr>
          <a:xfrm>
            <a:off x="564425" y="2833504"/>
            <a:ext cx="1952400" cy="338100"/>
          </a:xfrm>
          <a:prstGeom prst="roundRect">
            <a:avLst>
              <a:gd name="adj" fmla="val 50000"/>
            </a:avLst>
          </a:prstGeom>
          <a:solidFill>
            <a:schemeClr val="accent6"/>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endParaRPr dirty="0"/>
          </a:p>
        </p:txBody>
      </p:sp>
      <p:sp>
        <p:nvSpPr>
          <p:cNvPr id="1423" name="Google Shape;1423;p58"/>
          <p:cNvSpPr/>
          <p:nvPr/>
        </p:nvSpPr>
        <p:spPr>
          <a:xfrm>
            <a:off x="564425" y="1075391"/>
            <a:ext cx="1952400" cy="338100"/>
          </a:xfrm>
          <a:prstGeom prst="roundRect">
            <a:avLst>
              <a:gd name="adj" fmla="val 50000"/>
            </a:avLst>
          </a:prstGeom>
          <a:solidFill>
            <a:schemeClr val="accent6"/>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endParaRPr dirty="0"/>
          </a:p>
        </p:txBody>
      </p:sp>
      <p:sp>
        <p:nvSpPr>
          <p:cNvPr id="1424" name="Google Shape;1424;p58"/>
          <p:cNvSpPr txBox="1">
            <a:spLocks noGrp="1"/>
          </p:cNvSpPr>
          <p:nvPr>
            <p:ph type="title"/>
          </p:nvPr>
        </p:nvSpPr>
        <p:spPr>
          <a:prstGeom prst="rect">
            <a:avLst/>
          </a:prstGeom>
        </p:spPr>
        <p:txBody>
          <a:bodyPr spcFirstLastPara="1" wrap="square" lIns="91425" tIns="91425" rIns="91425" bIns="91425" anchor="t" anchorCtr="0">
            <a:noAutofit/>
          </a:bodyPr>
          <a:lstStyle/>
          <a:p>
            <a:r>
              <a:rPr lang="en" dirty="0"/>
              <a:t>MODULE SPLIT-UP</a:t>
            </a:r>
            <a:endParaRPr dirty="0"/>
          </a:p>
        </p:txBody>
      </p:sp>
      <p:sp>
        <p:nvSpPr>
          <p:cNvPr id="1426" name="Google Shape;1426;p58"/>
          <p:cNvSpPr txBox="1">
            <a:spLocks noGrp="1"/>
          </p:cNvSpPr>
          <p:nvPr>
            <p:ph type="title" idx="2"/>
          </p:nvPr>
        </p:nvSpPr>
        <p:spPr>
          <a:xfrm>
            <a:off x="821225" y="1162260"/>
            <a:ext cx="1438800" cy="190200"/>
          </a:xfrm>
          <a:prstGeom prst="rect">
            <a:avLst/>
          </a:prstGeom>
        </p:spPr>
        <p:txBody>
          <a:bodyPr spcFirstLastPara="1" wrap="square" lIns="91425" tIns="91425" rIns="91425" bIns="91425" anchor="ctr" anchorCtr="0">
            <a:noAutofit/>
          </a:bodyPr>
          <a:lstStyle/>
          <a:p>
            <a:r>
              <a:rPr lang="en" dirty="0"/>
              <a:t>MODULE 1</a:t>
            </a:r>
            <a:endParaRPr dirty="0"/>
          </a:p>
        </p:txBody>
      </p:sp>
      <p:sp>
        <p:nvSpPr>
          <p:cNvPr id="1430" name="Google Shape;1430;p58"/>
          <p:cNvSpPr txBox="1">
            <a:spLocks noGrp="1"/>
          </p:cNvSpPr>
          <p:nvPr>
            <p:ph type="title" idx="5"/>
          </p:nvPr>
        </p:nvSpPr>
        <p:spPr>
          <a:xfrm>
            <a:off x="821225" y="2907454"/>
            <a:ext cx="1438800" cy="190200"/>
          </a:xfrm>
          <a:prstGeom prst="rect">
            <a:avLst/>
          </a:prstGeom>
        </p:spPr>
        <p:txBody>
          <a:bodyPr spcFirstLastPara="1" wrap="square" lIns="91425" tIns="91425" rIns="91425" bIns="91425" anchor="ctr" anchorCtr="0">
            <a:noAutofit/>
          </a:bodyPr>
          <a:lstStyle/>
          <a:p>
            <a:r>
              <a:rPr lang="en" dirty="0"/>
              <a:t>MODULE 2</a:t>
            </a:r>
            <a:endParaRPr dirty="0"/>
          </a:p>
        </p:txBody>
      </p:sp>
      <p:sp>
        <p:nvSpPr>
          <p:cNvPr id="87" name="TextBox 86">
            <a:extLst>
              <a:ext uri="{FF2B5EF4-FFF2-40B4-BE49-F238E27FC236}">
                <a16:creationId xmlns:a16="http://schemas.microsoft.com/office/drawing/2014/main" id="{8CFDE469-1023-4AFC-88FB-A02F03C048C0}"/>
              </a:ext>
            </a:extLst>
          </p:cNvPr>
          <p:cNvSpPr txBox="1"/>
          <p:nvPr/>
        </p:nvSpPr>
        <p:spPr>
          <a:xfrm>
            <a:off x="563083" y="1203374"/>
            <a:ext cx="4828181" cy="20313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0" indent="0">
              <a:buClr>
                <a:srgbClr val="273D40"/>
              </a:buClr>
              <a:buSzPts val="600"/>
              <a:buFont typeface="Open Sans"/>
              <a:buNone/>
              <a:defRPr sz="1800" b="1">
                <a:solidFill>
                  <a:schemeClr val="lt1"/>
                </a:solidFill>
                <a:latin typeface="Darker Grotesque"/>
                <a:ea typeface="Darker Grotesque"/>
                <a:cs typeface="Darker Grotesque"/>
              </a:defRPr>
            </a:lvl1pPr>
            <a:lvl2pPr marL="914400" indent="-317500" algn="ctr">
              <a:buClr>
                <a:srgbClr val="999999"/>
              </a:buClr>
              <a:buSzPts val="800"/>
              <a:buFont typeface="Open Sans"/>
              <a:buChar char="○"/>
              <a:defRPr>
                <a:solidFill>
                  <a:schemeClr val="lt1"/>
                </a:solidFill>
                <a:latin typeface="Darker Grotesque"/>
                <a:ea typeface="Darker Grotesque"/>
                <a:cs typeface="Darker Grotesque"/>
              </a:defRPr>
            </a:lvl2pPr>
            <a:lvl3pPr marL="1371600" indent="-317500" algn="ctr">
              <a:spcBef>
                <a:spcPts val="1600"/>
              </a:spcBef>
              <a:buClr>
                <a:srgbClr val="999999"/>
              </a:buClr>
              <a:buSzPts val="800"/>
              <a:buFont typeface="Open Sans"/>
              <a:buChar char="■"/>
              <a:defRPr>
                <a:solidFill>
                  <a:schemeClr val="lt1"/>
                </a:solidFill>
                <a:latin typeface="Darker Grotesque"/>
                <a:ea typeface="Darker Grotesque"/>
                <a:cs typeface="Darker Grotesque"/>
              </a:defRPr>
            </a:lvl3pPr>
            <a:lvl4pPr marL="1828800" indent="-317500" algn="ctr">
              <a:spcBef>
                <a:spcPts val="1600"/>
              </a:spcBef>
              <a:buClr>
                <a:srgbClr val="999999"/>
              </a:buClr>
              <a:buSzPts val="800"/>
              <a:buFont typeface="Open Sans"/>
              <a:buChar char="●"/>
              <a:defRPr>
                <a:solidFill>
                  <a:schemeClr val="lt1"/>
                </a:solidFill>
                <a:latin typeface="Darker Grotesque"/>
                <a:ea typeface="Darker Grotesque"/>
                <a:cs typeface="Darker Grotesque"/>
              </a:defRPr>
            </a:lvl4pPr>
            <a:lvl5pPr marL="2286000" indent="-317500" algn="ctr">
              <a:spcBef>
                <a:spcPts val="1600"/>
              </a:spcBef>
              <a:buClr>
                <a:srgbClr val="999999"/>
              </a:buClr>
              <a:buSzPts val="1200"/>
              <a:buFont typeface="Open Sans"/>
              <a:buChar char="○"/>
              <a:defRPr>
                <a:solidFill>
                  <a:schemeClr val="lt1"/>
                </a:solidFill>
                <a:latin typeface="Darker Grotesque"/>
                <a:ea typeface="Darker Grotesque"/>
                <a:cs typeface="Darker Grotesque"/>
              </a:defRPr>
            </a:lvl5pPr>
            <a:lvl6pPr marL="2743200" indent="-317500" algn="ctr">
              <a:spcBef>
                <a:spcPts val="1600"/>
              </a:spcBef>
              <a:buClr>
                <a:srgbClr val="999999"/>
              </a:buClr>
              <a:buSzPts val="1200"/>
              <a:buFont typeface="Open Sans"/>
              <a:buChar char="■"/>
              <a:defRPr>
                <a:solidFill>
                  <a:schemeClr val="lt1"/>
                </a:solidFill>
                <a:latin typeface="Darker Grotesque"/>
                <a:ea typeface="Darker Grotesque"/>
                <a:cs typeface="Darker Grotesque"/>
              </a:defRPr>
            </a:lvl6pPr>
            <a:lvl7pPr marL="3200400" indent="-317500" algn="ctr">
              <a:spcBef>
                <a:spcPts val="1600"/>
              </a:spcBef>
              <a:buClr>
                <a:srgbClr val="999999"/>
              </a:buClr>
              <a:buSzPts val="700"/>
              <a:buFont typeface="Open Sans"/>
              <a:buChar char="●"/>
              <a:defRPr>
                <a:solidFill>
                  <a:schemeClr val="lt1"/>
                </a:solidFill>
                <a:latin typeface="Darker Grotesque"/>
                <a:ea typeface="Darker Grotesque"/>
                <a:cs typeface="Darker Grotesque"/>
              </a:defRPr>
            </a:lvl7pPr>
            <a:lvl8pPr marL="3657600" indent="-317500" algn="ctr">
              <a:spcBef>
                <a:spcPts val="1600"/>
              </a:spcBef>
              <a:buClr>
                <a:srgbClr val="999999"/>
              </a:buClr>
              <a:buSzPts val="700"/>
              <a:buFont typeface="Open Sans"/>
              <a:buChar char="○"/>
              <a:defRPr>
                <a:solidFill>
                  <a:schemeClr val="lt1"/>
                </a:solidFill>
                <a:latin typeface="Darker Grotesque"/>
                <a:ea typeface="Darker Grotesque"/>
                <a:cs typeface="Darker Grotesque"/>
              </a:defRPr>
            </a:lvl8pPr>
            <a:lvl9pPr marL="4114800" indent="-317500" algn="ctr">
              <a:spcBef>
                <a:spcPts val="1600"/>
              </a:spcBef>
              <a:spcAft>
                <a:spcPts val="1600"/>
              </a:spcAft>
              <a:buClr>
                <a:srgbClr val="999999"/>
              </a:buClr>
              <a:buSzPts val="600"/>
              <a:buFont typeface="Open Sans"/>
              <a:buChar char="■"/>
              <a:defRPr>
                <a:solidFill>
                  <a:schemeClr val="lt1"/>
                </a:solidFill>
                <a:latin typeface="Darker Grotesque"/>
                <a:ea typeface="Darker Grotesque"/>
                <a:cs typeface="Darker Grotesque"/>
              </a:defRPr>
            </a:lvl9pPr>
          </a:lstStyle>
          <a:p>
            <a:r>
              <a:rPr lang="en-IN" sz="1600" dirty="0"/>
              <a:t>Basics of HTML; The tags-attributes-classes-ids-block-elements-inline elements, How the basic structure of website look.</a:t>
            </a:r>
            <a:br>
              <a:rPr lang="en-US" sz="1600" dirty="0"/>
            </a:br>
            <a:endParaRPr lang="en-US" sz="1600" dirty="0"/>
          </a:p>
          <a:p>
            <a:r>
              <a:rPr lang="en-US" sz="1600" dirty="0"/>
              <a:t>Form this module we have used the html tags, forms labels  </a:t>
            </a:r>
            <a:r>
              <a:rPr lang="en-US" sz="1600" dirty="0" err="1"/>
              <a:t>etc</a:t>
            </a:r>
            <a:r>
              <a:rPr lang="en-US" sz="1600" dirty="0"/>
              <a:t> to create the skeleton of our website</a:t>
            </a:r>
            <a:br>
              <a:rPr lang="en-US" sz="1600" dirty="0"/>
            </a:br>
            <a:endParaRPr lang="en-US" sz="1600" dirty="0"/>
          </a:p>
        </p:txBody>
      </p:sp>
      <p:sp>
        <p:nvSpPr>
          <p:cNvPr id="89" name="TextBox 88">
            <a:extLst>
              <a:ext uri="{FF2B5EF4-FFF2-40B4-BE49-F238E27FC236}">
                <a16:creationId xmlns:a16="http://schemas.microsoft.com/office/drawing/2014/main" id="{4CE2140D-33F8-4C3C-A06A-0B68FDCB0E19}"/>
              </a:ext>
            </a:extLst>
          </p:cNvPr>
          <p:cNvSpPr txBox="1"/>
          <p:nvPr/>
        </p:nvSpPr>
        <p:spPr>
          <a:xfrm>
            <a:off x="618609" y="3233616"/>
            <a:ext cx="5299042" cy="163609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0" indent="0">
              <a:buClr>
                <a:srgbClr val="273D40"/>
              </a:buClr>
              <a:buSzPts val="600"/>
              <a:buFont typeface="Open Sans"/>
              <a:buNone/>
              <a:defRPr sz="1600" b="1">
                <a:solidFill>
                  <a:schemeClr val="lt1"/>
                </a:solidFill>
                <a:latin typeface="Darker Grotesque"/>
                <a:ea typeface="Darker Grotesque"/>
                <a:cs typeface="Darker Grotesque"/>
              </a:defRPr>
            </a:lvl1pPr>
            <a:lvl2pPr marL="914400" indent="-317500" algn="ctr">
              <a:buClr>
                <a:srgbClr val="999999"/>
              </a:buClr>
              <a:buSzPts val="800"/>
              <a:buFont typeface="Open Sans"/>
              <a:buChar char="○"/>
              <a:defRPr>
                <a:solidFill>
                  <a:schemeClr val="lt1"/>
                </a:solidFill>
                <a:latin typeface="Darker Grotesque"/>
                <a:ea typeface="Darker Grotesque"/>
                <a:cs typeface="Darker Grotesque"/>
              </a:defRPr>
            </a:lvl2pPr>
            <a:lvl3pPr marL="1371600" indent="-317500" algn="ctr">
              <a:spcBef>
                <a:spcPts val="1600"/>
              </a:spcBef>
              <a:buClr>
                <a:srgbClr val="999999"/>
              </a:buClr>
              <a:buSzPts val="800"/>
              <a:buFont typeface="Open Sans"/>
              <a:buChar char="■"/>
              <a:defRPr>
                <a:solidFill>
                  <a:schemeClr val="lt1"/>
                </a:solidFill>
                <a:latin typeface="Darker Grotesque"/>
                <a:ea typeface="Darker Grotesque"/>
                <a:cs typeface="Darker Grotesque"/>
              </a:defRPr>
            </a:lvl3pPr>
            <a:lvl4pPr marL="1828800" indent="-317500" algn="ctr">
              <a:spcBef>
                <a:spcPts val="1600"/>
              </a:spcBef>
              <a:buClr>
                <a:srgbClr val="999999"/>
              </a:buClr>
              <a:buSzPts val="800"/>
              <a:buFont typeface="Open Sans"/>
              <a:buChar char="●"/>
              <a:defRPr>
                <a:solidFill>
                  <a:schemeClr val="lt1"/>
                </a:solidFill>
                <a:latin typeface="Darker Grotesque"/>
                <a:ea typeface="Darker Grotesque"/>
                <a:cs typeface="Darker Grotesque"/>
              </a:defRPr>
            </a:lvl4pPr>
            <a:lvl5pPr marL="2286000" indent="-317500" algn="ctr">
              <a:spcBef>
                <a:spcPts val="1600"/>
              </a:spcBef>
              <a:buClr>
                <a:srgbClr val="999999"/>
              </a:buClr>
              <a:buSzPts val="1200"/>
              <a:buFont typeface="Open Sans"/>
              <a:buChar char="○"/>
              <a:defRPr>
                <a:solidFill>
                  <a:schemeClr val="lt1"/>
                </a:solidFill>
                <a:latin typeface="Darker Grotesque"/>
                <a:ea typeface="Darker Grotesque"/>
                <a:cs typeface="Darker Grotesque"/>
              </a:defRPr>
            </a:lvl5pPr>
            <a:lvl6pPr marL="2743200" indent="-317500" algn="ctr">
              <a:spcBef>
                <a:spcPts val="1600"/>
              </a:spcBef>
              <a:buClr>
                <a:srgbClr val="999999"/>
              </a:buClr>
              <a:buSzPts val="1200"/>
              <a:buFont typeface="Open Sans"/>
              <a:buChar char="■"/>
              <a:defRPr>
                <a:solidFill>
                  <a:schemeClr val="lt1"/>
                </a:solidFill>
                <a:latin typeface="Darker Grotesque"/>
                <a:ea typeface="Darker Grotesque"/>
                <a:cs typeface="Darker Grotesque"/>
              </a:defRPr>
            </a:lvl6pPr>
            <a:lvl7pPr marL="3200400" indent="-317500" algn="ctr">
              <a:spcBef>
                <a:spcPts val="1600"/>
              </a:spcBef>
              <a:buClr>
                <a:srgbClr val="999999"/>
              </a:buClr>
              <a:buSzPts val="700"/>
              <a:buFont typeface="Open Sans"/>
              <a:buChar char="●"/>
              <a:defRPr>
                <a:solidFill>
                  <a:schemeClr val="lt1"/>
                </a:solidFill>
                <a:latin typeface="Darker Grotesque"/>
                <a:ea typeface="Darker Grotesque"/>
                <a:cs typeface="Darker Grotesque"/>
              </a:defRPr>
            </a:lvl7pPr>
            <a:lvl8pPr marL="3657600" indent="-317500" algn="ctr">
              <a:spcBef>
                <a:spcPts val="1600"/>
              </a:spcBef>
              <a:buClr>
                <a:srgbClr val="999999"/>
              </a:buClr>
              <a:buSzPts val="700"/>
              <a:buFont typeface="Open Sans"/>
              <a:buChar char="○"/>
              <a:defRPr>
                <a:solidFill>
                  <a:schemeClr val="lt1"/>
                </a:solidFill>
                <a:latin typeface="Darker Grotesque"/>
                <a:ea typeface="Darker Grotesque"/>
                <a:cs typeface="Darker Grotesque"/>
              </a:defRPr>
            </a:lvl8pPr>
            <a:lvl9pPr marL="4114800" indent="-317500" algn="ctr">
              <a:spcBef>
                <a:spcPts val="1600"/>
              </a:spcBef>
              <a:spcAft>
                <a:spcPts val="1600"/>
              </a:spcAft>
              <a:buClr>
                <a:srgbClr val="999999"/>
              </a:buClr>
              <a:buSzPts val="600"/>
              <a:buFont typeface="Open Sans"/>
              <a:buChar char="■"/>
              <a:defRPr>
                <a:solidFill>
                  <a:schemeClr val="lt1"/>
                </a:solidFill>
                <a:latin typeface="Darker Grotesque"/>
                <a:ea typeface="Darker Grotesque"/>
                <a:cs typeface="Darker Grotesque"/>
              </a:defRPr>
            </a:lvl9pPr>
          </a:lstStyle>
          <a:p>
            <a:r>
              <a:rPr lang="en-IN" dirty="0"/>
              <a:t>Basics of Cascading Style Sheets (CSS); Container properties, colours-borders-alignment-fonts-forms-buttons;</a:t>
            </a:r>
            <a:br>
              <a:rPr lang="en-IN" dirty="0"/>
            </a:br>
            <a:r>
              <a:rPr lang="en-IN" dirty="0"/>
              <a:t>From this module we have used the prevalent styling features provided by the CSS to style the overall look of our website syncing it with the html page created already for a responsive display.</a:t>
            </a:r>
            <a:endParaRPr lang="en-US" dirty="0"/>
          </a:p>
        </p:txBody>
      </p:sp>
      <p:sp>
        <p:nvSpPr>
          <p:cNvPr id="100" name="Google Shape;1433;p58">
            <a:extLst>
              <a:ext uri="{FF2B5EF4-FFF2-40B4-BE49-F238E27FC236}">
                <a16:creationId xmlns:a16="http://schemas.microsoft.com/office/drawing/2014/main" id="{D8B0B529-909A-411D-9758-26500288A48F}"/>
              </a:ext>
            </a:extLst>
          </p:cNvPr>
          <p:cNvSpPr/>
          <p:nvPr/>
        </p:nvSpPr>
        <p:spPr>
          <a:xfrm>
            <a:off x="6737849" y="2177371"/>
            <a:ext cx="1050600" cy="1050600"/>
          </a:xfrm>
          <a:prstGeom prst="ellipse">
            <a:avLst/>
          </a:prstGeom>
          <a:solidFill>
            <a:schemeClr val="lt1"/>
          </a:solidFill>
          <a:ln w="9525" cap="flat" cmpd="sng">
            <a:solidFill>
              <a:schemeClr val="accent4"/>
            </a:solidFill>
            <a:prstDash val="solid"/>
            <a:round/>
            <a:headEnd type="none" w="sm" len="sm"/>
            <a:tailEnd type="none" w="sm" len="sm"/>
          </a:ln>
          <a:effectLst>
            <a:outerShdw blurRad="57150" dist="19050" dir="5400000" algn="bl" rotWithShape="0">
              <a:schemeClr val="dk1">
                <a:alpha val="22000"/>
              </a:schemeClr>
            </a:outerShdw>
          </a:effectLst>
        </p:spPr>
        <p:txBody>
          <a:bodyPr spcFirstLastPara="1" wrap="square" lIns="91425" tIns="91425" rIns="91425" bIns="91425" anchor="ctr" anchorCtr="0">
            <a:noAutofit/>
          </a:bodyPr>
          <a:lstStyle/>
          <a:p>
            <a:pPr algn="ctr"/>
            <a:endParaRPr b="1" dirty="0">
              <a:solidFill>
                <a:schemeClr val="dk1"/>
              </a:solidFill>
              <a:latin typeface="Montserrat"/>
              <a:ea typeface="Montserrat"/>
              <a:cs typeface="Montserrat"/>
              <a:sym typeface="Montserrat"/>
            </a:endParaRPr>
          </a:p>
        </p:txBody>
      </p:sp>
      <p:grpSp>
        <p:nvGrpSpPr>
          <p:cNvPr id="101" name="Google Shape;1434;p58">
            <a:extLst>
              <a:ext uri="{FF2B5EF4-FFF2-40B4-BE49-F238E27FC236}">
                <a16:creationId xmlns:a16="http://schemas.microsoft.com/office/drawing/2014/main" id="{5984C7EE-B753-4287-BF38-492C741F6DA2}"/>
              </a:ext>
            </a:extLst>
          </p:cNvPr>
          <p:cNvGrpSpPr/>
          <p:nvPr/>
        </p:nvGrpSpPr>
        <p:grpSpPr>
          <a:xfrm>
            <a:off x="5788027" y="1219748"/>
            <a:ext cx="2964879" cy="2964873"/>
            <a:chOff x="3095625" y="1279013"/>
            <a:chExt cx="2964879" cy="2964873"/>
          </a:xfrm>
        </p:grpSpPr>
        <p:sp>
          <p:nvSpPr>
            <p:cNvPr id="102" name="Google Shape;1435;p58">
              <a:extLst>
                <a:ext uri="{FF2B5EF4-FFF2-40B4-BE49-F238E27FC236}">
                  <a16:creationId xmlns:a16="http://schemas.microsoft.com/office/drawing/2014/main" id="{EE5BE9E2-2121-4AF0-8422-307C4598BBCB}"/>
                </a:ext>
              </a:extLst>
            </p:cNvPr>
            <p:cNvSpPr/>
            <p:nvPr/>
          </p:nvSpPr>
          <p:spPr>
            <a:xfrm rot="-5400000">
              <a:off x="5102904" y="2283135"/>
              <a:ext cx="957600" cy="957600"/>
            </a:xfrm>
            <a:prstGeom prst="ellipse">
              <a:avLst/>
            </a:prstGeom>
            <a:solidFill>
              <a:srgbClr val="A1C3FF">
                <a:alpha val="50890"/>
              </a:srgbClr>
            </a:solidFill>
            <a:ln w="9525" cap="flat" cmpd="sng">
              <a:solidFill>
                <a:schemeClr val="accent4"/>
              </a:solidFill>
              <a:prstDash val="solid"/>
              <a:round/>
              <a:headEnd type="none" w="sm" len="sm"/>
              <a:tailEnd type="none" w="sm" len="sm"/>
            </a:ln>
            <a:effectLst>
              <a:outerShdw blurRad="57150" dist="19050" dir="5400000" algn="bl" rotWithShape="0">
                <a:schemeClr val="dk1">
                  <a:alpha val="22000"/>
                </a:schemeClr>
              </a:outerShdw>
              <a:reflection stA="14000" endPos="30000" dist="38100" dir="5400000" fadeDir="5400012" sy="-100000" algn="bl" rotWithShape="0"/>
            </a:effectLst>
          </p:spPr>
          <p:txBody>
            <a:bodyPr spcFirstLastPara="1" wrap="square" lIns="91425" tIns="91425" rIns="91425" bIns="91425" anchor="ctr" anchorCtr="0">
              <a:noAutofit/>
            </a:bodyPr>
            <a:lstStyle/>
            <a:p>
              <a:pPr algn="ctr"/>
              <a:endParaRPr b="1" dirty="0">
                <a:solidFill>
                  <a:schemeClr val="dk1"/>
                </a:solidFill>
                <a:latin typeface="Montserrat"/>
                <a:ea typeface="Montserrat"/>
                <a:cs typeface="Montserrat"/>
                <a:sym typeface="Montserrat"/>
              </a:endParaRPr>
            </a:p>
          </p:txBody>
        </p:sp>
        <p:sp>
          <p:nvSpPr>
            <p:cNvPr id="103" name="Google Shape;1436;p58">
              <a:extLst>
                <a:ext uri="{FF2B5EF4-FFF2-40B4-BE49-F238E27FC236}">
                  <a16:creationId xmlns:a16="http://schemas.microsoft.com/office/drawing/2014/main" id="{E7923A9E-E8AB-4772-9601-777904621C74}"/>
                </a:ext>
              </a:extLst>
            </p:cNvPr>
            <p:cNvSpPr/>
            <p:nvPr/>
          </p:nvSpPr>
          <p:spPr>
            <a:xfrm rot="-5400000">
              <a:off x="3095625" y="2283135"/>
              <a:ext cx="957600" cy="957600"/>
            </a:xfrm>
            <a:prstGeom prst="ellipse">
              <a:avLst/>
            </a:prstGeom>
            <a:solidFill>
              <a:srgbClr val="A1C3FF">
                <a:alpha val="50890"/>
              </a:srgbClr>
            </a:solidFill>
            <a:ln w="9525" cap="flat" cmpd="sng">
              <a:solidFill>
                <a:schemeClr val="accent4"/>
              </a:solidFill>
              <a:prstDash val="solid"/>
              <a:round/>
              <a:headEnd type="none" w="sm" len="sm"/>
              <a:tailEnd type="none" w="sm" len="sm"/>
            </a:ln>
            <a:effectLst>
              <a:outerShdw blurRad="57150" dist="19050" dir="5400000" algn="bl" rotWithShape="0">
                <a:schemeClr val="dk1">
                  <a:alpha val="22000"/>
                </a:schemeClr>
              </a:outerShdw>
              <a:reflection stA="14000" endPos="30000" dist="38100" dir="5400000" fadeDir="5400012" sy="-100000" algn="bl" rotWithShape="0"/>
            </a:effectLst>
          </p:spPr>
          <p:txBody>
            <a:bodyPr spcFirstLastPara="1" wrap="square" lIns="91425" tIns="91425" rIns="91425" bIns="91425" anchor="ctr" anchorCtr="0">
              <a:noAutofit/>
            </a:bodyPr>
            <a:lstStyle/>
            <a:p>
              <a:pPr algn="ctr"/>
              <a:endParaRPr b="1" dirty="0">
                <a:solidFill>
                  <a:schemeClr val="dk1"/>
                </a:solidFill>
                <a:latin typeface="Montserrat"/>
                <a:ea typeface="Montserrat"/>
                <a:cs typeface="Montserrat"/>
                <a:sym typeface="Montserrat"/>
              </a:endParaRPr>
            </a:p>
          </p:txBody>
        </p:sp>
        <p:sp>
          <p:nvSpPr>
            <p:cNvPr id="104" name="Google Shape;1437;p58">
              <a:extLst>
                <a:ext uri="{FF2B5EF4-FFF2-40B4-BE49-F238E27FC236}">
                  <a16:creationId xmlns:a16="http://schemas.microsoft.com/office/drawing/2014/main" id="{726F7909-2005-4514-8D53-D0710D99E4D4}"/>
                </a:ext>
              </a:extLst>
            </p:cNvPr>
            <p:cNvSpPr/>
            <p:nvPr/>
          </p:nvSpPr>
          <p:spPr>
            <a:xfrm>
              <a:off x="3784475" y="1975563"/>
              <a:ext cx="1572900" cy="1572900"/>
            </a:xfrm>
            <a:prstGeom prst="ellipse">
              <a:avLst/>
            </a:prstGeom>
            <a:solidFill>
              <a:srgbClr val="A1C3FF">
                <a:alpha val="50890"/>
              </a:srgbClr>
            </a:solidFill>
            <a:ln w="9525" cap="flat" cmpd="sng">
              <a:solidFill>
                <a:schemeClr val="accent4"/>
              </a:solidFill>
              <a:prstDash val="solid"/>
              <a:round/>
              <a:headEnd type="none" w="sm" len="sm"/>
              <a:tailEnd type="none" w="sm" len="sm"/>
            </a:ln>
            <a:effectLst>
              <a:outerShdw blurRad="57150" dist="19050" dir="5400000" algn="bl" rotWithShape="0">
                <a:schemeClr val="dk1">
                  <a:alpha val="22000"/>
                </a:schemeClr>
              </a:outerShdw>
              <a:reflection stA="14000" endPos="30000" dist="38100" dir="5400000" fadeDir="5400012" sy="-100000" algn="bl" rotWithShape="0"/>
            </a:effectLst>
          </p:spPr>
          <p:txBody>
            <a:bodyPr spcFirstLastPara="1" wrap="square" lIns="91425" tIns="91425" rIns="91425" bIns="91425" anchor="ctr" anchorCtr="0">
              <a:noAutofit/>
            </a:bodyPr>
            <a:lstStyle/>
            <a:p>
              <a:pPr algn="ctr"/>
              <a:endParaRPr b="1" dirty="0">
                <a:solidFill>
                  <a:schemeClr val="dk1"/>
                </a:solidFill>
                <a:latin typeface="Montserrat"/>
                <a:ea typeface="Montserrat"/>
                <a:cs typeface="Montserrat"/>
                <a:sym typeface="Montserrat"/>
              </a:endParaRPr>
            </a:p>
          </p:txBody>
        </p:sp>
        <p:sp>
          <p:nvSpPr>
            <p:cNvPr id="105" name="Google Shape;1438;p58">
              <a:extLst>
                <a:ext uri="{FF2B5EF4-FFF2-40B4-BE49-F238E27FC236}">
                  <a16:creationId xmlns:a16="http://schemas.microsoft.com/office/drawing/2014/main" id="{DDBEA618-F98A-4EF9-873A-3A41506FC41A}"/>
                </a:ext>
              </a:extLst>
            </p:cNvPr>
            <p:cNvSpPr/>
            <p:nvPr/>
          </p:nvSpPr>
          <p:spPr>
            <a:xfrm>
              <a:off x="4896375" y="2925584"/>
              <a:ext cx="957600" cy="957600"/>
            </a:xfrm>
            <a:prstGeom prst="ellipse">
              <a:avLst/>
            </a:prstGeom>
            <a:solidFill>
              <a:srgbClr val="A1C3FF">
                <a:alpha val="50890"/>
              </a:srgbClr>
            </a:solidFill>
            <a:ln w="9525" cap="flat" cmpd="sng">
              <a:solidFill>
                <a:schemeClr val="accent4"/>
              </a:solidFill>
              <a:prstDash val="solid"/>
              <a:round/>
              <a:headEnd type="none" w="sm" len="sm"/>
              <a:tailEnd type="none" w="sm" len="sm"/>
            </a:ln>
            <a:effectLst>
              <a:outerShdw blurRad="57150" dist="19050" dir="5400000" algn="bl" rotWithShape="0">
                <a:schemeClr val="dk1">
                  <a:alpha val="22000"/>
                </a:schemeClr>
              </a:outerShdw>
              <a:reflection stA="14000" endPos="30000" dist="38100" dir="5400000" fadeDir="5400012" sy="-100000" algn="bl" rotWithShape="0"/>
            </a:effectLst>
          </p:spPr>
          <p:txBody>
            <a:bodyPr spcFirstLastPara="1" wrap="square" lIns="91425" tIns="91425" rIns="91425" bIns="91425" anchor="ctr" anchorCtr="0">
              <a:noAutofit/>
            </a:bodyPr>
            <a:lstStyle/>
            <a:p>
              <a:pPr algn="ctr"/>
              <a:r>
                <a:rPr lang="en" sz="900" b="1" dirty="0">
                  <a:solidFill>
                    <a:schemeClr val="lt1"/>
                  </a:solidFill>
                  <a:latin typeface="Montserrat"/>
                  <a:ea typeface="Montserrat"/>
                  <a:cs typeface="Montserrat"/>
                  <a:sym typeface="Montserrat"/>
                </a:rPr>
                <a:t>JAVA SCRIPT </a:t>
              </a:r>
              <a:endParaRPr sz="900" b="1" dirty="0">
                <a:solidFill>
                  <a:schemeClr val="lt1"/>
                </a:solidFill>
                <a:latin typeface="Montserrat"/>
                <a:ea typeface="Montserrat"/>
                <a:cs typeface="Montserrat"/>
                <a:sym typeface="Montserrat"/>
              </a:endParaRPr>
            </a:p>
          </p:txBody>
        </p:sp>
        <p:sp>
          <p:nvSpPr>
            <p:cNvPr id="106" name="Google Shape;1439;p58">
              <a:extLst>
                <a:ext uri="{FF2B5EF4-FFF2-40B4-BE49-F238E27FC236}">
                  <a16:creationId xmlns:a16="http://schemas.microsoft.com/office/drawing/2014/main" id="{84533E40-BC82-4DED-B70B-BEE7C00A24F3}"/>
                </a:ext>
              </a:extLst>
            </p:cNvPr>
            <p:cNvSpPr/>
            <p:nvPr/>
          </p:nvSpPr>
          <p:spPr>
            <a:xfrm>
              <a:off x="3286089" y="1652304"/>
              <a:ext cx="957600" cy="957600"/>
            </a:xfrm>
            <a:prstGeom prst="ellipse">
              <a:avLst/>
            </a:prstGeom>
            <a:solidFill>
              <a:srgbClr val="A1C3FF">
                <a:alpha val="50890"/>
              </a:srgbClr>
            </a:solidFill>
            <a:ln w="9525" cap="flat" cmpd="sng">
              <a:solidFill>
                <a:schemeClr val="accent4"/>
              </a:solidFill>
              <a:prstDash val="solid"/>
              <a:round/>
              <a:headEnd type="none" w="sm" len="sm"/>
              <a:tailEnd type="none" w="sm" len="sm"/>
            </a:ln>
            <a:effectLst>
              <a:outerShdw blurRad="57150" dist="19050" dir="5400000" algn="bl" rotWithShape="0">
                <a:schemeClr val="dk1">
                  <a:alpha val="22000"/>
                </a:schemeClr>
              </a:outerShdw>
              <a:reflection stA="14000" endPos="30000" dist="38100" dir="5400000" fadeDir="5400012" sy="-100000" algn="bl" rotWithShape="0"/>
            </a:effectLst>
          </p:spPr>
          <p:txBody>
            <a:bodyPr spcFirstLastPara="1" wrap="square" lIns="91425" tIns="91425" rIns="91425" bIns="91425" anchor="ctr" anchorCtr="0">
              <a:noAutofit/>
            </a:bodyPr>
            <a:lstStyle/>
            <a:p>
              <a:pPr algn="ctr"/>
              <a:r>
                <a:rPr lang="en" sz="1100" b="1" dirty="0">
                  <a:solidFill>
                    <a:schemeClr val="lt1"/>
                  </a:solidFill>
                  <a:latin typeface="Montserrat"/>
                  <a:ea typeface="Montserrat"/>
                  <a:cs typeface="Montserrat"/>
                  <a:sym typeface="Montserrat"/>
                </a:rPr>
                <a:t>HTML</a:t>
              </a:r>
              <a:endParaRPr sz="1100" b="1" dirty="0">
                <a:solidFill>
                  <a:schemeClr val="lt1"/>
                </a:solidFill>
                <a:latin typeface="Montserrat"/>
                <a:ea typeface="Montserrat"/>
                <a:cs typeface="Montserrat"/>
                <a:sym typeface="Montserrat"/>
              </a:endParaRPr>
            </a:p>
          </p:txBody>
        </p:sp>
        <p:sp>
          <p:nvSpPr>
            <p:cNvPr id="107" name="Google Shape;1440;p58">
              <a:extLst>
                <a:ext uri="{FF2B5EF4-FFF2-40B4-BE49-F238E27FC236}">
                  <a16:creationId xmlns:a16="http://schemas.microsoft.com/office/drawing/2014/main" id="{7A46212E-7F68-464A-99F4-A1EAD816DF20}"/>
                </a:ext>
              </a:extLst>
            </p:cNvPr>
            <p:cNvSpPr/>
            <p:nvPr/>
          </p:nvSpPr>
          <p:spPr>
            <a:xfrm flipH="1">
              <a:off x="3286110" y="2914922"/>
              <a:ext cx="957600" cy="957600"/>
            </a:xfrm>
            <a:prstGeom prst="ellipse">
              <a:avLst/>
            </a:prstGeom>
            <a:solidFill>
              <a:srgbClr val="A1C3FF">
                <a:alpha val="50890"/>
              </a:srgbClr>
            </a:solidFill>
            <a:ln w="9525" cap="flat" cmpd="sng">
              <a:solidFill>
                <a:schemeClr val="accent4"/>
              </a:solidFill>
              <a:prstDash val="solid"/>
              <a:round/>
              <a:headEnd type="none" w="sm" len="sm"/>
              <a:tailEnd type="none" w="sm" len="sm"/>
            </a:ln>
            <a:effectLst>
              <a:outerShdw blurRad="57150" dist="19050" dir="5400000" algn="bl" rotWithShape="0">
                <a:schemeClr val="dk1">
                  <a:alpha val="22000"/>
                </a:schemeClr>
              </a:outerShdw>
              <a:reflection stA="14000" endPos="30000" dist="38100" dir="5400000" fadeDir="5400012" sy="-100000" algn="bl" rotWithShape="0"/>
            </a:effectLst>
          </p:spPr>
          <p:txBody>
            <a:bodyPr spcFirstLastPara="1" wrap="square" lIns="91425" tIns="91425" rIns="91425" bIns="91425" anchor="ctr" anchorCtr="0">
              <a:noAutofit/>
            </a:bodyPr>
            <a:lstStyle/>
            <a:p>
              <a:pPr algn="ctr"/>
              <a:r>
                <a:rPr lang="en" sz="1100" b="1" dirty="0">
                  <a:solidFill>
                    <a:schemeClr val="lt1"/>
                  </a:solidFill>
                  <a:latin typeface="Montserrat"/>
                  <a:ea typeface="Montserrat"/>
                  <a:cs typeface="Montserrat"/>
                  <a:sym typeface="Montserrat"/>
                </a:rPr>
                <a:t>BOOTSTRAP</a:t>
              </a:r>
              <a:endParaRPr sz="1100" b="1" dirty="0">
                <a:solidFill>
                  <a:schemeClr val="lt1"/>
                </a:solidFill>
                <a:latin typeface="Montserrat"/>
                <a:ea typeface="Montserrat"/>
                <a:cs typeface="Montserrat"/>
                <a:sym typeface="Montserrat"/>
              </a:endParaRPr>
            </a:p>
          </p:txBody>
        </p:sp>
        <p:sp>
          <p:nvSpPr>
            <p:cNvPr id="108" name="Google Shape;1441;p58">
              <a:extLst>
                <a:ext uri="{FF2B5EF4-FFF2-40B4-BE49-F238E27FC236}">
                  <a16:creationId xmlns:a16="http://schemas.microsoft.com/office/drawing/2014/main" id="{CC0DCE39-85A1-4453-931D-81E69B408219}"/>
                </a:ext>
              </a:extLst>
            </p:cNvPr>
            <p:cNvSpPr/>
            <p:nvPr/>
          </p:nvSpPr>
          <p:spPr>
            <a:xfrm flipH="1">
              <a:off x="4896396" y="1641643"/>
              <a:ext cx="957600" cy="957600"/>
            </a:xfrm>
            <a:prstGeom prst="ellipse">
              <a:avLst/>
            </a:prstGeom>
            <a:solidFill>
              <a:srgbClr val="A1C3FF">
                <a:alpha val="50890"/>
              </a:srgbClr>
            </a:solidFill>
            <a:ln w="9525" cap="flat" cmpd="sng">
              <a:solidFill>
                <a:schemeClr val="accent4"/>
              </a:solidFill>
              <a:prstDash val="solid"/>
              <a:round/>
              <a:headEnd type="none" w="sm" len="sm"/>
              <a:tailEnd type="none" w="sm" len="sm"/>
            </a:ln>
            <a:effectLst>
              <a:outerShdw blurRad="57150" dist="19050" dir="5400000" algn="bl" rotWithShape="0">
                <a:schemeClr val="dk1">
                  <a:alpha val="22000"/>
                </a:schemeClr>
              </a:outerShdw>
              <a:reflection stA="14000" endPos="30000" dist="38100" dir="5400000" fadeDir="5400012" sy="-100000" algn="bl" rotWithShape="0"/>
            </a:effectLst>
          </p:spPr>
          <p:txBody>
            <a:bodyPr spcFirstLastPara="1" wrap="square" lIns="91425" tIns="91425" rIns="91425" bIns="91425" anchor="ctr" anchorCtr="0">
              <a:noAutofit/>
            </a:bodyPr>
            <a:lstStyle/>
            <a:p>
              <a:pPr algn="ctr"/>
              <a:r>
                <a:rPr lang="en" sz="1100" b="1" dirty="0">
                  <a:solidFill>
                    <a:schemeClr val="lt1"/>
                  </a:solidFill>
                  <a:latin typeface="Montserrat"/>
                  <a:ea typeface="Montserrat"/>
                  <a:cs typeface="Montserrat"/>
                  <a:sym typeface="Montserrat"/>
                </a:rPr>
                <a:t>CSS</a:t>
              </a:r>
              <a:endParaRPr sz="1100" b="1" dirty="0">
                <a:solidFill>
                  <a:schemeClr val="lt1"/>
                </a:solidFill>
                <a:latin typeface="Montserrat"/>
                <a:ea typeface="Montserrat"/>
                <a:cs typeface="Montserrat"/>
                <a:sym typeface="Montserrat"/>
              </a:endParaRPr>
            </a:p>
          </p:txBody>
        </p:sp>
        <p:sp>
          <p:nvSpPr>
            <p:cNvPr id="109" name="Google Shape;1442;p58">
              <a:extLst>
                <a:ext uri="{FF2B5EF4-FFF2-40B4-BE49-F238E27FC236}">
                  <a16:creationId xmlns:a16="http://schemas.microsoft.com/office/drawing/2014/main" id="{7EBD106E-9A24-4841-875D-0F32A0F61912}"/>
                </a:ext>
              </a:extLst>
            </p:cNvPr>
            <p:cNvSpPr/>
            <p:nvPr/>
          </p:nvSpPr>
          <p:spPr>
            <a:xfrm flipH="1">
              <a:off x="4088621" y="1279013"/>
              <a:ext cx="957600" cy="957600"/>
            </a:xfrm>
            <a:prstGeom prst="ellipse">
              <a:avLst/>
            </a:prstGeom>
            <a:solidFill>
              <a:srgbClr val="A1C3FF">
                <a:alpha val="50890"/>
              </a:srgbClr>
            </a:solidFill>
            <a:ln w="9525" cap="flat" cmpd="sng">
              <a:solidFill>
                <a:schemeClr val="accent4"/>
              </a:solidFill>
              <a:prstDash val="solid"/>
              <a:round/>
              <a:headEnd type="none" w="sm" len="sm"/>
              <a:tailEnd type="none" w="sm" len="sm"/>
            </a:ln>
            <a:effectLst>
              <a:outerShdw blurRad="57150" dist="19050" dir="5400000" algn="bl" rotWithShape="0">
                <a:schemeClr val="dk1">
                  <a:alpha val="22000"/>
                </a:schemeClr>
              </a:outerShdw>
              <a:reflection stA="14000" endPos="30000" dist="38100" dir="5400000" fadeDir="5400012" sy="-100000" algn="bl" rotWithShape="0"/>
            </a:effectLst>
          </p:spPr>
          <p:txBody>
            <a:bodyPr spcFirstLastPara="1" wrap="square" lIns="91425" tIns="91425" rIns="91425" bIns="91425" anchor="ctr" anchorCtr="0">
              <a:noAutofit/>
            </a:bodyPr>
            <a:lstStyle/>
            <a:p>
              <a:pPr algn="ctr"/>
              <a:endParaRPr b="1" dirty="0">
                <a:solidFill>
                  <a:schemeClr val="dk1"/>
                </a:solidFill>
                <a:latin typeface="Montserrat"/>
                <a:ea typeface="Montserrat"/>
                <a:cs typeface="Montserrat"/>
                <a:sym typeface="Montserrat"/>
              </a:endParaRPr>
            </a:p>
          </p:txBody>
        </p:sp>
        <p:sp>
          <p:nvSpPr>
            <p:cNvPr id="110" name="Google Shape;1443;p58">
              <a:extLst>
                <a:ext uri="{FF2B5EF4-FFF2-40B4-BE49-F238E27FC236}">
                  <a16:creationId xmlns:a16="http://schemas.microsoft.com/office/drawing/2014/main" id="{61CDC9BD-2280-457B-927A-E365F8FCD43A}"/>
                </a:ext>
              </a:extLst>
            </p:cNvPr>
            <p:cNvSpPr/>
            <p:nvPr/>
          </p:nvSpPr>
          <p:spPr>
            <a:xfrm rot="10800000">
              <a:off x="4088621" y="3286286"/>
              <a:ext cx="957600" cy="957600"/>
            </a:xfrm>
            <a:prstGeom prst="ellipse">
              <a:avLst/>
            </a:prstGeom>
            <a:solidFill>
              <a:srgbClr val="A1C3FF">
                <a:alpha val="50890"/>
              </a:srgbClr>
            </a:solidFill>
            <a:ln w="9525" cap="flat" cmpd="sng">
              <a:solidFill>
                <a:schemeClr val="accent4"/>
              </a:solidFill>
              <a:prstDash val="solid"/>
              <a:round/>
              <a:headEnd type="none" w="sm" len="sm"/>
              <a:tailEnd type="none" w="sm" len="sm"/>
            </a:ln>
            <a:effectLst>
              <a:outerShdw blurRad="57150" dist="19050" dir="5400000" algn="bl" rotWithShape="0">
                <a:schemeClr val="dk1">
                  <a:alpha val="22000"/>
                </a:schemeClr>
              </a:outerShdw>
              <a:reflection stA="14000" endPos="30000" dist="38100" dir="5400000" fadeDir="5400012" sy="-100000" algn="bl" rotWithShape="0"/>
            </a:effectLst>
          </p:spPr>
          <p:txBody>
            <a:bodyPr spcFirstLastPara="1" wrap="square" lIns="91425" tIns="91425" rIns="91425" bIns="91425" anchor="ctr" anchorCtr="0">
              <a:noAutofit/>
            </a:bodyPr>
            <a:lstStyle/>
            <a:p>
              <a:pPr algn="ctr"/>
              <a:endParaRPr b="1" dirty="0">
                <a:solidFill>
                  <a:schemeClr val="dk1"/>
                </a:solidFill>
                <a:latin typeface="Montserrat"/>
                <a:ea typeface="Montserrat"/>
                <a:cs typeface="Montserrat"/>
                <a:sym typeface="Montserrat"/>
              </a:endParaRPr>
            </a:p>
          </p:txBody>
        </p:sp>
      </p:grpSp>
      <p:sp>
        <p:nvSpPr>
          <p:cNvPr id="111" name="Google Shape;1444;p58">
            <a:extLst>
              <a:ext uri="{FF2B5EF4-FFF2-40B4-BE49-F238E27FC236}">
                <a16:creationId xmlns:a16="http://schemas.microsoft.com/office/drawing/2014/main" id="{3F4758F2-AEB2-400D-9CA3-362E045DD480}"/>
              </a:ext>
            </a:extLst>
          </p:cNvPr>
          <p:cNvSpPr/>
          <p:nvPr/>
        </p:nvSpPr>
        <p:spPr>
          <a:xfrm>
            <a:off x="6781952" y="2219037"/>
            <a:ext cx="957600" cy="957600"/>
          </a:xfrm>
          <a:prstGeom prst="ellipse">
            <a:avLst/>
          </a:prstGeom>
          <a:solidFill>
            <a:schemeClr val="accent6"/>
          </a:solidFill>
          <a:ln w="9525" cap="flat" cmpd="sng">
            <a:solidFill>
              <a:schemeClr val="accent4"/>
            </a:solidFill>
            <a:prstDash val="solid"/>
            <a:round/>
            <a:headEnd type="none" w="sm" len="sm"/>
            <a:tailEnd type="none" w="sm" len="sm"/>
          </a:ln>
          <a:effectLst>
            <a:outerShdw blurRad="57150" dist="19050" dir="5400000" algn="bl" rotWithShape="0">
              <a:schemeClr val="dk1">
                <a:alpha val="22000"/>
              </a:schemeClr>
            </a:outerShdw>
          </a:effectLst>
        </p:spPr>
        <p:txBody>
          <a:bodyPr spcFirstLastPara="1" wrap="square" lIns="91425" tIns="91425" rIns="91425" bIns="91425" anchor="ctr" anchorCtr="0">
            <a:noAutofit/>
          </a:bodyPr>
          <a:lstStyle/>
          <a:p>
            <a:pPr algn="ctr"/>
            <a:endParaRPr b="1" dirty="0">
              <a:solidFill>
                <a:schemeClr val="dk1"/>
              </a:solidFill>
              <a:latin typeface="Montserrat"/>
              <a:ea typeface="Montserrat"/>
              <a:cs typeface="Montserrat"/>
              <a:sym typeface="Montserrat"/>
            </a:endParaRPr>
          </a:p>
        </p:txBody>
      </p:sp>
      <p:sp>
        <p:nvSpPr>
          <p:cNvPr id="112" name="Google Shape;1445;p58">
            <a:extLst>
              <a:ext uri="{FF2B5EF4-FFF2-40B4-BE49-F238E27FC236}">
                <a16:creationId xmlns:a16="http://schemas.microsoft.com/office/drawing/2014/main" id="{AC4884F2-A0EB-4AB9-B789-41566E593BB7}"/>
              </a:ext>
            </a:extLst>
          </p:cNvPr>
          <p:cNvSpPr/>
          <p:nvPr/>
        </p:nvSpPr>
        <p:spPr>
          <a:xfrm>
            <a:off x="7941838" y="2374797"/>
            <a:ext cx="665400" cy="665400"/>
          </a:xfrm>
          <a:prstGeom prst="ellipse">
            <a:avLst/>
          </a:prstGeom>
          <a:solidFill>
            <a:schemeClr val="accent6"/>
          </a:solidFill>
          <a:ln w="9525" cap="flat" cmpd="sng">
            <a:solidFill>
              <a:schemeClr val="accent4"/>
            </a:solidFill>
            <a:prstDash val="solid"/>
            <a:round/>
            <a:headEnd type="none" w="sm" len="sm"/>
            <a:tailEnd type="none" w="sm" len="sm"/>
          </a:ln>
          <a:effectLst>
            <a:outerShdw blurRad="57150" dist="19050" dir="5400000" algn="bl" rotWithShape="0">
              <a:schemeClr val="dk1">
                <a:alpha val="22000"/>
              </a:schemeClr>
            </a:outerShdw>
          </a:effectLst>
        </p:spPr>
        <p:txBody>
          <a:bodyPr spcFirstLastPara="1" wrap="square" lIns="91425" tIns="91425" rIns="91425" bIns="91425" anchor="ctr" anchorCtr="0">
            <a:noAutofit/>
          </a:bodyPr>
          <a:lstStyle/>
          <a:p>
            <a:pPr algn="ctr"/>
            <a:endParaRPr sz="1100" b="1" dirty="0">
              <a:solidFill>
                <a:schemeClr val="lt1"/>
              </a:solidFill>
              <a:latin typeface="Montserrat"/>
              <a:ea typeface="Montserrat"/>
              <a:cs typeface="Montserrat"/>
              <a:sym typeface="Montserrat"/>
            </a:endParaRPr>
          </a:p>
        </p:txBody>
      </p:sp>
      <p:sp>
        <p:nvSpPr>
          <p:cNvPr id="113" name="Google Shape;1446;p58">
            <a:extLst>
              <a:ext uri="{FF2B5EF4-FFF2-40B4-BE49-F238E27FC236}">
                <a16:creationId xmlns:a16="http://schemas.microsoft.com/office/drawing/2014/main" id="{B7D70AE8-1919-459B-82AB-AEFE54A268A2}"/>
              </a:ext>
            </a:extLst>
          </p:cNvPr>
          <p:cNvSpPr/>
          <p:nvPr/>
        </p:nvSpPr>
        <p:spPr>
          <a:xfrm>
            <a:off x="5934113" y="2374797"/>
            <a:ext cx="665400" cy="665400"/>
          </a:xfrm>
          <a:prstGeom prst="ellipse">
            <a:avLst/>
          </a:prstGeom>
          <a:solidFill>
            <a:schemeClr val="accent6"/>
          </a:solidFill>
          <a:ln w="9525" cap="flat" cmpd="sng">
            <a:solidFill>
              <a:schemeClr val="accent4"/>
            </a:solidFill>
            <a:prstDash val="solid"/>
            <a:round/>
            <a:headEnd type="none" w="sm" len="sm"/>
            <a:tailEnd type="none" w="sm" len="sm"/>
          </a:ln>
          <a:effectLst>
            <a:outerShdw blurRad="57150" dist="19050" dir="5400000" algn="bl" rotWithShape="0">
              <a:schemeClr val="dk1">
                <a:alpha val="22000"/>
              </a:schemeClr>
            </a:outerShdw>
          </a:effectLst>
        </p:spPr>
        <p:txBody>
          <a:bodyPr spcFirstLastPara="1" wrap="square" lIns="91425" tIns="91425" rIns="91425" bIns="91425" anchor="ctr" anchorCtr="0">
            <a:noAutofit/>
          </a:bodyPr>
          <a:lstStyle/>
          <a:p>
            <a:pPr algn="ctr"/>
            <a:endParaRPr sz="1100" b="1" dirty="0">
              <a:solidFill>
                <a:schemeClr val="lt1"/>
              </a:solidFill>
              <a:latin typeface="Montserrat"/>
              <a:ea typeface="Montserrat"/>
              <a:cs typeface="Montserrat"/>
              <a:sym typeface="Montserrat"/>
            </a:endParaRPr>
          </a:p>
        </p:txBody>
      </p:sp>
      <p:sp>
        <p:nvSpPr>
          <p:cNvPr id="114" name="Google Shape;1447;p58">
            <a:extLst>
              <a:ext uri="{FF2B5EF4-FFF2-40B4-BE49-F238E27FC236}">
                <a16:creationId xmlns:a16="http://schemas.microsoft.com/office/drawing/2014/main" id="{1C4ABC40-937B-40D1-BD86-C72BFA6991B1}"/>
              </a:ext>
            </a:extLst>
          </p:cNvPr>
          <p:cNvSpPr/>
          <p:nvPr/>
        </p:nvSpPr>
        <p:spPr>
          <a:xfrm rot="5400000">
            <a:off x="6937975" y="3370161"/>
            <a:ext cx="665400" cy="665400"/>
          </a:xfrm>
          <a:prstGeom prst="ellipse">
            <a:avLst/>
          </a:prstGeom>
          <a:solidFill>
            <a:schemeClr val="accent6"/>
          </a:solidFill>
          <a:ln w="9525" cap="flat" cmpd="sng">
            <a:solidFill>
              <a:schemeClr val="accent4"/>
            </a:solidFill>
            <a:prstDash val="solid"/>
            <a:round/>
            <a:headEnd type="none" w="sm" len="sm"/>
            <a:tailEnd type="none" w="sm" len="sm"/>
          </a:ln>
          <a:effectLst>
            <a:outerShdw blurRad="57150" dist="19050" dir="5400000" algn="bl" rotWithShape="0">
              <a:schemeClr val="dk1">
                <a:alpha val="22000"/>
              </a:schemeClr>
            </a:outerShdw>
          </a:effectLst>
        </p:spPr>
        <p:txBody>
          <a:bodyPr spcFirstLastPara="1" wrap="square" lIns="91425" tIns="91425" rIns="91425" bIns="91425" anchor="ctr" anchorCtr="0">
            <a:noAutofit/>
          </a:bodyPr>
          <a:lstStyle/>
          <a:p>
            <a:pPr algn="ctr"/>
            <a:endParaRPr sz="1100" b="1" dirty="0">
              <a:solidFill>
                <a:schemeClr val="lt1"/>
              </a:solidFill>
              <a:latin typeface="Montserrat"/>
              <a:ea typeface="Montserrat"/>
              <a:cs typeface="Montserrat"/>
              <a:sym typeface="Montserrat"/>
            </a:endParaRPr>
          </a:p>
        </p:txBody>
      </p:sp>
      <p:sp>
        <p:nvSpPr>
          <p:cNvPr id="115" name="Google Shape;1448;p58">
            <a:extLst>
              <a:ext uri="{FF2B5EF4-FFF2-40B4-BE49-F238E27FC236}">
                <a16:creationId xmlns:a16="http://schemas.microsoft.com/office/drawing/2014/main" id="{D1806DE6-7C75-47C6-8F61-5288DA87DCE3}"/>
              </a:ext>
            </a:extLst>
          </p:cNvPr>
          <p:cNvSpPr/>
          <p:nvPr/>
        </p:nvSpPr>
        <p:spPr>
          <a:xfrm rot="5400000">
            <a:off x="6937975" y="1362436"/>
            <a:ext cx="665400" cy="665400"/>
          </a:xfrm>
          <a:prstGeom prst="ellipse">
            <a:avLst/>
          </a:prstGeom>
          <a:solidFill>
            <a:schemeClr val="accent6"/>
          </a:solidFill>
          <a:ln w="9525" cap="flat" cmpd="sng">
            <a:solidFill>
              <a:schemeClr val="accent4"/>
            </a:solidFill>
            <a:prstDash val="solid"/>
            <a:round/>
            <a:headEnd type="none" w="sm" len="sm"/>
            <a:tailEnd type="none" w="sm" len="sm"/>
          </a:ln>
          <a:effectLst>
            <a:outerShdw blurRad="57150" dist="19050" dir="5400000" algn="bl" rotWithShape="0">
              <a:schemeClr val="dk1">
                <a:alpha val="22000"/>
              </a:schemeClr>
            </a:outerShdw>
          </a:effectLst>
        </p:spPr>
        <p:txBody>
          <a:bodyPr spcFirstLastPara="1" wrap="square" lIns="91425" tIns="91425" rIns="91425" bIns="91425" anchor="ctr" anchorCtr="0">
            <a:noAutofit/>
          </a:bodyPr>
          <a:lstStyle/>
          <a:p>
            <a:pPr algn="ctr"/>
            <a:endParaRPr sz="1100" b="1" dirty="0">
              <a:solidFill>
                <a:schemeClr val="lt1"/>
              </a:solidFill>
              <a:latin typeface="Montserrat"/>
              <a:ea typeface="Montserrat"/>
              <a:cs typeface="Montserrat"/>
              <a:sym typeface="Montserrat"/>
            </a:endParaRPr>
          </a:p>
        </p:txBody>
      </p:sp>
      <p:grpSp>
        <p:nvGrpSpPr>
          <p:cNvPr id="116" name="Google Shape;1449;p58">
            <a:extLst>
              <a:ext uri="{FF2B5EF4-FFF2-40B4-BE49-F238E27FC236}">
                <a16:creationId xmlns:a16="http://schemas.microsoft.com/office/drawing/2014/main" id="{BA1F35B2-6C13-4E2E-9909-7719722A0C5D}"/>
              </a:ext>
            </a:extLst>
          </p:cNvPr>
          <p:cNvGrpSpPr/>
          <p:nvPr/>
        </p:nvGrpSpPr>
        <p:grpSpPr>
          <a:xfrm>
            <a:off x="7087863" y="1511983"/>
            <a:ext cx="367368" cy="323071"/>
            <a:chOff x="1533770" y="1566649"/>
            <a:chExt cx="423919" cy="372803"/>
          </a:xfrm>
        </p:grpSpPr>
        <p:sp>
          <p:nvSpPr>
            <p:cNvPr id="117" name="Google Shape;1450;p58">
              <a:extLst>
                <a:ext uri="{FF2B5EF4-FFF2-40B4-BE49-F238E27FC236}">
                  <a16:creationId xmlns:a16="http://schemas.microsoft.com/office/drawing/2014/main" id="{E3AB5F31-3C43-413A-B73F-0B3A8149E150}"/>
                </a:ext>
              </a:extLst>
            </p:cNvPr>
            <p:cNvSpPr/>
            <p:nvPr/>
          </p:nvSpPr>
          <p:spPr>
            <a:xfrm>
              <a:off x="1683479" y="1752834"/>
              <a:ext cx="199154" cy="24749"/>
            </a:xfrm>
            <a:custGeom>
              <a:avLst/>
              <a:gdLst/>
              <a:ahLst/>
              <a:cxnLst/>
              <a:rect l="l" t="t" r="r" b="b"/>
              <a:pathLst>
                <a:path w="7387" h="918" extrusionOk="0">
                  <a:moveTo>
                    <a:pt x="0" y="0"/>
                  </a:moveTo>
                  <a:lnTo>
                    <a:pt x="0" y="918"/>
                  </a:lnTo>
                  <a:lnTo>
                    <a:pt x="7387" y="918"/>
                  </a:lnTo>
                  <a:lnTo>
                    <a:pt x="7387" y="0"/>
                  </a:lnTo>
                  <a:close/>
                </a:path>
              </a:pathLst>
            </a:custGeom>
            <a:solidFill>
              <a:schemeClr val="accent3"/>
            </a:solidFill>
            <a:ln>
              <a:noFill/>
            </a:ln>
            <a:effectLst>
              <a:outerShdw blurRad="57150" dist="19050" dir="5400000" algn="bl" rotWithShape="0">
                <a:schemeClr val="dk1">
                  <a:alpha val="12000"/>
                </a:schemeClr>
              </a:outerShdw>
            </a:effectLst>
          </p:spPr>
          <p:txBody>
            <a:bodyPr spcFirstLastPara="1" wrap="square" lIns="91425" tIns="91425" rIns="91425" bIns="91425" anchor="ctr" anchorCtr="0">
              <a:noAutofit/>
            </a:bodyPr>
            <a:lstStyle/>
            <a:p>
              <a:endParaRPr dirty="0"/>
            </a:p>
          </p:txBody>
        </p:sp>
        <p:sp>
          <p:nvSpPr>
            <p:cNvPr id="118" name="Google Shape;1451;p58">
              <a:extLst>
                <a:ext uri="{FF2B5EF4-FFF2-40B4-BE49-F238E27FC236}">
                  <a16:creationId xmlns:a16="http://schemas.microsoft.com/office/drawing/2014/main" id="{9DC438A8-8E64-4365-8EA2-1BE1EC8B77DA}"/>
                </a:ext>
              </a:extLst>
            </p:cNvPr>
            <p:cNvSpPr/>
            <p:nvPr/>
          </p:nvSpPr>
          <p:spPr>
            <a:xfrm>
              <a:off x="1609231" y="1752834"/>
              <a:ext cx="49499" cy="124151"/>
            </a:xfrm>
            <a:custGeom>
              <a:avLst/>
              <a:gdLst/>
              <a:ahLst/>
              <a:cxnLst/>
              <a:rect l="l" t="t" r="r" b="b"/>
              <a:pathLst>
                <a:path w="1836" h="4605" extrusionOk="0">
                  <a:moveTo>
                    <a:pt x="0" y="0"/>
                  </a:moveTo>
                  <a:lnTo>
                    <a:pt x="0" y="4604"/>
                  </a:lnTo>
                  <a:lnTo>
                    <a:pt x="1836" y="4604"/>
                  </a:lnTo>
                  <a:lnTo>
                    <a:pt x="1836" y="0"/>
                  </a:lnTo>
                  <a:close/>
                </a:path>
              </a:pathLst>
            </a:custGeom>
            <a:solidFill>
              <a:schemeClr val="accent3"/>
            </a:solidFill>
            <a:ln>
              <a:noFill/>
            </a:ln>
            <a:effectLst>
              <a:outerShdw blurRad="57150" dist="19050" dir="5400000" algn="bl" rotWithShape="0">
                <a:schemeClr val="dk1">
                  <a:alpha val="12000"/>
                </a:schemeClr>
              </a:outerShdw>
            </a:effectLst>
          </p:spPr>
          <p:txBody>
            <a:bodyPr spcFirstLastPara="1" wrap="square" lIns="91425" tIns="91425" rIns="91425" bIns="91425" anchor="ctr" anchorCtr="0">
              <a:noAutofit/>
            </a:bodyPr>
            <a:lstStyle/>
            <a:p>
              <a:endParaRPr dirty="0"/>
            </a:p>
          </p:txBody>
        </p:sp>
        <p:sp>
          <p:nvSpPr>
            <p:cNvPr id="119" name="Google Shape;1452;p58">
              <a:extLst>
                <a:ext uri="{FF2B5EF4-FFF2-40B4-BE49-F238E27FC236}">
                  <a16:creationId xmlns:a16="http://schemas.microsoft.com/office/drawing/2014/main" id="{5919E1F9-80A5-4CD4-BAF0-22225F51024F}"/>
                </a:ext>
              </a:extLst>
            </p:cNvPr>
            <p:cNvSpPr/>
            <p:nvPr/>
          </p:nvSpPr>
          <p:spPr>
            <a:xfrm>
              <a:off x="1533770" y="1690745"/>
              <a:ext cx="423919" cy="248706"/>
            </a:xfrm>
            <a:custGeom>
              <a:avLst/>
              <a:gdLst/>
              <a:ahLst/>
              <a:cxnLst/>
              <a:rect l="l" t="t" r="r" b="b"/>
              <a:pathLst>
                <a:path w="15724" h="9225" extrusionOk="0">
                  <a:moveTo>
                    <a:pt x="13391" y="1385"/>
                  </a:moveTo>
                  <a:cubicBezTo>
                    <a:pt x="13647" y="1385"/>
                    <a:pt x="13858" y="1596"/>
                    <a:pt x="13858" y="1836"/>
                  </a:cubicBezTo>
                  <a:lnTo>
                    <a:pt x="13858" y="7373"/>
                  </a:lnTo>
                  <a:cubicBezTo>
                    <a:pt x="13858" y="7629"/>
                    <a:pt x="13647" y="7840"/>
                    <a:pt x="13391" y="7840"/>
                  </a:cubicBezTo>
                  <a:lnTo>
                    <a:pt x="2333" y="7840"/>
                  </a:lnTo>
                  <a:cubicBezTo>
                    <a:pt x="2077" y="7840"/>
                    <a:pt x="1866" y="7629"/>
                    <a:pt x="1866" y="7373"/>
                  </a:cubicBezTo>
                  <a:lnTo>
                    <a:pt x="1866" y="1836"/>
                  </a:lnTo>
                  <a:cubicBezTo>
                    <a:pt x="1866" y="1596"/>
                    <a:pt x="2077" y="1385"/>
                    <a:pt x="2333" y="1385"/>
                  </a:cubicBezTo>
                  <a:close/>
                  <a:moveTo>
                    <a:pt x="1" y="1"/>
                  </a:moveTo>
                  <a:lnTo>
                    <a:pt x="1" y="8757"/>
                  </a:lnTo>
                  <a:cubicBezTo>
                    <a:pt x="1" y="9014"/>
                    <a:pt x="211" y="9224"/>
                    <a:pt x="452" y="9224"/>
                  </a:cubicBezTo>
                  <a:lnTo>
                    <a:pt x="15272" y="9224"/>
                  </a:lnTo>
                  <a:cubicBezTo>
                    <a:pt x="15528" y="9224"/>
                    <a:pt x="15724" y="9014"/>
                    <a:pt x="15724" y="8757"/>
                  </a:cubicBezTo>
                  <a:lnTo>
                    <a:pt x="15724" y="1"/>
                  </a:lnTo>
                  <a:close/>
                </a:path>
              </a:pathLst>
            </a:custGeom>
            <a:solidFill>
              <a:schemeClr val="accent3"/>
            </a:solidFill>
            <a:ln>
              <a:noFill/>
            </a:ln>
            <a:effectLst>
              <a:outerShdw blurRad="57150" dist="19050" dir="5400000" algn="bl" rotWithShape="0">
                <a:schemeClr val="dk1">
                  <a:alpha val="12000"/>
                </a:schemeClr>
              </a:outerShdw>
            </a:effectLst>
          </p:spPr>
          <p:txBody>
            <a:bodyPr spcFirstLastPara="1" wrap="square" lIns="91425" tIns="91425" rIns="91425" bIns="91425" anchor="ctr" anchorCtr="0">
              <a:noAutofit/>
            </a:bodyPr>
            <a:lstStyle/>
            <a:p>
              <a:endParaRPr dirty="0"/>
            </a:p>
          </p:txBody>
        </p:sp>
        <p:sp>
          <p:nvSpPr>
            <p:cNvPr id="120" name="Google Shape;1453;p58">
              <a:extLst>
                <a:ext uri="{FF2B5EF4-FFF2-40B4-BE49-F238E27FC236}">
                  <a16:creationId xmlns:a16="http://schemas.microsoft.com/office/drawing/2014/main" id="{2BB6C477-44E4-4839-823A-37B1351A2CAE}"/>
                </a:ext>
              </a:extLst>
            </p:cNvPr>
            <p:cNvSpPr/>
            <p:nvPr/>
          </p:nvSpPr>
          <p:spPr>
            <a:xfrm>
              <a:off x="1758104" y="1802710"/>
              <a:ext cx="49903" cy="74275"/>
            </a:xfrm>
            <a:custGeom>
              <a:avLst/>
              <a:gdLst/>
              <a:ahLst/>
              <a:cxnLst/>
              <a:rect l="l" t="t" r="r" b="b"/>
              <a:pathLst>
                <a:path w="1851" h="2755" extrusionOk="0">
                  <a:moveTo>
                    <a:pt x="0" y="0"/>
                  </a:moveTo>
                  <a:lnTo>
                    <a:pt x="0" y="2754"/>
                  </a:lnTo>
                  <a:lnTo>
                    <a:pt x="1850" y="2754"/>
                  </a:lnTo>
                  <a:lnTo>
                    <a:pt x="1850" y="0"/>
                  </a:lnTo>
                  <a:close/>
                </a:path>
              </a:pathLst>
            </a:custGeom>
            <a:solidFill>
              <a:schemeClr val="accent3"/>
            </a:solidFill>
            <a:ln>
              <a:noFill/>
            </a:ln>
            <a:effectLst>
              <a:outerShdw blurRad="57150" dist="19050" dir="5400000" algn="bl" rotWithShape="0">
                <a:schemeClr val="dk1">
                  <a:alpha val="12000"/>
                </a:schemeClr>
              </a:outerShdw>
            </a:effectLst>
          </p:spPr>
          <p:txBody>
            <a:bodyPr spcFirstLastPara="1" wrap="square" lIns="91425" tIns="91425" rIns="91425" bIns="91425" anchor="ctr" anchorCtr="0">
              <a:noAutofit/>
            </a:bodyPr>
            <a:lstStyle/>
            <a:p>
              <a:endParaRPr dirty="0"/>
            </a:p>
          </p:txBody>
        </p:sp>
        <p:sp>
          <p:nvSpPr>
            <p:cNvPr id="121" name="Google Shape;1454;p58">
              <a:extLst>
                <a:ext uri="{FF2B5EF4-FFF2-40B4-BE49-F238E27FC236}">
                  <a16:creationId xmlns:a16="http://schemas.microsoft.com/office/drawing/2014/main" id="{D2833D09-7297-4564-A57F-20EAB958C142}"/>
                </a:ext>
              </a:extLst>
            </p:cNvPr>
            <p:cNvSpPr/>
            <p:nvPr/>
          </p:nvSpPr>
          <p:spPr>
            <a:xfrm>
              <a:off x="1683479" y="1802710"/>
              <a:ext cx="49903" cy="74275"/>
            </a:xfrm>
            <a:custGeom>
              <a:avLst/>
              <a:gdLst/>
              <a:ahLst/>
              <a:cxnLst/>
              <a:rect l="l" t="t" r="r" b="b"/>
              <a:pathLst>
                <a:path w="1851" h="2755" extrusionOk="0">
                  <a:moveTo>
                    <a:pt x="0" y="0"/>
                  </a:moveTo>
                  <a:lnTo>
                    <a:pt x="0" y="2754"/>
                  </a:lnTo>
                  <a:lnTo>
                    <a:pt x="1850" y="2754"/>
                  </a:lnTo>
                  <a:lnTo>
                    <a:pt x="1850" y="0"/>
                  </a:lnTo>
                  <a:close/>
                </a:path>
              </a:pathLst>
            </a:custGeom>
            <a:solidFill>
              <a:schemeClr val="accent3"/>
            </a:solidFill>
            <a:ln>
              <a:noFill/>
            </a:ln>
            <a:effectLst>
              <a:outerShdw blurRad="57150" dist="19050" dir="5400000" algn="bl" rotWithShape="0">
                <a:schemeClr val="dk1">
                  <a:alpha val="12000"/>
                </a:schemeClr>
              </a:outerShdw>
            </a:effectLst>
          </p:spPr>
          <p:txBody>
            <a:bodyPr spcFirstLastPara="1" wrap="square" lIns="91425" tIns="91425" rIns="91425" bIns="91425" anchor="ctr" anchorCtr="0">
              <a:noAutofit/>
            </a:bodyPr>
            <a:lstStyle/>
            <a:p>
              <a:endParaRPr dirty="0"/>
            </a:p>
          </p:txBody>
        </p:sp>
        <p:sp>
          <p:nvSpPr>
            <p:cNvPr id="122" name="Google Shape;1455;p58">
              <a:extLst>
                <a:ext uri="{FF2B5EF4-FFF2-40B4-BE49-F238E27FC236}">
                  <a16:creationId xmlns:a16="http://schemas.microsoft.com/office/drawing/2014/main" id="{143FFC8A-5B33-4BF5-A72F-E8A50F9B37EA}"/>
                </a:ext>
              </a:extLst>
            </p:cNvPr>
            <p:cNvSpPr/>
            <p:nvPr/>
          </p:nvSpPr>
          <p:spPr>
            <a:xfrm>
              <a:off x="1832730" y="1802710"/>
              <a:ext cx="49903" cy="74275"/>
            </a:xfrm>
            <a:custGeom>
              <a:avLst/>
              <a:gdLst/>
              <a:ahLst/>
              <a:cxnLst/>
              <a:rect l="l" t="t" r="r" b="b"/>
              <a:pathLst>
                <a:path w="1851" h="2755" extrusionOk="0">
                  <a:moveTo>
                    <a:pt x="1" y="0"/>
                  </a:moveTo>
                  <a:lnTo>
                    <a:pt x="1" y="2754"/>
                  </a:lnTo>
                  <a:lnTo>
                    <a:pt x="1851" y="2754"/>
                  </a:lnTo>
                  <a:lnTo>
                    <a:pt x="1851" y="0"/>
                  </a:lnTo>
                  <a:close/>
                </a:path>
              </a:pathLst>
            </a:custGeom>
            <a:solidFill>
              <a:schemeClr val="accent3"/>
            </a:solidFill>
            <a:ln>
              <a:noFill/>
            </a:ln>
            <a:effectLst>
              <a:outerShdw blurRad="57150" dist="19050" dir="5400000" algn="bl" rotWithShape="0">
                <a:schemeClr val="dk1">
                  <a:alpha val="12000"/>
                </a:schemeClr>
              </a:outerShdw>
            </a:effectLst>
          </p:spPr>
          <p:txBody>
            <a:bodyPr spcFirstLastPara="1" wrap="square" lIns="91425" tIns="91425" rIns="91425" bIns="91425" anchor="ctr" anchorCtr="0">
              <a:noAutofit/>
            </a:bodyPr>
            <a:lstStyle/>
            <a:p>
              <a:endParaRPr dirty="0"/>
            </a:p>
          </p:txBody>
        </p:sp>
        <p:sp>
          <p:nvSpPr>
            <p:cNvPr id="123" name="Google Shape;1456;p58">
              <a:extLst>
                <a:ext uri="{FF2B5EF4-FFF2-40B4-BE49-F238E27FC236}">
                  <a16:creationId xmlns:a16="http://schemas.microsoft.com/office/drawing/2014/main" id="{4C880849-6591-4AED-9DE7-E36F90163E9C}"/>
                </a:ext>
              </a:extLst>
            </p:cNvPr>
            <p:cNvSpPr/>
            <p:nvPr/>
          </p:nvSpPr>
          <p:spPr>
            <a:xfrm>
              <a:off x="1533770" y="1566649"/>
              <a:ext cx="423919" cy="99402"/>
            </a:xfrm>
            <a:custGeom>
              <a:avLst/>
              <a:gdLst/>
              <a:ahLst/>
              <a:cxnLst/>
              <a:rect l="l" t="t" r="r" b="b"/>
              <a:pathLst>
                <a:path w="15724" h="3687" extrusionOk="0">
                  <a:moveTo>
                    <a:pt x="6937" y="1384"/>
                  </a:moveTo>
                  <a:cubicBezTo>
                    <a:pt x="7192" y="1384"/>
                    <a:pt x="7403" y="1580"/>
                    <a:pt x="7403" y="1836"/>
                  </a:cubicBezTo>
                  <a:cubicBezTo>
                    <a:pt x="7403" y="2092"/>
                    <a:pt x="7192" y="2303"/>
                    <a:pt x="6937" y="2303"/>
                  </a:cubicBezTo>
                  <a:lnTo>
                    <a:pt x="2333" y="2303"/>
                  </a:lnTo>
                  <a:cubicBezTo>
                    <a:pt x="2077" y="2303"/>
                    <a:pt x="1866" y="2092"/>
                    <a:pt x="1866" y="1836"/>
                  </a:cubicBezTo>
                  <a:cubicBezTo>
                    <a:pt x="1866" y="1580"/>
                    <a:pt x="2077" y="1384"/>
                    <a:pt x="2333" y="1384"/>
                  </a:cubicBezTo>
                  <a:close/>
                  <a:moveTo>
                    <a:pt x="9736" y="1384"/>
                  </a:moveTo>
                  <a:cubicBezTo>
                    <a:pt x="9991" y="1384"/>
                    <a:pt x="10187" y="1580"/>
                    <a:pt x="10187" y="1836"/>
                  </a:cubicBezTo>
                  <a:cubicBezTo>
                    <a:pt x="10187" y="2092"/>
                    <a:pt x="9991" y="2303"/>
                    <a:pt x="9736" y="2303"/>
                  </a:cubicBezTo>
                  <a:cubicBezTo>
                    <a:pt x="9479" y="2303"/>
                    <a:pt x="9269" y="2092"/>
                    <a:pt x="9269" y="1836"/>
                  </a:cubicBezTo>
                  <a:cubicBezTo>
                    <a:pt x="9269" y="1580"/>
                    <a:pt x="9479" y="1384"/>
                    <a:pt x="9736" y="1384"/>
                  </a:cubicBezTo>
                  <a:close/>
                  <a:moveTo>
                    <a:pt x="11571" y="1384"/>
                  </a:moveTo>
                  <a:cubicBezTo>
                    <a:pt x="11826" y="1384"/>
                    <a:pt x="12037" y="1580"/>
                    <a:pt x="12037" y="1836"/>
                  </a:cubicBezTo>
                  <a:cubicBezTo>
                    <a:pt x="12037" y="2092"/>
                    <a:pt x="11826" y="2303"/>
                    <a:pt x="11571" y="2303"/>
                  </a:cubicBezTo>
                  <a:cubicBezTo>
                    <a:pt x="11315" y="2303"/>
                    <a:pt x="11120" y="2092"/>
                    <a:pt x="11120" y="1836"/>
                  </a:cubicBezTo>
                  <a:cubicBezTo>
                    <a:pt x="11120" y="1580"/>
                    <a:pt x="11315" y="1384"/>
                    <a:pt x="11571" y="1384"/>
                  </a:cubicBezTo>
                  <a:close/>
                  <a:moveTo>
                    <a:pt x="13421" y="1384"/>
                  </a:moveTo>
                  <a:cubicBezTo>
                    <a:pt x="13678" y="1384"/>
                    <a:pt x="13873" y="1580"/>
                    <a:pt x="13873" y="1836"/>
                  </a:cubicBezTo>
                  <a:cubicBezTo>
                    <a:pt x="13873" y="2092"/>
                    <a:pt x="13678" y="2303"/>
                    <a:pt x="13421" y="2303"/>
                  </a:cubicBezTo>
                  <a:cubicBezTo>
                    <a:pt x="13166" y="2303"/>
                    <a:pt x="12955" y="2092"/>
                    <a:pt x="12955" y="1836"/>
                  </a:cubicBezTo>
                  <a:cubicBezTo>
                    <a:pt x="12955" y="1580"/>
                    <a:pt x="13166" y="1384"/>
                    <a:pt x="13421" y="1384"/>
                  </a:cubicBezTo>
                  <a:close/>
                  <a:moveTo>
                    <a:pt x="452" y="0"/>
                  </a:moveTo>
                  <a:cubicBezTo>
                    <a:pt x="211" y="0"/>
                    <a:pt x="1" y="196"/>
                    <a:pt x="1" y="451"/>
                  </a:cubicBezTo>
                  <a:lnTo>
                    <a:pt x="1" y="3687"/>
                  </a:lnTo>
                  <a:lnTo>
                    <a:pt x="15724" y="3687"/>
                  </a:lnTo>
                  <a:lnTo>
                    <a:pt x="15724" y="451"/>
                  </a:lnTo>
                  <a:cubicBezTo>
                    <a:pt x="15724" y="196"/>
                    <a:pt x="15528" y="0"/>
                    <a:pt x="15272" y="0"/>
                  </a:cubicBezTo>
                  <a:close/>
                </a:path>
              </a:pathLst>
            </a:custGeom>
            <a:solidFill>
              <a:schemeClr val="accent3"/>
            </a:solidFill>
            <a:ln>
              <a:noFill/>
            </a:ln>
            <a:effectLst>
              <a:outerShdw blurRad="57150" dist="19050" dir="5400000" algn="bl" rotWithShape="0">
                <a:schemeClr val="dk1">
                  <a:alpha val="12000"/>
                </a:schemeClr>
              </a:outerShdw>
            </a:effectLst>
          </p:spPr>
          <p:txBody>
            <a:bodyPr spcFirstLastPara="1" wrap="square" lIns="91425" tIns="91425" rIns="91425" bIns="91425" anchor="ctr" anchorCtr="0">
              <a:noAutofit/>
            </a:bodyPr>
            <a:lstStyle/>
            <a:p>
              <a:endParaRPr dirty="0"/>
            </a:p>
          </p:txBody>
        </p:sp>
      </p:grpSp>
      <p:grpSp>
        <p:nvGrpSpPr>
          <p:cNvPr id="124" name="Google Shape;1457;p58">
            <a:extLst>
              <a:ext uri="{FF2B5EF4-FFF2-40B4-BE49-F238E27FC236}">
                <a16:creationId xmlns:a16="http://schemas.microsoft.com/office/drawing/2014/main" id="{80D1113B-27EC-4712-BE98-CB3AC6CD67E3}"/>
              </a:ext>
            </a:extLst>
          </p:cNvPr>
          <p:cNvGrpSpPr/>
          <p:nvPr/>
        </p:nvGrpSpPr>
        <p:grpSpPr>
          <a:xfrm>
            <a:off x="6083150" y="2538349"/>
            <a:ext cx="367370" cy="344162"/>
            <a:chOff x="3161130" y="1566649"/>
            <a:chExt cx="385366" cy="361021"/>
          </a:xfrm>
        </p:grpSpPr>
        <p:sp>
          <p:nvSpPr>
            <p:cNvPr id="125" name="Google Shape;1458;p58">
              <a:extLst>
                <a:ext uri="{FF2B5EF4-FFF2-40B4-BE49-F238E27FC236}">
                  <a16:creationId xmlns:a16="http://schemas.microsoft.com/office/drawing/2014/main" id="{1227B2E5-AC9E-473E-958F-614C52C5E58B}"/>
                </a:ext>
              </a:extLst>
            </p:cNvPr>
            <p:cNvSpPr/>
            <p:nvPr/>
          </p:nvSpPr>
          <p:spPr>
            <a:xfrm>
              <a:off x="3229716" y="1882620"/>
              <a:ext cx="248248" cy="45050"/>
            </a:xfrm>
            <a:custGeom>
              <a:avLst/>
              <a:gdLst/>
              <a:ahLst/>
              <a:cxnLst/>
              <a:rect l="l" t="t" r="r" b="b"/>
              <a:pathLst>
                <a:path w="9208" h="1671" extrusionOk="0">
                  <a:moveTo>
                    <a:pt x="2076" y="1"/>
                  </a:moveTo>
                  <a:lnTo>
                    <a:pt x="1790" y="828"/>
                  </a:lnTo>
                  <a:lnTo>
                    <a:pt x="421" y="828"/>
                  </a:lnTo>
                  <a:cubicBezTo>
                    <a:pt x="195" y="828"/>
                    <a:pt x="0" y="1024"/>
                    <a:pt x="0" y="1249"/>
                  </a:cubicBezTo>
                  <a:cubicBezTo>
                    <a:pt x="0" y="1475"/>
                    <a:pt x="195" y="1670"/>
                    <a:pt x="421" y="1670"/>
                  </a:cubicBezTo>
                  <a:lnTo>
                    <a:pt x="8786" y="1670"/>
                  </a:lnTo>
                  <a:cubicBezTo>
                    <a:pt x="9027" y="1670"/>
                    <a:pt x="9208" y="1475"/>
                    <a:pt x="9208" y="1249"/>
                  </a:cubicBezTo>
                  <a:cubicBezTo>
                    <a:pt x="9208" y="1024"/>
                    <a:pt x="9027" y="828"/>
                    <a:pt x="8786" y="828"/>
                  </a:cubicBezTo>
                  <a:lnTo>
                    <a:pt x="7417" y="828"/>
                  </a:lnTo>
                  <a:lnTo>
                    <a:pt x="7132" y="1"/>
                  </a:lnTo>
                  <a:close/>
                </a:path>
              </a:pathLst>
            </a:custGeom>
            <a:solidFill>
              <a:schemeClr val="accent4"/>
            </a:solidFill>
            <a:ln>
              <a:noFill/>
            </a:ln>
            <a:effectLst>
              <a:outerShdw blurRad="57150" dist="19050" dir="5400000" algn="bl" rotWithShape="0">
                <a:schemeClr val="dk1">
                  <a:alpha val="12000"/>
                </a:schemeClr>
              </a:outerShdw>
            </a:effectLst>
          </p:spPr>
          <p:txBody>
            <a:bodyPr spcFirstLastPara="1" wrap="square" lIns="91425" tIns="91425" rIns="91425" bIns="91425" anchor="ctr" anchorCtr="0">
              <a:noAutofit/>
            </a:bodyPr>
            <a:lstStyle/>
            <a:p>
              <a:endParaRPr dirty="0"/>
            </a:p>
          </p:txBody>
        </p:sp>
        <p:sp>
          <p:nvSpPr>
            <p:cNvPr id="126" name="Google Shape;1459;p58">
              <a:extLst>
                <a:ext uri="{FF2B5EF4-FFF2-40B4-BE49-F238E27FC236}">
                  <a16:creationId xmlns:a16="http://schemas.microsoft.com/office/drawing/2014/main" id="{2D006E03-5A1D-4D40-9C10-E022FD0BA955}"/>
                </a:ext>
              </a:extLst>
            </p:cNvPr>
            <p:cNvSpPr/>
            <p:nvPr/>
          </p:nvSpPr>
          <p:spPr>
            <a:xfrm>
              <a:off x="3229716" y="1679395"/>
              <a:ext cx="45023" cy="22350"/>
            </a:xfrm>
            <a:custGeom>
              <a:avLst/>
              <a:gdLst/>
              <a:ahLst/>
              <a:cxnLst/>
              <a:rect l="l" t="t" r="r" b="b"/>
              <a:pathLst>
                <a:path w="1670" h="829" extrusionOk="0">
                  <a:moveTo>
                    <a:pt x="0" y="1"/>
                  </a:moveTo>
                  <a:lnTo>
                    <a:pt x="0" y="829"/>
                  </a:lnTo>
                  <a:lnTo>
                    <a:pt x="1669" y="829"/>
                  </a:lnTo>
                  <a:lnTo>
                    <a:pt x="1669" y="1"/>
                  </a:lnTo>
                  <a:close/>
                </a:path>
              </a:pathLst>
            </a:custGeom>
            <a:solidFill>
              <a:schemeClr val="accent4"/>
            </a:solidFill>
            <a:ln>
              <a:noFill/>
            </a:ln>
            <a:effectLst>
              <a:outerShdw blurRad="57150" dist="19050" dir="5400000" algn="bl" rotWithShape="0">
                <a:schemeClr val="dk1">
                  <a:alpha val="12000"/>
                </a:schemeClr>
              </a:outerShdw>
            </a:effectLst>
          </p:spPr>
          <p:txBody>
            <a:bodyPr spcFirstLastPara="1" wrap="square" lIns="91425" tIns="91425" rIns="91425" bIns="91425" anchor="ctr" anchorCtr="0">
              <a:noAutofit/>
            </a:bodyPr>
            <a:lstStyle/>
            <a:p>
              <a:endParaRPr dirty="0"/>
            </a:p>
          </p:txBody>
        </p:sp>
        <p:sp>
          <p:nvSpPr>
            <p:cNvPr id="127" name="Google Shape;1460;p58">
              <a:extLst>
                <a:ext uri="{FF2B5EF4-FFF2-40B4-BE49-F238E27FC236}">
                  <a16:creationId xmlns:a16="http://schemas.microsoft.com/office/drawing/2014/main" id="{DF2DA6B9-CE5C-4B1E-85EC-56731DDD2B04}"/>
                </a:ext>
              </a:extLst>
            </p:cNvPr>
            <p:cNvSpPr/>
            <p:nvPr/>
          </p:nvSpPr>
          <p:spPr>
            <a:xfrm>
              <a:off x="3229716" y="1634399"/>
              <a:ext cx="45023" cy="22323"/>
            </a:xfrm>
            <a:custGeom>
              <a:avLst/>
              <a:gdLst/>
              <a:ahLst/>
              <a:cxnLst/>
              <a:rect l="l" t="t" r="r" b="b"/>
              <a:pathLst>
                <a:path w="1670" h="828" extrusionOk="0">
                  <a:moveTo>
                    <a:pt x="0" y="0"/>
                  </a:moveTo>
                  <a:lnTo>
                    <a:pt x="0" y="827"/>
                  </a:lnTo>
                  <a:lnTo>
                    <a:pt x="1669" y="827"/>
                  </a:lnTo>
                  <a:lnTo>
                    <a:pt x="1669" y="0"/>
                  </a:lnTo>
                  <a:close/>
                </a:path>
              </a:pathLst>
            </a:custGeom>
            <a:solidFill>
              <a:schemeClr val="accent4"/>
            </a:solidFill>
            <a:ln>
              <a:noFill/>
            </a:ln>
            <a:effectLst>
              <a:outerShdw blurRad="57150" dist="19050" dir="5400000" algn="bl" rotWithShape="0">
                <a:schemeClr val="dk1">
                  <a:alpha val="12000"/>
                </a:schemeClr>
              </a:outerShdw>
            </a:effectLst>
          </p:spPr>
          <p:txBody>
            <a:bodyPr spcFirstLastPara="1" wrap="square" lIns="91425" tIns="91425" rIns="91425" bIns="91425" anchor="ctr" anchorCtr="0">
              <a:noAutofit/>
            </a:bodyPr>
            <a:lstStyle/>
            <a:p>
              <a:endParaRPr dirty="0"/>
            </a:p>
          </p:txBody>
        </p:sp>
        <p:sp>
          <p:nvSpPr>
            <p:cNvPr id="128" name="Google Shape;1461;p58">
              <a:extLst>
                <a:ext uri="{FF2B5EF4-FFF2-40B4-BE49-F238E27FC236}">
                  <a16:creationId xmlns:a16="http://schemas.microsoft.com/office/drawing/2014/main" id="{5315C5D2-D79D-423F-9C0A-12F1BB72CDE3}"/>
                </a:ext>
              </a:extLst>
            </p:cNvPr>
            <p:cNvSpPr/>
            <p:nvPr/>
          </p:nvSpPr>
          <p:spPr>
            <a:xfrm>
              <a:off x="3229716" y="1724445"/>
              <a:ext cx="45023" cy="22727"/>
            </a:xfrm>
            <a:custGeom>
              <a:avLst/>
              <a:gdLst/>
              <a:ahLst/>
              <a:cxnLst/>
              <a:rect l="l" t="t" r="r" b="b"/>
              <a:pathLst>
                <a:path w="1670" h="843" extrusionOk="0">
                  <a:moveTo>
                    <a:pt x="0" y="0"/>
                  </a:moveTo>
                  <a:lnTo>
                    <a:pt x="0" y="843"/>
                  </a:lnTo>
                  <a:lnTo>
                    <a:pt x="1669" y="843"/>
                  </a:lnTo>
                  <a:lnTo>
                    <a:pt x="1669" y="0"/>
                  </a:lnTo>
                  <a:close/>
                </a:path>
              </a:pathLst>
            </a:custGeom>
            <a:solidFill>
              <a:schemeClr val="accent4"/>
            </a:solidFill>
            <a:ln>
              <a:noFill/>
            </a:ln>
            <a:effectLst>
              <a:outerShdw blurRad="57150" dist="19050" dir="5400000" algn="bl" rotWithShape="0">
                <a:schemeClr val="dk1">
                  <a:alpha val="12000"/>
                </a:schemeClr>
              </a:outerShdw>
            </a:effectLst>
          </p:spPr>
          <p:txBody>
            <a:bodyPr spcFirstLastPara="1" wrap="square" lIns="91425" tIns="91425" rIns="91425" bIns="91425" anchor="ctr" anchorCtr="0">
              <a:noAutofit/>
            </a:bodyPr>
            <a:lstStyle/>
            <a:p>
              <a:endParaRPr dirty="0"/>
            </a:p>
          </p:txBody>
        </p:sp>
        <p:sp>
          <p:nvSpPr>
            <p:cNvPr id="129" name="Google Shape;1462;p58">
              <a:extLst>
                <a:ext uri="{FF2B5EF4-FFF2-40B4-BE49-F238E27FC236}">
                  <a16:creationId xmlns:a16="http://schemas.microsoft.com/office/drawing/2014/main" id="{B00A9EEB-1E1B-4252-858F-9B78917CCB1F}"/>
                </a:ext>
              </a:extLst>
            </p:cNvPr>
            <p:cNvSpPr/>
            <p:nvPr/>
          </p:nvSpPr>
          <p:spPr>
            <a:xfrm>
              <a:off x="3455236" y="1656695"/>
              <a:ext cx="22727" cy="22727"/>
            </a:xfrm>
            <a:custGeom>
              <a:avLst/>
              <a:gdLst/>
              <a:ahLst/>
              <a:cxnLst/>
              <a:rect l="l" t="t" r="r" b="b"/>
              <a:pathLst>
                <a:path w="843" h="843" extrusionOk="0">
                  <a:moveTo>
                    <a:pt x="421" y="0"/>
                  </a:moveTo>
                  <a:cubicBezTo>
                    <a:pt x="195" y="0"/>
                    <a:pt x="0" y="196"/>
                    <a:pt x="0" y="421"/>
                  </a:cubicBezTo>
                  <a:cubicBezTo>
                    <a:pt x="0" y="648"/>
                    <a:pt x="195" y="843"/>
                    <a:pt x="421" y="843"/>
                  </a:cubicBezTo>
                  <a:cubicBezTo>
                    <a:pt x="662" y="843"/>
                    <a:pt x="843" y="648"/>
                    <a:pt x="843" y="421"/>
                  </a:cubicBezTo>
                  <a:cubicBezTo>
                    <a:pt x="843" y="196"/>
                    <a:pt x="662" y="0"/>
                    <a:pt x="421" y="0"/>
                  </a:cubicBezTo>
                  <a:close/>
                </a:path>
              </a:pathLst>
            </a:custGeom>
            <a:solidFill>
              <a:schemeClr val="accent4"/>
            </a:solidFill>
            <a:ln>
              <a:noFill/>
            </a:ln>
            <a:effectLst>
              <a:outerShdw blurRad="57150" dist="19050" dir="5400000" algn="bl" rotWithShape="0">
                <a:schemeClr val="dk1">
                  <a:alpha val="12000"/>
                </a:schemeClr>
              </a:outerShdw>
            </a:effectLst>
          </p:spPr>
          <p:txBody>
            <a:bodyPr spcFirstLastPara="1" wrap="square" lIns="91425" tIns="91425" rIns="91425" bIns="91425" anchor="ctr" anchorCtr="0">
              <a:noAutofit/>
            </a:bodyPr>
            <a:lstStyle/>
            <a:p>
              <a:endParaRPr dirty="0"/>
            </a:p>
          </p:txBody>
        </p:sp>
        <p:sp>
          <p:nvSpPr>
            <p:cNvPr id="130" name="Google Shape;1463;p58">
              <a:extLst>
                <a:ext uri="{FF2B5EF4-FFF2-40B4-BE49-F238E27FC236}">
                  <a16:creationId xmlns:a16="http://schemas.microsoft.com/office/drawing/2014/main" id="{6F1160DC-D688-4D02-8E5F-20FD5E62E07A}"/>
                </a:ext>
              </a:extLst>
            </p:cNvPr>
            <p:cNvSpPr/>
            <p:nvPr/>
          </p:nvSpPr>
          <p:spPr>
            <a:xfrm>
              <a:off x="3161130" y="1566649"/>
              <a:ext cx="385366" cy="225547"/>
            </a:xfrm>
            <a:custGeom>
              <a:avLst/>
              <a:gdLst/>
              <a:ahLst/>
              <a:cxnLst/>
              <a:rect l="l" t="t" r="r" b="b"/>
              <a:pathLst>
                <a:path w="14294" h="8366" extrusionOk="0">
                  <a:moveTo>
                    <a:pt x="6305" y="1671"/>
                  </a:moveTo>
                  <a:cubicBezTo>
                    <a:pt x="6546" y="1671"/>
                    <a:pt x="6727" y="1851"/>
                    <a:pt x="6727" y="2092"/>
                  </a:cubicBezTo>
                  <a:cubicBezTo>
                    <a:pt x="6727" y="2317"/>
                    <a:pt x="6546" y="2513"/>
                    <a:pt x="6305" y="2513"/>
                  </a:cubicBezTo>
                  <a:cubicBezTo>
                    <a:pt x="6079" y="2513"/>
                    <a:pt x="5899" y="2317"/>
                    <a:pt x="5899" y="2092"/>
                  </a:cubicBezTo>
                  <a:cubicBezTo>
                    <a:pt x="5899" y="1851"/>
                    <a:pt x="6079" y="1671"/>
                    <a:pt x="6305" y="1671"/>
                  </a:cubicBezTo>
                  <a:close/>
                  <a:moveTo>
                    <a:pt x="7990" y="1671"/>
                  </a:moveTo>
                  <a:cubicBezTo>
                    <a:pt x="8216" y="1671"/>
                    <a:pt x="8412" y="1851"/>
                    <a:pt x="8412" y="2092"/>
                  </a:cubicBezTo>
                  <a:cubicBezTo>
                    <a:pt x="8412" y="2317"/>
                    <a:pt x="8216" y="2513"/>
                    <a:pt x="7990" y="2513"/>
                  </a:cubicBezTo>
                  <a:cubicBezTo>
                    <a:pt x="7750" y="2513"/>
                    <a:pt x="7569" y="2317"/>
                    <a:pt x="7569" y="2092"/>
                  </a:cubicBezTo>
                  <a:cubicBezTo>
                    <a:pt x="7569" y="1851"/>
                    <a:pt x="7750" y="1671"/>
                    <a:pt x="7990" y="1671"/>
                  </a:cubicBezTo>
                  <a:close/>
                  <a:moveTo>
                    <a:pt x="9660" y="1671"/>
                  </a:moveTo>
                  <a:cubicBezTo>
                    <a:pt x="9886" y="1671"/>
                    <a:pt x="10081" y="1851"/>
                    <a:pt x="10081" y="2092"/>
                  </a:cubicBezTo>
                  <a:cubicBezTo>
                    <a:pt x="10081" y="2317"/>
                    <a:pt x="9886" y="2513"/>
                    <a:pt x="9660" y="2513"/>
                  </a:cubicBezTo>
                  <a:cubicBezTo>
                    <a:pt x="9435" y="2513"/>
                    <a:pt x="9239" y="2317"/>
                    <a:pt x="9239" y="2092"/>
                  </a:cubicBezTo>
                  <a:cubicBezTo>
                    <a:pt x="9239" y="1851"/>
                    <a:pt x="9435" y="1671"/>
                    <a:pt x="9660" y="1671"/>
                  </a:cubicBezTo>
                  <a:close/>
                  <a:moveTo>
                    <a:pt x="11330" y="2513"/>
                  </a:moveTo>
                  <a:cubicBezTo>
                    <a:pt x="12023" y="2513"/>
                    <a:pt x="12594" y="3069"/>
                    <a:pt x="12594" y="3761"/>
                  </a:cubicBezTo>
                  <a:cubicBezTo>
                    <a:pt x="12594" y="4453"/>
                    <a:pt x="12023" y="5011"/>
                    <a:pt x="11330" y="5011"/>
                  </a:cubicBezTo>
                  <a:cubicBezTo>
                    <a:pt x="10638" y="5011"/>
                    <a:pt x="10081" y="4453"/>
                    <a:pt x="10081" y="3761"/>
                  </a:cubicBezTo>
                  <a:cubicBezTo>
                    <a:pt x="10081" y="3069"/>
                    <a:pt x="10638" y="2513"/>
                    <a:pt x="11330" y="2513"/>
                  </a:cubicBezTo>
                  <a:close/>
                  <a:moveTo>
                    <a:pt x="4635" y="1671"/>
                  </a:moveTo>
                  <a:cubicBezTo>
                    <a:pt x="4875" y="1671"/>
                    <a:pt x="5056" y="1851"/>
                    <a:pt x="5056" y="2092"/>
                  </a:cubicBezTo>
                  <a:lnTo>
                    <a:pt x="5056" y="7117"/>
                  </a:lnTo>
                  <a:cubicBezTo>
                    <a:pt x="5056" y="7342"/>
                    <a:pt x="4875" y="7523"/>
                    <a:pt x="4635" y="7523"/>
                  </a:cubicBezTo>
                  <a:lnTo>
                    <a:pt x="2123" y="7523"/>
                  </a:lnTo>
                  <a:cubicBezTo>
                    <a:pt x="1896" y="7523"/>
                    <a:pt x="1701" y="7342"/>
                    <a:pt x="1701" y="7117"/>
                  </a:cubicBezTo>
                  <a:lnTo>
                    <a:pt x="1701" y="2092"/>
                  </a:lnTo>
                  <a:cubicBezTo>
                    <a:pt x="1701" y="1851"/>
                    <a:pt x="1896" y="1671"/>
                    <a:pt x="2123" y="1671"/>
                  </a:cubicBezTo>
                  <a:close/>
                  <a:moveTo>
                    <a:pt x="7990" y="4194"/>
                  </a:moveTo>
                  <a:cubicBezTo>
                    <a:pt x="8125" y="4194"/>
                    <a:pt x="8261" y="4251"/>
                    <a:pt x="8336" y="4363"/>
                  </a:cubicBezTo>
                  <a:lnTo>
                    <a:pt x="9720" y="6455"/>
                  </a:lnTo>
                  <a:lnTo>
                    <a:pt x="10201" y="5974"/>
                  </a:lnTo>
                  <a:cubicBezTo>
                    <a:pt x="10285" y="5891"/>
                    <a:pt x="10390" y="5849"/>
                    <a:pt x="10495" y="5849"/>
                  </a:cubicBezTo>
                  <a:cubicBezTo>
                    <a:pt x="10600" y="5849"/>
                    <a:pt x="10706" y="5891"/>
                    <a:pt x="10789" y="5974"/>
                  </a:cubicBezTo>
                  <a:lnTo>
                    <a:pt x="11631" y="6816"/>
                  </a:lnTo>
                  <a:cubicBezTo>
                    <a:pt x="11796" y="6981"/>
                    <a:pt x="11796" y="7237"/>
                    <a:pt x="11631" y="7402"/>
                  </a:cubicBezTo>
                  <a:cubicBezTo>
                    <a:pt x="11548" y="7485"/>
                    <a:pt x="11439" y="7527"/>
                    <a:pt x="11332" y="7527"/>
                  </a:cubicBezTo>
                  <a:cubicBezTo>
                    <a:pt x="11225" y="7527"/>
                    <a:pt x="11119" y="7485"/>
                    <a:pt x="11044" y="7402"/>
                  </a:cubicBezTo>
                  <a:lnTo>
                    <a:pt x="10502" y="6861"/>
                  </a:lnTo>
                  <a:lnTo>
                    <a:pt x="9961" y="7402"/>
                  </a:lnTo>
                  <a:cubicBezTo>
                    <a:pt x="9882" y="7481"/>
                    <a:pt x="9781" y="7526"/>
                    <a:pt x="9667" y="7526"/>
                  </a:cubicBezTo>
                  <a:cubicBezTo>
                    <a:pt x="9650" y="7526"/>
                    <a:pt x="9633" y="7525"/>
                    <a:pt x="9615" y="7523"/>
                  </a:cubicBezTo>
                  <a:cubicBezTo>
                    <a:pt x="9495" y="7508"/>
                    <a:pt x="9375" y="7448"/>
                    <a:pt x="9314" y="7342"/>
                  </a:cubicBezTo>
                  <a:lnTo>
                    <a:pt x="7990" y="5356"/>
                  </a:lnTo>
                  <a:lnTo>
                    <a:pt x="6666" y="7342"/>
                  </a:lnTo>
                  <a:cubicBezTo>
                    <a:pt x="6581" y="7466"/>
                    <a:pt x="6448" y="7529"/>
                    <a:pt x="6312" y="7529"/>
                  </a:cubicBezTo>
                  <a:cubicBezTo>
                    <a:pt x="6233" y="7529"/>
                    <a:pt x="6152" y="7507"/>
                    <a:pt x="6079" y="7462"/>
                  </a:cubicBezTo>
                  <a:cubicBezTo>
                    <a:pt x="5884" y="7328"/>
                    <a:pt x="5838" y="7071"/>
                    <a:pt x="5959" y="6876"/>
                  </a:cubicBezTo>
                  <a:lnTo>
                    <a:pt x="7644" y="4363"/>
                  </a:lnTo>
                  <a:cubicBezTo>
                    <a:pt x="7719" y="4251"/>
                    <a:pt x="7854" y="4194"/>
                    <a:pt x="7990" y="4194"/>
                  </a:cubicBezTo>
                  <a:close/>
                  <a:moveTo>
                    <a:pt x="1265" y="0"/>
                  </a:moveTo>
                  <a:cubicBezTo>
                    <a:pt x="572" y="0"/>
                    <a:pt x="1" y="557"/>
                    <a:pt x="1" y="1249"/>
                  </a:cubicBezTo>
                  <a:lnTo>
                    <a:pt x="1" y="8365"/>
                  </a:lnTo>
                  <a:lnTo>
                    <a:pt x="14294" y="8365"/>
                  </a:lnTo>
                  <a:lnTo>
                    <a:pt x="14294" y="1249"/>
                  </a:lnTo>
                  <a:cubicBezTo>
                    <a:pt x="14294" y="557"/>
                    <a:pt x="13722" y="0"/>
                    <a:pt x="13030" y="0"/>
                  </a:cubicBezTo>
                  <a:close/>
                </a:path>
              </a:pathLst>
            </a:custGeom>
            <a:solidFill>
              <a:schemeClr val="accent4"/>
            </a:solidFill>
            <a:ln>
              <a:noFill/>
            </a:ln>
            <a:effectLst>
              <a:outerShdw blurRad="57150" dist="19050" dir="5400000" algn="bl" rotWithShape="0">
                <a:schemeClr val="dk1">
                  <a:alpha val="12000"/>
                </a:schemeClr>
              </a:outerShdw>
            </a:effectLst>
          </p:spPr>
          <p:txBody>
            <a:bodyPr spcFirstLastPara="1" wrap="square" lIns="91425" tIns="91425" rIns="91425" bIns="91425" anchor="ctr" anchorCtr="0">
              <a:noAutofit/>
            </a:bodyPr>
            <a:lstStyle/>
            <a:p>
              <a:endParaRPr dirty="0"/>
            </a:p>
          </p:txBody>
        </p:sp>
        <p:sp>
          <p:nvSpPr>
            <p:cNvPr id="131" name="Google Shape;1464;p58">
              <a:extLst>
                <a:ext uri="{FF2B5EF4-FFF2-40B4-BE49-F238E27FC236}">
                  <a16:creationId xmlns:a16="http://schemas.microsoft.com/office/drawing/2014/main" id="{16823383-CA92-439A-B2F6-2CC3BD97827B}"/>
                </a:ext>
              </a:extLst>
            </p:cNvPr>
            <p:cNvSpPr/>
            <p:nvPr/>
          </p:nvSpPr>
          <p:spPr>
            <a:xfrm>
              <a:off x="3161130" y="1814869"/>
              <a:ext cx="385366" cy="45077"/>
            </a:xfrm>
            <a:custGeom>
              <a:avLst/>
              <a:gdLst/>
              <a:ahLst/>
              <a:cxnLst/>
              <a:rect l="l" t="t" r="r" b="b"/>
              <a:pathLst>
                <a:path w="14294" h="1672" extrusionOk="0">
                  <a:moveTo>
                    <a:pt x="1" y="1"/>
                  </a:moveTo>
                  <a:lnTo>
                    <a:pt x="1" y="408"/>
                  </a:lnTo>
                  <a:cubicBezTo>
                    <a:pt x="1" y="1100"/>
                    <a:pt x="572" y="1671"/>
                    <a:pt x="1265" y="1671"/>
                  </a:cubicBezTo>
                  <a:lnTo>
                    <a:pt x="13030" y="1671"/>
                  </a:lnTo>
                  <a:cubicBezTo>
                    <a:pt x="13722" y="1671"/>
                    <a:pt x="14294" y="1100"/>
                    <a:pt x="14294" y="408"/>
                  </a:cubicBezTo>
                  <a:lnTo>
                    <a:pt x="14294" y="1"/>
                  </a:lnTo>
                  <a:close/>
                </a:path>
              </a:pathLst>
            </a:custGeom>
            <a:solidFill>
              <a:schemeClr val="accent4"/>
            </a:solidFill>
            <a:ln>
              <a:noFill/>
            </a:ln>
            <a:effectLst>
              <a:outerShdw blurRad="57150" dist="19050" dir="5400000" algn="bl" rotWithShape="0">
                <a:schemeClr val="dk1">
                  <a:alpha val="12000"/>
                </a:schemeClr>
              </a:outerShdw>
            </a:effectLst>
          </p:spPr>
          <p:txBody>
            <a:bodyPr spcFirstLastPara="1" wrap="square" lIns="91425" tIns="91425" rIns="91425" bIns="91425" anchor="ctr" anchorCtr="0">
              <a:noAutofit/>
            </a:bodyPr>
            <a:lstStyle/>
            <a:p>
              <a:endParaRPr dirty="0"/>
            </a:p>
          </p:txBody>
        </p:sp>
      </p:grpSp>
      <p:grpSp>
        <p:nvGrpSpPr>
          <p:cNvPr id="132" name="Google Shape;1465;p58">
            <a:extLst>
              <a:ext uri="{FF2B5EF4-FFF2-40B4-BE49-F238E27FC236}">
                <a16:creationId xmlns:a16="http://schemas.microsoft.com/office/drawing/2014/main" id="{F747716D-F297-4EC9-A14D-D335E6462D4B}"/>
              </a:ext>
            </a:extLst>
          </p:cNvPr>
          <p:cNvGrpSpPr/>
          <p:nvPr/>
        </p:nvGrpSpPr>
        <p:grpSpPr>
          <a:xfrm>
            <a:off x="7092681" y="3554975"/>
            <a:ext cx="342234" cy="320954"/>
            <a:chOff x="2378697" y="2734448"/>
            <a:chExt cx="358999" cy="336676"/>
          </a:xfrm>
        </p:grpSpPr>
        <p:sp>
          <p:nvSpPr>
            <p:cNvPr id="133" name="Google Shape;1466;p58">
              <a:extLst>
                <a:ext uri="{FF2B5EF4-FFF2-40B4-BE49-F238E27FC236}">
                  <a16:creationId xmlns:a16="http://schemas.microsoft.com/office/drawing/2014/main" id="{88889DB9-4C6B-48CB-A7B7-22A4D338525A}"/>
                </a:ext>
              </a:extLst>
            </p:cNvPr>
            <p:cNvSpPr/>
            <p:nvPr/>
          </p:nvSpPr>
          <p:spPr>
            <a:xfrm>
              <a:off x="2442376" y="3028932"/>
              <a:ext cx="231640" cy="42192"/>
            </a:xfrm>
            <a:custGeom>
              <a:avLst/>
              <a:gdLst/>
              <a:ahLst/>
              <a:cxnLst/>
              <a:rect l="l" t="t" r="r" b="b"/>
              <a:pathLst>
                <a:path w="8592" h="1565" extrusionOk="0">
                  <a:moveTo>
                    <a:pt x="1926" y="0"/>
                  </a:moveTo>
                  <a:lnTo>
                    <a:pt x="1671" y="782"/>
                  </a:lnTo>
                  <a:lnTo>
                    <a:pt x="392" y="782"/>
                  </a:lnTo>
                  <a:cubicBezTo>
                    <a:pt x="181" y="782"/>
                    <a:pt x="0" y="963"/>
                    <a:pt x="0" y="1174"/>
                  </a:cubicBezTo>
                  <a:cubicBezTo>
                    <a:pt x="0" y="1384"/>
                    <a:pt x="181" y="1565"/>
                    <a:pt x="392" y="1565"/>
                  </a:cubicBezTo>
                  <a:lnTo>
                    <a:pt x="8201" y="1565"/>
                  </a:lnTo>
                  <a:cubicBezTo>
                    <a:pt x="8411" y="1565"/>
                    <a:pt x="8592" y="1384"/>
                    <a:pt x="8592" y="1174"/>
                  </a:cubicBezTo>
                  <a:cubicBezTo>
                    <a:pt x="8592" y="963"/>
                    <a:pt x="8411" y="782"/>
                    <a:pt x="8201" y="782"/>
                  </a:cubicBezTo>
                  <a:lnTo>
                    <a:pt x="6921" y="782"/>
                  </a:lnTo>
                  <a:lnTo>
                    <a:pt x="6650" y="0"/>
                  </a:lnTo>
                  <a:close/>
                </a:path>
              </a:pathLst>
            </a:custGeom>
            <a:solidFill>
              <a:schemeClr val="accent3"/>
            </a:solidFill>
            <a:ln>
              <a:noFill/>
            </a:ln>
            <a:effectLst>
              <a:outerShdw blurRad="57150" dist="19050" dir="5400000" algn="bl" rotWithShape="0">
                <a:schemeClr val="dk1">
                  <a:alpha val="12000"/>
                </a:schemeClr>
              </a:outerShdw>
            </a:effectLst>
          </p:spPr>
          <p:txBody>
            <a:bodyPr spcFirstLastPara="1" wrap="square" lIns="91425" tIns="91425" rIns="91425" bIns="91425" anchor="ctr" anchorCtr="0">
              <a:noAutofit/>
            </a:bodyPr>
            <a:lstStyle/>
            <a:p>
              <a:endParaRPr dirty="0"/>
            </a:p>
          </p:txBody>
        </p:sp>
        <p:sp>
          <p:nvSpPr>
            <p:cNvPr id="134" name="Google Shape;1467;p58">
              <a:extLst>
                <a:ext uri="{FF2B5EF4-FFF2-40B4-BE49-F238E27FC236}">
                  <a16:creationId xmlns:a16="http://schemas.microsoft.com/office/drawing/2014/main" id="{8C79293E-C108-4901-B725-80F2929AAADD}"/>
                </a:ext>
              </a:extLst>
            </p:cNvPr>
            <p:cNvSpPr/>
            <p:nvPr/>
          </p:nvSpPr>
          <p:spPr>
            <a:xfrm>
              <a:off x="2652907" y="2797723"/>
              <a:ext cx="21110" cy="20678"/>
            </a:xfrm>
            <a:custGeom>
              <a:avLst/>
              <a:gdLst/>
              <a:ahLst/>
              <a:cxnLst/>
              <a:rect l="l" t="t" r="r" b="b"/>
              <a:pathLst>
                <a:path w="783" h="767" extrusionOk="0">
                  <a:moveTo>
                    <a:pt x="392" y="0"/>
                  </a:moveTo>
                  <a:cubicBezTo>
                    <a:pt x="181" y="0"/>
                    <a:pt x="0" y="165"/>
                    <a:pt x="0" y="376"/>
                  </a:cubicBezTo>
                  <a:cubicBezTo>
                    <a:pt x="0" y="602"/>
                    <a:pt x="181" y="767"/>
                    <a:pt x="392" y="767"/>
                  </a:cubicBezTo>
                  <a:cubicBezTo>
                    <a:pt x="602" y="767"/>
                    <a:pt x="783" y="602"/>
                    <a:pt x="783" y="376"/>
                  </a:cubicBezTo>
                  <a:cubicBezTo>
                    <a:pt x="783" y="165"/>
                    <a:pt x="602" y="0"/>
                    <a:pt x="392" y="0"/>
                  </a:cubicBezTo>
                  <a:close/>
                </a:path>
              </a:pathLst>
            </a:custGeom>
            <a:solidFill>
              <a:schemeClr val="accent3"/>
            </a:solidFill>
            <a:ln>
              <a:noFill/>
            </a:ln>
            <a:effectLst>
              <a:outerShdw blurRad="57150" dist="19050" dir="5400000" algn="bl" rotWithShape="0">
                <a:schemeClr val="dk1">
                  <a:alpha val="12000"/>
                </a:schemeClr>
              </a:outerShdw>
            </a:effectLst>
          </p:spPr>
          <p:txBody>
            <a:bodyPr spcFirstLastPara="1" wrap="square" lIns="91425" tIns="91425" rIns="91425" bIns="91425" anchor="ctr" anchorCtr="0">
              <a:noAutofit/>
            </a:bodyPr>
            <a:lstStyle/>
            <a:p>
              <a:endParaRPr dirty="0"/>
            </a:p>
          </p:txBody>
        </p:sp>
        <p:sp>
          <p:nvSpPr>
            <p:cNvPr id="135" name="Google Shape;1468;p58">
              <a:extLst>
                <a:ext uri="{FF2B5EF4-FFF2-40B4-BE49-F238E27FC236}">
                  <a16:creationId xmlns:a16="http://schemas.microsoft.com/office/drawing/2014/main" id="{CFAE4F3D-3BBC-4961-8400-9BB2975D1FCB}"/>
                </a:ext>
              </a:extLst>
            </p:cNvPr>
            <p:cNvSpPr/>
            <p:nvPr/>
          </p:nvSpPr>
          <p:spPr>
            <a:xfrm>
              <a:off x="2378697" y="2734448"/>
              <a:ext cx="358999" cy="210531"/>
            </a:xfrm>
            <a:custGeom>
              <a:avLst/>
              <a:gdLst/>
              <a:ahLst/>
              <a:cxnLst/>
              <a:rect l="l" t="t" r="r" b="b"/>
              <a:pathLst>
                <a:path w="13316" h="7809" extrusionOk="0">
                  <a:moveTo>
                    <a:pt x="10563" y="1565"/>
                  </a:moveTo>
                  <a:cubicBezTo>
                    <a:pt x="11209" y="1565"/>
                    <a:pt x="11736" y="2091"/>
                    <a:pt x="11736" y="2723"/>
                  </a:cubicBezTo>
                  <a:cubicBezTo>
                    <a:pt x="11736" y="3370"/>
                    <a:pt x="11209" y="3896"/>
                    <a:pt x="10563" y="3896"/>
                  </a:cubicBezTo>
                  <a:cubicBezTo>
                    <a:pt x="9915" y="3896"/>
                    <a:pt x="9389" y="3370"/>
                    <a:pt x="9389" y="2723"/>
                  </a:cubicBezTo>
                  <a:cubicBezTo>
                    <a:pt x="9389" y="2091"/>
                    <a:pt x="9915" y="1565"/>
                    <a:pt x="10563" y="1565"/>
                  </a:cubicBezTo>
                  <a:close/>
                  <a:moveTo>
                    <a:pt x="1159" y="0"/>
                  </a:moveTo>
                  <a:cubicBezTo>
                    <a:pt x="527" y="0"/>
                    <a:pt x="1" y="526"/>
                    <a:pt x="1" y="1174"/>
                  </a:cubicBezTo>
                  <a:lnTo>
                    <a:pt x="1" y="7808"/>
                  </a:lnTo>
                  <a:lnTo>
                    <a:pt x="2362" y="7808"/>
                  </a:lnTo>
                  <a:lnTo>
                    <a:pt x="2362" y="6635"/>
                  </a:lnTo>
                  <a:cubicBezTo>
                    <a:pt x="2362" y="6424"/>
                    <a:pt x="2543" y="6243"/>
                    <a:pt x="2754" y="6243"/>
                  </a:cubicBezTo>
                  <a:lnTo>
                    <a:pt x="3355" y="6243"/>
                  </a:lnTo>
                  <a:cubicBezTo>
                    <a:pt x="3401" y="6123"/>
                    <a:pt x="3446" y="6018"/>
                    <a:pt x="3491" y="5912"/>
                  </a:cubicBezTo>
                  <a:lnTo>
                    <a:pt x="3070" y="5477"/>
                  </a:lnTo>
                  <a:cubicBezTo>
                    <a:pt x="2920" y="5326"/>
                    <a:pt x="2920" y="5085"/>
                    <a:pt x="3070" y="4935"/>
                  </a:cubicBezTo>
                  <a:lnTo>
                    <a:pt x="4168" y="3822"/>
                  </a:lnTo>
                  <a:cubicBezTo>
                    <a:pt x="4243" y="3746"/>
                    <a:pt x="4345" y="3709"/>
                    <a:pt x="4446" y="3709"/>
                  </a:cubicBezTo>
                  <a:cubicBezTo>
                    <a:pt x="4548" y="3709"/>
                    <a:pt x="4650" y="3746"/>
                    <a:pt x="4725" y="3822"/>
                  </a:cubicBezTo>
                  <a:lnTo>
                    <a:pt x="5146" y="4257"/>
                  </a:lnTo>
                  <a:cubicBezTo>
                    <a:pt x="5267" y="4197"/>
                    <a:pt x="5371" y="4153"/>
                    <a:pt x="5492" y="4107"/>
                  </a:cubicBezTo>
                  <a:lnTo>
                    <a:pt x="5492" y="3505"/>
                  </a:lnTo>
                  <a:cubicBezTo>
                    <a:pt x="5492" y="3294"/>
                    <a:pt x="5658" y="3114"/>
                    <a:pt x="5883" y="3114"/>
                  </a:cubicBezTo>
                  <a:lnTo>
                    <a:pt x="7433" y="3114"/>
                  </a:lnTo>
                  <a:cubicBezTo>
                    <a:pt x="7658" y="3114"/>
                    <a:pt x="7824" y="3294"/>
                    <a:pt x="7824" y="3505"/>
                  </a:cubicBezTo>
                  <a:lnTo>
                    <a:pt x="7824" y="4107"/>
                  </a:lnTo>
                  <a:cubicBezTo>
                    <a:pt x="7945" y="4153"/>
                    <a:pt x="8049" y="4197"/>
                    <a:pt x="8155" y="4257"/>
                  </a:cubicBezTo>
                  <a:lnTo>
                    <a:pt x="8591" y="3822"/>
                  </a:lnTo>
                  <a:cubicBezTo>
                    <a:pt x="8666" y="3746"/>
                    <a:pt x="8764" y="3709"/>
                    <a:pt x="8864" y="3709"/>
                  </a:cubicBezTo>
                  <a:cubicBezTo>
                    <a:pt x="8964" y="3709"/>
                    <a:pt x="9065" y="3746"/>
                    <a:pt x="9148" y="3822"/>
                  </a:cubicBezTo>
                  <a:lnTo>
                    <a:pt x="10246" y="4935"/>
                  </a:lnTo>
                  <a:cubicBezTo>
                    <a:pt x="10397" y="5085"/>
                    <a:pt x="10397" y="5326"/>
                    <a:pt x="10246" y="5477"/>
                  </a:cubicBezTo>
                  <a:lnTo>
                    <a:pt x="9825" y="5912"/>
                  </a:lnTo>
                  <a:cubicBezTo>
                    <a:pt x="9871" y="6018"/>
                    <a:pt x="9915" y="6123"/>
                    <a:pt x="9961" y="6243"/>
                  </a:cubicBezTo>
                  <a:lnTo>
                    <a:pt x="10563" y="6243"/>
                  </a:lnTo>
                  <a:cubicBezTo>
                    <a:pt x="10773" y="6243"/>
                    <a:pt x="10954" y="6424"/>
                    <a:pt x="10954" y="6635"/>
                  </a:cubicBezTo>
                  <a:lnTo>
                    <a:pt x="10954" y="7808"/>
                  </a:lnTo>
                  <a:lnTo>
                    <a:pt x="13315" y="7808"/>
                  </a:lnTo>
                  <a:lnTo>
                    <a:pt x="13315" y="1174"/>
                  </a:lnTo>
                  <a:cubicBezTo>
                    <a:pt x="13315" y="526"/>
                    <a:pt x="12774" y="0"/>
                    <a:pt x="12127" y="0"/>
                  </a:cubicBezTo>
                  <a:close/>
                </a:path>
              </a:pathLst>
            </a:custGeom>
            <a:solidFill>
              <a:schemeClr val="accent3"/>
            </a:solidFill>
            <a:ln>
              <a:noFill/>
            </a:ln>
            <a:effectLst>
              <a:outerShdw blurRad="57150" dist="19050" dir="5400000" algn="bl" rotWithShape="0">
                <a:schemeClr val="dk1">
                  <a:alpha val="12000"/>
                </a:schemeClr>
              </a:outerShdw>
            </a:effectLst>
          </p:spPr>
          <p:txBody>
            <a:bodyPr spcFirstLastPara="1" wrap="square" lIns="91425" tIns="91425" rIns="91425" bIns="91425" anchor="ctr" anchorCtr="0">
              <a:noAutofit/>
            </a:bodyPr>
            <a:lstStyle/>
            <a:p>
              <a:endParaRPr dirty="0"/>
            </a:p>
          </p:txBody>
        </p:sp>
        <p:sp>
          <p:nvSpPr>
            <p:cNvPr id="136" name="Google Shape;1469;p58">
              <a:extLst>
                <a:ext uri="{FF2B5EF4-FFF2-40B4-BE49-F238E27FC236}">
                  <a16:creationId xmlns:a16="http://schemas.microsoft.com/office/drawing/2014/main" id="{BC7A44E9-4986-4053-9A81-B211F5B55061}"/>
                </a:ext>
              </a:extLst>
            </p:cNvPr>
            <p:cNvSpPr/>
            <p:nvPr/>
          </p:nvSpPr>
          <p:spPr>
            <a:xfrm>
              <a:off x="2526734" y="2902759"/>
              <a:ext cx="62925" cy="42219"/>
            </a:xfrm>
            <a:custGeom>
              <a:avLst/>
              <a:gdLst/>
              <a:ahLst/>
              <a:cxnLst/>
              <a:rect l="l" t="t" r="r" b="b"/>
              <a:pathLst>
                <a:path w="2334" h="1566" extrusionOk="0">
                  <a:moveTo>
                    <a:pt x="1160" y="0"/>
                  </a:moveTo>
                  <a:cubicBezTo>
                    <a:pt x="528" y="0"/>
                    <a:pt x="1" y="528"/>
                    <a:pt x="1" y="1174"/>
                  </a:cubicBezTo>
                  <a:cubicBezTo>
                    <a:pt x="1" y="1310"/>
                    <a:pt x="31" y="1430"/>
                    <a:pt x="77" y="1565"/>
                  </a:cubicBezTo>
                  <a:lnTo>
                    <a:pt x="2258" y="1565"/>
                  </a:lnTo>
                  <a:cubicBezTo>
                    <a:pt x="2303" y="1430"/>
                    <a:pt x="2333" y="1310"/>
                    <a:pt x="2333" y="1174"/>
                  </a:cubicBezTo>
                  <a:cubicBezTo>
                    <a:pt x="2333" y="528"/>
                    <a:pt x="1806" y="0"/>
                    <a:pt x="1160" y="0"/>
                  </a:cubicBezTo>
                  <a:close/>
                </a:path>
              </a:pathLst>
            </a:custGeom>
            <a:solidFill>
              <a:schemeClr val="accent3"/>
            </a:solidFill>
            <a:ln>
              <a:noFill/>
            </a:ln>
            <a:effectLst>
              <a:outerShdw blurRad="57150" dist="19050" dir="5400000" algn="bl" rotWithShape="0">
                <a:schemeClr val="dk1">
                  <a:alpha val="12000"/>
                </a:schemeClr>
              </a:outerShdw>
            </a:effectLst>
          </p:spPr>
          <p:txBody>
            <a:bodyPr spcFirstLastPara="1" wrap="square" lIns="91425" tIns="91425" rIns="91425" bIns="91425" anchor="ctr" anchorCtr="0">
              <a:noAutofit/>
            </a:bodyPr>
            <a:lstStyle/>
            <a:p>
              <a:endParaRPr dirty="0"/>
            </a:p>
          </p:txBody>
        </p:sp>
        <p:sp>
          <p:nvSpPr>
            <p:cNvPr id="137" name="Google Shape;1470;p58">
              <a:extLst>
                <a:ext uri="{FF2B5EF4-FFF2-40B4-BE49-F238E27FC236}">
                  <a16:creationId xmlns:a16="http://schemas.microsoft.com/office/drawing/2014/main" id="{6D06355F-3DED-4E5C-A74D-50E574676476}"/>
                </a:ext>
              </a:extLst>
            </p:cNvPr>
            <p:cNvSpPr/>
            <p:nvPr/>
          </p:nvSpPr>
          <p:spPr>
            <a:xfrm>
              <a:off x="2463459" y="2839484"/>
              <a:ext cx="189475" cy="105494"/>
            </a:xfrm>
            <a:custGeom>
              <a:avLst/>
              <a:gdLst/>
              <a:ahLst/>
              <a:cxnLst/>
              <a:rect l="l" t="t" r="r" b="b"/>
              <a:pathLst>
                <a:path w="7028" h="3913" extrusionOk="0">
                  <a:moveTo>
                    <a:pt x="3116" y="0"/>
                  </a:moveTo>
                  <a:lnTo>
                    <a:pt x="3116" y="512"/>
                  </a:lnTo>
                  <a:cubicBezTo>
                    <a:pt x="3116" y="678"/>
                    <a:pt x="2995" y="843"/>
                    <a:pt x="2829" y="889"/>
                  </a:cubicBezTo>
                  <a:cubicBezTo>
                    <a:pt x="2589" y="949"/>
                    <a:pt x="2348" y="1039"/>
                    <a:pt x="2137" y="1174"/>
                  </a:cubicBezTo>
                  <a:cubicBezTo>
                    <a:pt x="2078" y="1209"/>
                    <a:pt x="2012" y="1226"/>
                    <a:pt x="1945" y="1226"/>
                  </a:cubicBezTo>
                  <a:cubicBezTo>
                    <a:pt x="1842" y="1226"/>
                    <a:pt x="1738" y="1187"/>
                    <a:pt x="1656" y="1114"/>
                  </a:cubicBezTo>
                  <a:lnTo>
                    <a:pt x="1310" y="753"/>
                  </a:lnTo>
                  <a:lnTo>
                    <a:pt x="753" y="1310"/>
                  </a:lnTo>
                  <a:lnTo>
                    <a:pt x="1114" y="1671"/>
                  </a:lnTo>
                  <a:cubicBezTo>
                    <a:pt x="1234" y="1791"/>
                    <a:pt x="1265" y="1986"/>
                    <a:pt x="1174" y="2137"/>
                  </a:cubicBezTo>
                  <a:cubicBezTo>
                    <a:pt x="1039" y="2363"/>
                    <a:pt x="934" y="2588"/>
                    <a:pt x="873" y="2829"/>
                  </a:cubicBezTo>
                  <a:cubicBezTo>
                    <a:pt x="829" y="3009"/>
                    <a:pt x="678" y="3130"/>
                    <a:pt x="498" y="3130"/>
                  </a:cubicBezTo>
                  <a:lnTo>
                    <a:pt x="1" y="3130"/>
                  </a:lnTo>
                  <a:lnTo>
                    <a:pt x="1" y="3912"/>
                  </a:lnTo>
                  <a:lnTo>
                    <a:pt x="1611" y="3912"/>
                  </a:lnTo>
                  <a:cubicBezTo>
                    <a:pt x="1581" y="3777"/>
                    <a:pt x="1565" y="3657"/>
                    <a:pt x="1565" y="3521"/>
                  </a:cubicBezTo>
                  <a:cubicBezTo>
                    <a:pt x="1565" y="2438"/>
                    <a:pt x="2438" y="1565"/>
                    <a:pt x="3507" y="1565"/>
                  </a:cubicBezTo>
                  <a:cubicBezTo>
                    <a:pt x="4590" y="1565"/>
                    <a:pt x="5463" y="2438"/>
                    <a:pt x="5463" y="3521"/>
                  </a:cubicBezTo>
                  <a:cubicBezTo>
                    <a:pt x="5463" y="3657"/>
                    <a:pt x="5433" y="3777"/>
                    <a:pt x="5417" y="3912"/>
                  </a:cubicBezTo>
                  <a:lnTo>
                    <a:pt x="7027" y="3912"/>
                  </a:lnTo>
                  <a:lnTo>
                    <a:pt x="7027" y="3130"/>
                  </a:lnTo>
                  <a:lnTo>
                    <a:pt x="6530" y="3130"/>
                  </a:lnTo>
                  <a:cubicBezTo>
                    <a:pt x="6350" y="3130"/>
                    <a:pt x="6185" y="3009"/>
                    <a:pt x="6155" y="2829"/>
                  </a:cubicBezTo>
                  <a:cubicBezTo>
                    <a:pt x="6079" y="2588"/>
                    <a:pt x="5989" y="2363"/>
                    <a:pt x="5854" y="2137"/>
                  </a:cubicBezTo>
                  <a:cubicBezTo>
                    <a:pt x="5764" y="1986"/>
                    <a:pt x="5794" y="1791"/>
                    <a:pt x="5914" y="1671"/>
                  </a:cubicBezTo>
                  <a:lnTo>
                    <a:pt x="6275" y="1310"/>
                  </a:lnTo>
                  <a:lnTo>
                    <a:pt x="5718" y="753"/>
                  </a:lnTo>
                  <a:lnTo>
                    <a:pt x="5373" y="1114"/>
                  </a:lnTo>
                  <a:cubicBezTo>
                    <a:pt x="5290" y="1187"/>
                    <a:pt x="5186" y="1226"/>
                    <a:pt x="5084" y="1226"/>
                  </a:cubicBezTo>
                  <a:cubicBezTo>
                    <a:pt x="5017" y="1226"/>
                    <a:pt x="4950" y="1209"/>
                    <a:pt x="4891" y="1174"/>
                  </a:cubicBezTo>
                  <a:cubicBezTo>
                    <a:pt x="4665" y="1039"/>
                    <a:pt x="4440" y="949"/>
                    <a:pt x="4199" y="889"/>
                  </a:cubicBezTo>
                  <a:cubicBezTo>
                    <a:pt x="4018" y="843"/>
                    <a:pt x="3898" y="678"/>
                    <a:pt x="3898" y="512"/>
                  </a:cubicBezTo>
                  <a:lnTo>
                    <a:pt x="3898" y="0"/>
                  </a:lnTo>
                  <a:close/>
                </a:path>
              </a:pathLst>
            </a:custGeom>
            <a:solidFill>
              <a:schemeClr val="accent3"/>
            </a:solidFill>
            <a:ln>
              <a:noFill/>
            </a:ln>
            <a:effectLst>
              <a:outerShdw blurRad="57150" dist="19050" dir="5400000" algn="bl" rotWithShape="0">
                <a:schemeClr val="dk1">
                  <a:alpha val="12000"/>
                </a:schemeClr>
              </a:outerShdw>
            </a:effectLst>
          </p:spPr>
          <p:txBody>
            <a:bodyPr spcFirstLastPara="1" wrap="square" lIns="91425" tIns="91425" rIns="91425" bIns="91425" anchor="ctr" anchorCtr="0">
              <a:noAutofit/>
            </a:bodyPr>
            <a:lstStyle/>
            <a:p>
              <a:endParaRPr dirty="0"/>
            </a:p>
          </p:txBody>
        </p:sp>
        <p:sp>
          <p:nvSpPr>
            <p:cNvPr id="138" name="Google Shape;1471;p58">
              <a:extLst>
                <a:ext uri="{FF2B5EF4-FFF2-40B4-BE49-F238E27FC236}">
                  <a16:creationId xmlns:a16="http://schemas.microsoft.com/office/drawing/2014/main" id="{719B130C-BB40-48F8-B4B4-FBBC6E3EB95D}"/>
                </a:ext>
              </a:extLst>
            </p:cNvPr>
            <p:cNvSpPr/>
            <p:nvPr/>
          </p:nvSpPr>
          <p:spPr>
            <a:xfrm>
              <a:off x="2378697" y="2966034"/>
              <a:ext cx="358999" cy="41815"/>
            </a:xfrm>
            <a:custGeom>
              <a:avLst/>
              <a:gdLst/>
              <a:ahLst/>
              <a:cxnLst/>
              <a:rect l="l" t="t" r="r" b="b"/>
              <a:pathLst>
                <a:path w="13316" h="1551" extrusionOk="0">
                  <a:moveTo>
                    <a:pt x="1" y="0"/>
                  </a:moveTo>
                  <a:lnTo>
                    <a:pt x="1" y="392"/>
                  </a:lnTo>
                  <a:cubicBezTo>
                    <a:pt x="1" y="1024"/>
                    <a:pt x="527" y="1551"/>
                    <a:pt x="1159" y="1551"/>
                  </a:cubicBezTo>
                  <a:lnTo>
                    <a:pt x="12127" y="1551"/>
                  </a:lnTo>
                  <a:cubicBezTo>
                    <a:pt x="12774" y="1551"/>
                    <a:pt x="13315" y="1024"/>
                    <a:pt x="13315" y="392"/>
                  </a:cubicBezTo>
                  <a:lnTo>
                    <a:pt x="13315" y="0"/>
                  </a:lnTo>
                  <a:close/>
                </a:path>
              </a:pathLst>
            </a:custGeom>
            <a:solidFill>
              <a:schemeClr val="accent3"/>
            </a:solidFill>
            <a:ln>
              <a:noFill/>
            </a:ln>
            <a:effectLst>
              <a:outerShdw blurRad="57150" dist="19050" dir="5400000" algn="bl" rotWithShape="0">
                <a:schemeClr val="dk1">
                  <a:alpha val="12000"/>
                </a:schemeClr>
              </a:outerShdw>
            </a:effectLst>
          </p:spPr>
          <p:txBody>
            <a:bodyPr spcFirstLastPara="1" wrap="square" lIns="91425" tIns="91425" rIns="91425" bIns="91425" anchor="ctr" anchorCtr="0">
              <a:noAutofit/>
            </a:bodyPr>
            <a:lstStyle/>
            <a:p>
              <a:endParaRPr dirty="0"/>
            </a:p>
          </p:txBody>
        </p:sp>
      </p:grpSp>
      <p:grpSp>
        <p:nvGrpSpPr>
          <p:cNvPr id="139" name="Google Shape;1472;p58">
            <a:extLst>
              <a:ext uri="{FF2B5EF4-FFF2-40B4-BE49-F238E27FC236}">
                <a16:creationId xmlns:a16="http://schemas.microsoft.com/office/drawing/2014/main" id="{766AED55-FCC9-4CCD-8DDE-A77B7021CC11}"/>
              </a:ext>
            </a:extLst>
          </p:cNvPr>
          <p:cNvGrpSpPr/>
          <p:nvPr/>
        </p:nvGrpSpPr>
        <p:grpSpPr>
          <a:xfrm>
            <a:off x="7018896" y="2412648"/>
            <a:ext cx="503568" cy="572696"/>
            <a:chOff x="4813643" y="2734448"/>
            <a:chExt cx="327780" cy="372776"/>
          </a:xfrm>
        </p:grpSpPr>
        <p:sp>
          <p:nvSpPr>
            <p:cNvPr id="140" name="Google Shape;1473;p58">
              <a:extLst>
                <a:ext uri="{FF2B5EF4-FFF2-40B4-BE49-F238E27FC236}">
                  <a16:creationId xmlns:a16="http://schemas.microsoft.com/office/drawing/2014/main" id="{492BF71F-964E-46B2-B229-7ACCDC824420}"/>
                </a:ext>
              </a:extLst>
            </p:cNvPr>
            <p:cNvSpPr/>
            <p:nvPr/>
          </p:nvSpPr>
          <p:spPr>
            <a:xfrm>
              <a:off x="4988478" y="2889765"/>
              <a:ext cx="65324" cy="111587"/>
            </a:xfrm>
            <a:custGeom>
              <a:avLst/>
              <a:gdLst/>
              <a:ahLst/>
              <a:cxnLst/>
              <a:rect l="l" t="t" r="r" b="b"/>
              <a:pathLst>
                <a:path w="2423" h="4139" extrusionOk="0">
                  <a:moveTo>
                    <a:pt x="2422" y="1"/>
                  </a:moveTo>
                  <a:lnTo>
                    <a:pt x="1" y="1385"/>
                  </a:lnTo>
                  <a:lnTo>
                    <a:pt x="1" y="4139"/>
                  </a:lnTo>
                  <a:lnTo>
                    <a:pt x="2422" y="2739"/>
                  </a:lnTo>
                  <a:lnTo>
                    <a:pt x="2422" y="1"/>
                  </a:lnTo>
                  <a:close/>
                </a:path>
              </a:pathLst>
            </a:custGeom>
            <a:solidFill>
              <a:schemeClr val="lt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endParaRPr dirty="0"/>
            </a:p>
          </p:txBody>
        </p:sp>
        <p:sp>
          <p:nvSpPr>
            <p:cNvPr id="141" name="Google Shape;1474;p58">
              <a:extLst>
                <a:ext uri="{FF2B5EF4-FFF2-40B4-BE49-F238E27FC236}">
                  <a16:creationId xmlns:a16="http://schemas.microsoft.com/office/drawing/2014/main" id="{C60F5ACC-C3E4-4852-9DB7-9962200967A7}"/>
                </a:ext>
              </a:extLst>
            </p:cNvPr>
            <p:cNvSpPr/>
            <p:nvPr/>
          </p:nvSpPr>
          <p:spPr>
            <a:xfrm>
              <a:off x="4912613" y="2834227"/>
              <a:ext cx="129839" cy="73843"/>
            </a:xfrm>
            <a:custGeom>
              <a:avLst/>
              <a:gdLst/>
              <a:ahLst/>
              <a:cxnLst/>
              <a:rect l="l" t="t" r="r" b="b"/>
              <a:pathLst>
                <a:path w="4816" h="2739" extrusionOk="0">
                  <a:moveTo>
                    <a:pt x="2408" y="0"/>
                  </a:moveTo>
                  <a:lnTo>
                    <a:pt x="1" y="1369"/>
                  </a:lnTo>
                  <a:lnTo>
                    <a:pt x="2408" y="2739"/>
                  </a:lnTo>
                  <a:lnTo>
                    <a:pt x="4815" y="1369"/>
                  </a:lnTo>
                  <a:lnTo>
                    <a:pt x="2408" y="0"/>
                  </a:lnTo>
                  <a:close/>
                </a:path>
              </a:pathLst>
            </a:custGeom>
            <a:solidFill>
              <a:schemeClr val="lt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endParaRPr dirty="0"/>
            </a:p>
          </p:txBody>
        </p:sp>
        <p:sp>
          <p:nvSpPr>
            <p:cNvPr id="142" name="Google Shape;1475;p58">
              <a:extLst>
                <a:ext uri="{FF2B5EF4-FFF2-40B4-BE49-F238E27FC236}">
                  <a16:creationId xmlns:a16="http://schemas.microsoft.com/office/drawing/2014/main" id="{C03A19C3-8E52-4DBD-883C-1061874BB889}"/>
                </a:ext>
              </a:extLst>
            </p:cNvPr>
            <p:cNvSpPr/>
            <p:nvPr/>
          </p:nvSpPr>
          <p:spPr>
            <a:xfrm>
              <a:off x="5075667" y="2839888"/>
              <a:ext cx="65755" cy="161868"/>
            </a:xfrm>
            <a:custGeom>
              <a:avLst/>
              <a:gdLst/>
              <a:ahLst/>
              <a:cxnLst/>
              <a:rect l="l" t="t" r="r" b="b"/>
              <a:pathLst>
                <a:path w="2439" h="6004" extrusionOk="0">
                  <a:moveTo>
                    <a:pt x="2438" y="1"/>
                  </a:moveTo>
                  <a:lnTo>
                    <a:pt x="1" y="1385"/>
                  </a:lnTo>
                  <a:lnTo>
                    <a:pt x="1" y="4619"/>
                  </a:lnTo>
                  <a:lnTo>
                    <a:pt x="2438" y="6003"/>
                  </a:lnTo>
                  <a:lnTo>
                    <a:pt x="2438" y="1"/>
                  </a:lnTo>
                  <a:close/>
                </a:path>
              </a:pathLst>
            </a:custGeom>
            <a:solidFill>
              <a:schemeClr val="lt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endParaRPr dirty="0"/>
            </a:p>
          </p:txBody>
        </p:sp>
        <p:sp>
          <p:nvSpPr>
            <p:cNvPr id="143" name="Google Shape;1476;p58">
              <a:extLst>
                <a:ext uri="{FF2B5EF4-FFF2-40B4-BE49-F238E27FC236}">
                  <a16:creationId xmlns:a16="http://schemas.microsoft.com/office/drawing/2014/main" id="{FA9E79DA-60F1-4EF0-9CAA-FE329C2CE61A}"/>
                </a:ext>
              </a:extLst>
            </p:cNvPr>
            <p:cNvSpPr/>
            <p:nvPr/>
          </p:nvSpPr>
          <p:spPr>
            <a:xfrm>
              <a:off x="4813643" y="2839888"/>
              <a:ext cx="65728" cy="161868"/>
            </a:xfrm>
            <a:custGeom>
              <a:avLst/>
              <a:gdLst/>
              <a:ahLst/>
              <a:cxnLst/>
              <a:rect l="l" t="t" r="r" b="b"/>
              <a:pathLst>
                <a:path w="2438" h="6004" extrusionOk="0">
                  <a:moveTo>
                    <a:pt x="1" y="1"/>
                  </a:moveTo>
                  <a:lnTo>
                    <a:pt x="1" y="6003"/>
                  </a:lnTo>
                  <a:lnTo>
                    <a:pt x="2438" y="4619"/>
                  </a:lnTo>
                  <a:lnTo>
                    <a:pt x="2438" y="1385"/>
                  </a:lnTo>
                  <a:lnTo>
                    <a:pt x="1" y="1"/>
                  </a:lnTo>
                  <a:close/>
                </a:path>
              </a:pathLst>
            </a:custGeom>
            <a:solidFill>
              <a:schemeClr val="lt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endParaRPr dirty="0"/>
            </a:p>
          </p:txBody>
        </p:sp>
        <p:sp>
          <p:nvSpPr>
            <p:cNvPr id="144" name="Google Shape;1477;p58">
              <a:extLst>
                <a:ext uri="{FF2B5EF4-FFF2-40B4-BE49-F238E27FC236}">
                  <a16:creationId xmlns:a16="http://schemas.microsoft.com/office/drawing/2014/main" id="{30A0AEF7-3A1E-41BF-9F8B-4679027FD4C7}"/>
                </a:ext>
              </a:extLst>
            </p:cNvPr>
            <p:cNvSpPr/>
            <p:nvPr/>
          </p:nvSpPr>
          <p:spPr>
            <a:xfrm>
              <a:off x="4900858" y="2889765"/>
              <a:ext cx="65755" cy="111587"/>
            </a:xfrm>
            <a:custGeom>
              <a:avLst/>
              <a:gdLst/>
              <a:ahLst/>
              <a:cxnLst/>
              <a:rect l="l" t="t" r="r" b="b"/>
              <a:pathLst>
                <a:path w="2439" h="4139" extrusionOk="0">
                  <a:moveTo>
                    <a:pt x="1" y="1"/>
                  </a:moveTo>
                  <a:lnTo>
                    <a:pt x="1" y="2739"/>
                  </a:lnTo>
                  <a:lnTo>
                    <a:pt x="2438" y="4139"/>
                  </a:lnTo>
                  <a:lnTo>
                    <a:pt x="2438" y="1385"/>
                  </a:lnTo>
                  <a:lnTo>
                    <a:pt x="1" y="1"/>
                  </a:lnTo>
                  <a:close/>
                </a:path>
              </a:pathLst>
            </a:custGeom>
            <a:solidFill>
              <a:schemeClr val="lt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endParaRPr dirty="0"/>
            </a:p>
          </p:txBody>
        </p:sp>
        <p:sp>
          <p:nvSpPr>
            <p:cNvPr id="145" name="Google Shape;1478;p58">
              <a:extLst>
                <a:ext uri="{FF2B5EF4-FFF2-40B4-BE49-F238E27FC236}">
                  <a16:creationId xmlns:a16="http://schemas.microsoft.com/office/drawing/2014/main" id="{6E2F6EE5-AD9D-43F5-A2FD-A4C39F98306F}"/>
                </a:ext>
              </a:extLst>
            </p:cNvPr>
            <p:cNvSpPr/>
            <p:nvPr/>
          </p:nvSpPr>
          <p:spPr>
            <a:xfrm>
              <a:off x="4824616" y="2983073"/>
              <a:ext cx="141998" cy="124151"/>
            </a:xfrm>
            <a:custGeom>
              <a:avLst/>
              <a:gdLst/>
              <a:ahLst/>
              <a:cxnLst/>
              <a:rect l="l" t="t" r="r" b="b"/>
              <a:pathLst>
                <a:path w="5267" h="4605" extrusionOk="0">
                  <a:moveTo>
                    <a:pt x="2452" y="0"/>
                  </a:moveTo>
                  <a:lnTo>
                    <a:pt x="0" y="1400"/>
                  </a:lnTo>
                  <a:lnTo>
                    <a:pt x="5266" y="4604"/>
                  </a:lnTo>
                  <a:lnTo>
                    <a:pt x="5266" y="1611"/>
                  </a:lnTo>
                  <a:lnTo>
                    <a:pt x="2452" y="0"/>
                  </a:lnTo>
                  <a:close/>
                </a:path>
              </a:pathLst>
            </a:custGeom>
            <a:solidFill>
              <a:schemeClr val="lt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endParaRPr dirty="0"/>
            </a:p>
          </p:txBody>
        </p:sp>
        <p:sp>
          <p:nvSpPr>
            <p:cNvPr id="146" name="Google Shape;1479;p58">
              <a:extLst>
                <a:ext uri="{FF2B5EF4-FFF2-40B4-BE49-F238E27FC236}">
                  <a16:creationId xmlns:a16="http://schemas.microsoft.com/office/drawing/2014/main" id="{7426DC0C-3B7B-470C-9F72-AC64A15202A2}"/>
                </a:ext>
              </a:extLst>
            </p:cNvPr>
            <p:cNvSpPr/>
            <p:nvPr/>
          </p:nvSpPr>
          <p:spPr>
            <a:xfrm>
              <a:off x="4988478" y="2983073"/>
              <a:ext cx="141998" cy="124151"/>
            </a:xfrm>
            <a:custGeom>
              <a:avLst/>
              <a:gdLst/>
              <a:ahLst/>
              <a:cxnLst/>
              <a:rect l="l" t="t" r="r" b="b"/>
              <a:pathLst>
                <a:path w="5267" h="4605" extrusionOk="0">
                  <a:moveTo>
                    <a:pt x="2814" y="0"/>
                  </a:moveTo>
                  <a:lnTo>
                    <a:pt x="1" y="1611"/>
                  </a:lnTo>
                  <a:lnTo>
                    <a:pt x="1" y="4604"/>
                  </a:lnTo>
                  <a:lnTo>
                    <a:pt x="5267" y="1400"/>
                  </a:lnTo>
                  <a:lnTo>
                    <a:pt x="2814" y="0"/>
                  </a:lnTo>
                  <a:close/>
                </a:path>
              </a:pathLst>
            </a:custGeom>
            <a:solidFill>
              <a:schemeClr val="lt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endParaRPr dirty="0"/>
            </a:p>
          </p:txBody>
        </p:sp>
        <p:sp>
          <p:nvSpPr>
            <p:cNvPr id="147" name="Google Shape;1480;p58">
              <a:extLst>
                <a:ext uri="{FF2B5EF4-FFF2-40B4-BE49-F238E27FC236}">
                  <a16:creationId xmlns:a16="http://schemas.microsoft.com/office/drawing/2014/main" id="{EFABF15A-1ACA-4186-B3B8-7FDD90CF7723}"/>
                </a:ext>
              </a:extLst>
            </p:cNvPr>
            <p:cNvSpPr/>
            <p:nvPr/>
          </p:nvSpPr>
          <p:spPr>
            <a:xfrm>
              <a:off x="4988478" y="2734448"/>
              <a:ext cx="141998" cy="124151"/>
            </a:xfrm>
            <a:custGeom>
              <a:avLst/>
              <a:gdLst/>
              <a:ahLst/>
              <a:cxnLst/>
              <a:rect l="l" t="t" r="r" b="b"/>
              <a:pathLst>
                <a:path w="5267" h="4605" extrusionOk="0">
                  <a:moveTo>
                    <a:pt x="1" y="0"/>
                  </a:moveTo>
                  <a:lnTo>
                    <a:pt x="1" y="2994"/>
                  </a:lnTo>
                  <a:lnTo>
                    <a:pt x="2814" y="4604"/>
                  </a:lnTo>
                  <a:lnTo>
                    <a:pt x="5267" y="3204"/>
                  </a:lnTo>
                  <a:lnTo>
                    <a:pt x="1" y="0"/>
                  </a:lnTo>
                  <a:close/>
                </a:path>
              </a:pathLst>
            </a:custGeom>
            <a:solidFill>
              <a:schemeClr val="lt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endParaRPr dirty="0"/>
            </a:p>
          </p:txBody>
        </p:sp>
        <p:sp>
          <p:nvSpPr>
            <p:cNvPr id="148" name="Google Shape;1481;p58">
              <a:extLst>
                <a:ext uri="{FF2B5EF4-FFF2-40B4-BE49-F238E27FC236}">
                  <a16:creationId xmlns:a16="http://schemas.microsoft.com/office/drawing/2014/main" id="{B56EA9F6-312A-4F81-8278-BBF45906CC4D}"/>
                </a:ext>
              </a:extLst>
            </p:cNvPr>
            <p:cNvSpPr/>
            <p:nvPr/>
          </p:nvSpPr>
          <p:spPr>
            <a:xfrm>
              <a:off x="4824616" y="2734448"/>
              <a:ext cx="141998" cy="124151"/>
            </a:xfrm>
            <a:custGeom>
              <a:avLst/>
              <a:gdLst/>
              <a:ahLst/>
              <a:cxnLst/>
              <a:rect l="l" t="t" r="r" b="b"/>
              <a:pathLst>
                <a:path w="5267" h="4605" extrusionOk="0">
                  <a:moveTo>
                    <a:pt x="5266" y="0"/>
                  </a:moveTo>
                  <a:lnTo>
                    <a:pt x="0" y="3204"/>
                  </a:lnTo>
                  <a:lnTo>
                    <a:pt x="2452" y="4604"/>
                  </a:lnTo>
                  <a:lnTo>
                    <a:pt x="5266" y="2994"/>
                  </a:lnTo>
                  <a:lnTo>
                    <a:pt x="5266" y="0"/>
                  </a:lnTo>
                  <a:close/>
                </a:path>
              </a:pathLst>
            </a:custGeom>
            <a:solidFill>
              <a:schemeClr val="lt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endParaRPr dirty="0"/>
            </a:p>
          </p:txBody>
        </p:sp>
      </p:grpSp>
      <p:grpSp>
        <p:nvGrpSpPr>
          <p:cNvPr id="149" name="Google Shape;1482;p58">
            <a:extLst>
              <a:ext uri="{FF2B5EF4-FFF2-40B4-BE49-F238E27FC236}">
                <a16:creationId xmlns:a16="http://schemas.microsoft.com/office/drawing/2014/main" id="{4E0D85F4-6E27-4D74-BF90-CBF2A714E3BF}"/>
              </a:ext>
            </a:extLst>
          </p:cNvPr>
          <p:cNvGrpSpPr/>
          <p:nvPr/>
        </p:nvGrpSpPr>
        <p:grpSpPr>
          <a:xfrm>
            <a:off x="8103411" y="2539461"/>
            <a:ext cx="342264" cy="342214"/>
            <a:chOff x="1533770" y="2734448"/>
            <a:chExt cx="366332" cy="366279"/>
          </a:xfrm>
        </p:grpSpPr>
        <p:sp>
          <p:nvSpPr>
            <p:cNvPr id="150" name="Google Shape;1483;p58">
              <a:extLst>
                <a:ext uri="{FF2B5EF4-FFF2-40B4-BE49-F238E27FC236}">
                  <a16:creationId xmlns:a16="http://schemas.microsoft.com/office/drawing/2014/main" id="{72F5E6A3-99F1-42FB-9D2A-937672F86FF0}"/>
                </a:ext>
              </a:extLst>
            </p:cNvPr>
            <p:cNvSpPr/>
            <p:nvPr/>
          </p:nvSpPr>
          <p:spPr>
            <a:xfrm>
              <a:off x="1598663" y="3024861"/>
              <a:ext cx="21541" cy="21514"/>
            </a:xfrm>
            <a:custGeom>
              <a:avLst/>
              <a:gdLst/>
              <a:ahLst/>
              <a:cxnLst/>
              <a:rect l="l" t="t" r="r" b="b"/>
              <a:pathLst>
                <a:path w="799" h="798" extrusionOk="0">
                  <a:moveTo>
                    <a:pt x="1" y="1"/>
                  </a:moveTo>
                  <a:lnTo>
                    <a:pt x="1" y="797"/>
                  </a:lnTo>
                  <a:lnTo>
                    <a:pt x="799" y="797"/>
                  </a:lnTo>
                  <a:lnTo>
                    <a:pt x="799" y="1"/>
                  </a:lnTo>
                  <a:close/>
                </a:path>
              </a:pathLst>
            </a:custGeom>
            <a:solidFill>
              <a:schemeClr val="accent4"/>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endParaRPr dirty="0"/>
            </a:p>
          </p:txBody>
        </p:sp>
        <p:sp>
          <p:nvSpPr>
            <p:cNvPr id="151" name="Google Shape;1484;p58">
              <a:extLst>
                <a:ext uri="{FF2B5EF4-FFF2-40B4-BE49-F238E27FC236}">
                  <a16:creationId xmlns:a16="http://schemas.microsoft.com/office/drawing/2014/main" id="{C5860852-4498-41C8-AEE8-1849E997DE50}"/>
                </a:ext>
              </a:extLst>
            </p:cNvPr>
            <p:cNvSpPr/>
            <p:nvPr/>
          </p:nvSpPr>
          <p:spPr>
            <a:xfrm>
              <a:off x="1727666" y="3003347"/>
              <a:ext cx="21541" cy="21541"/>
            </a:xfrm>
            <a:custGeom>
              <a:avLst/>
              <a:gdLst/>
              <a:ahLst/>
              <a:cxnLst/>
              <a:rect l="l" t="t" r="r" b="b"/>
              <a:pathLst>
                <a:path w="799" h="799" extrusionOk="0">
                  <a:moveTo>
                    <a:pt x="392" y="1"/>
                  </a:moveTo>
                  <a:cubicBezTo>
                    <a:pt x="181" y="1"/>
                    <a:pt x="0" y="181"/>
                    <a:pt x="0" y="407"/>
                  </a:cubicBezTo>
                  <a:cubicBezTo>
                    <a:pt x="0" y="618"/>
                    <a:pt x="181" y="799"/>
                    <a:pt x="392" y="799"/>
                  </a:cubicBezTo>
                  <a:cubicBezTo>
                    <a:pt x="618" y="799"/>
                    <a:pt x="798" y="618"/>
                    <a:pt x="798" y="407"/>
                  </a:cubicBezTo>
                  <a:cubicBezTo>
                    <a:pt x="798" y="181"/>
                    <a:pt x="618" y="1"/>
                    <a:pt x="392" y="1"/>
                  </a:cubicBezTo>
                  <a:close/>
                </a:path>
              </a:pathLst>
            </a:custGeom>
            <a:solidFill>
              <a:schemeClr val="accent4"/>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endParaRPr dirty="0"/>
            </a:p>
          </p:txBody>
        </p:sp>
        <p:sp>
          <p:nvSpPr>
            <p:cNvPr id="152" name="Google Shape;1485;p58">
              <a:extLst>
                <a:ext uri="{FF2B5EF4-FFF2-40B4-BE49-F238E27FC236}">
                  <a16:creationId xmlns:a16="http://schemas.microsoft.com/office/drawing/2014/main" id="{CD256AE4-65A6-4274-9432-02A5084AEB31}"/>
                </a:ext>
              </a:extLst>
            </p:cNvPr>
            <p:cNvSpPr/>
            <p:nvPr/>
          </p:nvSpPr>
          <p:spPr>
            <a:xfrm>
              <a:off x="1533770" y="2928317"/>
              <a:ext cx="366332" cy="172409"/>
            </a:xfrm>
            <a:custGeom>
              <a:avLst/>
              <a:gdLst/>
              <a:ahLst/>
              <a:cxnLst/>
              <a:rect l="l" t="t" r="r" b="b"/>
              <a:pathLst>
                <a:path w="13588" h="6395" extrusionOk="0">
                  <a:moveTo>
                    <a:pt x="7584" y="1987"/>
                  </a:moveTo>
                  <a:cubicBezTo>
                    <a:pt x="8246" y="1987"/>
                    <a:pt x="8787" y="2528"/>
                    <a:pt x="8787" y="3190"/>
                  </a:cubicBezTo>
                  <a:cubicBezTo>
                    <a:pt x="8787" y="3837"/>
                    <a:pt x="8246" y="4378"/>
                    <a:pt x="7584" y="4378"/>
                  </a:cubicBezTo>
                  <a:cubicBezTo>
                    <a:pt x="6937" y="4378"/>
                    <a:pt x="6396" y="3837"/>
                    <a:pt x="6396" y="3190"/>
                  </a:cubicBezTo>
                  <a:cubicBezTo>
                    <a:pt x="6396" y="2528"/>
                    <a:pt x="6937" y="1987"/>
                    <a:pt x="7584" y="1987"/>
                  </a:cubicBezTo>
                  <a:close/>
                  <a:moveTo>
                    <a:pt x="10773" y="1987"/>
                  </a:moveTo>
                  <a:cubicBezTo>
                    <a:pt x="11435" y="1987"/>
                    <a:pt x="11962" y="2528"/>
                    <a:pt x="11962" y="3190"/>
                  </a:cubicBezTo>
                  <a:cubicBezTo>
                    <a:pt x="11962" y="3837"/>
                    <a:pt x="11435" y="4378"/>
                    <a:pt x="10773" y="4378"/>
                  </a:cubicBezTo>
                  <a:cubicBezTo>
                    <a:pt x="10111" y="4378"/>
                    <a:pt x="9585" y="3837"/>
                    <a:pt x="9585" y="3190"/>
                  </a:cubicBezTo>
                  <a:cubicBezTo>
                    <a:pt x="9585" y="2528"/>
                    <a:pt x="10111" y="1987"/>
                    <a:pt x="10773" y="1987"/>
                  </a:cubicBezTo>
                  <a:close/>
                  <a:moveTo>
                    <a:pt x="4410" y="1189"/>
                  </a:moveTo>
                  <a:cubicBezTo>
                    <a:pt x="5056" y="1189"/>
                    <a:pt x="5598" y="1730"/>
                    <a:pt x="5598" y="2392"/>
                  </a:cubicBezTo>
                  <a:cubicBezTo>
                    <a:pt x="5598" y="2603"/>
                    <a:pt x="5417" y="2784"/>
                    <a:pt x="5206" y="2784"/>
                  </a:cubicBezTo>
                  <a:cubicBezTo>
                    <a:pt x="4981" y="2784"/>
                    <a:pt x="4801" y="2603"/>
                    <a:pt x="4801" y="2392"/>
                  </a:cubicBezTo>
                  <a:cubicBezTo>
                    <a:pt x="4801" y="2167"/>
                    <a:pt x="4620" y="1987"/>
                    <a:pt x="4410" y="1987"/>
                  </a:cubicBezTo>
                  <a:cubicBezTo>
                    <a:pt x="4183" y="1987"/>
                    <a:pt x="4003" y="2167"/>
                    <a:pt x="4003" y="2392"/>
                  </a:cubicBezTo>
                  <a:lnTo>
                    <a:pt x="4003" y="4770"/>
                  </a:lnTo>
                  <a:cubicBezTo>
                    <a:pt x="4003" y="4996"/>
                    <a:pt x="3822" y="5176"/>
                    <a:pt x="3612" y="5176"/>
                  </a:cubicBezTo>
                  <a:lnTo>
                    <a:pt x="2017" y="5176"/>
                  </a:lnTo>
                  <a:cubicBezTo>
                    <a:pt x="1792" y="5176"/>
                    <a:pt x="1611" y="4996"/>
                    <a:pt x="1611" y="4770"/>
                  </a:cubicBezTo>
                  <a:lnTo>
                    <a:pt x="1611" y="3190"/>
                  </a:lnTo>
                  <a:cubicBezTo>
                    <a:pt x="1611" y="2964"/>
                    <a:pt x="1792" y="2784"/>
                    <a:pt x="2017" y="2784"/>
                  </a:cubicBezTo>
                  <a:lnTo>
                    <a:pt x="3206" y="2784"/>
                  </a:lnTo>
                  <a:lnTo>
                    <a:pt x="3206" y="2392"/>
                  </a:lnTo>
                  <a:cubicBezTo>
                    <a:pt x="3206" y="1730"/>
                    <a:pt x="3748" y="1189"/>
                    <a:pt x="4410" y="1189"/>
                  </a:cubicBezTo>
                  <a:close/>
                  <a:moveTo>
                    <a:pt x="1220" y="1"/>
                  </a:moveTo>
                  <a:cubicBezTo>
                    <a:pt x="558" y="1"/>
                    <a:pt x="1" y="527"/>
                    <a:pt x="1" y="1189"/>
                  </a:cubicBezTo>
                  <a:lnTo>
                    <a:pt x="1" y="5176"/>
                  </a:lnTo>
                  <a:cubicBezTo>
                    <a:pt x="1" y="5838"/>
                    <a:pt x="558" y="6394"/>
                    <a:pt x="1220" y="6394"/>
                  </a:cubicBezTo>
                  <a:lnTo>
                    <a:pt x="12398" y="6394"/>
                  </a:lnTo>
                  <a:cubicBezTo>
                    <a:pt x="13046" y="6394"/>
                    <a:pt x="13587" y="5838"/>
                    <a:pt x="13587" y="5176"/>
                  </a:cubicBezTo>
                  <a:lnTo>
                    <a:pt x="13587" y="1189"/>
                  </a:lnTo>
                  <a:cubicBezTo>
                    <a:pt x="13587" y="527"/>
                    <a:pt x="13046" y="1"/>
                    <a:pt x="12398" y="1"/>
                  </a:cubicBezTo>
                  <a:close/>
                </a:path>
              </a:pathLst>
            </a:custGeom>
            <a:solidFill>
              <a:schemeClr val="accent4"/>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endParaRPr dirty="0"/>
            </a:p>
          </p:txBody>
        </p:sp>
        <p:sp>
          <p:nvSpPr>
            <p:cNvPr id="153" name="Google Shape;1486;p58">
              <a:extLst>
                <a:ext uri="{FF2B5EF4-FFF2-40B4-BE49-F238E27FC236}">
                  <a16:creationId xmlns:a16="http://schemas.microsoft.com/office/drawing/2014/main" id="{5ADDFDCD-9FC0-4BD9-ADB4-66E547D9520A}"/>
                </a:ext>
              </a:extLst>
            </p:cNvPr>
            <p:cNvSpPr/>
            <p:nvPr/>
          </p:nvSpPr>
          <p:spPr>
            <a:xfrm>
              <a:off x="1813669" y="3003347"/>
              <a:ext cx="21110" cy="21541"/>
            </a:xfrm>
            <a:custGeom>
              <a:avLst/>
              <a:gdLst/>
              <a:ahLst/>
              <a:cxnLst/>
              <a:rect l="l" t="t" r="r" b="b"/>
              <a:pathLst>
                <a:path w="783" h="799" extrusionOk="0">
                  <a:moveTo>
                    <a:pt x="391" y="1"/>
                  </a:moveTo>
                  <a:cubicBezTo>
                    <a:pt x="166" y="1"/>
                    <a:pt x="0" y="181"/>
                    <a:pt x="0" y="407"/>
                  </a:cubicBezTo>
                  <a:cubicBezTo>
                    <a:pt x="0" y="618"/>
                    <a:pt x="166" y="799"/>
                    <a:pt x="391" y="799"/>
                  </a:cubicBezTo>
                  <a:cubicBezTo>
                    <a:pt x="617" y="799"/>
                    <a:pt x="782" y="618"/>
                    <a:pt x="782" y="407"/>
                  </a:cubicBezTo>
                  <a:cubicBezTo>
                    <a:pt x="782" y="181"/>
                    <a:pt x="617" y="1"/>
                    <a:pt x="391" y="1"/>
                  </a:cubicBezTo>
                  <a:close/>
                </a:path>
              </a:pathLst>
            </a:custGeom>
            <a:solidFill>
              <a:schemeClr val="accent4"/>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endParaRPr dirty="0"/>
            </a:p>
          </p:txBody>
        </p:sp>
        <p:sp>
          <p:nvSpPr>
            <p:cNvPr id="154" name="Google Shape;1487;p58">
              <a:extLst>
                <a:ext uri="{FF2B5EF4-FFF2-40B4-BE49-F238E27FC236}">
                  <a16:creationId xmlns:a16="http://schemas.microsoft.com/office/drawing/2014/main" id="{FAA0EB3D-A6EF-491A-9167-0A61FD9394CF}"/>
                </a:ext>
              </a:extLst>
            </p:cNvPr>
            <p:cNvSpPr/>
            <p:nvPr/>
          </p:nvSpPr>
          <p:spPr>
            <a:xfrm>
              <a:off x="1600712" y="2831801"/>
              <a:ext cx="60876" cy="21487"/>
            </a:xfrm>
            <a:custGeom>
              <a:avLst/>
              <a:gdLst/>
              <a:ahLst/>
              <a:cxnLst/>
              <a:rect l="l" t="t" r="r" b="b"/>
              <a:pathLst>
                <a:path w="2258" h="797" extrusionOk="0">
                  <a:moveTo>
                    <a:pt x="1129" y="0"/>
                  </a:moveTo>
                  <a:cubicBezTo>
                    <a:pt x="603" y="0"/>
                    <a:pt x="166" y="331"/>
                    <a:pt x="1" y="797"/>
                  </a:cubicBezTo>
                  <a:lnTo>
                    <a:pt x="2258" y="797"/>
                  </a:lnTo>
                  <a:cubicBezTo>
                    <a:pt x="2092" y="331"/>
                    <a:pt x="1640" y="0"/>
                    <a:pt x="1129" y="0"/>
                  </a:cubicBezTo>
                  <a:close/>
                </a:path>
              </a:pathLst>
            </a:custGeom>
            <a:solidFill>
              <a:schemeClr val="accent4"/>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endParaRPr dirty="0"/>
            </a:p>
          </p:txBody>
        </p:sp>
        <p:sp>
          <p:nvSpPr>
            <p:cNvPr id="155" name="Google Shape;1488;p58">
              <a:extLst>
                <a:ext uri="{FF2B5EF4-FFF2-40B4-BE49-F238E27FC236}">
                  <a16:creationId xmlns:a16="http://schemas.microsoft.com/office/drawing/2014/main" id="{E24A639A-78DE-4F7E-B87C-38F2767D99F5}"/>
                </a:ext>
              </a:extLst>
            </p:cNvPr>
            <p:cNvSpPr/>
            <p:nvPr/>
          </p:nvSpPr>
          <p:spPr>
            <a:xfrm>
              <a:off x="1727666" y="2810286"/>
              <a:ext cx="21541" cy="21541"/>
            </a:xfrm>
            <a:custGeom>
              <a:avLst/>
              <a:gdLst/>
              <a:ahLst/>
              <a:cxnLst/>
              <a:rect l="l" t="t" r="r" b="b"/>
              <a:pathLst>
                <a:path w="799" h="799" extrusionOk="0">
                  <a:moveTo>
                    <a:pt x="392" y="0"/>
                  </a:moveTo>
                  <a:cubicBezTo>
                    <a:pt x="181" y="0"/>
                    <a:pt x="0" y="181"/>
                    <a:pt x="0" y="391"/>
                  </a:cubicBezTo>
                  <a:cubicBezTo>
                    <a:pt x="0" y="617"/>
                    <a:pt x="181" y="798"/>
                    <a:pt x="392" y="798"/>
                  </a:cubicBezTo>
                  <a:cubicBezTo>
                    <a:pt x="618" y="798"/>
                    <a:pt x="798" y="617"/>
                    <a:pt x="798" y="391"/>
                  </a:cubicBezTo>
                  <a:cubicBezTo>
                    <a:pt x="798" y="181"/>
                    <a:pt x="618" y="0"/>
                    <a:pt x="392" y="0"/>
                  </a:cubicBezTo>
                  <a:close/>
                </a:path>
              </a:pathLst>
            </a:custGeom>
            <a:solidFill>
              <a:schemeClr val="accent4"/>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endParaRPr dirty="0"/>
            </a:p>
          </p:txBody>
        </p:sp>
        <p:sp>
          <p:nvSpPr>
            <p:cNvPr id="156" name="Google Shape;1489;p58">
              <a:extLst>
                <a:ext uri="{FF2B5EF4-FFF2-40B4-BE49-F238E27FC236}">
                  <a16:creationId xmlns:a16="http://schemas.microsoft.com/office/drawing/2014/main" id="{17261D65-27CA-4DB4-9369-4A99B7453A23}"/>
                </a:ext>
              </a:extLst>
            </p:cNvPr>
            <p:cNvSpPr/>
            <p:nvPr/>
          </p:nvSpPr>
          <p:spPr>
            <a:xfrm>
              <a:off x="1620177" y="2788799"/>
              <a:ext cx="21514" cy="21514"/>
            </a:xfrm>
            <a:custGeom>
              <a:avLst/>
              <a:gdLst/>
              <a:ahLst/>
              <a:cxnLst/>
              <a:rect l="l" t="t" r="r" b="b"/>
              <a:pathLst>
                <a:path w="798" h="798" extrusionOk="0">
                  <a:moveTo>
                    <a:pt x="407" y="0"/>
                  </a:moveTo>
                  <a:cubicBezTo>
                    <a:pt x="182" y="0"/>
                    <a:pt x="1" y="181"/>
                    <a:pt x="1" y="391"/>
                  </a:cubicBezTo>
                  <a:cubicBezTo>
                    <a:pt x="1" y="616"/>
                    <a:pt x="182" y="797"/>
                    <a:pt x="407" y="797"/>
                  </a:cubicBezTo>
                  <a:cubicBezTo>
                    <a:pt x="617" y="797"/>
                    <a:pt x="798" y="616"/>
                    <a:pt x="798" y="391"/>
                  </a:cubicBezTo>
                  <a:cubicBezTo>
                    <a:pt x="798" y="181"/>
                    <a:pt x="617" y="0"/>
                    <a:pt x="407" y="0"/>
                  </a:cubicBezTo>
                  <a:close/>
                </a:path>
              </a:pathLst>
            </a:custGeom>
            <a:solidFill>
              <a:schemeClr val="accent4"/>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endParaRPr dirty="0"/>
            </a:p>
          </p:txBody>
        </p:sp>
        <p:sp>
          <p:nvSpPr>
            <p:cNvPr id="157" name="Google Shape;1490;p58">
              <a:extLst>
                <a:ext uri="{FF2B5EF4-FFF2-40B4-BE49-F238E27FC236}">
                  <a16:creationId xmlns:a16="http://schemas.microsoft.com/office/drawing/2014/main" id="{5D473AA2-1B7F-4E8C-B32F-965DBD1CAC6B}"/>
                </a:ext>
              </a:extLst>
            </p:cNvPr>
            <p:cNvSpPr/>
            <p:nvPr/>
          </p:nvSpPr>
          <p:spPr>
            <a:xfrm>
              <a:off x="1533770" y="2734448"/>
              <a:ext cx="366332" cy="172382"/>
            </a:xfrm>
            <a:custGeom>
              <a:avLst/>
              <a:gdLst/>
              <a:ahLst/>
              <a:cxnLst/>
              <a:rect l="l" t="t" r="r" b="b"/>
              <a:pathLst>
                <a:path w="13588" h="6394" extrusionOk="0">
                  <a:moveTo>
                    <a:pt x="7584" y="2016"/>
                  </a:moveTo>
                  <a:cubicBezTo>
                    <a:pt x="8246" y="2016"/>
                    <a:pt x="8787" y="2558"/>
                    <a:pt x="8787" y="3204"/>
                  </a:cubicBezTo>
                  <a:cubicBezTo>
                    <a:pt x="8787" y="3866"/>
                    <a:pt x="8246" y="4408"/>
                    <a:pt x="7584" y="4408"/>
                  </a:cubicBezTo>
                  <a:cubicBezTo>
                    <a:pt x="6937" y="4408"/>
                    <a:pt x="6396" y="3866"/>
                    <a:pt x="6396" y="3204"/>
                  </a:cubicBezTo>
                  <a:cubicBezTo>
                    <a:pt x="6396" y="2558"/>
                    <a:pt x="6937" y="2016"/>
                    <a:pt x="7584" y="2016"/>
                  </a:cubicBezTo>
                  <a:close/>
                  <a:moveTo>
                    <a:pt x="10773" y="2016"/>
                  </a:moveTo>
                  <a:cubicBezTo>
                    <a:pt x="11435" y="2016"/>
                    <a:pt x="11962" y="2558"/>
                    <a:pt x="11962" y="3204"/>
                  </a:cubicBezTo>
                  <a:cubicBezTo>
                    <a:pt x="11962" y="3866"/>
                    <a:pt x="11435" y="4408"/>
                    <a:pt x="10773" y="4408"/>
                  </a:cubicBezTo>
                  <a:cubicBezTo>
                    <a:pt x="10111" y="4408"/>
                    <a:pt x="9585" y="3866"/>
                    <a:pt x="9585" y="3204"/>
                  </a:cubicBezTo>
                  <a:cubicBezTo>
                    <a:pt x="9585" y="2558"/>
                    <a:pt x="10111" y="2016"/>
                    <a:pt x="10773" y="2016"/>
                  </a:cubicBezTo>
                  <a:close/>
                  <a:moveTo>
                    <a:pt x="3612" y="1218"/>
                  </a:moveTo>
                  <a:cubicBezTo>
                    <a:pt x="4274" y="1218"/>
                    <a:pt x="4801" y="1760"/>
                    <a:pt x="4801" y="2407"/>
                  </a:cubicBezTo>
                  <a:cubicBezTo>
                    <a:pt x="4801" y="2663"/>
                    <a:pt x="4725" y="2889"/>
                    <a:pt x="4590" y="3084"/>
                  </a:cubicBezTo>
                  <a:cubicBezTo>
                    <a:pt x="5192" y="3430"/>
                    <a:pt x="5598" y="4062"/>
                    <a:pt x="5598" y="4799"/>
                  </a:cubicBezTo>
                  <a:cubicBezTo>
                    <a:pt x="5598" y="5025"/>
                    <a:pt x="5417" y="5206"/>
                    <a:pt x="5206" y="5206"/>
                  </a:cubicBezTo>
                  <a:lnTo>
                    <a:pt x="2017" y="5206"/>
                  </a:lnTo>
                  <a:cubicBezTo>
                    <a:pt x="1792" y="5206"/>
                    <a:pt x="1611" y="5025"/>
                    <a:pt x="1611" y="4799"/>
                  </a:cubicBezTo>
                  <a:cubicBezTo>
                    <a:pt x="1611" y="4062"/>
                    <a:pt x="2017" y="3430"/>
                    <a:pt x="2619" y="3084"/>
                  </a:cubicBezTo>
                  <a:cubicBezTo>
                    <a:pt x="2484" y="2889"/>
                    <a:pt x="2408" y="2663"/>
                    <a:pt x="2408" y="2407"/>
                  </a:cubicBezTo>
                  <a:cubicBezTo>
                    <a:pt x="2408" y="1760"/>
                    <a:pt x="2950" y="1218"/>
                    <a:pt x="3612" y="1218"/>
                  </a:cubicBezTo>
                  <a:close/>
                  <a:moveTo>
                    <a:pt x="1220" y="0"/>
                  </a:moveTo>
                  <a:cubicBezTo>
                    <a:pt x="558" y="0"/>
                    <a:pt x="1" y="556"/>
                    <a:pt x="1" y="1218"/>
                  </a:cubicBezTo>
                  <a:lnTo>
                    <a:pt x="1" y="5206"/>
                  </a:lnTo>
                  <a:cubicBezTo>
                    <a:pt x="1" y="5852"/>
                    <a:pt x="558" y="6394"/>
                    <a:pt x="1220" y="6394"/>
                  </a:cubicBezTo>
                  <a:lnTo>
                    <a:pt x="12398" y="6394"/>
                  </a:lnTo>
                  <a:cubicBezTo>
                    <a:pt x="13046" y="6394"/>
                    <a:pt x="13587" y="5852"/>
                    <a:pt x="13587" y="5206"/>
                  </a:cubicBezTo>
                  <a:lnTo>
                    <a:pt x="13587" y="1218"/>
                  </a:lnTo>
                  <a:cubicBezTo>
                    <a:pt x="13587" y="556"/>
                    <a:pt x="13046" y="0"/>
                    <a:pt x="12398" y="0"/>
                  </a:cubicBezTo>
                  <a:close/>
                </a:path>
              </a:pathLst>
            </a:custGeom>
            <a:solidFill>
              <a:schemeClr val="accent4"/>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endParaRPr dirty="0"/>
            </a:p>
          </p:txBody>
        </p:sp>
        <p:sp>
          <p:nvSpPr>
            <p:cNvPr id="158" name="Google Shape;1491;p58">
              <a:extLst>
                <a:ext uri="{FF2B5EF4-FFF2-40B4-BE49-F238E27FC236}">
                  <a16:creationId xmlns:a16="http://schemas.microsoft.com/office/drawing/2014/main" id="{72AB215B-35BF-4DDD-89FE-857A810F2EA9}"/>
                </a:ext>
              </a:extLst>
            </p:cNvPr>
            <p:cNvSpPr/>
            <p:nvPr/>
          </p:nvSpPr>
          <p:spPr>
            <a:xfrm>
              <a:off x="1813669" y="2810286"/>
              <a:ext cx="21110" cy="21541"/>
            </a:xfrm>
            <a:custGeom>
              <a:avLst/>
              <a:gdLst/>
              <a:ahLst/>
              <a:cxnLst/>
              <a:rect l="l" t="t" r="r" b="b"/>
              <a:pathLst>
                <a:path w="783" h="799" extrusionOk="0">
                  <a:moveTo>
                    <a:pt x="391" y="0"/>
                  </a:moveTo>
                  <a:cubicBezTo>
                    <a:pt x="166" y="0"/>
                    <a:pt x="0" y="181"/>
                    <a:pt x="0" y="391"/>
                  </a:cubicBezTo>
                  <a:cubicBezTo>
                    <a:pt x="0" y="617"/>
                    <a:pt x="166" y="798"/>
                    <a:pt x="391" y="798"/>
                  </a:cubicBezTo>
                  <a:cubicBezTo>
                    <a:pt x="617" y="798"/>
                    <a:pt x="782" y="617"/>
                    <a:pt x="782" y="391"/>
                  </a:cubicBezTo>
                  <a:cubicBezTo>
                    <a:pt x="782" y="181"/>
                    <a:pt x="617" y="0"/>
                    <a:pt x="391" y="0"/>
                  </a:cubicBezTo>
                  <a:close/>
                </a:path>
              </a:pathLst>
            </a:custGeom>
            <a:solidFill>
              <a:schemeClr val="accent4"/>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endParaRPr dirty="0"/>
            </a:p>
          </p:txBody>
        </p:sp>
      </p:grpSp>
      <p:sp>
        <p:nvSpPr>
          <p:cNvPr id="159" name="Google Shape;912;p49">
            <a:extLst>
              <a:ext uri="{FF2B5EF4-FFF2-40B4-BE49-F238E27FC236}">
                <a16:creationId xmlns:a16="http://schemas.microsoft.com/office/drawing/2014/main" id="{55A8C1CA-C5AA-4CD5-865B-932672730129}"/>
              </a:ext>
            </a:extLst>
          </p:cNvPr>
          <p:cNvSpPr/>
          <p:nvPr/>
        </p:nvSpPr>
        <p:spPr>
          <a:xfrm>
            <a:off x="8059886" y="58710"/>
            <a:ext cx="643256" cy="383551"/>
          </a:xfrm>
          <a:prstGeom prst="wedgeRoundRectCallout">
            <a:avLst>
              <a:gd name="adj1" fmla="val -20923"/>
              <a:gd name="adj2" fmla="val 78986"/>
              <a:gd name="adj3" fmla="val 0"/>
            </a:avLst>
          </a:prstGeom>
          <a:gradFill>
            <a:gsLst>
              <a:gs pos="0">
                <a:srgbClr val="81EEEB"/>
              </a:gs>
              <a:gs pos="100000">
                <a:srgbClr val="3AE4DF"/>
              </a:gs>
            </a:gsLst>
            <a:lin ang="5400012" scaled="0"/>
          </a:gradFill>
          <a:ln>
            <a:noFill/>
          </a:ln>
          <a:effectLst>
            <a:outerShdw blurRad="57150" dist="19050" dir="5400000" algn="bl" rotWithShape="0">
              <a:schemeClr val="dk1">
                <a:alpha val="24000"/>
              </a:schemeClr>
            </a:outerShdw>
          </a:effectLst>
        </p:spPr>
        <p:txBody>
          <a:bodyPr spcFirstLastPara="1" wrap="square" lIns="91425" tIns="91425" rIns="91425" bIns="91425" anchor="ctr" anchorCtr="0">
            <a:noAutofit/>
          </a:bodyPr>
          <a:lstStyle/>
          <a:p>
            <a:endParaRPr dirty="0"/>
          </a:p>
        </p:txBody>
      </p:sp>
      <p:sp>
        <p:nvSpPr>
          <p:cNvPr id="160" name="TextBox 159">
            <a:extLst>
              <a:ext uri="{FF2B5EF4-FFF2-40B4-BE49-F238E27FC236}">
                <a16:creationId xmlns:a16="http://schemas.microsoft.com/office/drawing/2014/main" id="{47100C5F-959B-4DDD-959C-C4772EFA5A88}"/>
              </a:ext>
            </a:extLst>
          </p:cNvPr>
          <p:cNvSpPr txBox="1"/>
          <p:nvPr/>
        </p:nvSpPr>
        <p:spPr>
          <a:xfrm>
            <a:off x="8038898" y="32185"/>
            <a:ext cx="770204" cy="499340"/>
          </a:xfrm>
          <a:prstGeom prst="rect">
            <a:avLst/>
          </a:prstGeom>
          <a:noFill/>
          <a:ln>
            <a:noFill/>
          </a:ln>
          <a:effectLst>
            <a:outerShdw blurRad="57150" dist="19050" dir="5400000" algn="bl" rotWithShape="0">
              <a:schemeClr val="dk1">
                <a:alpha val="50000"/>
              </a:scheme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a:buClr>
                <a:schemeClr val="lt1"/>
              </a:buClr>
              <a:buSzPts val="6000"/>
              <a:buFont typeface="Montserrat"/>
              <a:buNone/>
              <a:defRPr sz="3600" b="1">
                <a:solidFill>
                  <a:schemeClr val="lt1"/>
                </a:solidFill>
                <a:latin typeface="Montserrat"/>
                <a:ea typeface="Montserrat"/>
                <a:cs typeface="Montserrat"/>
                <a:sym typeface="Montserrat"/>
              </a:defRPr>
            </a:lvl1pPr>
            <a:lvl2pPr algn="ctr">
              <a:buClr>
                <a:schemeClr val="lt1"/>
              </a:buClr>
              <a:buSzPts val="6000"/>
              <a:buFont typeface="Montserrat"/>
              <a:buNone/>
              <a:defRPr sz="6000" b="1">
                <a:solidFill>
                  <a:schemeClr val="lt1"/>
                </a:solidFill>
                <a:latin typeface="Montserrat"/>
                <a:ea typeface="Montserrat"/>
                <a:cs typeface="Montserrat"/>
                <a:sym typeface="Montserrat"/>
              </a:defRPr>
            </a:lvl2pPr>
            <a:lvl3pPr algn="ctr">
              <a:buClr>
                <a:schemeClr val="lt1"/>
              </a:buClr>
              <a:buSzPts val="6000"/>
              <a:buFont typeface="Montserrat"/>
              <a:buNone/>
              <a:defRPr sz="6000" b="1">
                <a:solidFill>
                  <a:schemeClr val="lt1"/>
                </a:solidFill>
                <a:latin typeface="Montserrat"/>
                <a:ea typeface="Montserrat"/>
                <a:cs typeface="Montserrat"/>
                <a:sym typeface="Montserrat"/>
              </a:defRPr>
            </a:lvl3pPr>
            <a:lvl4pPr algn="ctr">
              <a:buClr>
                <a:schemeClr val="lt1"/>
              </a:buClr>
              <a:buSzPts val="6000"/>
              <a:buFont typeface="Montserrat"/>
              <a:buNone/>
              <a:defRPr sz="6000" b="1">
                <a:solidFill>
                  <a:schemeClr val="lt1"/>
                </a:solidFill>
                <a:latin typeface="Montserrat"/>
                <a:ea typeface="Montserrat"/>
                <a:cs typeface="Montserrat"/>
                <a:sym typeface="Montserrat"/>
              </a:defRPr>
            </a:lvl4pPr>
            <a:lvl5pPr algn="ctr">
              <a:buClr>
                <a:schemeClr val="lt1"/>
              </a:buClr>
              <a:buSzPts val="6000"/>
              <a:buFont typeface="Montserrat"/>
              <a:buNone/>
              <a:defRPr sz="6000" b="1">
                <a:solidFill>
                  <a:schemeClr val="lt1"/>
                </a:solidFill>
                <a:latin typeface="Montserrat"/>
                <a:ea typeface="Montserrat"/>
                <a:cs typeface="Montserrat"/>
                <a:sym typeface="Montserrat"/>
              </a:defRPr>
            </a:lvl5pPr>
            <a:lvl6pPr algn="ctr">
              <a:buClr>
                <a:schemeClr val="lt1"/>
              </a:buClr>
              <a:buSzPts val="6000"/>
              <a:buFont typeface="Montserrat"/>
              <a:buNone/>
              <a:defRPr sz="6000" b="1">
                <a:solidFill>
                  <a:schemeClr val="lt1"/>
                </a:solidFill>
                <a:latin typeface="Montserrat"/>
                <a:ea typeface="Montserrat"/>
                <a:cs typeface="Montserrat"/>
                <a:sym typeface="Montserrat"/>
              </a:defRPr>
            </a:lvl6pPr>
            <a:lvl7pPr algn="ctr">
              <a:buClr>
                <a:schemeClr val="lt1"/>
              </a:buClr>
              <a:buSzPts val="6000"/>
              <a:buFont typeface="Montserrat"/>
              <a:buNone/>
              <a:defRPr sz="6000" b="1">
                <a:solidFill>
                  <a:schemeClr val="lt1"/>
                </a:solidFill>
                <a:latin typeface="Montserrat"/>
                <a:ea typeface="Montserrat"/>
                <a:cs typeface="Montserrat"/>
                <a:sym typeface="Montserrat"/>
              </a:defRPr>
            </a:lvl7pPr>
            <a:lvl8pPr algn="ctr">
              <a:buClr>
                <a:schemeClr val="lt1"/>
              </a:buClr>
              <a:buSzPts val="6000"/>
              <a:buFont typeface="Montserrat"/>
              <a:buNone/>
              <a:defRPr sz="6000" b="1">
                <a:solidFill>
                  <a:schemeClr val="lt1"/>
                </a:solidFill>
                <a:latin typeface="Montserrat"/>
                <a:ea typeface="Montserrat"/>
                <a:cs typeface="Montserrat"/>
                <a:sym typeface="Montserrat"/>
              </a:defRPr>
            </a:lvl8pPr>
            <a:lvl9pPr algn="ctr">
              <a:buClr>
                <a:schemeClr val="lt1"/>
              </a:buClr>
              <a:buSzPts val="6000"/>
              <a:buFont typeface="Montserrat"/>
              <a:buNone/>
              <a:defRPr sz="6000" b="1">
                <a:solidFill>
                  <a:schemeClr val="lt1"/>
                </a:solidFill>
                <a:latin typeface="Montserrat"/>
                <a:ea typeface="Montserrat"/>
                <a:cs typeface="Montserrat"/>
                <a:sym typeface="Montserrat"/>
              </a:defRPr>
            </a:lvl9pPr>
          </a:lstStyle>
          <a:p>
            <a:r>
              <a:rPr lang="en" sz="2400" dirty="0"/>
              <a:t>08.</a:t>
            </a:r>
          </a:p>
        </p:txBody>
      </p:sp>
    </p:spTree>
    <p:extLst>
      <p:ext uri="{BB962C8B-B14F-4D97-AF65-F5344CB8AC3E}">
        <p14:creationId xmlns:p14="http://schemas.microsoft.com/office/powerpoint/2010/main" val="983580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9"/>
        <p:cNvGrpSpPr/>
        <p:nvPr/>
      </p:nvGrpSpPr>
      <p:grpSpPr>
        <a:xfrm>
          <a:off x="0" y="0"/>
          <a:ext cx="0" cy="0"/>
          <a:chOff x="0" y="0"/>
          <a:chExt cx="0" cy="0"/>
        </a:xfrm>
      </p:grpSpPr>
      <p:sp>
        <p:nvSpPr>
          <p:cNvPr id="1422" name="Google Shape;1422;p58"/>
          <p:cNvSpPr/>
          <p:nvPr/>
        </p:nvSpPr>
        <p:spPr>
          <a:xfrm>
            <a:off x="564425" y="2833504"/>
            <a:ext cx="1952400" cy="338100"/>
          </a:xfrm>
          <a:prstGeom prst="roundRect">
            <a:avLst>
              <a:gd name="adj" fmla="val 50000"/>
            </a:avLst>
          </a:prstGeom>
          <a:solidFill>
            <a:schemeClr val="accent6"/>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endParaRPr dirty="0"/>
          </a:p>
        </p:txBody>
      </p:sp>
      <p:sp>
        <p:nvSpPr>
          <p:cNvPr id="1423" name="Google Shape;1423;p58"/>
          <p:cNvSpPr/>
          <p:nvPr/>
        </p:nvSpPr>
        <p:spPr>
          <a:xfrm>
            <a:off x="564425" y="1075391"/>
            <a:ext cx="1952400" cy="338100"/>
          </a:xfrm>
          <a:prstGeom prst="roundRect">
            <a:avLst>
              <a:gd name="adj" fmla="val 50000"/>
            </a:avLst>
          </a:prstGeom>
          <a:solidFill>
            <a:schemeClr val="accent6"/>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endParaRPr dirty="0"/>
          </a:p>
        </p:txBody>
      </p:sp>
      <p:sp>
        <p:nvSpPr>
          <p:cNvPr id="1424" name="Google Shape;1424;p58"/>
          <p:cNvSpPr txBox="1">
            <a:spLocks noGrp="1"/>
          </p:cNvSpPr>
          <p:nvPr>
            <p:ph type="title"/>
          </p:nvPr>
        </p:nvSpPr>
        <p:spPr>
          <a:prstGeom prst="rect">
            <a:avLst/>
          </a:prstGeom>
        </p:spPr>
        <p:txBody>
          <a:bodyPr spcFirstLastPara="1" wrap="square" lIns="91425" tIns="91425" rIns="91425" bIns="91425" anchor="t" anchorCtr="0">
            <a:noAutofit/>
          </a:bodyPr>
          <a:lstStyle/>
          <a:p>
            <a:r>
              <a:rPr lang="en" dirty="0"/>
              <a:t>MODULE SPLIT-UP</a:t>
            </a:r>
            <a:endParaRPr dirty="0"/>
          </a:p>
        </p:txBody>
      </p:sp>
      <p:sp>
        <p:nvSpPr>
          <p:cNvPr id="1426" name="Google Shape;1426;p58"/>
          <p:cNvSpPr txBox="1">
            <a:spLocks noGrp="1"/>
          </p:cNvSpPr>
          <p:nvPr>
            <p:ph type="title" idx="2"/>
          </p:nvPr>
        </p:nvSpPr>
        <p:spPr>
          <a:xfrm>
            <a:off x="821225" y="1162260"/>
            <a:ext cx="1438800" cy="190200"/>
          </a:xfrm>
          <a:prstGeom prst="rect">
            <a:avLst/>
          </a:prstGeom>
        </p:spPr>
        <p:txBody>
          <a:bodyPr spcFirstLastPara="1" wrap="square" lIns="91425" tIns="91425" rIns="91425" bIns="91425" anchor="ctr" anchorCtr="0">
            <a:noAutofit/>
          </a:bodyPr>
          <a:lstStyle/>
          <a:p>
            <a:r>
              <a:rPr lang="en" dirty="0"/>
              <a:t>MODULE 3</a:t>
            </a:r>
            <a:endParaRPr dirty="0"/>
          </a:p>
        </p:txBody>
      </p:sp>
      <p:sp>
        <p:nvSpPr>
          <p:cNvPr id="1430" name="Google Shape;1430;p58"/>
          <p:cNvSpPr txBox="1">
            <a:spLocks noGrp="1"/>
          </p:cNvSpPr>
          <p:nvPr>
            <p:ph type="title" idx="5"/>
          </p:nvPr>
        </p:nvSpPr>
        <p:spPr>
          <a:xfrm>
            <a:off x="821225" y="2907454"/>
            <a:ext cx="1438800" cy="190200"/>
          </a:xfrm>
          <a:prstGeom prst="rect">
            <a:avLst/>
          </a:prstGeom>
        </p:spPr>
        <p:txBody>
          <a:bodyPr spcFirstLastPara="1" wrap="square" lIns="91425" tIns="91425" rIns="91425" bIns="91425" anchor="ctr" anchorCtr="0">
            <a:noAutofit/>
          </a:bodyPr>
          <a:lstStyle/>
          <a:p>
            <a:r>
              <a:rPr lang="en" dirty="0"/>
              <a:t>MODULE 4</a:t>
            </a:r>
            <a:endParaRPr dirty="0"/>
          </a:p>
        </p:txBody>
      </p:sp>
      <p:sp>
        <p:nvSpPr>
          <p:cNvPr id="1433" name="Google Shape;1433;p58"/>
          <p:cNvSpPr/>
          <p:nvPr/>
        </p:nvSpPr>
        <p:spPr>
          <a:xfrm>
            <a:off x="6737849" y="2177371"/>
            <a:ext cx="1050600" cy="1050600"/>
          </a:xfrm>
          <a:prstGeom prst="ellipse">
            <a:avLst/>
          </a:prstGeom>
          <a:solidFill>
            <a:schemeClr val="lt1"/>
          </a:solidFill>
          <a:ln w="9525" cap="flat" cmpd="sng">
            <a:solidFill>
              <a:schemeClr val="accent4"/>
            </a:solidFill>
            <a:prstDash val="solid"/>
            <a:round/>
            <a:headEnd type="none" w="sm" len="sm"/>
            <a:tailEnd type="none" w="sm" len="sm"/>
          </a:ln>
          <a:effectLst>
            <a:outerShdw blurRad="57150" dist="19050" dir="5400000" algn="bl" rotWithShape="0">
              <a:schemeClr val="dk1">
                <a:alpha val="22000"/>
              </a:schemeClr>
            </a:outerShdw>
          </a:effectLst>
        </p:spPr>
        <p:txBody>
          <a:bodyPr spcFirstLastPara="1" wrap="square" lIns="91425" tIns="91425" rIns="91425" bIns="91425" anchor="ctr" anchorCtr="0">
            <a:noAutofit/>
          </a:bodyPr>
          <a:lstStyle/>
          <a:p>
            <a:pPr algn="ctr"/>
            <a:endParaRPr b="1" dirty="0">
              <a:solidFill>
                <a:schemeClr val="dk1"/>
              </a:solidFill>
              <a:latin typeface="Montserrat"/>
              <a:ea typeface="Montserrat"/>
              <a:cs typeface="Montserrat"/>
              <a:sym typeface="Montserrat"/>
            </a:endParaRPr>
          </a:p>
        </p:txBody>
      </p:sp>
      <p:grpSp>
        <p:nvGrpSpPr>
          <p:cNvPr id="1434" name="Google Shape;1434;p58"/>
          <p:cNvGrpSpPr/>
          <p:nvPr/>
        </p:nvGrpSpPr>
        <p:grpSpPr>
          <a:xfrm>
            <a:off x="5788027" y="1219748"/>
            <a:ext cx="2964879" cy="2964873"/>
            <a:chOff x="3095625" y="1279013"/>
            <a:chExt cx="2964879" cy="2964873"/>
          </a:xfrm>
        </p:grpSpPr>
        <p:sp>
          <p:nvSpPr>
            <p:cNvPr id="1435" name="Google Shape;1435;p58"/>
            <p:cNvSpPr/>
            <p:nvPr/>
          </p:nvSpPr>
          <p:spPr>
            <a:xfrm rot="-5400000">
              <a:off x="5102904" y="2283135"/>
              <a:ext cx="957600" cy="957600"/>
            </a:xfrm>
            <a:prstGeom prst="ellipse">
              <a:avLst/>
            </a:prstGeom>
            <a:solidFill>
              <a:srgbClr val="A1C3FF">
                <a:alpha val="50890"/>
              </a:srgbClr>
            </a:solidFill>
            <a:ln w="9525" cap="flat" cmpd="sng">
              <a:solidFill>
                <a:schemeClr val="accent4"/>
              </a:solidFill>
              <a:prstDash val="solid"/>
              <a:round/>
              <a:headEnd type="none" w="sm" len="sm"/>
              <a:tailEnd type="none" w="sm" len="sm"/>
            </a:ln>
            <a:effectLst>
              <a:outerShdw blurRad="57150" dist="19050" dir="5400000" algn="bl" rotWithShape="0">
                <a:schemeClr val="dk1">
                  <a:alpha val="22000"/>
                </a:schemeClr>
              </a:outerShdw>
              <a:reflection stA="14000" endPos="30000" dist="38100" dir="5400000" fadeDir="5400012" sy="-100000" algn="bl" rotWithShape="0"/>
            </a:effectLst>
          </p:spPr>
          <p:txBody>
            <a:bodyPr spcFirstLastPara="1" wrap="square" lIns="91425" tIns="91425" rIns="91425" bIns="91425" anchor="ctr" anchorCtr="0">
              <a:noAutofit/>
            </a:bodyPr>
            <a:lstStyle/>
            <a:p>
              <a:pPr algn="ctr"/>
              <a:endParaRPr b="1" dirty="0">
                <a:solidFill>
                  <a:schemeClr val="dk1"/>
                </a:solidFill>
                <a:latin typeface="Montserrat"/>
                <a:ea typeface="Montserrat"/>
                <a:cs typeface="Montserrat"/>
                <a:sym typeface="Montserrat"/>
              </a:endParaRPr>
            </a:p>
          </p:txBody>
        </p:sp>
        <p:sp>
          <p:nvSpPr>
            <p:cNvPr id="1436" name="Google Shape;1436;p58"/>
            <p:cNvSpPr/>
            <p:nvPr/>
          </p:nvSpPr>
          <p:spPr>
            <a:xfrm rot="-5400000">
              <a:off x="3095625" y="2283135"/>
              <a:ext cx="957600" cy="957600"/>
            </a:xfrm>
            <a:prstGeom prst="ellipse">
              <a:avLst/>
            </a:prstGeom>
            <a:solidFill>
              <a:srgbClr val="A1C3FF">
                <a:alpha val="50890"/>
              </a:srgbClr>
            </a:solidFill>
            <a:ln w="9525" cap="flat" cmpd="sng">
              <a:solidFill>
                <a:schemeClr val="accent4"/>
              </a:solidFill>
              <a:prstDash val="solid"/>
              <a:round/>
              <a:headEnd type="none" w="sm" len="sm"/>
              <a:tailEnd type="none" w="sm" len="sm"/>
            </a:ln>
            <a:effectLst>
              <a:outerShdw blurRad="57150" dist="19050" dir="5400000" algn="bl" rotWithShape="0">
                <a:schemeClr val="dk1">
                  <a:alpha val="22000"/>
                </a:schemeClr>
              </a:outerShdw>
              <a:reflection stA="14000" endPos="30000" dist="38100" dir="5400000" fadeDir="5400012" sy="-100000" algn="bl" rotWithShape="0"/>
            </a:effectLst>
          </p:spPr>
          <p:txBody>
            <a:bodyPr spcFirstLastPara="1" wrap="square" lIns="91425" tIns="91425" rIns="91425" bIns="91425" anchor="ctr" anchorCtr="0">
              <a:noAutofit/>
            </a:bodyPr>
            <a:lstStyle/>
            <a:p>
              <a:pPr algn="ctr"/>
              <a:endParaRPr b="1" dirty="0">
                <a:solidFill>
                  <a:schemeClr val="dk1"/>
                </a:solidFill>
                <a:latin typeface="Montserrat"/>
                <a:ea typeface="Montserrat"/>
                <a:cs typeface="Montserrat"/>
                <a:sym typeface="Montserrat"/>
              </a:endParaRPr>
            </a:p>
          </p:txBody>
        </p:sp>
        <p:sp>
          <p:nvSpPr>
            <p:cNvPr id="1437" name="Google Shape;1437;p58"/>
            <p:cNvSpPr/>
            <p:nvPr/>
          </p:nvSpPr>
          <p:spPr>
            <a:xfrm>
              <a:off x="3784475" y="1975563"/>
              <a:ext cx="1572900" cy="1572900"/>
            </a:xfrm>
            <a:prstGeom prst="ellipse">
              <a:avLst/>
            </a:prstGeom>
            <a:solidFill>
              <a:srgbClr val="A1C3FF">
                <a:alpha val="50890"/>
              </a:srgbClr>
            </a:solidFill>
            <a:ln w="9525" cap="flat" cmpd="sng">
              <a:solidFill>
                <a:schemeClr val="accent4"/>
              </a:solidFill>
              <a:prstDash val="solid"/>
              <a:round/>
              <a:headEnd type="none" w="sm" len="sm"/>
              <a:tailEnd type="none" w="sm" len="sm"/>
            </a:ln>
            <a:effectLst>
              <a:outerShdw blurRad="57150" dist="19050" dir="5400000" algn="bl" rotWithShape="0">
                <a:schemeClr val="dk1">
                  <a:alpha val="22000"/>
                </a:schemeClr>
              </a:outerShdw>
              <a:reflection stA="14000" endPos="30000" dist="38100" dir="5400000" fadeDir="5400012" sy="-100000" algn="bl" rotWithShape="0"/>
            </a:effectLst>
          </p:spPr>
          <p:txBody>
            <a:bodyPr spcFirstLastPara="1" wrap="square" lIns="91425" tIns="91425" rIns="91425" bIns="91425" anchor="ctr" anchorCtr="0">
              <a:noAutofit/>
            </a:bodyPr>
            <a:lstStyle/>
            <a:p>
              <a:pPr algn="ctr"/>
              <a:endParaRPr b="1" dirty="0">
                <a:solidFill>
                  <a:schemeClr val="dk1"/>
                </a:solidFill>
                <a:latin typeface="Montserrat"/>
                <a:ea typeface="Montserrat"/>
                <a:cs typeface="Montserrat"/>
                <a:sym typeface="Montserrat"/>
              </a:endParaRPr>
            </a:p>
          </p:txBody>
        </p:sp>
        <p:sp>
          <p:nvSpPr>
            <p:cNvPr id="1438" name="Google Shape;1438;p58"/>
            <p:cNvSpPr/>
            <p:nvPr/>
          </p:nvSpPr>
          <p:spPr>
            <a:xfrm>
              <a:off x="4896375" y="2925584"/>
              <a:ext cx="957600" cy="957600"/>
            </a:xfrm>
            <a:prstGeom prst="ellipse">
              <a:avLst/>
            </a:prstGeom>
            <a:solidFill>
              <a:srgbClr val="A1C3FF">
                <a:alpha val="50890"/>
              </a:srgbClr>
            </a:solidFill>
            <a:ln w="9525" cap="flat" cmpd="sng">
              <a:solidFill>
                <a:schemeClr val="accent4"/>
              </a:solidFill>
              <a:prstDash val="solid"/>
              <a:round/>
              <a:headEnd type="none" w="sm" len="sm"/>
              <a:tailEnd type="none" w="sm" len="sm"/>
            </a:ln>
            <a:effectLst>
              <a:outerShdw blurRad="57150" dist="19050" dir="5400000" algn="bl" rotWithShape="0">
                <a:schemeClr val="dk1">
                  <a:alpha val="22000"/>
                </a:schemeClr>
              </a:outerShdw>
              <a:reflection stA="14000" endPos="30000" dist="38100" dir="5400000" fadeDir="5400012" sy="-100000" algn="bl" rotWithShape="0"/>
            </a:effectLst>
          </p:spPr>
          <p:txBody>
            <a:bodyPr spcFirstLastPara="1" wrap="square" lIns="91425" tIns="91425" rIns="91425" bIns="91425" anchor="ctr" anchorCtr="0">
              <a:noAutofit/>
            </a:bodyPr>
            <a:lstStyle/>
            <a:p>
              <a:pPr algn="ctr"/>
              <a:r>
                <a:rPr lang="en" sz="900" b="1" dirty="0">
                  <a:solidFill>
                    <a:schemeClr val="lt1"/>
                  </a:solidFill>
                  <a:latin typeface="Montserrat"/>
                  <a:ea typeface="Montserrat"/>
                  <a:cs typeface="Montserrat"/>
                  <a:sym typeface="Montserrat"/>
                </a:rPr>
                <a:t>JAVA SCRIPT </a:t>
              </a:r>
              <a:endParaRPr sz="900" b="1" dirty="0">
                <a:solidFill>
                  <a:schemeClr val="lt1"/>
                </a:solidFill>
                <a:latin typeface="Montserrat"/>
                <a:ea typeface="Montserrat"/>
                <a:cs typeface="Montserrat"/>
                <a:sym typeface="Montserrat"/>
              </a:endParaRPr>
            </a:p>
          </p:txBody>
        </p:sp>
        <p:sp>
          <p:nvSpPr>
            <p:cNvPr id="1439" name="Google Shape;1439;p58"/>
            <p:cNvSpPr/>
            <p:nvPr/>
          </p:nvSpPr>
          <p:spPr>
            <a:xfrm>
              <a:off x="3286089" y="1652304"/>
              <a:ext cx="957600" cy="957600"/>
            </a:xfrm>
            <a:prstGeom prst="ellipse">
              <a:avLst/>
            </a:prstGeom>
            <a:solidFill>
              <a:srgbClr val="A1C3FF">
                <a:alpha val="50890"/>
              </a:srgbClr>
            </a:solidFill>
            <a:ln w="9525" cap="flat" cmpd="sng">
              <a:solidFill>
                <a:schemeClr val="accent4"/>
              </a:solidFill>
              <a:prstDash val="solid"/>
              <a:round/>
              <a:headEnd type="none" w="sm" len="sm"/>
              <a:tailEnd type="none" w="sm" len="sm"/>
            </a:ln>
            <a:effectLst>
              <a:outerShdw blurRad="57150" dist="19050" dir="5400000" algn="bl" rotWithShape="0">
                <a:schemeClr val="dk1">
                  <a:alpha val="22000"/>
                </a:schemeClr>
              </a:outerShdw>
              <a:reflection stA="14000" endPos="30000" dist="38100" dir="5400000" fadeDir="5400012" sy="-100000" algn="bl" rotWithShape="0"/>
            </a:effectLst>
          </p:spPr>
          <p:txBody>
            <a:bodyPr spcFirstLastPara="1" wrap="square" lIns="91425" tIns="91425" rIns="91425" bIns="91425" anchor="ctr" anchorCtr="0">
              <a:noAutofit/>
            </a:bodyPr>
            <a:lstStyle/>
            <a:p>
              <a:pPr algn="ctr"/>
              <a:r>
                <a:rPr lang="en" sz="1100" b="1" dirty="0">
                  <a:solidFill>
                    <a:schemeClr val="lt1"/>
                  </a:solidFill>
                  <a:latin typeface="Montserrat"/>
                  <a:ea typeface="Montserrat"/>
                  <a:cs typeface="Montserrat"/>
                  <a:sym typeface="Montserrat"/>
                </a:rPr>
                <a:t>HTML</a:t>
              </a:r>
              <a:endParaRPr sz="1100" b="1" dirty="0">
                <a:solidFill>
                  <a:schemeClr val="lt1"/>
                </a:solidFill>
                <a:latin typeface="Montserrat"/>
                <a:ea typeface="Montserrat"/>
                <a:cs typeface="Montserrat"/>
                <a:sym typeface="Montserrat"/>
              </a:endParaRPr>
            </a:p>
          </p:txBody>
        </p:sp>
        <p:sp>
          <p:nvSpPr>
            <p:cNvPr id="1440" name="Google Shape;1440;p58"/>
            <p:cNvSpPr/>
            <p:nvPr/>
          </p:nvSpPr>
          <p:spPr>
            <a:xfrm flipH="1">
              <a:off x="3286110" y="2914922"/>
              <a:ext cx="957600" cy="957600"/>
            </a:xfrm>
            <a:prstGeom prst="ellipse">
              <a:avLst/>
            </a:prstGeom>
            <a:solidFill>
              <a:srgbClr val="A1C3FF">
                <a:alpha val="50890"/>
              </a:srgbClr>
            </a:solidFill>
            <a:ln w="9525" cap="flat" cmpd="sng">
              <a:solidFill>
                <a:schemeClr val="accent4"/>
              </a:solidFill>
              <a:prstDash val="solid"/>
              <a:round/>
              <a:headEnd type="none" w="sm" len="sm"/>
              <a:tailEnd type="none" w="sm" len="sm"/>
            </a:ln>
            <a:effectLst>
              <a:outerShdw blurRad="57150" dist="19050" dir="5400000" algn="bl" rotWithShape="0">
                <a:schemeClr val="dk1">
                  <a:alpha val="22000"/>
                </a:schemeClr>
              </a:outerShdw>
              <a:reflection stA="14000" endPos="30000" dist="38100" dir="5400000" fadeDir="5400012" sy="-100000" algn="bl" rotWithShape="0"/>
            </a:effectLst>
          </p:spPr>
          <p:txBody>
            <a:bodyPr spcFirstLastPara="1" wrap="square" lIns="91425" tIns="91425" rIns="91425" bIns="91425" anchor="ctr" anchorCtr="0">
              <a:noAutofit/>
            </a:bodyPr>
            <a:lstStyle/>
            <a:p>
              <a:pPr algn="ctr"/>
              <a:r>
                <a:rPr lang="en" sz="1100" b="1" dirty="0">
                  <a:solidFill>
                    <a:schemeClr val="lt1"/>
                  </a:solidFill>
                  <a:latin typeface="Montserrat"/>
                  <a:ea typeface="Montserrat"/>
                  <a:cs typeface="Montserrat"/>
                  <a:sym typeface="Montserrat"/>
                </a:rPr>
                <a:t>BOOTSTRAP</a:t>
              </a:r>
              <a:endParaRPr sz="1100" b="1" dirty="0">
                <a:solidFill>
                  <a:schemeClr val="lt1"/>
                </a:solidFill>
                <a:latin typeface="Montserrat"/>
                <a:ea typeface="Montserrat"/>
                <a:cs typeface="Montserrat"/>
                <a:sym typeface="Montserrat"/>
              </a:endParaRPr>
            </a:p>
          </p:txBody>
        </p:sp>
        <p:sp>
          <p:nvSpPr>
            <p:cNvPr id="1441" name="Google Shape;1441;p58"/>
            <p:cNvSpPr/>
            <p:nvPr/>
          </p:nvSpPr>
          <p:spPr>
            <a:xfrm flipH="1">
              <a:off x="4896396" y="1641643"/>
              <a:ext cx="957600" cy="957600"/>
            </a:xfrm>
            <a:prstGeom prst="ellipse">
              <a:avLst/>
            </a:prstGeom>
            <a:solidFill>
              <a:srgbClr val="A1C3FF">
                <a:alpha val="50890"/>
              </a:srgbClr>
            </a:solidFill>
            <a:ln w="9525" cap="flat" cmpd="sng">
              <a:solidFill>
                <a:schemeClr val="accent4"/>
              </a:solidFill>
              <a:prstDash val="solid"/>
              <a:round/>
              <a:headEnd type="none" w="sm" len="sm"/>
              <a:tailEnd type="none" w="sm" len="sm"/>
            </a:ln>
            <a:effectLst>
              <a:outerShdw blurRad="57150" dist="19050" dir="5400000" algn="bl" rotWithShape="0">
                <a:schemeClr val="dk1">
                  <a:alpha val="22000"/>
                </a:schemeClr>
              </a:outerShdw>
              <a:reflection stA="14000" endPos="30000" dist="38100" dir="5400000" fadeDir="5400012" sy="-100000" algn="bl" rotWithShape="0"/>
            </a:effectLst>
          </p:spPr>
          <p:txBody>
            <a:bodyPr spcFirstLastPara="1" wrap="square" lIns="91425" tIns="91425" rIns="91425" bIns="91425" anchor="ctr" anchorCtr="0">
              <a:noAutofit/>
            </a:bodyPr>
            <a:lstStyle/>
            <a:p>
              <a:pPr algn="ctr"/>
              <a:r>
                <a:rPr lang="en" sz="1100" b="1" dirty="0">
                  <a:solidFill>
                    <a:schemeClr val="lt1"/>
                  </a:solidFill>
                  <a:latin typeface="Montserrat"/>
                  <a:ea typeface="Montserrat"/>
                  <a:cs typeface="Montserrat"/>
                  <a:sym typeface="Montserrat"/>
                </a:rPr>
                <a:t>CSS</a:t>
              </a:r>
              <a:endParaRPr sz="1100" b="1" dirty="0">
                <a:solidFill>
                  <a:schemeClr val="lt1"/>
                </a:solidFill>
                <a:latin typeface="Montserrat"/>
                <a:ea typeface="Montserrat"/>
                <a:cs typeface="Montserrat"/>
                <a:sym typeface="Montserrat"/>
              </a:endParaRPr>
            </a:p>
          </p:txBody>
        </p:sp>
        <p:sp>
          <p:nvSpPr>
            <p:cNvPr id="1442" name="Google Shape;1442;p58"/>
            <p:cNvSpPr/>
            <p:nvPr/>
          </p:nvSpPr>
          <p:spPr>
            <a:xfrm flipH="1">
              <a:off x="4088621" y="1279013"/>
              <a:ext cx="957600" cy="957600"/>
            </a:xfrm>
            <a:prstGeom prst="ellipse">
              <a:avLst/>
            </a:prstGeom>
            <a:solidFill>
              <a:srgbClr val="A1C3FF">
                <a:alpha val="50890"/>
              </a:srgbClr>
            </a:solidFill>
            <a:ln w="9525" cap="flat" cmpd="sng">
              <a:solidFill>
                <a:schemeClr val="accent4"/>
              </a:solidFill>
              <a:prstDash val="solid"/>
              <a:round/>
              <a:headEnd type="none" w="sm" len="sm"/>
              <a:tailEnd type="none" w="sm" len="sm"/>
            </a:ln>
            <a:effectLst>
              <a:outerShdw blurRad="57150" dist="19050" dir="5400000" algn="bl" rotWithShape="0">
                <a:schemeClr val="dk1">
                  <a:alpha val="22000"/>
                </a:schemeClr>
              </a:outerShdw>
              <a:reflection stA="14000" endPos="30000" dist="38100" dir="5400000" fadeDir="5400012" sy="-100000" algn="bl" rotWithShape="0"/>
            </a:effectLst>
          </p:spPr>
          <p:txBody>
            <a:bodyPr spcFirstLastPara="1" wrap="square" lIns="91425" tIns="91425" rIns="91425" bIns="91425" anchor="ctr" anchorCtr="0">
              <a:noAutofit/>
            </a:bodyPr>
            <a:lstStyle/>
            <a:p>
              <a:pPr algn="ctr"/>
              <a:endParaRPr b="1" dirty="0">
                <a:solidFill>
                  <a:schemeClr val="dk1"/>
                </a:solidFill>
                <a:latin typeface="Montserrat"/>
                <a:ea typeface="Montserrat"/>
                <a:cs typeface="Montserrat"/>
                <a:sym typeface="Montserrat"/>
              </a:endParaRPr>
            </a:p>
          </p:txBody>
        </p:sp>
        <p:sp>
          <p:nvSpPr>
            <p:cNvPr id="1443" name="Google Shape;1443;p58"/>
            <p:cNvSpPr/>
            <p:nvPr/>
          </p:nvSpPr>
          <p:spPr>
            <a:xfrm rot="10800000">
              <a:off x="4088621" y="3286286"/>
              <a:ext cx="957600" cy="957600"/>
            </a:xfrm>
            <a:prstGeom prst="ellipse">
              <a:avLst/>
            </a:prstGeom>
            <a:solidFill>
              <a:srgbClr val="A1C3FF">
                <a:alpha val="50890"/>
              </a:srgbClr>
            </a:solidFill>
            <a:ln w="9525" cap="flat" cmpd="sng">
              <a:solidFill>
                <a:schemeClr val="accent4"/>
              </a:solidFill>
              <a:prstDash val="solid"/>
              <a:round/>
              <a:headEnd type="none" w="sm" len="sm"/>
              <a:tailEnd type="none" w="sm" len="sm"/>
            </a:ln>
            <a:effectLst>
              <a:outerShdw blurRad="57150" dist="19050" dir="5400000" algn="bl" rotWithShape="0">
                <a:schemeClr val="dk1">
                  <a:alpha val="22000"/>
                </a:schemeClr>
              </a:outerShdw>
              <a:reflection stA="14000" endPos="30000" dist="38100" dir="5400000" fadeDir="5400012" sy="-100000" algn="bl" rotWithShape="0"/>
            </a:effectLst>
          </p:spPr>
          <p:txBody>
            <a:bodyPr spcFirstLastPara="1" wrap="square" lIns="91425" tIns="91425" rIns="91425" bIns="91425" anchor="ctr" anchorCtr="0">
              <a:noAutofit/>
            </a:bodyPr>
            <a:lstStyle/>
            <a:p>
              <a:pPr algn="ctr"/>
              <a:endParaRPr b="1" dirty="0">
                <a:solidFill>
                  <a:schemeClr val="dk1"/>
                </a:solidFill>
                <a:latin typeface="Montserrat"/>
                <a:ea typeface="Montserrat"/>
                <a:cs typeface="Montserrat"/>
                <a:sym typeface="Montserrat"/>
              </a:endParaRPr>
            </a:p>
          </p:txBody>
        </p:sp>
      </p:grpSp>
      <p:sp>
        <p:nvSpPr>
          <p:cNvPr id="1444" name="Google Shape;1444;p58"/>
          <p:cNvSpPr/>
          <p:nvPr/>
        </p:nvSpPr>
        <p:spPr>
          <a:xfrm>
            <a:off x="6781952" y="2219037"/>
            <a:ext cx="957600" cy="957600"/>
          </a:xfrm>
          <a:prstGeom prst="ellipse">
            <a:avLst/>
          </a:prstGeom>
          <a:solidFill>
            <a:schemeClr val="accent6"/>
          </a:solidFill>
          <a:ln w="9525" cap="flat" cmpd="sng">
            <a:solidFill>
              <a:schemeClr val="accent4"/>
            </a:solidFill>
            <a:prstDash val="solid"/>
            <a:round/>
            <a:headEnd type="none" w="sm" len="sm"/>
            <a:tailEnd type="none" w="sm" len="sm"/>
          </a:ln>
          <a:effectLst>
            <a:outerShdw blurRad="57150" dist="19050" dir="5400000" algn="bl" rotWithShape="0">
              <a:schemeClr val="dk1">
                <a:alpha val="22000"/>
              </a:schemeClr>
            </a:outerShdw>
          </a:effectLst>
        </p:spPr>
        <p:txBody>
          <a:bodyPr spcFirstLastPara="1" wrap="square" lIns="91425" tIns="91425" rIns="91425" bIns="91425" anchor="ctr" anchorCtr="0">
            <a:noAutofit/>
          </a:bodyPr>
          <a:lstStyle/>
          <a:p>
            <a:pPr algn="ctr"/>
            <a:endParaRPr b="1" dirty="0">
              <a:solidFill>
                <a:schemeClr val="dk1"/>
              </a:solidFill>
              <a:latin typeface="Montserrat"/>
              <a:ea typeface="Montserrat"/>
              <a:cs typeface="Montserrat"/>
              <a:sym typeface="Montserrat"/>
            </a:endParaRPr>
          </a:p>
        </p:txBody>
      </p:sp>
      <p:sp>
        <p:nvSpPr>
          <p:cNvPr id="1445" name="Google Shape;1445;p58"/>
          <p:cNvSpPr/>
          <p:nvPr/>
        </p:nvSpPr>
        <p:spPr>
          <a:xfrm>
            <a:off x="7941838" y="2374797"/>
            <a:ext cx="665400" cy="665400"/>
          </a:xfrm>
          <a:prstGeom prst="ellipse">
            <a:avLst/>
          </a:prstGeom>
          <a:solidFill>
            <a:schemeClr val="accent6"/>
          </a:solidFill>
          <a:ln w="9525" cap="flat" cmpd="sng">
            <a:solidFill>
              <a:schemeClr val="accent4"/>
            </a:solidFill>
            <a:prstDash val="solid"/>
            <a:round/>
            <a:headEnd type="none" w="sm" len="sm"/>
            <a:tailEnd type="none" w="sm" len="sm"/>
          </a:ln>
          <a:effectLst>
            <a:outerShdw blurRad="57150" dist="19050" dir="5400000" algn="bl" rotWithShape="0">
              <a:schemeClr val="dk1">
                <a:alpha val="22000"/>
              </a:schemeClr>
            </a:outerShdw>
          </a:effectLst>
        </p:spPr>
        <p:txBody>
          <a:bodyPr spcFirstLastPara="1" wrap="square" lIns="91425" tIns="91425" rIns="91425" bIns="91425" anchor="ctr" anchorCtr="0">
            <a:noAutofit/>
          </a:bodyPr>
          <a:lstStyle/>
          <a:p>
            <a:pPr algn="ctr"/>
            <a:endParaRPr sz="1100" b="1" dirty="0">
              <a:solidFill>
                <a:schemeClr val="lt1"/>
              </a:solidFill>
              <a:latin typeface="Montserrat"/>
              <a:ea typeface="Montserrat"/>
              <a:cs typeface="Montserrat"/>
              <a:sym typeface="Montserrat"/>
            </a:endParaRPr>
          </a:p>
        </p:txBody>
      </p:sp>
      <p:sp>
        <p:nvSpPr>
          <p:cNvPr id="1446" name="Google Shape;1446;p58"/>
          <p:cNvSpPr/>
          <p:nvPr/>
        </p:nvSpPr>
        <p:spPr>
          <a:xfrm>
            <a:off x="5934113" y="2374797"/>
            <a:ext cx="665400" cy="665400"/>
          </a:xfrm>
          <a:prstGeom prst="ellipse">
            <a:avLst/>
          </a:prstGeom>
          <a:solidFill>
            <a:schemeClr val="accent6"/>
          </a:solidFill>
          <a:ln w="9525" cap="flat" cmpd="sng">
            <a:solidFill>
              <a:schemeClr val="accent4"/>
            </a:solidFill>
            <a:prstDash val="solid"/>
            <a:round/>
            <a:headEnd type="none" w="sm" len="sm"/>
            <a:tailEnd type="none" w="sm" len="sm"/>
          </a:ln>
          <a:effectLst>
            <a:outerShdw blurRad="57150" dist="19050" dir="5400000" algn="bl" rotWithShape="0">
              <a:schemeClr val="dk1">
                <a:alpha val="22000"/>
              </a:schemeClr>
            </a:outerShdw>
          </a:effectLst>
        </p:spPr>
        <p:txBody>
          <a:bodyPr spcFirstLastPara="1" wrap="square" lIns="91425" tIns="91425" rIns="91425" bIns="91425" anchor="ctr" anchorCtr="0">
            <a:noAutofit/>
          </a:bodyPr>
          <a:lstStyle/>
          <a:p>
            <a:pPr algn="ctr"/>
            <a:endParaRPr sz="1100" b="1" dirty="0">
              <a:solidFill>
                <a:schemeClr val="lt1"/>
              </a:solidFill>
              <a:latin typeface="Montserrat"/>
              <a:ea typeface="Montserrat"/>
              <a:cs typeface="Montserrat"/>
              <a:sym typeface="Montserrat"/>
            </a:endParaRPr>
          </a:p>
        </p:txBody>
      </p:sp>
      <p:sp>
        <p:nvSpPr>
          <p:cNvPr id="1447" name="Google Shape;1447;p58"/>
          <p:cNvSpPr/>
          <p:nvPr/>
        </p:nvSpPr>
        <p:spPr>
          <a:xfrm rot="5400000">
            <a:off x="6937975" y="3370161"/>
            <a:ext cx="665400" cy="665400"/>
          </a:xfrm>
          <a:prstGeom prst="ellipse">
            <a:avLst/>
          </a:prstGeom>
          <a:solidFill>
            <a:schemeClr val="accent6"/>
          </a:solidFill>
          <a:ln w="9525" cap="flat" cmpd="sng">
            <a:solidFill>
              <a:schemeClr val="accent4"/>
            </a:solidFill>
            <a:prstDash val="solid"/>
            <a:round/>
            <a:headEnd type="none" w="sm" len="sm"/>
            <a:tailEnd type="none" w="sm" len="sm"/>
          </a:ln>
          <a:effectLst>
            <a:outerShdw blurRad="57150" dist="19050" dir="5400000" algn="bl" rotWithShape="0">
              <a:schemeClr val="dk1">
                <a:alpha val="22000"/>
              </a:schemeClr>
            </a:outerShdw>
          </a:effectLst>
        </p:spPr>
        <p:txBody>
          <a:bodyPr spcFirstLastPara="1" wrap="square" lIns="91425" tIns="91425" rIns="91425" bIns="91425" anchor="ctr" anchorCtr="0">
            <a:noAutofit/>
          </a:bodyPr>
          <a:lstStyle/>
          <a:p>
            <a:pPr algn="ctr"/>
            <a:endParaRPr sz="1100" b="1" dirty="0">
              <a:solidFill>
                <a:schemeClr val="lt1"/>
              </a:solidFill>
              <a:latin typeface="Montserrat"/>
              <a:ea typeface="Montserrat"/>
              <a:cs typeface="Montserrat"/>
              <a:sym typeface="Montserrat"/>
            </a:endParaRPr>
          </a:p>
        </p:txBody>
      </p:sp>
      <p:sp>
        <p:nvSpPr>
          <p:cNvPr id="1448" name="Google Shape;1448;p58"/>
          <p:cNvSpPr/>
          <p:nvPr/>
        </p:nvSpPr>
        <p:spPr>
          <a:xfrm rot="5400000">
            <a:off x="6937975" y="1362436"/>
            <a:ext cx="665400" cy="665400"/>
          </a:xfrm>
          <a:prstGeom prst="ellipse">
            <a:avLst/>
          </a:prstGeom>
          <a:solidFill>
            <a:schemeClr val="accent6"/>
          </a:solidFill>
          <a:ln w="9525" cap="flat" cmpd="sng">
            <a:solidFill>
              <a:schemeClr val="accent4"/>
            </a:solidFill>
            <a:prstDash val="solid"/>
            <a:round/>
            <a:headEnd type="none" w="sm" len="sm"/>
            <a:tailEnd type="none" w="sm" len="sm"/>
          </a:ln>
          <a:effectLst>
            <a:outerShdw blurRad="57150" dist="19050" dir="5400000" algn="bl" rotWithShape="0">
              <a:schemeClr val="dk1">
                <a:alpha val="22000"/>
              </a:schemeClr>
            </a:outerShdw>
          </a:effectLst>
        </p:spPr>
        <p:txBody>
          <a:bodyPr spcFirstLastPara="1" wrap="square" lIns="91425" tIns="91425" rIns="91425" bIns="91425" anchor="ctr" anchorCtr="0">
            <a:noAutofit/>
          </a:bodyPr>
          <a:lstStyle/>
          <a:p>
            <a:pPr algn="ctr"/>
            <a:endParaRPr sz="1100" b="1" dirty="0">
              <a:solidFill>
                <a:schemeClr val="lt1"/>
              </a:solidFill>
              <a:latin typeface="Montserrat"/>
              <a:ea typeface="Montserrat"/>
              <a:cs typeface="Montserrat"/>
              <a:sym typeface="Montserrat"/>
            </a:endParaRPr>
          </a:p>
        </p:txBody>
      </p:sp>
      <p:grpSp>
        <p:nvGrpSpPr>
          <p:cNvPr id="1449" name="Google Shape;1449;p58"/>
          <p:cNvGrpSpPr/>
          <p:nvPr/>
        </p:nvGrpSpPr>
        <p:grpSpPr>
          <a:xfrm>
            <a:off x="7087863" y="1511983"/>
            <a:ext cx="367368" cy="323071"/>
            <a:chOff x="1533770" y="1566649"/>
            <a:chExt cx="423919" cy="372803"/>
          </a:xfrm>
        </p:grpSpPr>
        <p:sp>
          <p:nvSpPr>
            <p:cNvPr id="1450" name="Google Shape;1450;p58"/>
            <p:cNvSpPr/>
            <p:nvPr/>
          </p:nvSpPr>
          <p:spPr>
            <a:xfrm>
              <a:off x="1683479" y="1752834"/>
              <a:ext cx="199154" cy="24749"/>
            </a:xfrm>
            <a:custGeom>
              <a:avLst/>
              <a:gdLst/>
              <a:ahLst/>
              <a:cxnLst/>
              <a:rect l="l" t="t" r="r" b="b"/>
              <a:pathLst>
                <a:path w="7387" h="918" extrusionOk="0">
                  <a:moveTo>
                    <a:pt x="0" y="0"/>
                  </a:moveTo>
                  <a:lnTo>
                    <a:pt x="0" y="918"/>
                  </a:lnTo>
                  <a:lnTo>
                    <a:pt x="7387" y="918"/>
                  </a:lnTo>
                  <a:lnTo>
                    <a:pt x="7387" y="0"/>
                  </a:lnTo>
                  <a:close/>
                </a:path>
              </a:pathLst>
            </a:custGeom>
            <a:solidFill>
              <a:schemeClr val="accent3"/>
            </a:solidFill>
            <a:ln>
              <a:noFill/>
            </a:ln>
            <a:effectLst>
              <a:outerShdw blurRad="57150" dist="19050" dir="5400000" algn="bl" rotWithShape="0">
                <a:schemeClr val="dk1">
                  <a:alpha val="12000"/>
                </a:schemeClr>
              </a:outerShdw>
            </a:effectLst>
          </p:spPr>
          <p:txBody>
            <a:bodyPr spcFirstLastPara="1" wrap="square" lIns="91425" tIns="91425" rIns="91425" bIns="91425" anchor="ctr" anchorCtr="0">
              <a:noAutofit/>
            </a:bodyPr>
            <a:lstStyle/>
            <a:p>
              <a:endParaRPr dirty="0"/>
            </a:p>
          </p:txBody>
        </p:sp>
        <p:sp>
          <p:nvSpPr>
            <p:cNvPr id="1451" name="Google Shape;1451;p58"/>
            <p:cNvSpPr/>
            <p:nvPr/>
          </p:nvSpPr>
          <p:spPr>
            <a:xfrm>
              <a:off x="1609231" y="1752834"/>
              <a:ext cx="49499" cy="124151"/>
            </a:xfrm>
            <a:custGeom>
              <a:avLst/>
              <a:gdLst/>
              <a:ahLst/>
              <a:cxnLst/>
              <a:rect l="l" t="t" r="r" b="b"/>
              <a:pathLst>
                <a:path w="1836" h="4605" extrusionOk="0">
                  <a:moveTo>
                    <a:pt x="0" y="0"/>
                  </a:moveTo>
                  <a:lnTo>
                    <a:pt x="0" y="4604"/>
                  </a:lnTo>
                  <a:lnTo>
                    <a:pt x="1836" y="4604"/>
                  </a:lnTo>
                  <a:lnTo>
                    <a:pt x="1836" y="0"/>
                  </a:lnTo>
                  <a:close/>
                </a:path>
              </a:pathLst>
            </a:custGeom>
            <a:solidFill>
              <a:schemeClr val="accent3"/>
            </a:solidFill>
            <a:ln>
              <a:noFill/>
            </a:ln>
            <a:effectLst>
              <a:outerShdw blurRad="57150" dist="19050" dir="5400000" algn="bl" rotWithShape="0">
                <a:schemeClr val="dk1">
                  <a:alpha val="12000"/>
                </a:schemeClr>
              </a:outerShdw>
            </a:effectLst>
          </p:spPr>
          <p:txBody>
            <a:bodyPr spcFirstLastPara="1" wrap="square" lIns="91425" tIns="91425" rIns="91425" bIns="91425" anchor="ctr" anchorCtr="0">
              <a:noAutofit/>
            </a:bodyPr>
            <a:lstStyle/>
            <a:p>
              <a:endParaRPr dirty="0"/>
            </a:p>
          </p:txBody>
        </p:sp>
        <p:sp>
          <p:nvSpPr>
            <p:cNvPr id="1452" name="Google Shape;1452;p58"/>
            <p:cNvSpPr/>
            <p:nvPr/>
          </p:nvSpPr>
          <p:spPr>
            <a:xfrm>
              <a:off x="1533770" y="1690745"/>
              <a:ext cx="423919" cy="248706"/>
            </a:xfrm>
            <a:custGeom>
              <a:avLst/>
              <a:gdLst/>
              <a:ahLst/>
              <a:cxnLst/>
              <a:rect l="l" t="t" r="r" b="b"/>
              <a:pathLst>
                <a:path w="15724" h="9225" extrusionOk="0">
                  <a:moveTo>
                    <a:pt x="13391" y="1385"/>
                  </a:moveTo>
                  <a:cubicBezTo>
                    <a:pt x="13647" y="1385"/>
                    <a:pt x="13858" y="1596"/>
                    <a:pt x="13858" y="1836"/>
                  </a:cubicBezTo>
                  <a:lnTo>
                    <a:pt x="13858" y="7373"/>
                  </a:lnTo>
                  <a:cubicBezTo>
                    <a:pt x="13858" y="7629"/>
                    <a:pt x="13647" y="7840"/>
                    <a:pt x="13391" y="7840"/>
                  </a:cubicBezTo>
                  <a:lnTo>
                    <a:pt x="2333" y="7840"/>
                  </a:lnTo>
                  <a:cubicBezTo>
                    <a:pt x="2077" y="7840"/>
                    <a:pt x="1866" y="7629"/>
                    <a:pt x="1866" y="7373"/>
                  </a:cubicBezTo>
                  <a:lnTo>
                    <a:pt x="1866" y="1836"/>
                  </a:lnTo>
                  <a:cubicBezTo>
                    <a:pt x="1866" y="1596"/>
                    <a:pt x="2077" y="1385"/>
                    <a:pt x="2333" y="1385"/>
                  </a:cubicBezTo>
                  <a:close/>
                  <a:moveTo>
                    <a:pt x="1" y="1"/>
                  </a:moveTo>
                  <a:lnTo>
                    <a:pt x="1" y="8757"/>
                  </a:lnTo>
                  <a:cubicBezTo>
                    <a:pt x="1" y="9014"/>
                    <a:pt x="211" y="9224"/>
                    <a:pt x="452" y="9224"/>
                  </a:cubicBezTo>
                  <a:lnTo>
                    <a:pt x="15272" y="9224"/>
                  </a:lnTo>
                  <a:cubicBezTo>
                    <a:pt x="15528" y="9224"/>
                    <a:pt x="15724" y="9014"/>
                    <a:pt x="15724" y="8757"/>
                  </a:cubicBezTo>
                  <a:lnTo>
                    <a:pt x="15724" y="1"/>
                  </a:lnTo>
                  <a:close/>
                </a:path>
              </a:pathLst>
            </a:custGeom>
            <a:solidFill>
              <a:schemeClr val="accent3"/>
            </a:solidFill>
            <a:ln>
              <a:noFill/>
            </a:ln>
            <a:effectLst>
              <a:outerShdw blurRad="57150" dist="19050" dir="5400000" algn="bl" rotWithShape="0">
                <a:schemeClr val="dk1">
                  <a:alpha val="12000"/>
                </a:schemeClr>
              </a:outerShdw>
            </a:effectLst>
          </p:spPr>
          <p:txBody>
            <a:bodyPr spcFirstLastPara="1" wrap="square" lIns="91425" tIns="91425" rIns="91425" bIns="91425" anchor="ctr" anchorCtr="0">
              <a:noAutofit/>
            </a:bodyPr>
            <a:lstStyle/>
            <a:p>
              <a:endParaRPr dirty="0"/>
            </a:p>
          </p:txBody>
        </p:sp>
        <p:sp>
          <p:nvSpPr>
            <p:cNvPr id="1453" name="Google Shape;1453;p58"/>
            <p:cNvSpPr/>
            <p:nvPr/>
          </p:nvSpPr>
          <p:spPr>
            <a:xfrm>
              <a:off x="1758104" y="1802710"/>
              <a:ext cx="49903" cy="74275"/>
            </a:xfrm>
            <a:custGeom>
              <a:avLst/>
              <a:gdLst/>
              <a:ahLst/>
              <a:cxnLst/>
              <a:rect l="l" t="t" r="r" b="b"/>
              <a:pathLst>
                <a:path w="1851" h="2755" extrusionOk="0">
                  <a:moveTo>
                    <a:pt x="0" y="0"/>
                  </a:moveTo>
                  <a:lnTo>
                    <a:pt x="0" y="2754"/>
                  </a:lnTo>
                  <a:lnTo>
                    <a:pt x="1850" y="2754"/>
                  </a:lnTo>
                  <a:lnTo>
                    <a:pt x="1850" y="0"/>
                  </a:lnTo>
                  <a:close/>
                </a:path>
              </a:pathLst>
            </a:custGeom>
            <a:solidFill>
              <a:schemeClr val="accent3"/>
            </a:solidFill>
            <a:ln>
              <a:noFill/>
            </a:ln>
            <a:effectLst>
              <a:outerShdw blurRad="57150" dist="19050" dir="5400000" algn="bl" rotWithShape="0">
                <a:schemeClr val="dk1">
                  <a:alpha val="12000"/>
                </a:schemeClr>
              </a:outerShdw>
            </a:effectLst>
          </p:spPr>
          <p:txBody>
            <a:bodyPr spcFirstLastPara="1" wrap="square" lIns="91425" tIns="91425" rIns="91425" bIns="91425" anchor="ctr" anchorCtr="0">
              <a:noAutofit/>
            </a:bodyPr>
            <a:lstStyle/>
            <a:p>
              <a:endParaRPr dirty="0"/>
            </a:p>
          </p:txBody>
        </p:sp>
        <p:sp>
          <p:nvSpPr>
            <p:cNvPr id="1454" name="Google Shape;1454;p58"/>
            <p:cNvSpPr/>
            <p:nvPr/>
          </p:nvSpPr>
          <p:spPr>
            <a:xfrm>
              <a:off x="1683479" y="1802710"/>
              <a:ext cx="49903" cy="74275"/>
            </a:xfrm>
            <a:custGeom>
              <a:avLst/>
              <a:gdLst/>
              <a:ahLst/>
              <a:cxnLst/>
              <a:rect l="l" t="t" r="r" b="b"/>
              <a:pathLst>
                <a:path w="1851" h="2755" extrusionOk="0">
                  <a:moveTo>
                    <a:pt x="0" y="0"/>
                  </a:moveTo>
                  <a:lnTo>
                    <a:pt x="0" y="2754"/>
                  </a:lnTo>
                  <a:lnTo>
                    <a:pt x="1850" y="2754"/>
                  </a:lnTo>
                  <a:lnTo>
                    <a:pt x="1850" y="0"/>
                  </a:lnTo>
                  <a:close/>
                </a:path>
              </a:pathLst>
            </a:custGeom>
            <a:solidFill>
              <a:schemeClr val="accent3"/>
            </a:solidFill>
            <a:ln>
              <a:noFill/>
            </a:ln>
            <a:effectLst>
              <a:outerShdw blurRad="57150" dist="19050" dir="5400000" algn="bl" rotWithShape="0">
                <a:schemeClr val="dk1">
                  <a:alpha val="12000"/>
                </a:schemeClr>
              </a:outerShdw>
            </a:effectLst>
          </p:spPr>
          <p:txBody>
            <a:bodyPr spcFirstLastPara="1" wrap="square" lIns="91425" tIns="91425" rIns="91425" bIns="91425" anchor="ctr" anchorCtr="0">
              <a:noAutofit/>
            </a:bodyPr>
            <a:lstStyle/>
            <a:p>
              <a:endParaRPr dirty="0"/>
            </a:p>
          </p:txBody>
        </p:sp>
        <p:sp>
          <p:nvSpPr>
            <p:cNvPr id="1455" name="Google Shape;1455;p58"/>
            <p:cNvSpPr/>
            <p:nvPr/>
          </p:nvSpPr>
          <p:spPr>
            <a:xfrm>
              <a:off x="1832730" y="1802710"/>
              <a:ext cx="49903" cy="74275"/>
            </a:xfrm>
            <a:custGeom>
              <a:avLst/>
              <a:gdLst/>
              <a:ahLst/>
              <a:cxnLst/>
              <a:rect l="l" t="t" r="r" b="b"/>
              <a:pathLst>
                <a:path w="1851" h="2755" extrusionOk="0">
                  <a:moveTo>
                    <a:pt x="1" y="0"/>
                  </a:moveTo>
                  <a:lnTo>
                    <a:pt x="1" y="2754"/>
                  </a:lnTo>
                  <a:lnTo>
                    <a:pt x="1851" y="2754"/>
                  </a:lnTo>
                  <a:lnTo>
                    <a:pt x="1851" y="0"/>
                  </a:lnTo>
                  <a:close/>
                </a:path>
              </a:pathLst>
            </a:custGeom>
            <a:solidFill>
              <a:schemeClr val="accent3"/>
            </a:solidFill>
            <a:ln>
              <a:noFill/>
            </a:ln>
            <a:effectLst>
              <a:outerShdw blurRad="57150" dist="19050" dir="5400000" algn="bl" rotWithShape="0">
                <a:schemeClr val="dk1">
                  <a:alpha val="12000"/>
                </a:schemeClr>
              </a:outerShdw>
            </a:effectLst>
          </p:spPr>
          <p:txBody>
            <a:bodyPr spcFirstLastPara="1" wrap="square" lIns="91425" tIns="91425" rIns="91425" bIns="91425" anchor="ctr" anchorCtr="0">
              <a:noAutofit/>
            </a:bodyPr>
            <a:lstStyle/>
            <a:p>
              <a:endParaRPr dirty="0"/>
            </a:p>
          </p:txBody>
        </p:sp>
        <p:sp>
          <p:nvSpPr>
            <p:cNvPr id="1456" name="Google Shape;1456;p58"/>
            <p:cNvSpPr/>
            <p:nvPr/>
          </p:nvSpPr>
          <p:spPr>
            <a:xfrm>
              <a:off x="1533770" y="1566649"/>
              <a:ext cx="423919" cy="99402"/>
            </a:xfrm>
            <a:custGeom>
              <a:avLst/>
              <a:gdLst/>
              <a:ahLst/>
              <a:cxnLst/>
              <a:rect l="l" t="t" r="r" b="b"/>
              <a:pathLst>
                <a:path w="15724" h="3687" extrusionOk="0">
                  <a:moveTo>
                    <a:pt x="6937" y="1384"/>
                  </a:moveTo>
                  <a:cubicBezTo>
                    <a:pt x="7192" y="1384"/>
                    <a:pt x="7403" y="1580"/>
                    <a:pt x="7403" y="1836"/>
                  </a:cubicBezTo>
                  <a:cubicBezTo>
                    <a:pt x="7403" y="2092"/>
                    <a:pt x="7192" y="2303"/>
                    <a:pt x="6937" y="2303"/>
                  </a:cubicBezTo>
                  <a:lnTo>
                    <a:pt x="2333" y="2303"/>
                  </a:lnTo>
                  <a:cubicBezTo>
                    <a:pt x="2077" y="2303"/>
                    <a:pt x="1866" y="2092"/>
                    <a:pt x="1866" y="1836"/>
                  </a:cubicBezTo>
                  <a:cubicBezTo>
                    <a:pt x="1866" y="1580"/>
                    <a:pt x="2077" y="1384"/>
                    <a:pt x="2333" y="1384"/>
                  </a:cubicBezTo>
                  <a:close/>
                  <a:moveTo>
                    <a:pt x="9736" y="1384"/>
                  </a:moveTo>
                  <a:cubicBezTo>
                    <a:pt x="9991" y="1384"/>
                    <a:pt x="10187" y="1580"/>
                    <a:pt x="10187" y="1836"/>
                  </a:cubicBezTo>
                  <a:cubicBezTo>
                    <a:pt x="10187" y="2092"/>
                    <a:pt x="9991" y="2303"/>
                    <a:pt x="9736" y="2303"/>
                  </a:cubicBezTo>
                  <a:cubicBezTo>
                    <a:pt x="9479" y="2303"/>
                    <a:pt x="9269" y="2092"/>
                    <a:pt x="9269" y="1836"/>
                  </a:cubicBezTo>
                  <a:cubicBezTo>
                    <a:pt x="9269" y="1580"/>
                    <a:pt x="9479" y="1384"/>
                    <a:pt x="9736" y="1384"/>
                  </a:cubicBezTo>
                  <a:close/>
                  <a:moveTo>
                    <a:pt x="11571" y="1384"/>
                  </a:moveTo>
                  <a:cubicBezTo>
                    <a:pt x="11826" y="1384"/>
                    <a:pt x="12037" y="1580"/>
                    <a:pt x="12037" y="1836"/>
                  </a:cubicBezTo>
                  <a:cubicBezTo>
                    <a:pt x="12037" y="2092"/>
                    <a:pt x="11826" y="2303"/>
                    <a:pt x="11571" y="2303"/>
                  </a:cubicBezTo>
                  <a:cubicBezTo>
                    <a:pt x="11315" y="2303"/>
                    <a:pt x="11120" y="2092"/>
                    <a:pt x="11120" y="1836"/>
                  </a:cubicBezTo>
                  <a:cubicBezTo>
                    <a:pt x="11120" y="1580"/>
                    <a:pt x="11315" y="1384"/>
                    <a:pt x="11571" y="1384"/>
                  </a:cubicBezTo>
                  <a:close/>
                  <a:moveTo>
                    <a:pt x="13421" y="1384"/>
                  </a:moveTo>
                  <a:cubicBezTo>
                    <a:pt x="13678" y="1384"/>
                    <a:pt x="13873" y="1580"/>
                    <a:pt x="13873" y="1836"/>
                  </a:cubicBezTo>
                  <a:cubicBezTo>
                    <a:pt x="13873" y="2092"/>
                    <a:pt x="13678" y="2303"/>
                    <a:pt x="13421" y="2303"/>
                  </a:cubicBezTo>
                  <a:cubicBezTo>
                    <a:pt x="13166" y="2303"/>
                    <a:pt x="12955" y="2092"/>
                    <a:pt x="12955" y="1836"/>
                  </a:cubicBezTo>
                  <a:cubicBezTo>
                    <a:pt x="12955" y="1580"/>
                    <a:pt x="13166" y="1384"/>
                    <a:pt x="13421" y="1384"/>
                  </a:cubicBezTo>
                  <a:close/>
                  <a:moveTo>
                    <a:pt x="452" y="0"/>
                  </a:moveTo>
                  <a:cubicBezTo>
                    <a:pt x="211" y="0"/>
                    <a:pt x="1" y="196"/>
                    <a:pt x="1" y="451"/>
                  </a:cubicBezTo>
                  <a:lnTo>
                    <a:pt x="1" y="3687"/>
                  </a:lnTo>
                  <a:lnTo>
                    <a:pt x="15724" y="3687"/>
                  </a:lnTo>
                  <a:lnTo>
                    <a:pt x="15724" y="451"/>
                  </a:lnTo>
                  <a:cubicBezTo>
                    <a:pt x="15724" y="196"/>
                    <a:pt x="15528" y="0"/>
                    <a:pt x="15272" y="0"/>
                  </a:cubicBezTo>
                  <a:close/>
                </a:path>
              </a:pathLst>
            </a:custGeom>
            <a:solidFill>
              <a:schemeClr val="accent3"/>
            </a:solidFill>
            <a:ln>
              <a:noFill/>
            </a:ln>
            <a:effectLst>
              <a:outerShdw blurRad="57150" dist="19050" dir="5400000" algn="bl" rotWithShape="0">
                <a:schemeClr val="dk1">
                  <a:alpha val="12000"/>
                </a:schemeClr>
              </a:outerShdw>
            </a:effectLst>
          </p:spPr>
          <p:txBody>
            <a:bodyPr spcFirstLastPara="1" wrap="square" lIns="91425" tIns="91425" rIns="91425" bIns="91425" anchor="ctr" anchorCtr="0">
              <a:noAutofit/>
            </a:bodyPr>
            <a:lstStyle/>
            <a:p>
              <a:endParaRPr dirty="0"/>
            </a:p>
          </p:txBody>
        </p:sp>
      </p:grpSp>
      <p:grpSp>
        <p:nvGrpSpPr>
          <p:cNvPr id="1457" name="Google Shape;1457;p58"/>
          <p:cNvGrpSpPr/>
          <p:nvPr/>
        </p:nvGrpSpPr>
        <p:grpSpPr>
          <a:xfrm>
            <a:off x="6083150" y="2538349"/>
            <a:ext cx="367370" cy="344162"/>
            <a:chOff x="3161130" y="1566649"/>
            <a:chExt cx="385366" cy="361021"/>
          </a:xfrm>
        </p:grpSpPr>
        <p:sp>
          <p:nvSpPr>
            <p:cNvPr id="1458" name="Google Shape;1458;p58"/>
            <p:cNvSpPr/>
            <p:nvPr/>
          </p:nvSpPr>
          <p:spPr>
            <a:xfrm>
              <a:off x="3229716" y="1882620"/>
              <a:ext cx="248248" cy="45050"/>
            </a:xfrm>
            <a:custGeom>
              <a:avLst/>
              <a:gdLst/>
              <a:ahLst/>
              <a:cxnLst/>
              <a:rect l="l" t="t" r="r" b="b"/>
              <a:pathLst>
                <a:path w="9208" h="1671" extrusionOk="0">
                  <a:moveTo>
                    <a:pt x="2076" y="1"/>
                  </a:moveTo>
                  <a:lnTo>
                    <a:pt x="1790" y="828"/>
                  </a:lnTo>
                  <a:lnTo>
                    <a:pt x="421" y="828"/>
                  </a:lnTo>
                  <a:cubicBezTo>
                    <a:pt x="195" y="828"/>
                    <a:pt x="0" y="1024"/>
                    <a:pt x="0" y="1249"/>
                  </a:cubicBezTo>
                  <a:cubicBezTo>
                    <a:pt x="0" y="1475"/>
                    <a:pt x="195" y="1670"/>
                    <a:pt x="421" y="1670"/>
                  </a:cubicBezTo>
                  <a:lnTo>
                    <a:pt x="8786" y="1670"/>
                  </a:lnTo>
                  <a:cubicBezTo>
                    <a:pt x="9027" y="1670"/>
                    <a:pt x="9208" y="1475"/>
                    <a:pt x="9208" y="1249"/>
                  </a:cubicBezTo>
                  <a:cubicBezTo>
                    <a:pt x="9208" y="1024"/>
                    <a:pt x="9027" y="828"/>
                    <a:pt x="8786" y="828"/>
                  </a:cubicBezTo>
                  <a:lnTo>
                    <a:pt x="7417" y="828"/>
                  </a:lnTo>
                  <a:lnTo>
                    <a:pt x="7132" y="1"/>
                  </a:lnTo>
                  <a:close/>
                </a:path>
              </a:pathLst>
            </a:custGeom>
            <a:solidFill>
              <a:schemeClr val="accent4"/>
            </a:solidFill>
            <a:ln>
              <a:noFill/>
            </a:ln>
            <a:effectLst>
              <a:outerShdw blurRad="57150" dist="19050" dir="5400000" algn="bl" rotWithShape="0">
                <a:schemeClr val="dk1">
                  <a:alpha val="12000"/>
                </a:schemeClr>
              </a:outerShdw>
            </a:effectLst>
          </p:spPr>
          <p:txBody>
            <a:bodyPr spcFirstLastPara="1" wrap="square" lIns="91425" tIns="91425" rIns="91425" bIns="91425" anchor="ctr" anchorCtr="0">
              <a:noAutofit/>
            </a:bodyPr>
            <a:lstStyle/>
            <a:p>
              <a:endParaRPr dirty="0"/>
            </a:p>
          </p:txBody>
        </p:sp>
        <p:sp>
          <p:nvSpPr>
            <p:cNvPr id="1459" name="Google Shape;1459;p58"/>
            <p:cNvSpPr/>
            <p:nvPr/>
          </p:nvSpPr>
          <p:spPr>
            <a:xfrm>
              <a:off x="3229716" y="1679395"/>
              <a:ext cx="45023" cy="22350"/>
            </a:xfrm>
            <a:custGeom>
              <a:avLst/>
              <a:gdLst/>
              <a:ahLst/>
              <a:cxnLst/>
              <a:rect l="l" t="t" r="r" b="b"/>
              <a:pathLst>
                <a:path w="1670" h="829" extrusionOk="0">
                  <a:moveTo>
                    <a:pt x="0" y="1"/>
                  </a:moveTo>
                  <a:lnTo>
                    <a:pt x="0" y="829"/>
                  </a:lnTo>
                  <a:lnTo>
                    <a:pt x="1669" y="829"/>
                  </a:lnTo>
                  <a:lnTo>
                    <a:pt x="1669" y="1"/>
                  </a:lnTo>
                  <a:close/>
                </a:path>
              </a:pathLst>
            </a:custGeom>
            <a:solidFill>
              <a:schemeClr val="accent4"/>
            </a:solidFill>
            <a:ln>
              <a:noFill/>
            </a:ln>
            <a:effectLst>
              <a:outerShdw blurRad="57150" dist="19050" dir="5400000" algn="bl" rotWithShape="0">
                <a:schemeClr val="dk1">
                  <a:alpha val="12000"/>
                </a:schemeClr>
              </a:outerShdw>
            </a:effectLst>
          </p:spPr>
          <p:txBody>
            <a:bodyPr spcFirstLastPara="1" wrap="square" lIns="91425" tIns="91425" rIns="91425" bIns="91425" anchor="ctr" anchorCtr="0">
              <a:noAutofit/>
            </a:bodyPr>
            <a:lstStyle/>
            <a:p>
              <a:endParaRPr dirty="0"/>
            </a:p>
          </p:txBody>
        </p:sp>
        <p:sp>
          <p:nvSpPr>
            <p:cNvPr id="1460" name="Google Shape;1460;p58"/>
            <p:cNvSpPr/>
            <p:nvPr/>
          </p:nvSpPr>
          <p:spPr>
            <a:xfrm>
              <a:off x="3229716" y="1634399"/>
              <a:ext cx="45023" cy="22323"/>
            </a:xfrm>
            <a:custGeom>
              <a:avLst/>
              <a:gdLst/>
              <a:ahLst/>
              <a:cxnLst/>
              <a:rect l="l" t="t" r="r" b="b"/>
              <a:pathLst>
                <a:path w="1670" h="828" extrusionOk="0">
                  <a:moveTo>
                    <a:pt x="0" y="0"/>
                  </a:moveTo>
                  <a:lnTo>
                    <a:pt x="0" y="827"/>
                  </a:lnTo>
                  <a:lnTo>
                    <a:pt x="1669" y="827"/>
                  </a:lnTo>
                  <a:lnTo>
                    <a:pt x="1669" y="0"/>
                  </a:lnTo>
                  <a:close/>
                </a:path>
              </a:pathLst>
            </a:custGeom>
            <a:solidFill>
              <a:schemeClr val="accent4"/>
            </a:solidFill>
            <a:ln>
              <a:noFill/>
            </a:ln>
            <a:effectLst>
              <a:outerShdw blurRad="57150" dist="19050" dir="5400000" algn="bl" rotWithShape="0">
                <a:schemeClr val="dk1">
                  <a:alpha val="12000"/>
                </a:schemeClr>
              </a:outerShdw>
            </a:effectLst>
          </p:spPr>
          <p:txBody>
            <a:bodyPr spcFirstLastPara="1" wrap="square" lIns="91425" tIns="91425" rIns="91425" bIns="91425" anchor="ctr" anchorCtr="0">
              <a:noAutofit/>
            </a:bodyPr>
            <a:lstStyle/>
            <a:p>
              <a:endParaRPr dirty="0"/>
            </a:p>
          </p:txBody>
        </p:sp>
        <p:sp>
          <p:nvSpPr>
            <p:cNvPr id="1461" name="Google Shape;1461;p58"/>
            <p:cNvSpPr/>
            <p:nvPr/>
          </p:nvSpPr>
          <p:spPr>
            <a:xfrm>
              <a:off x="3229716" y="1724445"/>
              <a:ext cx="45023" cy="22727"/>
            </a:xfrm>
            <a:custGeom>
              <a:avLst/>
              <a:gdLst/>
              <a:ahLst/>
              <a:cxnLst/>
              <a:rect l="l" t="t" r="r" b="b"/>
              <a:pathLst>
                <a:path w="1670" h="843" extrusionOk="0">
                  <a:moveTo>
                    <a:pt x="0" y="0"/>
                  </a:moveTo>
                  <a:lnTo>
                    <a:pt x="0" y="843"/>
                  </a:lnTo>
                  <a:lnTo>
                    <a:pt x="1669" y="843"/>
                  </a:lnTo>
                  <a:lnTo>
                    <a:pt x="1669" y="0"/>
                  </a:lnTo>
                  <a:close/>
                </a:path>
              </a:pathLst>
            </a:custGeom>
            <a:solidFill>
              <a:schemeClr val="accent4"/>
            </a:solidFill>
            <a:ln>
              <a:noFill/>
            </a:ln>
            <a:effectLst>
              <a:outerShdw blurRad="57150" dist="19050" dir="5400000" algn="bl" rotWithShape="0">
                <a:schemeClr val="dk1">
                  <a:alpha val="12000"/>
                </a:schemeClr>
              </a:outerShdw>
            </a:effectLst>
          </p:spPr>
          <p:txBody>
            <a:bodyPr spcFirstLastPara="1" wrap="square" lIns="91425" tIns="91425" rIns="91425" bIns="91425" anchor="ctr" anchorCtr="0">
              <a:noAutofit/>
            </a:bodyPr>
            <a:lstStyle/>
            <a:p>
              <a:endParaRPr dirty="0"/>
            </a:p>
          </p:txBody>
        </p:sp>
        <p:sp>
          <p:nvSpPr>
            <p:cNvPr id="1462" name="Google Shape;1462;p58"/>
            <p:cNvSpPr/>
            <p:nvPr/>
          </p:nvSpPr>
          <p:spPr>
            <a:xfrm>
              <a:off x="3455236" y="1656695"/>
              <a:ext cx="22727" cy="22727"/>
            </a:xfrm>
            <a:custGeom>
              <a:avLst/>
              <a:gdLst/>
              <a:ahLst/>
              <a:cxnLst/>
              <a:rect l="l" t="t" r="r" b="b"/>
              <a:pathLst>
                <a:path w="843" h="843" extrusionOk="0">
                  <a:moveTo>
                    <a:pt x="421" y="0"/>
                  </a:moveTo>
                  <a:cubicBezTo>
                    <a:pt x="195" y="0"/>
                    <a:pt x="0" y="196"/>
                    <a:pt x="0" y="421"/>
                  </a:cubicBezTo>
                  <a:cubicBezTo>
                    <a:pt x="0" y="648"/>
                    <a:pt x="195" y="843"/>
                    <a:pt x="421" y="843"/>
                  </a:cubicBezTo>
                  <a:cubicBezTo>
                    <a:pt x="662" y="843"/>
                    <a:pt x="843" y="648"/>
                    <a:pt x="843" y="421"/>
                  </a:cubicBezTo>
                  <a:cubicBezTo>
                    <a:pt x="843" y="196"/>
                    <a:pt x="662" y="0"/>
                    <a:pt x="421" y="0"/>
                  </a:cubicBezTo>
                  <a:close/>
                </a:path>
              </a:pathLst>
            </a:custGeom>
            <a:solidFill>
              <a:schemeClr val="accent4"/>
            </a:solidFill>
            <a:ln>
              <a:noFill/>
            </a:ln>
            <a:effectLst>
              <a:outerShdw blurRad="57150" dist="19050" dir="5400000" algn="bl" rotWithShape="0">
                <a:schemeClr val="dk1">
                  <a:alpha val="12000"/>
                </a:schemeClr>
              </a:outerShdw>
            </a:effectLst>
          </p:spPr>
          <p:txBody>
            <a:bodyPr spcFirstLastPara="1" wrap="square" lIns="91425" tIns="91425" rIns="91425" bIns="91425" anchor="ctr" anchorCtr="0">
              <a:noAutofit/>
            </a:bodyPr>
            <a:lstStyle/>
            <a:p>
              <a:endParaRPr dirty="0"/>
            </a:p>
          </p:txBody>
        </p:sp>
        <p:sp>
          <p:nvSpPr>
            <p:cNvPr id="1463" name="Google Shape;1463;p58"/>
            <p:cNvSpPr/>
            <p:nvPr/>
          </p:nvSpPr>
          <p:spPr>
            <a:xfrm>
              <a:off x="3161130" y="1566649"/>
              <a:ext cx="385366" cy="225547"/>
            </a:xfrm>
            <a:custGeom>
              <a:avLst/>
              <a:gdLst/>
              <a:ahLst/>
              <a:cxnLst/>
              <a:rect l="l" t="t" r="r" b="b"/>
              <a:pathLst>
                <a:path w="14294" h="8366" extrusionOk="0">
                  <a:moveTo>
                    <a:pt x="6305" y="1671"/>
                  </a:moveTo>
                  <a:cubicBezTo>
                    <a:pt x="6546" y="1671"/>
                    <a:pt x="6727" y="1851"/>
                    <a:pt x="6727" y="2092"/>
                  </a:cubicBezTo>
                  <a:cubicBezTo>
                    <a:pt x="6727" y="2317"/>
                    <a:pt x="6546" y="2513"/>
                    <a:pt x="6305" y="2513"/>
                  </a:cubicBezTo>
                  <a:cubicBezTo>
                    <a:pt x="6079" y="2513"/>
                    <a:pt x="5899" y="2317"/>
                    <a:pt x="5899" y="2092"/>
                  </a:cubicBezTo>
                  <a:cubicBezTo>
                    <a:pt x="5899" y="1851"/>
                    <a:pt x="6079" y="1671"/>
                    <a:pt x="6305" y="1671"/>
                  </a:cubicBezTo>
                  <a:close/>
                  <a:moveTo>
                    <a:pt x="7990" y="1671"/>
                  </a:moveTo>
                  <a:cubicBezTo>
                    <a:pt x="8216" y="1671"/>
                    <a:pt x="8412" y="1851"/>
                    <a:pt x="8412" y="2092"/>
                  </a:cubicBezTo>
                  <a:cubicBezTo>
                    <a:pt x="8412" y="2317"/>
                    <a:pt x="8216" y="2513"/>
                    <a:pt x="7990" y="2513"/>
                  </a:cubicBezTo>
                  <a:cubicBezTo>
                    <a:pt x="7750" y="2513"/>
                    <a:pt x="7569" y="2317"/>
                    <a:pt x="7569" y="2092"/>
                  </a:cubicBezTo>
                  <a:cubicBezTo>
                    <a:pt x="7569" y="1851"/>
                    <a:pt x="7750" y="1671"/>
                    <a:pt x="7990" y="1671"/>
                  </a:cubicBezTo>
                  <a:close/>
                  <a:moveTo>
                    <a:pt x="9660" y="1671"/>
                  </a:moveTo>
                  <a:cubicBezTo>
                    <a:pt x="9886" y="1671"/>
                    <a:pt x="10081" y="1851"/>
                    <a:pt x="10081" y="2092"/>
                  </a:cubicBezTo>
                  <a:cubicBezTo>
                    <a:pt x="10081" y="2317"/>
                    <a:pt x="9886" y="2513"/>
                    <a:pt x="9660" y="2513"/>
                  </a:cubicBezTo>
                  <a:cubicBezTo>
                    <a:pt x="9435" y="2513"/>
                    <a:pt x="9239" y="2317"/>
                    <a:pt x="9239" y="2092"/>
                  </a:cubicBezTo>
                  <a:cubicBezTo>
                    <a:pt x="9239" y="1851"/>
                    <a:pt x="9435" y="1671"/>
                    <a:pt x="9660" y="1671"/>
                  </a:cubicBezTo>
                  <a:close/>
                  <a:moveTo>
                    <a:pt x="11330" y="2513"/>
                  </a:moveTo>
                  <a:cubicBezTo>
                    <a:pt x="12023" y="2513"/>
                    <a:pt x="12594" y="3069"/>
                    <a:pt x="12594" y="3761"/>
                  </a:cubicBezTo>
                  <a:cubicBezTo>
                    <a:pt x="12594" y="4453"/>
                    <a:pt x="12023" y="5011"/>
                    <a:pt x="11330" y="5011"/>
                  </a:cubicBezTo>
                  <a:cubicBezTo>
                    <a:pt x="10638" y="5011"/>
                    <a:pt x="10081" y="4453"/>
                    <a:pt x="10081" y="3761"/>
                  </a:cubicBezTo>
                  <a:cubicBezTo>
                    <a:pt x="10081" y="3069"/>
                    <a:pt x="10638" y="2513"/>
                    <a:pt x="11330" y="2513"/>
                  </a:cubicBezTo>
                  <a:close/>
                  <a:moveTo>
                    <a:pt x="4635" y="1671"/>
                  </a:moveTo>
                  <a:cubicBezTo>
                    <a:pt x="4875" y="1671"/>
                    <a:pt x="5056" y="1851"/>
                    <a:pt x="5056" y="2092"/>
                  </a:cubicBezTo>
                  <a:lnTo>
                    <a:pt x="5056" y="7117"/>
                  </a:lnTo>
                  <a:cubicBezTo>
                    <a:pt x="5056" y="7342"/>
                    <a:pt x="4875" y="7523"/>
                    <a:pt x="4635" y="7523"/>
                  </a:cubicBezTo>
                  <a:lnTo>
                    <a:pt x="2123" y="7523"/>
                  </a:lnTo>
                  <a:cubicBezTo>
                    <a:pt x="1896" y="7523"/>
                    <a:pt x="1701" y="7342"/>
                    <a:pt x="1701" y="7117"/>
                  </a:cubicBezTo>
                  <a:lnTo>
                    <a:pt x="1701" y="2092"/>
                  </a:lnTo>
                  <a:cubicBezTo>
                    <a:pt x="1701" y="1851"/>
                    <a:pt x="1896" y="1671"/>
                    <a:pt x="2123" y="1671"/>
                  </a:cubicBezTo>
                  <a:close/>
                  <a:moveTo>
                    <a:pt x="7990" y="4194"/>
                  </a:moveTo>
                  <a:cubicBezTo>
                    <a:pt x="8125" y="4194"/>
                    <a:pt x="8261" y="4251"/>
                    <a:pt x="8336" y="4363"/>
                  </a:cubicBezTo>
                  <a:lnTo>
                    <a:pt x="9720" y="6455"/>
                  </a:lnTo>
                  <a:lnTo>
                    <a:pt x="10201" y="5974"/>
                  </a:lnTo>
                  <a:cubicBezTo>
                    <a:pt x="10285" y="5891"/>
                    <a:pt x="10390" y="5849"/>
                    <a:pt x="10495" y="5849"/>
                  </a:cubicBezTo>
                  <a:cubicBezTo>
                    <a:pt x="10600" y="5849"/>
                    <a:pt x="10706" y="5891"/>
                    <a:pt x="10789" y="5974"/>
                  </a:cubicBezTo>
                  <a:lnTo>
                    <a:pt x="11631" y="6816"/>
                  </a:lnTo>
                  <a:cubicBezTo>
                    <a:pt x="11796" y="6981"/>
                    <a:pt x="11796" y="7237"/>
                    <a:pt x="11631" y="7402"/>
                  </a:cubicBezTo>
                  <a:cubicBezTo>
                    <a:pt x="11548" y="7485"/>
                    <a:pt x="11439" y="7527"/>
                    <a:pt x="11332" y="7527"/>
                  </a:cubicBezTo>
                  <a:cubicBezTo>
                    <a:pt x="11225" y="7527"/>
                    <a:pt x="11119" y="7485"/>
                    <a:pt x="11044" y="7402"/>
                  </a:cubicBezTo>
                  <a:lnTo>
                    <a:pt x="10502" y="6861"/>
                  </a:lnTo>
                  <a:lnTo>
                    <a:pt x="9961" y="7402"/>
                  </a:lnTo>
                  <a:cubicBezTo>
                    <a:pt x="9882" y="7481"/>
                    <a:pt x="9781" y="7526"/>
                    <a:pt x="9667" y="7526"/>
                  </a:cubicBezTo>
                  <a:cubicBezTo>
                    <a:pt x="9650" y="7526"/>
                    <a:pt x="9633" y="7525"/>
                    <a:pt x="9615" y="7523"/>
                  </a:cubicBezTo>
                  <a:cubicBezTo>
                    <a:pt x="9495" y="7508"/>
                    <a:pt x="9375" y="7448"/>
                    <a:pt x="9314" y="7342"/>
                  </a:cubicBezTo>
                  <a:lnTo>
                    <a:pt x="7990" y="5356"/>
                  </a:lnTo>
                  <a:lnTo>
                    <a:pt x="6666" y="7342"/>
                  </a:lnTo>
                  <a:cubicBezTo>
                    <a:pt x="6581" y="7466"/>
                    <a:pt x="6448" y="7529"/>
                    <a:pt x="6312" y="7529"/>
                  </a:cubicBezTo>
                  <a:cubicBezTo>
                    <a:pt x="6233" y="7529"/>
                    <a:pt x="6152" y="7507"/>
                    <a:pt x="6079" y="7462"/>
                  </a:cubicBezTo>
                  <a:cubicBezTo>
                    <a:pt x="5884" y="7328"/>
                    <a:pt x="5838" y="7071"/>
                    <a:pt x="5959" y="6876"/>
                  </a:cubicBezTo>
                  <a:lnTo>
                    <a:pt x="7644" y="4363"/>
                  </a:lnTo>
                  <a:cubicBezTo>
                    <a:pt x="7719" y="4251"/>
                    <a:pt x="7854" y="4194"/>
                    <a:pt x="7990" y="4194"/>
                  </a:cubicBezTo>
                  <a:close/>
                  <a:moveTo>
                    <a:pt x="1265" y="0"/>
                  </a:moveTo>
                  <a:cubicBezTo>
                    <a:pt x="572" y="0"/>
                    <a:pt x="1" y="557"/>
                    <a:pt x="1" y="1249"/>
                  </a:cubicBezTo>
                  <a:lnTo>
                    <a:pt x="1" y="8365"/>
                  </a:lnTo>
                  <a:lnTo>
                    <a:pt x="14294" y="8365"/>
                  </a:lnTo>
                  <a:lnTo>
                    <a:pt x="14294" y="1249"/>
                  </a:lnTo>
                  <a:cubicBezTo>
                    <a:pt x="14294" y="557"/>
                    <a:pt x="13722" y="0"/>
                    <a:pt x="13030" y="0"/>
                  </a:cubicBezTo>
                  <a:close/>
                </a:path>
              </a:pathLst>
            </a:custGeom>
            <a:solidFill>
              <a:schemeClr val="accent4"/>
            </a:solidFill>
            <a:ln>
              <a:noFill/>
            </a:ln>
            <a:effectLst>
              <a:outerShdw blurRad="57150" dist="19050" dir="5400000" algn="bl" rotWithShape="0">
                <a:schemeClr val="dk1">
                  <a:alpha val="12000"/>
                </a:schemeClr>
              </a:outerShdw>
            </a:effectLst>
          </p:spPr>
          <p:txBody>
            <a:bodyPr spcFirstLastPara="1" wrap="square" lIns="91425" tIns="91425" rIns="91425" bIns="91425" anchor="ctr" anchorCtr="0">
              <a:noAutofit/>
            </a:bodyPr>
            <a:lstStyle/>
            <a:p>
              <a:endParaRPr dirty="0"/>
            </a:p>
          </p:txBody>
        </p:sp>
        <p:sp>
          <p:nvSpPr>
            <p:cNvPr id="1464" name="Google Shape;1464;p58"/>
            <p:cNvSpPr/>
            <p:nvPr/>
          </p:nvSpPr>
          <p:spPr>
            <a:xfrm>
              <a:off x="3161130" y="1814869"/>
              <a:ext cx="385366" cy="45077"/>
            </a:xfrm>
            <a:custGeom>
              <a:avLst/>
              <a:gdLst/>
              <a:ahLst/>
              <a:cxnLst/>
              <a:rect l="l" t="t" r="r" b="b"/>
              <a:pathLst>
                <a:path w="14294" h="1672" extrusionOk="0">
                  <a:moveTo>
                    <a:pt x="1" y="1"/>
                  </a:moveTo>
                  <a:lnTo>
                    <a:pt x="1" y="408"/>
                  </a:lnTo>
                  <a:cubicBezTo>
                    <a:pt x="1" y="1100"/>
                    <a:pt x="572" y="1671"/>
                    <a:pt x="1265" y="1671"/>
                  </a:cubicBezTo>
                  <a:lnTo>
                    <a:pt x="13030" y="1671"/>
                  </a:lnTo>
                  <a:cubicBezTo>
                    <a:pt x="13722" y="1671"/>
                    <a:pt x="14294" y="1100"/>
                    <a:pt x="14294" y="408"/>
                  </a:cubicBezTo>
                  <a:lnTo>
                    <a:pt x="14294" y="1"/>
                  </a:lnTo>
                  <a:close/>
                </a:path>
              </a:pathLst>
            </a:custGeom>
            <a:solidFill>
              <a:schemeClr val="accent4"/>
            </a:solidFill>
            <a:ln>
              <a:noFill/>
            </a:ln>
            <a:effectLst>
              <a:outerShdw blurRad="57150" dist="19050" dir="5400000" algn="bl" rotWithShape="0">
                <a:schemeClr val="dk1">
                  <a:alpha val="12000"/>
                </a:schemeClr>
              </a:outerShdw>
            </a:effectLst>
          </p:spPr>
          <p:txBody>
            <a:bodyPr spcFirstLastPara="1" wrap="square" lIns="91425" tIns="91425" rIns="91425" bIns="91425" anchor="ctr" anchorCtr="0">
              <a:noAutofit/>
            </a:bodyPr>
            <a:lstStyle/>
            <a:p>
              <a:endParaRPr dirty="0"/>
            </a:p>
          </p:txBody>
        </p:sp>
      </p:grpSp>
      <p:grpSp>
        <p:nvGrpSpPr>
          <p:cNvPr id="1465" name="Google Shape;1465;p58"/>
          <p:cNvGrpSpPr/>
          <p:nvPr/>
        </p:nvGrpSpPr>
        <p:grpSpPr>
          <a:xfrm>
            <a:off x="7092681" y="3554975"/>
            <a:ext cx="342234" cy="320954"/>
            <a:chOff x="2378697" y="2734448"/>
            <a:chExt cx="358999" cy="336676"/>
          </a:xfrm>
        </p:grpSpPr>
        <p:sp>
          <p:nvSpPr>
            <p:cNvPr id="1466" name="Google Shape;1466;p58"/>
            <p:cNvSpPr/>
            <p:nvPr/>
          </p:nvSpPr>
          <p:spPr>
            <a:xfrm>
              <a:off x="2442376" y="3028932"/>
              <a:ext cx="231640" cy="42192"/>
            </a:xfrm>
            <a:custGeom>
              <a:avLst/>
              <a:gdLst/>
              <a:ahLst/>
              <a:cxnLst/>
              <a:rect l="l" t="t" r="r" b="b"/>
              <a:pathLst>
                <a:path w="8592" h="1565" extrusionOk="0">
                  <a:moveTo>
                    <a:pt x="1926" y="0"/>
                  </a:moveTo>
                  <a:lnTo>
                    <a:pt x="1671" y="782"/>
                  </a:lnTo>
                  <a:lnTo>
                    <a:pt x="392" y="782"/>
                  </a:lnTo>
                  <a:cubicBezTo>
                    <a:pt x="181" y="782"/>
                    <a:pt x="0" y="963"/>
                    <a:pt x="0" y="1174"/>
                  </a:cubicBezTo>
                  <a:cubicBezTo>
                    <a:pt x="0" y="1384"/>
                    <a:pt x="181" y="1565"/>
                    <a:pt x="392" y="1565"/>
                  </a:cubicBezTo>
                  <a:lnTo>
                    <a:pt x="8201" y="1565"/>
                  </a:lnTo>
                  <a:cubicBezTo>
                    <a:pt x="8411" y="1565"/>
                    <a:pt x="8592" y="1384"/>
                    <a:pt x="8592" y="1174"/>
                  </a:cubicBezTo>
                  <a:cubicBezTo>
                    <a:pt x="8592" y="963"/>
                    <a:pt x="8411" y="782"/>
                    <a:pt x="8201" y="782"/>
                  </a:cubicBezTo>
                  <a:lnTo>
                    <a:pt x="6921" y="782"/>
                  </a:lnTo>
                  <a:lnTo>
                    <a:pt x="6650" y="0"/>
                  </a:lnTo>
                  <a:close/>
                </a:path>
              </a:pathLst>
            </a:custGeom>
            <a:solidFill>
              <a:schemeClr val="accent3"/>
            </a:solidFill>
            <a:ln>
              <a:noFill/>
            </a:ln>
            <a:effectLst>
              <a:outerShdw blurRad="57150" dist="19050" dir="5400000" algn="bl" rotWithShape="0">
                <a:schemeClr val="dk1">
                  <a:alpha val="12000"/>
                </a:schemeClr>
              </a:outerShdw>
            </a:effectLst>
          </p:spPr>
          <p:txBody>
            <a:bodyPr spcFirstLastPara="1" wrap="square" lIns="91425" tIns="91425" rIns="91425" bIns="91425" anchor="ctr" anchorCtr="0">
              <a:noAutofit/>
            </a:bodyPr>
            <a:lstStyle/>
            <a:p>
              <a:endParaRPr dirty="0"/>
            </a:p>
          </p:txBody>
        </p:sp>
        <p:sp>
          <p:nvSpPr>
            <p:cNvPr id="1467" name="Google Shape;1467;p58"/>
            <p:cNvSpPr/>
            <p:nvPr/>
          </p:nvSpPr>
          <p:spPr>
            <a:xfrm>
              <a:off x="2652907" y="2797723"/>
              <a:ext cx="21110" cy="20678"/>
            </a:xfrm>
            <a:custGeom>
              <a:avLst/>
              <a:gdLst/>
              <a:ahLst/>
              <a:cxnLst/>
              <a:rect l="l" t="t" r="r" b="b"/>
              <a:pathLst>
                <a:path w="783" h="767" extrusionOk="0">
                  <a:moveTo>
                    <a:pt x="392" y="0"/>
                  </a:moveTo>
                  <a:cubicBezTo>
                    <a:pt x="181" y="0"/>
                    <a:pt x="0" y="165"/>
                    <a:pt x="0" y="376"/>
                  </a:cubicBezTo>
                  <a:cubicBezTo>
                    <a:pt x="0" y="602"/>
                    <a:pt x="181" y="767"/>
                    <a:pt x="392" y="767"/>
                  </a:cubicBezTo>
                  <a:cubicBezTo>
                    <a:pt x="602" y="767"/>
                    <a:pt x="783" y="602"/>
                    <a:pt x="783" y="376"/>
                  </a:cubicBezTo>
                  <a:cubicBezTo>
                    <a:pt x="783" y="165"/>
                    <a:pt x="602" y="0"/>
                    <a:pt x="392" y="0"/>
                  </a:cubicBezTo>
                  <a:close/>
                </a:path>
              </a:pathLst>
            </a:custGeom>
            <a:solidFill>
              <a:schemeClr val="accent3"/>
            </a:solidFill>
            <a:ln>
              <a:noFill/>
            </a:ln>
            <a:effectLst>
              <a:outerShdw blurRad="57150" dist="19050" dir="5400000" algn="bl" rotWithShape="0">
                <a:schemeClr val="dk1">
                  <a:alpha val="12000"/>
                </a:schemeClr>
              </a:outerShdw>
            </a:effectLst>
          </p:spPr>
          <p:txBody>
            <a:bodyPr spcFirstLastPara="1" wrap="square" lIns="91425" tIns="91425" rIns="91425" bIns="91425" anchor="ctr" anchorCtr="0">
              <a:noAutofit/>
            </a:bodyPr>
            <a:lstStyle/>
            <a:p>
              <a:endParaRPr dirty="0"/>
            </a:p>
          </p:txBody>
        </p:sp>
        <p:sp>
          <p:nvSpPr>
            <p:cNvPr id="1468" name="Google Shape;1468;p58"/>
            <p:cNvSpPr/>
            <p:nvPr/>
          </p:nvSpPr>
          <p:spPr>
            <a:xfrm>
              <a:off x="2378697" y="2734448"/>
              <a:ext cx="358999" cy="210531"/>
            </a:xfrm>
            <a:custGeom>
              <a:avLst/>
              <a:gdLst/>
              <a:ahLst/>
              <a:cxnLst/>
              <a:rect l="l" t="t" r="r" b="b"/>
              <a:pathLst>
                <a:path w="13316" h="7809" extrusionOk="0">
                  <a:moveTo>
                    <a:pt x="10563" y="1565"/>
                  </a:moveTo>
                  <a:cubicBezTo>
                    <a:pt x="11209" y="1565"/>
                    <a:pt x="11736" y="2091"/>
                    <a:pt x="11736" y="2723"/>
                  </a:cubicBezTo>
                  <a:cubicBezTo>
                    <a:pt x="11736" y="3370"/>
                    <a:pt x="11209" y="3896"/>
                    <a:pt x="10563" y="3896"/>
                  </a:cubicBezTo>
                  <a:cubicBezTo>
                    <a:pt x="9915" y="3896"/>
                    <a:pt x="9389" y="3370"/>
                    <a:pt x="9389" y="2723"/>
                  </a:cubicBezTo>
                  <a:cubicBezTo>
                    <a:pt x="9389" y="2091"/>
                    <a:pt x="9915" y="1565"/>
                    <a:pt x="10563" y="1565"/>
                  </a:cubicBezTo>
                  <a:close/>
                  <a:moveTo>
                    <a:pt x="1159" y="0"/>
                  </a:moveTo>
                  <a:cubicBezTo>
                    <a:pt x="527" y="0"/>
                    <a:pt x="1" y="526"/>
                    <a:pt x="1" y="1174"/>
                  </a:cubicBezTo>
                  <a:lnTo>
                    <a:pt x="1" y="7808"/>
                  </a:lnTo>
                  <a:lnTo>
                    <a:pt x="2362" y="7808"/>
                  </a:lnTo>
                  <a:lnTo>
                    <a:pt x="2362" y="6635"/>
                  </a:lnTo>
                  <a:cubicBezTo>
                    <a:pt x="2362" y="6424"/>
                    <a:pt x="2543" y="6243"/>
                    <a:pt x="2754" y="6243"/>
                  </a:cubicBezTo>
                  <a:lnTo>
                    <a:pt x="3355" y="6243"/>
                  </a:lnTo>
                  <a:cubicBezTo>
                    <a:pt x="3401" y="6123"/>
                    <a:pt x="3446" y="6018"/>
                    <a:pt x="3491" y="5912"/>
                  </a:cubicBezTo>
                  <a:lnTo>
                    <a:pt x="3070" y="5477"/>
                  </a:lnTo>
                  <a:cubicBezTo>
                    <a:pt x="2920" y="5326"/>
                    <a:pt x="2920" y="5085"/>
                    <a:pt x="3070" y="4935"/>
                  </a:cubicBezTo>
                  <a:lnTo>
                    <a:pt x="4168" y="3822"/>
                  </a:lnTo>
                  <a:cubicBezTo>
                    <a:pt x="4243" y="3746"/>
                    <a:pt x="4345" y="3709"/>
                    <a:pt x="4446" y="3709"/>
                  </a:cubicBezTo>
                  <a:cubicBezTo>
                    <a:pt x="4548" y="3709"/>
                    <a:pt x="4650" y="3746"/>
                    <a:pt x="4725" y="3822"/>
                  </a:cubicBezTo>
                  <a:lnTo>
                    <a:pt x="5146" y="4257"/>
                  </a:lnTo>
                  <a:cubicBezTo>
                    <a:pt x="5267" y="4197"/>
                    <a:pt x="5371" y="4153"/>
                    <a:pt x="5492" y="4107"/>
                  </a:cubicBezTo>
                  <a:lnTo>
                    <a:pt x="5492" y="3505"/>
                  </a:lnTo>
                  <a:cubicBezTo>
                    <a:pt x="5492" y="3294"/>
                    <a:pt x="5658" y="3114"/>
                    <a:pt x="5883" y="3114"/>
                  </a:cubicBezTo>
                  <a:lnTo>
                    <a:pt x="7433" y="3114"/>
                  </a:lnTo>
                  <a:cubicBezTo>
                    <a:pt x="7658" y="3114"/>
                    <a:pt x="7824" y="3294"/>
                    <a:pt x="7824" y="3505"/>
                  </a:cubicBezTo>
                  <a:lnTo>
                    <a:pt x="7824" y="4107"/>
                  </a:lnTo>
                  <a:cubicBezTo>
                    <a:pt x="7945" y="4153"/>
                    <a:pt x="8049" y="4197"/>
                    <a:pt x="8155" y="4257"/>
                  </a:cubicBezTo>
                  <a:lnTo>
                    <a:pt x="8591" y="3822"/>
                  </a:lnTo>
                  <a:cubicBezTo>
                    <a:pt x="8666" y="3746"/>
                    <a:pt x="8764" y="3709"/>
                    <a:pt x="8864" y="3709"/>
                  </a:cubicBezTo>
                  <a:cubicBezTo>
                    <a:pt x="8964" y="3709"/>
                    <a:pt x="9065" y="3746"/>
                    <a:pt x="9148" y="3822"/>
                  </a:cubicBezTo>
                  <a:lnTo>
                    <a:pt x="10246" y="4935"/>
                  </a:lnTo>
                  <a:cubicBezTo>
                    <a:pt x="10397" y="5085"/>
                    <a:pt x="10397" y="5326"/>
                    <a:pt x="10246" y="5477"/>
                  </a:cubicBezTo>
                  <a:lnTo>
                    <a:pt x="9825" y="5912"/>
                  </a:lnTo>
                  <a:cubicBezTo>
                    <a:pt x="9871" y="6018"/>
                    <a:pt x="9915" y="6123"/>
                    <a:pt x="9961" y="6243"/>
                  </a:cubicBezTo>
                  <a:lnTo>
                    <a:pt x="10563" y="6243"/>
                  </a:lnTo>
                  <a:cubicBezTo>
                    <a:pt x="10773" y="6243"/>
                    <a:pt x="10954" y="6424"/>
                    <a:pt x="10954" y="6635"/>
                  </a:cubicBezTo>
                  <a:lnTo>
                    <a:pt x="10954" y="7808"/>
                  </a:lnTo>
                  <a:lnTo>
                    <a:pt x="13315" y="7808"/>
                  </a:lnTo>
                  <a:lnTo>
                    <a:pt x="13315" y="1174"/>
                  </a:lnTo>
                  <a:cubicBezTo>
                    <a:pt x="13315" y="526"/>
                    <a:pt x="12774" y="0"/>
                    <a:pt x="12127" y="0"/>
                  </a:cubicBezTo>
                  <a:close/>
                </a:path>
              </a:pathLst>
            </a:custGeom>
            <a:solidFill>
              <a:schemeClr val="accent3"/>
            </a:solidFill>
            <a:ln>
              <a:noFill/>
            </a:ln>
            <a:effectLst>
              <a:outerShdw blurRad="57150" dist="19050" dir="5400000" algn="bl" rotWithShape="0">
                <a:schemeClr val="dk1">
                  <a:alpha val="12000"/>
                </a:schemeClr>
              </a:outerShdw>
            </a:effectLst>
          </p:spPr>
          <p:txBody>
            <a:bodyPr spcFirstLastPara="1" wrap="square" lIns="91425" tIns="91425" rIns="91425" bIns="91425" anchor="ctr" anchorCtr="0">
              <a:noAutofit/>
            </a:bodyPr>
            <a:lstStyle/>
            <a:p>
              <a:endParaRPr dirty="0"/>
            </a:p>
          </p:txBody>
        </p:sp>
        <p:sp>
          <p:nvSpPr>
            <p:cNvPr id="1469" name="Google Shape;1469;p58"/>
            <p:cNvSpPr/>
            <p:nvPr/>
          </p:nvSpPr>
          <p:spPr>
            <a:xfrm>
              <a:off x="2526734" y="2902759"/>
              <a:ext cx="62925" cy="42219"/>
            </a:xfrm>
            <a:custGeom>
              <a:avLst/>
              <a:gdLst/>
              <a:ahLst/>
              <a:cxnLst/>
              <a:rect l="l" t="t" r="r" b="b"/>
              <a:pathLst>
                <a:path w="2334" h="1566" extrusionOk="0">
                  <a:moveTo>
                    <a:pt x="1160" y="0"/>
                  </a:moveTo>
                  <a:cubicBezTo>
                    <a:pt x="528" y="0"/>
                    <a:pt x="1" y="528"/>
                    <a:pt x="1" y="1174"/>
                  </a:cubicBezTo>
                  <a:cubicBezTo>
                    <a:pt x="1" y="1310"/>
                    <a:pt x="31" y="1430"/>
                    <a:pt x="77" y="1565"/>
                  </a:cubicBezTo>
                  <a:lnTo>
                    <a:pt x="2258" y="1565"/>
                  </a:lnTo>
                  <a:cubicBezTo>
                    <a:pt x="2303" y="1430"/>
                    <a:pt x="2333" y="1310"/>
                    <a:pt x="2333" y="1174"/>
                  </a:cubicBezTo>
                  <a:cubicBezTo>
                    <a:pt x="2333" y="528"/>
                    <a:pt x="1806" y="0"/>
                    <a:pt x="1160" y="0"/>
                  </a:cubicBezTo>
                  <a:close/>
                </a:path>
              </a:pathLst>
            </a:custGeom>
            <a:solidFill>
              <a:schemeClr val="accent3"/>
            </a:solidFill>
            <a:ln>
              <a:noFill/>
            </a:ln>
            <a:effectLst>
              <a:outerShdw blurRad="57150" dist="19050" dir="5400000" algn="bl" rotWithShape="0">
                <a:schemeClr val="dk1">
                  <a:alpha val="12000"/>
                </a:schemeClr>
              </a:outerShdw>
            </a:effectLst>
          </p:spPr>
          <p:txBody>
            <a:bodyPr spcFirstLastPara="1" wrap="square" lIns="91425" tIns="91425" rIns="91425" bIns="91425" anchor="ctr" anchorCtr="0">
              <a:noAutofit/>
            </a:bodyPr>
            <a:lstStyle/>
            <a:p>
              <a:endParaRPr dirty="0"/>
            </a:p>
          </p:txBody>
        </p:sp>
        <p:sp>
          <p:nvSpPr>
            <p:cNvPr id="1470" name="Google Shape;1470;p58"/>
            <p:cNvSpPr/>
            <p:nvPr/>
          </p:nvSpPr>
          <p:spPr>
            <a:xfrm>
              <a:off x="2463459" y="2839484"/>
              <a:ext cx="189475" cy="105494"/>
            </a:xfrm>
            <a:custGeom>
              <a:avLst/>
              <a:gdLst/>
              <a:ahLst/>
              <a:cxnLst/>
              <a:rect l="l" t="t" r="r" b="b"/>
              <a:pathLst>
                <a:path w="7028" h="3913" extrusionOk="0">
                  <a:moveTo>
                    <a:pt x="3116" y="0"/>
                  </a:moveTo>
                  <a:lnTo>
                    <a:pt x="3116" y="512"/>
                  </a:lnTo>
                  <a:cubicBezTo>
                    <a:pt x="3116" y="678"/>
                    <a:pt x="2995" y="843"/>
                    <a:pt x="2829" y="889"/>
                  </a:cubicBezTo>
                  <a:cubicBezTo>
                    <a:pt x="2589" y="949"/>
                    <a:pt x="2348" y="1039"/>
                    <a:pt x="2137" y="1174"/>
                  </a:cubicBezTo>
                  <a:cubicBezTo>
                    <a:pt x="2078" y="1209"/>
                    <a:pt x="2012" y="1226"/>
                    <a:pt x="1945" y="1226"/>
                  </a:cubicBezTo>
                  <a:cubicBezTo>
                    <a:pt x="1842" y="1226"/>
                    <a:pt x="1738" y="1187"/>
                    <a:pt x="1656" y="1114"/>
                  </a:cubicBezTo>
                  <a:lnTo>
                    <a:pt x="1310" y="753"/>
                  </a:lnTo>
                  <a:lnTo>
                    <a:pt x="753" y="1310"/>
                  </a:lnTo>
                  <a:lnTo>
                    <a:pt x="1114" y="1671"/>
                  </a:lnTo>
                  <a:cubicBezTo>
                    <a:pt x="1234" y="1791"/>
                    <a:pt x="1265" y="1986"/>
                    <a:pt x="1174" y="2137"/>
                  </a:cubicBezTo>
                  <a:cubicBezTo>
                    <a:pt x="1039" y="2363"/>
                    <a:pt x="934" y="2588"/>
                    <a:pt x="873" y="2829"/>
                  </a:cubicBezTo>
                  <a:cubicBezTo>
                    <a:pt x="829" y="3009"/>
                    <a:pt x="678" y="3130"/>
                    <a:pt x="498" y="3130"/>
                  </a:cubicBezTo>
                  <a:lnTo>
                    <a:pt x="1" y="3130"/>
                  </a:lnTo>
                  <a:lnTo>
                    <a:pt x="1" y="3912"/>
                  </a:lnTo>
                  <a:lnTo>
                    <a:pt x="1611" y="3912"/>
                  </a:lnTo>
                  <a:cubicBezTo>
                    <a:pt x="1581" y="3777"/>
                    <a:pt x="1565" y="3657"/>
                    <a:pt x="1565" y="3521"/>
                  </a:cubicBezTo>
                  <a:cubicBezTo>
                    <a:pt x="1565" y="2438"/>
                    <a:pt x="2438" y="1565"/>
                    <a:pt x="3507" y="1565"/>
                  </a:cubicBezTo>
                  <a:cubicBezTo>
                    <a:pt x="4590" y="1565"/>
                    <a:pt x="5463" y="2438"/>
                    <a:pt x="5463" y="3521"/>
                  </a:cubicBezTo>
                  <a:cubicBezTo>
                    <a:pt x="5463" y="3657"/>
                    <a:pt x="5433" y="3777"/>
                    <a:pt x="5417" y="3912"/>
                  </a:cubicBezTo>
                  <a:lnTo>
                    <a:pt x="7027" y="3912"/>
                  </a:lnTo>
                  <a:lnTo>
                    <a:pt x="7027" y="3130"/>
                  </a:lnTo>
                  <a:lnTo>
                    <a:pt x="6530" y="3130"/>
                  </a:lnTo>
                  <a:cubicBezTo>
                    <a:pt x="6350" y="3130"/>
                    <a:pt x="6185" y="3009"/>
                    <a:pt x="6155" y="2829"/>
                  </a:cubicBezTo>
                  <a:cubicBezTo>
                    <a:pt x="6079" y="2588"/>
                    <a:pt x="5989" y="2363"/>
                    <a:pt x="5854" y="2137"/>
                  </a:cubicBezTo>
                  <a:cubicBezTo>
                    <a:pt x="5764" y="1986"/>
                    <a:pt x="5794" y="1791"/>
                    <a:pt x="5914" y="1671"/>
                  </a:cubicBezTo>
                  <a:lnTo>
                    <a:pt x="6275" y="1310"/>
                  </a:lnTo>
                  <a:lnTo>
                    <a:pt x="5718" y="753"/>
                  </a:lnTo>
                  <a:lnTo>
                    <a:pt x="5373" y="1114"/>
                  </a:lnTo>
                  <a:cubicBezTo>
                    <a:pt x="5290" y="1187"/>
                    <a:pt x="5186" y="1226"/>
                    <a:pt x="5084" y="1226"/>
                  </a:cubicBezTo>
                  <a:cubicBezTo>
                    <a:pt x="5017" y="1226"/>
                    <a:pt x="4950" y="1209"/>
                    <a:pt x="4891" y="1174"/>
                  </a:cubicBezTo>
                  <a:cubicBezTo>
                    <a:pt x="4665" y="1039"/>
                    <a:pt x="4440" y="949"/>
                    <a:pt x="4199" y="889"/>
                  </a:cubicBezTo>
                  <a:cubicBezTo>
                    <a:pt x="4018" y="843"/>
                    <a:pt x="3898" y="678"/>
                    <a:pt x="3898" y="512"/>
                  </a:cubicBezTo>
                  <a:lnTo>
                    <a:pt x="3898" y="0"/>
                  </a:lnTo>
                  <a:close/>
                </a:path>
              </a:pathLst>
            </a:custGeom>
            <a:solidFill>
              <a:schemeClr val="accent3"/>
            </a:solidFill>
            <a:ln>
              <a:noFill/>
            </a:ln>
            <a:effectLst>
              <a:outerShdw blurRad="57150" dist="19050" dir="5400000" algn="bl" rotWithShape="0">
                <a:schemeClr val="dk1">
                  <a:alpha val="12000"/>
                </a:schemeClr>
              </a:outerShdw>
            </a:effectLst>
          </p:spPr>
          <p:txBody>
            <a:bodyPr spcFirstLastPara="1" wrap="square" lIns="91425" tIns="91425" rIns="91425" bIns="91425" anchor="ctr" anchorCtr="0">
              <a:noAutofit/>
            </a:bodyPr>
            <a:lstStyle/>
            <a:p>
              <a:endParaRPr dirty="0"/>
            </a:p>
          </p:txBody>
        </p:sp>
        <p:sp>
          <p:nvSpPr>
            <p:cNvPr id="1471" name="Google Shape;1471;p58"/>
            <p:cNvSpPr/>
            <p:nvPr/>
          </p:nvSpPr>
          <p:spPr>
            <a:xfrm>
              <a:off x="2378697" y="2966034"/>
              <a:ext cx="358999" cy="41815"/>
            </a:xfrm>
            <a:custGeom>
              <a:avLst/>
              <a:gdLst/>
              <a:ahLst/>
              <a:cxnLst/>
              <a:rect l="l" t="t" r="r" b="b"/>
              <a:pathLst>
                <a:path w="13316" h="1551" extrusionOk="0">
                  <a:moveTo>
                    <a:pt x="1" y="0"/>
                  </a:moveTo>
                  <a:lnTo>
                    <a:pt x="1" y="392"/>
                  </a:lnTo>
                  <a:cubicBezTo>
                    <a:pt x="1" y="1024"/>
                    <a:pt x="527" y="1551"/>
                    <a:pt x="1159" y="1551"/>
                  </a:cubicBezTo>
                  <a:lnTo>
                    <a:pt x="12127" y="1551"/>
                  </a:lnTo>
                  <a:cubicBezTo>
                    <a:pt x="12774" y="1551"/>
                    <a:pt x="13315" y="1024"/>
                    <a:pt x="13315" y="392"/>
                  </a:cubicBezTo>
                  <a:lnTo>
                    <a:pt x="13315" y="0"/>
                  </a:lnTo>
                  <a:close/>
                </a:path>
              </a:pathLst>
            </a:custGeom>
            <a:solidFill>
              <a:schemeClr val="accent3"/>
            </a:solidFill>
            <a:ln>
              <a:noFill/>
            </a:ln>
            <a:effectLst>
              <a:outerShdw blurRad="57150" dist="19050" dir="5400000" algn="bl" rotWithShape="0">
                <a:schemeClr val="dk1">
                  <a:alpha val="12000"/>
                </a:schemeClr>
              </a:outerShdw>
            </a:effectLst>
          </p:spPr>
          <p:txBody>
            <a:bodyPr spcFirstLastPara="1" wrap="square" lIns="91425" tIns="91425" rIns="91425" bIns="91425" anchor="ctr" anchorCtr="0">
              <a:noAutofit/>
            </a:bodyPr>
            <a:lstStyle/>
            <a:p>
              <a:endParaRPr dirty="0"/>
            </a:p>
          </p:txBody>
        </p:sp>
      </p:grpSp>
      <p:grpSp>
        <p:nvGrpSpPr>
          <p:cNvPr id="1472" name="Google Shape;1472;p58"/>
          <p:cNvGrpSpPr/>
          <p:nvPr/>
        </p:nvGrpSpPr>
        <p:grpSpPr>
          <a:xfrm>
            <a:off x="7018896" y="2412648"/>
            <a:ext cx="503568" cy="572696"/>
            <a:chOff x="4813643" y="2734448"/>
            <a:chExt cx="327780" cy="372776"/>
          </a:xfrm>
        </p:grpSpPr>
        <p:sp>
          <p:nvSpPr>
            <p:cNvPr id="1473" name="Google Shape;1473;p58"/>
            <p:cNvSpPr/>
            <p:nvPr/>
          </p:nvSpPr>
          <p:spPr>
            <a:xfrm>
              <a:off x="4988478" y="2889765"/>
              <a:ext cx="65324" cy="111587"/>
            </a:xfrm>
            <a:custGeom>
              <a:avLst/>
              <a:gdLst/>
              <a:ahLst/>
              <a:cxnLst/>
              <a:rect l="l" t="t" r="r" b="b"/>
              <a:pathLst>
                <a:path w="2423" h="4139" extrusionOk="0">
                  <a:moveTo>
                    <a:pt x="2422" y="1"/>
                  </a:moveTo>
                  <a:lnTo>
                    <a:pt x="1" y="1385"/>
                  </a:lnTo>
                  <a:lnTo>
                    <a:pt x="1" y="4139"/>
                  </a:lnTo>
                  <a:lnTo>
                    <a:pt x="2422" y="2739"/>
                  </a:lnTo>
                  <a:lnTo>
                    <a:pt x="2422" y="1"/>
                  </a:lnTo>
                  <a:close/>
                </a:path>
              </a:pathLst>
            </a:custGeom>
            <a:solidFill>
              <a:schemeClr val="lt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endParaRPr dirty="0"/>
            </a:p>
          </p:txBody>
        </p:sp>
        <p:sp>
          <p:nvSpPr>
            <p:cNvPr id="1474" name="Google Shape;1474;p58"/>
            <p:cNvSpPr/>
            <p:nvPr/>
          </p:nvSpPr>
          <p:spPr>
            <a:xfrm>
              <a:off x="4912613" y="2834227"/>
              <a:ext cx="129839" cy="73843"/>
            </a:xfrm>
            <a:custGeom>
              <a:avLst/>
              <a:gdLst/>
              <a:ahLst/>
              <a:cxnLst/>
              <a:rect l="l" t="t" r="r" b="b"/>
              <a:pathLst>
                <a:path w="4816" h="2739" extrusionOk="0">
                  <a:moveTo>
                    <a:pt x="2408" y="0"/>
                  </a:moveTo>
                  <a:lnTo>
                    <a:pt x="1" y="1369"/>
                  </a:lnTo>
                  <a:lnTo>
                    <a:pt x="2408" y="2739"/>
                  </a:lnTo>
                  <a:lnTo>
                    <a:pt x="4815" y="1369"/>
                  </a:lnTo>
                  <a:lnTo>
                    <a:pt x="2408" y="0"/>
                  </a:lnTo>
                  <a:close/>
                </a:path>
              </a:pathLst>
            </a:custGeom>
            <a:solidFill>
              <a:schemeClr val="lt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endParaRPr dirty="0"/>
            </a:p>
          </p:txBody>
        </p:sp>
        <p:sp>
          <p:nvSpPr>
            <p:cNvPr id="1475" name="Google Shape;1475;p58"/>
            <p:cNvSpPr/>
            <p:nvPr/>
          </p:nvSpPr>
          <p:spPr>
            <a:xfrm>
              <a:off x="5075667" y="2839888"/>
              <a:ext cx="65755" cy="161868"/>
            </a:xfrm>
            <a:custGeom>
              <a:avLst/>
              <a:gdLst/>
              <a:ahLst/>
              <a:cxnLst/>
              <a:rect l="l" t="t" r="r" b="b"/>
              <a:pathLst>
                <a:path w="2439" h="6004" extrusionOk="0">
                  <a:moveTo>
                    <a:pt x="2438" y="1"/>
                  </a:moveTo>
                  <a:lnTo>
                    <a:pt x="1" y="1385"/>
                  </a:lnTo>
                  <a:lnTo>
                    <a:pt x="1" y="4619"/>
                  </a:lnTo>
                  <a:lnTo>
                    <a:pt x="2438" y="6003"/>
                  </a:lnTo>
                  <a:lnTo>
                    <a:pt x="2438" y="1"/>
                  </a:lnTo>
                  <a:close/>
                </a:path>
              </a:pathLst>
            </a:custGeom>
            <a:solidFill>
              <a:schemeClr val="lt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endParaRPr dirty="0"/>
            </a:p>
          </p:txBody>
        </p:sp>
        <p:sp>
          <p:nvSpPr>
            <p:cNvPr id="1476" name="Google Shape;1476;p58"/>
            <p:cNvSpPr/>
            <p:nvPr/>
          </p:nvSpPr>
          <p:spPr>
            <a:xfrm>
              <a:off x="4813643" y="2839888"/>
              <a:ext cx="65728" cy="161868"/>
            </a:xfrm>
            <a:custGeom>
              <a:avLst/>
              <a:gdLst/>
              <a:ahLst/>
              <a:cxnLst/>
              <a:rect l="l" t="t" r="r" b="b"/>
              <a:pathLst>
                <a:path w="2438" h="6004" extrusionOk="0">
                  <a:moveTo>
                    <a:pt x="1" y="1"/>
                  </a:moveTo>
                  <a:lnTo>
                    <a:pt x="1" y="6003"/>
                  </a:lnTo>
                  <a:lnTo>
                    <a:pt x="2438" y="4619"/>
                  </a:lnTo>
                  <a:lnTo>
                    <a:pt x="2438" y="1385"/>
                  </a:lnTo>
                  <a:lnTo>
                    <a:pt x="1" y="1"/>
                  </a:lnTo>
                  <a:close/>
                </a:path>
              </a:pathLst>
            </a:custGeom>
            <a:solidFill>
              <a:schemeClr val="lt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endParaRPr dirty="0"/>
            </a:p>
          </p:txBody>
        </p:sp>
        <p:sp>
          <p:nvSpPr>
            <p:cNvPr id="1477" name="Google Shape;1477;p58"/>
            <p:cNvSpPr/>
            <p:nvPr/>
          </p:nvSpPr>
          <p:spPr>
            <a:xfrm>
              <a:off x="4900858" y="2889765"/>
              <a:ext cx="65755" cy="111587"/>
            </a:xfrm>
            <a:custGeom>
              <a:avLst/>
              <a:gdLst/>
              <a:ahLst/>
              <a:cxnLst/>
              <a:rect l="l" t="t" r="r" b="b"/>
              <a:pathLst>
                <a:path w="2439" h="4139" extrusionOk="0">
                  <a:moveTo>
                    <a:pt x="1" y="1"/>
                  </a:moveTo>
                  <a:lnTo>
                    <a:pt x="1" y="2739"/>
                  </a:lnTo>
                  <a:lnTo>
                    <a:pt x="2438" y="4139"/>
                  </a:lnTo>
                  <a:lnTo>
                    <a:pt x="2438" y="1385"/>
                  </a:lnTo>
                  <a:lnTo>
                    <a:pt x="1" y="1"/>
                  </a:lnTo>
                  <a:close/>
                </a:path>
              </a:pathLst>
            </a:custGeom>
            <a:solidFill>
              <a:schemeClr val="lt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endParaRPr dirty="0"/>
            </a:p>
          </p:txBody>
        </p:sp>
        <p:sp>
          <p:nvSpPr>
            <p:cNvPr id="1478" name="Google Shape;1478;p58"/>
            <p:cNvSpPr/>
            <p:nvPr/>
          </p:nvSpPr>
          <p:spPr>
            <a:xfrm>
              <a:off x="4824616" y="2983073"/>
              <a:ext cx="141998" cy="124151"/>
            </a:xfrm>
            <a:custGeom>
              <a:avLst/>
              <a:gdLst/>
              <a:ahLst/>
              <a:cxnLst/>
              <a:rect l="l" t="t" r="r" b="b"/>
              <a:pathLst>
                <a:path w="5267" h="4605" extrusionOk="0">
                  <a:moveTo>
                    <a:pt x="2452" y="0"/>
                  </a:moveTo>
                  <a:lnTo>
                    <a:pt x="0" y="1400"/>
                  </a:lnTo>
                  <a:lnTo>
                    <a:pt x="5266" y="4604"/>
                  </a:lnTo>
                  <a:lnTo>
                    <a:pt x="5266" y="1611"/>
                  </a:lnTo>
                  <a:lnTo>
                    <a:pt x="2452" y="0"/>
                  </a:lnTo>
                  <a:close/>
                </a:path>
              </a:pathLst>
            </a:custGeom>
            <a:solidFill>
              <a:schemeClr val="lt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endParaRPr dirty="0"/>
            </a:p>
          </p:txBody>
        </p:sp>
        <p:sp>
          <p:nvSpPr>
            <p:cNvPr id="1479" name="Google Shape;1479;p58"/>
            <p:cNvSpPr/>
            <p:nvPr/>
          </p:nvSpPr>
          <p:spPr>
            <a:xfrm>
              <a:off x="4988478" y="2983073"/>
              <a:ext cx="141998" cy="124151"/>
            </a:xfrm>
            <a:custGeom>
              <a:avLst/>
              <a:gdLst/>
              <a:ahLst/>
              <a:cxnLst/>
              <a:rect l="l" t="t" r="r" b="b"/>
              <a:pathLst>
                <a:path w="5267" h="4605" extrusionOk="0">
                  <a:moveTo>
                    <a:pt x="2814" y="0"/>
                  </a:moveTo>
                  <a:lnTo>
                    <a:pt x="1" y="1611"/>
                  </a:lnTo>
                  <a:lnTo>
                    <a:pt x="1" y="4604"/>
                  </a:lnTo>
                  <a:lnTo>
                    <a:pt x="5267" y="1400"/>
                  </a:lnTo>
                  <a:lnTo>
                    <a:pt x="2814" y="0"/>
                  </a:lnTo>
                  <a:close/>
                </a:path>
              </a:pathLst>
            </a:custGeom>
            <a:solidFill>
              <a:schemeClr val="lt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endParaRPr dirty="0"/>
            </a:p>
          </p:txBody>
        </p:sp>
        <p:sp>
          <p:nvSpPr>
            <p:cNvPr id="1480" name="Google Shape;1480;p58"/>
            <p:cNvSpPr/>
            <p:nvPr/>
          </p:nvSpPr>
          <p:spPr>
            <a:xfrm>
              <a:off x="4988478" y="2734448"/>
              <a:ext cx="141998" cy="124151"/>
            </a:xfrm>
            <a:custGeom>
              <a:avLst/>
              <a:gdLst/>
              <a:ahLst/>
              <a:cxnLst/>
              <a:rect l="l" t="t" r="r" b="b"/>
              <a:pathLst>
                <a:path w="5267" h="4605" extrusionOk="0">
                  <a:moveTo>
                    <a:pt x="1" y="0"/>
                  </a:moveTo>
                  <a:lnTo>
                    <a:pt x="1" y="2994"/>
                  </a:lnTo>
                  <a:lnTo>
                    <a:pt x="2814" y="4604"/>
                  </a:lnTo>
                  <a:lnTo>
                    <a:pt x="5267" y="3204"/>
                  </a:lnTo>
                  <a:lnTo>
                    <a:pt x="1" y="0"/>
                  </a:lnTo>
                  <a:close/>
                </a:path>
              </a:pathLst>
            </a:custGeom>
            <a:solidFill>
              <a:schemeClr val="lt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endParaRPr dirty="0"/>
            </a:p>
          </p:txBody>
        </p:sp>
        <p:sp>
          <p:nvSpPr>
            <p:cNvPr id="1481" name="Google Shape;1481;p58"/>
            <p:cNvSpPr/>
            <p:nvPr/>
          </p:nvSpPr>
          <p:spPr>
            <a:xfrm>
              <a:off x="4824616" y="2734448"/>
              <a:ext cx="141998" cy="124151"/>
            </a:xfrm>
            <a:custGeom>
              <a:avLst/>
              <a:gdLst/>
              <a:ahLst/>
              <a:cxnLst/>
              <a:rect l="l" t="t" r="r" b="b"/>
              <a:pathLst>
                <a:path w="5267" h="4605" extrusionOk="0">
                  <a:moveTo>
                    <a:pt x="5266" y="0"/>
                  </a:moveTo>
                  <a:lnTo>
                    <a:pt x="0" y="3204"/>
                  </a:lnTo>
                  <a:lnTo>
                    <a:pt x="2452" y="4604"/>
                  </a:lnTo>
                  <a:lnTo>
                    <a:pt x="5266" y="2994"/>
                  </a:lnTo>
                  <a:lnTo>
                    <a:pt x="5266" y="0"/>
                  </a:lnTo>
                  <a:close/>
                </a:path>
              </a:pathLst>
            </a:custGeom>
            <a:solidFill>
              <a:schemeClr val="lt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endParaRPr dirty="0"/>
            </a:p>
          </p:txBody>
        </p:sp>
      </p:grpSp>
      <p:grpSp>
        <p:nvGrpSpPr>
          <p:cNvPr id="1482" name="Google Shape;1482;p58"/>
          <p:cNvGrpSpPr/>
          <p:nvPr/>
        </p:nvGrpSpPr>
        <p:grpSpPr>
          <a:xfrm>
            <a:off x="8103411" y="2539461"/>
            <a:ext cx="342264" cy="342214"/>
            <a:chOff x="1533770" y="2734448"/>
            <a:chExt cx="366332" cy="366279"/>
          </a:xfrm>
        </p:grpSpPr>
        <p:sp>
          <p:nvSpPr>
            <p:cNvPr id="1483" name="Google Shape;1483;p58"/>
            <p:cNvSpPr/>
            <p:nvPr/>
          </p:nvSpPr>
          <p:spPr>
            <a:xfrm>
              <a:off x="1598663" y="3024861"/>
              <a:ext cx="21541" cy="21514"/>
            </a:xfrm>
            <a:custGeom>
              <a:avLst/>
              <a:gdLst/>
              <a:ahLst/>
              <a:cxnLst/>
              <a:rect l="l" t="t" r="r" b="b"/>
              <a:pathLst>
                <a:path w="799" h="798" extrusionOk="0">
                  <a:moveTo>
                    <a:pt x="1" y="1"/>
                  </a:moveTo>
                  <a:lnTo>
                    <a:pt x="1" y="797"/>
                  </a:lnTo>
                  <a:lnTo>
                    <a:pt x="799" y="797"/>
                  </a:lnTo>
                  <a:lnTo>
                    <a:pt x="799" y="1"/>
                  </a:lnTo>
                  <a:close/>
                </a:path>
              </a:pathLst>
            </a:custGeom>
            <a:solidFill>
              <a:schemeClr val="accent4"/>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endParaRPr dirty="0"/>
            </a:p>
          </p:txBody>
        </p:sp>
        <p:sp>
          <p:nvSpPr>
            <p:cNvPr id="1484" name="Google Shape;1484;p58"/>
            <p:cNvSpPr/>
            <p:nvPr/>
          </p:nvSpPr>
          <p:spPr>
            <a:xfrm>
              <a:off x="1727666" y="3003347"/>
              <a:ext cx="21541" cy="21541"/>
            </a:xfrm>
            <a:custGeom>
              <a:avLst/>
              <a:gdLst/>
              <a:ahLst/>
              <a:cxnLst/>
              <a:rect l="l" t="t" r="r" b="b"/>
              <a:pathLst>
                <a:path w="799" h="799" extrusionOk="0">
                  <a:moveTo>
                    <a:pt x="392" y="1"/>
                  </a:moveTo>
                  <a:cubicBezTo>
                    <a:pt x="181" y="1"/>
                    <a:pt x="0" y="181"/>
                    <a:pt x="0" y="407"/>
                  </a:cubicBezTo>
                  <a:cubicBezTo>
                    <a:pt x="0" y="618"/>
                    <a:pt x="181" y="799"/>
                    <a:pt x="392" y="799"/>
                  </a:cubicBezTo>
                  <a:cubicBezTo>
                    <a:pt x="618" y="799"/>
                    <a:pt x="798" y="618"/>
                    <a:pt x="798" y="407"/>
                  </a:cubicBezTo>
                  <a:cubicBezTo>
                    <a:pt x="798" y="181"/>
                    <a:pt x="618" y="1"/>
                    <a:pt x="392" y="1"/>
                  </a:cubicBezTo>
                  <a:close/>
                </a:path>
              </a:pathLst>
            </a:custGeom>
            <a:solidFill>
              <a:schemeClr val="accent4"/>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endParaRPr dirty="0"/>
            </a:p>
          </p:txBody>
        </p:sp>
        <p:sp>
          <p:nvSpPr>
            <p:cNvPr id="1485" name="Google Shape;1485;p58"/>
            <p:cNvSpPr/>
            <p:nvPr/>
          </p:nvSpPr>
          <p:spPr>
            <a:xfrm>
              <a:off x="1533770" y="2928317"/>
              <a:ext cx="366332" cy="172409"/>
            </a:xfrm>
            <a:custGeom>
              <a:avLst/>
              <a:gdLst/>
              <a:ahLst/>
              <a:cxnLst/>
              <a:rect l="l" t="t" r="r" b="b"/>
              <a:pathLst>
                <a:path w="13588" h="6395" extrusionOk="0">
                  <a:moveTo>
                    <a:pt x="7584" y="1987"/>
                  </a:moveTo>
                  <a:cubicBezTo>
                    <a:pt x="8246" y="1987"/>
                    <a:pt x="8787" y="2528"/>
                    <a:pt x="8787" y="3190"/>
                  </a:cubicBezTo>
                  <a:cubicBezTo>
                    <a:pt x="8787" y="3837"/>
                    <a:pt x="8246" y="4378"/>
                    <a:pt x="7584" y="4378"/>
                  </a:cubicBezTo>
                  <a:cubicBezTo>
                    <a:pt x="6937" y="4378"/>
                    <a:pt x="6396" y="3837"/>
                    <a:pt x="6396" y="3190"/>
                  </a:cubicBezTo>
                  <a:cubicBezTo>
                    <a:pt x="6396" y="2528"/>
                    <a:pt x="6937" y="1987"/>
                    <a:pt x="7584" y="1987"/>
                  </a:cubicBezTo>
                  <a:close/>
                  <a:moveTo>
                    <a:pt x="10773" y="1987"/>
                  </a:moveTo>
                  <a:cubicBezTo>
                    <a:pt x="11435" y="1987"/>
                    <a:pt x="11962" y="2528"/>
                    <a:pt x="11962" y="3190"/>
                  </a:cubicBezTo>
                  <a:cubicBezTo>
                    <a:pt x="11962" y="3837"/>
                    <a:pt x="11435" y="4378"/>
                    <a:pt x="10773" y="4378"/>
                  </a:cubicBezTo>
                  <a:cubicBezTo>
                    <a:pt x="10111" y="4378"/>
                    <a:pt x="9585" y="3837"/>
                    <a:pt x="9585" y="3190"/>
                  </a:cubicBezTo>
                  <a:cubicBezTo>
                    <a:pt x="9585" y="2528"/>
                    <a:pt x="10111" y="1987"/>
                    <a:pt x="10773" y="1987"/>
                  </a:cubicBezTo>
                  <a:close/>
                  <a:moveTo>
                    <a:pt x="4410" y="1189"/>
                  </a:moveTo>
                  <a:cubicBezTo>
                    <a:pt x="5056" y="1189"/>
                    <a:pt x="5598" y="1730"/>
                    <a:pt x="5598" y="2392"/>
                  </a:cubicBezTo>
                  <a:cubicBezTo>
                    <a:pt x="5598" y="2603"/>
                    <a:pt x="5417" y="2784"/>
                    <a:pt x="5206" y="2784"/>
                  </a:cubicBezTo>
                  <a:cubicBezTo>
                    <a:pt x="4981" y="2784"/>
                    <a:pt x="4801" y="2603"/>
                    <a:pt x="4801" y="2392"/>
                  </a:cubicBezTo>
                  <a:cubicBezTo>
                    <a:pt x="4801" y="2167"/>
                    <a:pt x="4620" y="1987"/>
                    <a:pt x="4410" y="1987"/>
                  </a:cubicBezTo>
                  <a:cubicBezTo>
                    <a:pt x="4183" y="1987"/>
                    <a:pt x="4003" y="2167"/>
                    <a:pt x="4003" y="2392"/>
                  </a:cubicBezTo>
                  <a:lnTo>
                    <a:pt x="4003" y="4770"/>
                  </a:lnTo>
                  <a:cubicBezTo>
                    <a:pt x="4003" y="4996"/>
                    <a:pt x="3822" y="5176"/>
                    <a:pt x="3612" y="5176"/>
                  </a:cubicBezTo>
                  <a:lnTo>
                    <a:pt x="2017" y="5176"/>
                  </a:lnTo>
                  <a:cubicBezTo>
                    <a:pt x="1792" y="5176"/>
                    <a:pt x="1611" y="4996"/>
                    <a:pt x="1611" y="4770"/>
                  </a:cubicBezTo>
                  <a:lnTo>
                    <a:pt x="1611" y="3190"/>
                  </a:lnTo>
                  <a:cubicBezTo>
                    <a:pt x="1611" y="2964"/>
                    <a:pt x="1792" y="2784"/>
                    <a:pt x="2017" y="2784"/>
                  </a:cubicBezTo>
                  <a:lnTo>
                    <a:pt x="3206" y="2784"/>
                  </a:lnTo>
                  <a:lnTo>
                    <a:pt x="3206" y="2392"/>
                  </a:lnTo>
                  <a:cubicBezTo>
                    <a:pt x="3206" y="1730"/>
                    <a:pt x="3748" y="1189"/>
                    <a:pt x="4410" y="1189"/>
                  </a:cubicBezTo>
                  <a:close/>
                  <a:moveTo>
                    <a:pt x="1220" y="1"/>
                  </a:moveTo>
                  <a:cubicBezTo>
                    <a:pt x="558" y="1"/>
                    <a:pt x="1" y="527"/>
                    <a:pt x="1" y="1189"/>
                  </a:cubicBezTo>
                  <a:lnTo>
                    <a:pt x="1" y="5176"/>
                  </a:lnTo>
                  <a:cubicBezTo>
                    <a:pt x="1" y="5838"/>
                    <a:pt x="558" y="6394"/>
                    <a:pt x="1220" y="6394"/>
                  </a:cubicBezTo>
                  <a:lnTo>
                    <a:pt x="12398" y="6394"/>
                  </a:lnTo>
                  <a:cubicBezTo>
                    <a:pt x="13046" y="6394"/>
                    <a:pt x="13587" y="5838"/>
                    <a:pt x="13587" y="5176"/>
                  </a:cubicBezTo>
                  <a:lnTo>
                    <a:pt x="13587" y="1189"/>
                  </a:lnTo>
                  <a:cubicBezTo>
                    <a:pt x="13587" y="527"/>
                    <a:pt x="13046" y="1"/>
                    <a:pt x="12398" y="1"/>
                  </a:cubicBezTo>
                  <a:close/>
                </a:path>
              </a:pathLst>
            </a:custGeom>
            <a:solidFill>
              <a:schemeClr val="accent4"/>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endParaRPr dirty="0"/>
            </a:p>
          </p:txBody>
        </p:sp>
        <p:sp>
          <p:nvSpPr>
            <p:cNvPr id="1486" name="Google Shape;1486;p58"/>
            <p:cNvSpPr/>
            <p:nvPr/>
          </p:nvSpPr>
          <p:spPr>
            <a:xfrm>
              <a:off x="1813669" y="3003347"/>
              <a:ext cx="21110" cy="21541"/>
            </a:xfrm>
            <a:custGeom>
              <a:avLst/>
              <a:gdLst/>
              <a:ahLst/>
              <a:cxnLst/>
              <a:rect l="l" t="t" r="r" b="b"/>
              <a:pathLst>
                <a:path w="783" h="799" extrusionOk="0">
                  <a:moveTo>
                    <a:pt x="391" y="1"/>
                  </a:moveTo>
                  <a:cubicBezTo>
                    <a:pt x="166" y="1"/>
                    <a:pt x="0" y="181"/>
                    <a:pt x="0" y="407"/>
                  </a:cubicBezTo>
                  <a:cubicBezTo>
                    <a:pt x="0" y="618"/>
                    <a:pt x="166" y="799"/>
                    <a:pt x="391" y="799"/>
                  </a:cubicBezTo>
                  <a:cubicBezTo>
                    <a:pt x="617" y="799"/>
                    <a:pt x="782" y="618"/>
                    <a:pt x="782" y="407"/>
                  </a:cubicBezTo>
                  <a:cubicBezTo>
                    <a:pt x="782" y="181"/>
                    <a:pt x="617" y="1"/>
                    <a:pt x="391" y="1"/>
                  </a:cubicBezTo>
                  <a:close/>
                </a:path>
              </a:pathLst>
            </a:custGeom>
            <a:solidFill>
              <a:schemeClr val="accent4"/>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endParaRPr dirty="0"/>
            </a:p>
          </p:txBody>
        </p:sp>
        <p:sp>
          <p:nvSpPr>
            <p:cNvPr id="1487" name="Google Shape;1487;p58"/>
            <p:cNvSpPr/>
            <p:nvPr/>
          </p:nvSpPr>
          <p:spPr>
            <a:xfrm>
              <a:off x="1600712" y="2831801"/>
              <a:ext cx="60876" cy="21487"/>
            </a:xfrm>
            <a:custGeom>
              <a:avLst/>
              <a:gdLst/>
              <a:ahLst/>
              <a:cxnLst/>
              <a:rect l="l" t="t" r="r" b="b"/>
              <a:pathLst>
                <a:path w="2258" h="797" extrusionOk="0">
                  <a:moveTo>
                    <a:pt x="1129" y="0"/>
                  </a:moveTo>
                  <a:cubicBezTo>
                    <a:pt x="603" y="0"/>
                    <a:pt x="166" y="331"/>
                    <a:pt x="1" y="797"/>
                  </a:cubicBezTo>
                  <a:lnTo>
                    <a:pt x="2258" y="797"/>
                  </a:lnTo>
                  <a:cubicBezTo>
                    <a:pt x="2092" y="331"/>
                    <a:pt x="1640" y="0"/>
                    <a:pt x="1129" y="0"/>
                  </a:cubicBezTo>
                  <a:close/>
                </a:path>
              </a:pathLst>
            </a:custGeom>
            <a:solidFill>
              <a:schemeClr val="accent4"/>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endParaRPr dirty="0"/>
            </a:p>
          </p:txBody>
        </p:sp>
        <p:sp>
          <p:nvSpPr>
            <p:cNvPr id="1488" name="Google Shape;1488;p58"/>
            <p:cNvSpPr/>
            <p:nvPr/>
          </p:nvSpPr>
          <p:spPr>
            <a:xfrm>
              <a:off x="1727666" y="2810286"/>
              <a:ext cx="21541" cy="21541"/>
            </a:xfrm>
            <a:custGeom>
              <a:avLst/>
              <a:gdLst/>
              <a:ahLst/>
              <a:cxnLst/>
              <a:rect l="l" t="t" r="r" b="b"/>
              <a:pathLst>
                <a:path w="799" h="799" extrusionOk="0">
                  <a:moveTo>
                    <a:pt x="392" y="0"/>
                  </a:moveTo>
                  <a:cubicBezTo>
                    <a:pt x="181" y="0"/>
                    <a:pt x="0" y="181"/>
                    <a:pt x="0" y="391"/>
                  </a:cubicBezTo>
                  <a:cubicBezTo>
                    <a:pt x="0" y="617"/>
                    <a:pt x="181" y="798"/>
                    <a:pt x="392" y="798"/>
                  </a:cubicBezTo>
                  <a:cubicBezTo>
                    <a:pt x="618" y="798"/>
                    <a:pt x="798" y="617"/>
                    <a:pt x="798" y="391"/>
                  </a:cubicBezTo>
                  <a:cubicBezTo>
                    <a:pt x="798" y="181"/>
                    <a:pt x="618" y="0"/>
                    <a:pt x="392" y="0"/>
                  </a:cubicBezTo>
                  <a:close/>
                </a:path>
              </a:pathLst>
            </a:custGeom>
            <a:solidFill>
              <a:schemeClr val="accent4"/>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endParaRPr dirty="0"/>
            </a:p>
          </p:txBody>
        </p:sp>
        <p:sp>
          <p:nvSpPr>
            <p:cNvPr id="1489" name="Google Shape;1489;p58"/>
            <p:cNvSpPr/>
            <p:nvPr/>
          </p:nvSpPr>
          <p:spPr>
            <a:xfrm>
              <a:off x="1620177" y="2788799"/>
              <a:ext cx="21514" cy="21514"/>
            </a:xfrm>
            <a:custGeom>
              <a:avLst/>
              <a:gdLst/>
              <a:ahLst/>
              <a:cxnLst/>
              <a:rect l="l" t="t" r="r" b="b"/>
              <a:pathLst>
                <a:path w="798" h="798" extrusionOk="0">
                  <a:moveTo>
                    <a:pt x="407" y="0"/>
                  </a:moveTo>
                  <a:cubicBezTo>
                    <a:pt x="182" y="0"/>
                    <a:pt x="1" y="181"/>
                    <a:pt x="1" y="391"/>
                  </a:cubicBezTo>
                  <a:cubicBezTo>
                    <a:pt x="1" y="616"/>
                    <a:pt x="182" y="797"/>
                    <a:pt x="407" y="797"/>
                  </a:cubicBezTo>
                  <a:cubicBezTo>
                    <a:pt x="617" y="797"/>
                    <a:pt x="798" y="616"/>
                    <a:pt x="798" y="391"/>
                  </a:cubicBezTo>
                  <a:cubicBezTo>
                    <a:pt x="798" y="181"/>
                    <a:pt x="617" y="0"/>
                    <a:pt x="407" y="0"/>
                  </a:cubicBezTo>
                  <a:close/>
                </a:path>
              </a:pathLst>
            </a:custGeom>
            <a:solidFill>
              <a:schemeClr val="accent4"/>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endParaRPr dirty="0"/>
            </a:p>
          </p:txBody>
        </p:sp>
        <p:sp>
          <p:nvSpPr>
            <p:cNvPr id="1490" name="Google Shape;1490;p58"/>
            <p:cNvSpPr/>
            <p:nvPr/>
          </p:nvSpPr>
          <p:spPr>
            <a:xfrm>
              <a:off x="1533770" y="2734448"/>
              <a:ext cx="366332" cy="172382"/>
            </a:xfrm>
            <a:custGeom>
              <a:avLst/>
              <a:gdLst/>
              <a:ahLst/>
              <a:cxnLst/>
              <a:rect l="l" t="t" r="r" b="b"/>
              <a:pathLst>
                <a:path w="13588" h="6394" extrusionOk="0">
                  <a:moveTo>
                    <a:pt x="7584" y="2016"/>
                  </a:moveTo>
                  <a:cubicBezTo>
                    <a:pt x="8246" y="2016"/>
                    <a:pt x="8787" y="2558"/>
                    <a:pt x="8787" y="3204"/>
                  </a:cubicBezTo>
                  <a:cubicBezTo>
                    <a:pt x="8787" y="3866"/>
                    <a:pt x="8246" y="4408"/>
                    <a:pt x="7584" y="4408"/>
                  </a:cubicBezTo>
                  <a:cubicBezTo>
                    <a:pt x="6937" y="4408"/>
                    <a:pt x="6396" y="3866"/>
                    <a:pt x="6396" y="3204"/>
                  </a:cubicBezTo>
                  <a:cubicBezTo>
                    <a:pt x="6396" y="2558"/>
                    <a:pt x="6937" y="2016"/>
                    <a:pt x="7584" y="2016"/>
                  </a:cubicBezTo>
                  <a:close/>
                  <a:moveTo>
                    <a:pt x="10773" y="2016"/>
                  </a:moveTo>
                  <a:cubicBezTo>
                    <a:pt x="11435" y="2016"/>
                    <a:pt x="11962" y="2558"/>
                    <a:pt x="11962" y="3204"/>
                  </a:cubicBezTo>
                  <a:cubicBezTo>
                    <a:pt x="11962" y="3866"/>
                    <a:pt x="11435" y="4408"/>
                    <a:pt x="10773" y="4408"/>
                  </a:cubicBezTo>
                  <a:cubicBezTo>
                    <a:pt x="10111" y="4408"/>
                    <a:pt x="9585" y="3866"/>
                    <a:pt x="9585" y="3204"/>
                  </a:cubicBezTo>
                  <a:cubicBezTo>
                    <a:pt x="9585" y="2558"/>
                    <a:pt x="10111" y="2016"/>
                    <a:pt x="10773" y="2016"/>
                  </a:cubicBezTo>
                  <a:close/>
                  <a:moveTo>
                    <a:pt x="3612" y="1218"/>
                  </a:moveTo>
                  <a:cubicBezTo>
                    <a:pt x="4274" y="1218"/>
                    <a:pt x="4801" y="1760"/>
                    <a:pt x="4801" y="2407"/>
                  </a:cubicBezTo>
                  <a:cubicBezTo>
                    <a:pt x="4801" y="2663"/>
                    <a:pt x="4725" y="2889"/>
                    <a:pt x="4590" y="3084"/>
                  </a:cubicBezTo>
                  <a:cubicBezTo>
                    <a:pt x="5192" y="3430"/>
                    <a:pt x="5598" y="4062"/>
                    <a:pt x="5598" y="4799"/>
                  </a:cubicBezTo>
                  <a:cubicBezTo>
                    <a:pt x="5598" y="5025"/>
                    <a:pt x="5417" y="5206"/>
                    <a:pt x="5206" y="5206"/>
                  </a:cubicBezTo>
                  <a:lnTo>
                    <a:pt x="2017" y="5206"/>
                  </a:lnTo>
                  <a:cubicBezTo>
                    <a:pt x="1792" y="5206"/>
                    <a:pt x="1611" y="5025"/>
                    <a:pt x="1611" y="4799"/>
                  </a:cubicBezTo>
                  <a:cubicBezTo>
                    <a:pt x="1611" y="4062"/>
                    <a:pt x="2017" y="3430"/>
                    <a:pt x="2619" y="3084"/>
                  </a:cubicBezTo>
                  <a:cubicBezTo>
                    <a:pt x="2484" y="2889"/>
                    <a:pt x="2408" y="2663"/>
                    <a:pt x="2408" y="2407"/>
                  </a:cubicBezTo>
                  <a:cubicBezTo>
                    <a:pt x="2408" y="1760"/>
                    <a:pt x="2950" y="1218"/>
                    <a:pt x="3612" y="1218"/>
                  </a:cubicBezTo>
                  <a:close/>
                  <a:moveTo>
                    <a:pt x="1220" y="0"/>
                  </a:moveTo>
                  <a:cubicBezTo>
                    <a:pt x="558" y="0"/>
                    <a:pt x="1" y="556"/>
                    <a:pt x="1" y="1218"/>
                  </a:cubicBezTo>
                  <a:lnTo>
                    <a:pt x="1" y="5206"/>
                  </a:lnTo>
                  <a:cubicBezTo>
                    <a:pt x="1" y="5852"/>
                    <a:pt x="558" y="6394"/>
                    <a:pt x="1220" y="6394"/>
                  </a:cubicBezTo>
                  <a:lnTo>
                    <a:pt x="12398" y="6394"/>
                  </a:lnTo>
                  <a:cubicBezTo>
                    <a:pt x="13046" y="6394"/>
                    <a:pt x="13587" y="5852"/>
                    <a:pt x="13587" y="5206"/>
                  </a:cubicBezTo>
                  <a:lnTo>
                    <a:pt x="13587" y="1218"/>
                  </a:lnTo>
                  <a:cubicBezTo>
                    <a:pt x="13587" y="556"/>
                    <a:pt x="13046" y="0"/>
                    <a:pt x="12398" y="0"/>
                  </a:cubicBezTo>
                  <a:close/>
                </a:path>
              </a:pathLst>
            </a:custGeom>
            <a:solidFill>
              <a:schemeClr val="accent4"/>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endParaRPr dirty="0"/>
            </a:p>
          </p:txBody>
        </p:sp>
        <p:sp>
          <p:nvSpPr>
            <p:cNvPr id="1491" name="Google Shape;1491;p58"/>
            <p:cNvSpPr/>
            <p:nvPr/>
          </p:nvSpPr>
          <p:spPr>
            <a:xfrm>
              <a:off x="1813669" y="2810286"/>
              <a:ext cx="21110" cy="21541"/>
            </a:xfrm>
            <a:custGeom>
              <a:avLst/>
              <a:gdLst/>
              <a:ahLst/>
              <a:cxnLst/>
              <a:rect l="l" t="t" r="r" b="b"/>
              <a:pathLst>
                <a:path w="783" h="799" extrusionOk="0">
                  <a:moveTo>
                    <a:pt x="391" y="0"/>
                  </a:moveTo>
                  <a:cubicBezTo>
                    <a:pt x="166" y="0"/>
                    <a:pt x="0" y="181"/>
                    <a:pt x="0" y="391"/>
                  </a:cubicBezTo>
                  <a:cubicBezTo>
                    <a:pt x="0" y="617"/>
                    <a:pt x="166" y="798"/>
                    <a:pt x="391" y="798"/>
                  </a:cubicBezTo>
                  <a:cubicBezTo>
                    <a:pt x="617" y="798"/>
                    <a:pt x="782" y="617"/>
                    <a:pt x="782" y="391"/>
                  </a:cubicBezTo>
                  <a:cubicBezTo>
                    <a:pt x="782" y="181"/>
                    <a:pt x="617" y="0"/>
                    <a:pt x="391" y="0"/>
                  </a:cubicBezTo>
                  <a:close/>
                </a:path>
              </a:pathLst>
            </a:custGeom>
            <a:solidFill>
              <a:schemeClr val="accent4"/>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endParaRPr dirty="0"/>
            </a:p>
          </p:txBody>
        </p:sp>
      </p:grpSp>
      <p:sp>
        <p:nvSpPr>
          <p:cNvPr id="87" name="TextBox 86">
            <a:extLst>
              <a:ext uri="{FF2B5EF4-FFF2-40B4-BE49-F238E27FC236}">
                <a16:creationId xmlns:a16="http://schemas.microsoft.com/office/drawing/2014/main" id="{8CFDE469-1023-4AFC-88FB-A02F03C048C0}"/>
              </a:ext>
            </a:extLst>
          </p:cNvPr>
          <p:cNvSpPr txBox="1"/>
          <p:nvPr/>
        </p:nvSpPr>
        <p:spPr>
          <a:xfrm>
            <a:off x="657600" y="1403462"/>
            <a:ext cx="4828181" cy="15477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0" indent="0">
              <a:buClr>
                <a:srgbClr val="273D40"/>
              </a:buClr>
              <a:buSzPts val="600"/>
              <a:buFont typeface="Open Sans"/>
              <a:buNone/>
              <a:defRPr sz="1600" b="1">
                <a:solidFill>
                  <a:schemeClr val="lt1"/>
                </a:solidFill>
                <a:latin typeface="Darker Grotesque"/>
                <a:ea typeface="Darker Grotesque"/>
                <a:cs typeface="Darker Grotesque"/>
              </a:defRPr>
            </a:lvl1pPr>
            <a:lvl2pPr marL="914400" indent="-317500" algn="ctr">
              <a:buClr>
                <a:srgbClr val="999999"/>
              </a:buClr>
              <a:buSzPts val="800"/>
              <a:buFont typeface="Open Sans"/>
              <a:buChar char="○"/>
              <a:defRPr>
                <a:solidFill>
                  <a:schemeClr val="lt1"/>
                </a:solidFill>
                <a:latin typeface="Darker Grotesque"/>
                <a:ea typeface="Darker Grotesque"/>
                <a:cs typeface="Darker Grotesque"/>
              </a:defRPr>
            </a:lvl2pPr>
            <a:lvl3pPr marL="1371600" indent="-317500" algn="ctr">
              <a:spcBef>
                <a:spcPts val="1600"/>
              </a:spcBef>
              <a:buClr>
                <a:srgbClr val="999999"/>
              </a:buClr>
              <a:buSzPts val="800"/>
              <a:buFont typeface="Open Sans"/>
              <a:buChar char="■"/>
              <a:defRPr>
                <a:solidFill>
                  <a:schemeClr val="lt1"/>
                </a:solidFill>
                <a:latin typeface="Darker Grotesque"/>
                <a:ea typeface="Darker Grotesque"/>
                <a:cs typeface="Darker Grotesque"/>
              </a:defRPr>
            </a:lvl3pPr>
            <a:lvl4pPr marL="1828800" indent="-317500" algn="ctr">
              <a:spcBef>
                <a:spcPts val="1600"/>
              </a:spcBef>
              <a:buClr>
                <a:srgbClr val="999999"/>
              </a:buClr>
              <a:buSzPts val="800"/>
              <a:buFont typeface="Open Sans"/>
              <a:buChar char="●"/>
              <a:defRPr>
                <a:solidFill>
                  <a:schemeClr val="lt1"/>
                </a:solidFill>
                <a:latin typeface="Darker Grotesque"/>
                <a:ea typeface="Darker Grotesque"/>
                <a:cs typeface="Darker Grotesque"/>
              </a:defRPr>
            </a:lvl4pPr>
            <a:lvl5pPr marL="2286000" indent="-317500" algn="ctr">
              <a:spcBef>
                <a:spcPts val="1600"/>
              </a:spcBef>
              <a:buClr>
                <a:srgbClr val="999999"/>
              </a:buClr>
              <a:buSzPts val="1200"/>
              <a:buFont typeface="Open Sans"/>
              <a:buChar char="○"/>
              <a:defRPr>
                <a:solidFill>
                  <a:schemeClr val="lt1"/>
                </a:solidFill>
                <a:latin typeface="Darker Grotesque"/>
                <a:ea typeface="Darker Grotesque"/>
                <a:cs typeface="Darker Grotesque"/>
              </a:defRPr>
            </a:lvl5pPr>
            <a:lvl6pPr marL="2743200" indent="-317500" algn="ctr">
              <a:spcBef>
                <a:spcPts val="1600"/>
              </a:spcBef>
              <a:buClr>
                <a:srgbClr val="999999"/>
              </a:buClr>
              <a:buSzPts val="1200"/>
              <a:buFont typeface="Open Sans"/>
              <a:buChar char="■"/>
              <a:defRPr>
                <a:solidFill>
                  <a:schemeClr val="lt1"/>
                </a:solidFill>
                <a:latin typeface="Darker Grotesque"/>
                <a:ea typeface="Darker Grotesque"/>
                <a:cs typeface="Darker Grotesque"/>
              </a:defRPr>
            </a:lvl6pPr>
            <a:lvl7pPr marL="3200400" indent="-317500" algn="ctr">
              <a:spcBef>
                <a:spcPts val="1600"/>
              </a:spcBef>
              <a:buClr>
                <a:srgbClr val="999999"/>
              </a:buClr>
              <a:buSzPts val="700"/>
              <a:buFont typeface="Open Sans"/>
              <a:buChar char="●"/>
              <a:defRPr>
                <a:solidFill>
                  <a:schemeClr val="lt1"/>
                </a:solidFill>
                <a:latin typeface="Darker Grotesque"/>
                <a:ea typeface="Darker Grotesque"/>
                <a:cs typeface="Darker Grotesque"/>
              </a:defRPr>
            </a:lvl7pPr>
            <a:lvl8pPr marL="3657600" indent="-317500" algn="ctr">
              <a:spcBef>
                <a:spcPts val="1600"/>
              </a:spcBef>
              <a:buClr>
                <a:srgbClr val="999999"/>
              </a:buClr>
              <a:buSzPts val="700"/>
              <a:buFont typeface="Open Sans"/>
              <a:buChar char="○"/>
              <a:defRPr>
                <a:solidFill>
                  <a:schemeClr val="lt1"/>
                </a:solidFill>
                <a:latin typeface="Darker Grotesque"/>
                <a:ea typeface="Darker Grotesque"/>
                <a:cs typeface="Darker Grotesque"/>
              </a:defRPr>
            </a:lvl8pPr>
            <a:lvl9pPr marL="4114800" indent="-317500" algn="ctr">
              <a:spcBef>
                <a:spcPts val="1600"/>
              </a:spcBef>
              <a:spcAft>
                <a:spcPts val="1600"/>
              </a:spcAft>
              <a:buClr>
                <a:srgbClr val="999999"/>
              </a:buClr>
              <a:buSzPts val="600"/>
              <a:buFont typeface="Open Sans"/>
              <a:buChar char="■"/>
              <a:defRPr>
                <a:solidFill>
                  <a:schemeClr val="lt1"/>
                </a:solidFill>
                <a:latin typeface="Darker Grotesque"/>
                <a:ea typeface="Darker Grotesque"/>
                <a:cs typeface="Darker Grotesque"/>
              </a:defRPr>
            </a:lvl9pPr>
          </a:lstStyle>
          <a:p>
            <a:r>
              <a:rPr lang="en-IN" dirty="0"/>
              <a:t>Basics of JavaScript; data types, built-in methods, and variables. if, else statements, scoping objects ,functions</a:t>
            </a:r>
          </a:p>
          <a:p>
            <a:br>
              <a:rPr lang="en-IN" dirty="0"/>
            </a:br>
            <a:r>
              <a:rPr lang="en-IN" dirty="0"/>
              <a:t>From this module we have used concepts like notification , DOM manipulation to inculcate the functions of our website</a:t>
            </a:r>
            <a:endParaRPr lang="en-US" dirty="0"/>
          </a:p>
        </p:txBody>
      </p:sp>
      <p:sp>
        <p:nvSpPr>
          <p:cNvPr id="89" name="TextBox 88">
            <a:extLst>
              <a:ext uri="{FF2B5EF4-FFF2-40B4-BE49-F238E27FC236}">
                <a16:creationId xmlns:a16="http://schemas.microsoft.com/office/drawing/2014/main" id="{4CE2140D-33F8-4C3C-A06A-0B68FDCB0E19}"/>
              </a:ext>
            </a:extLst>
          </p:cNvPr>
          <p:cNvSpPr txBox="1"/>
          <p:nvPr/>
        </p:nvSpPr>
        <p:spPr>
          <a:xfrm>
            <a:off x="610302" y="3214209"/>
            <a:ext cx="5299042" cy="13234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0" indent="0">
              <a:buClr>
                <a:srgbClr val="273D40"/>
              </a:buClr>
              <a:buSzPts val="600"/>
              <a:buFont typeface="Open Sans"/>
              <a:buNone/>
              <a:defRPr sz="1600" b="1">
                <a:solidFill>
                  <a:schemeClr val="lt1"/>
                </a:solidFill>
                <a:latin typeface="Darker Grotesque"/>
                <a:ea typeface="Darker Grotesque"/>
                <a:cs typeface="Darker Grotesque"/>
              </a:defRPr>
            </a:lvl1pPr>
            <a:lvl2pPr marL="914400" indent="-317500" algn="ctr">
              <a:buClr>
                <a:srgbClr val="999999"/>
              </a:buClr>
              <a:buSzPts val="800"/>
              <a:buFont typeface="Open Sans"/>
              <a:buChar char="○"/>
              <a:defRPr>
                <a:solidFill>
                  <a:schemeClr val="lt1"/>
                </a:solidFill>
                <a:latin typeface="Darker Grotesque"/>
                <a:ea typeface="Darker Grotesque"/>
                <a:cs typeface="Darker Grotesque"/>
              </a:defRPr>
            </a:lvl2pPr>
            <a:lvl3pPr marL="1371600" indent="-317500" algn="ctr">
              <a:spcBef>
                <a:spcPts val="1600"/>
              </a:spcBef>
              <a:buClr>
                <a:srgbClr val="999999"/>
              </a:buClr>
              <a:buSzPts val="800"/>
              <a:buFont typeface="Open Sans"/>
              <a:buChar char="■"/>
              <a:defRPr>
                <a:solidFill>
                  <a:schemeClr val="lt1"/>
                </a:solidFill>
                <a:latin typeface="Darker Grotesque"/>
                <a:ea typeface="Darker Grotesque"/>
                <a:cs typeface="Darker Grotesque"/>
              </a:defRPr>
            </a:lvl3pPr>
            <a:lvl4pPr marL="1828800" indent="-317500" algn="ctr">
              <a:spcBef>
                <a:spcPts val="1600"/>
              </a:spcBef>
              <a:buClr>
                <a:srgbClr val="999999"/>
              </a:buClr>
              <a:buSzPts val="800"/>
              <a:buFont typeface="Open Sans"/>
              <a:buChar char="●"/>
              <a:defRPr>
                <a:solidFill>
                  <a:schemeClr val="lt1"/>
                </a:solidFill>
                <a:latin typeface="Darker Grotesque"/>
                <a:ea typeface="Darker Grotesque"/>
                <a:cs typeface="Darker Grotesque"/>
              </a:defRPr>
            </a:lvl4pPr>
            <a:lvl5pPr marL="2286000" indent="-317500" algn="ctr">
              <a:spcBef>
                <a:spcPts val="1600"/>
              </a:spcBef>
              <a:buClr>
                <a:srgbClr val="999999"/>
              </a:buClr>
              <a:buSzPts val="1200"/>
              <a:buFont typeface="Open Sans"/>
              <a:buChar char="○"/>
              <a:defRPr>
                <a:solidFill>
                  <a:schemeClr val="lt1"/>
                </a:solidFill>
                <a:latin typeface="Darker Grotesque"/>
                <a:ea typeface="Darker Grotesque"/>
                <a:cs typeface="Darker Grotesque"/>
              </a:defRPr>
            </a:lvl5pPr>
            <a:lvl6pPr marL="2743200" indent="-317500" algn="ctr">
              <a:spcBef>
                <a:spcPts val="1600"/>
              </a:spcBef>
              <a:buClr>
                <a:srgbClr val="999999"/>
              </a:buClr>
              <a:buSzPts val="1200"/>
              <a:buFont typeface="Open Sans"/>
              <a:buChar char="■"/>
              <a:defRPr>
                <a:solidFill>
                  <a:schemeClr val="lt1"/>
                </a:solidFill>
                <a:latin typeface="Darker Grotesque"/>
                <a:ea typeface="Darker Grotesque"/>
                <a:cs typeface="Darker Grotesque"/>
              </a:defRPr>
            </a:lvl6pPr>
            <a:lvl7pPr marL="3200400" indent="-317500" algn="ctr">
              <a:spcBef>
                <a:spcPts val="1600"/>
              </a:spcBef>
              <a:buClr>
                <a:srgbClr val="999999"/>
              </a:buClr>
              <a:buSzPts val="700"/>
              <a:buFont typeface="Open Sans"/>
              <a:buChar char="●"/>
              <a:defRPr>
                <a:solidFill>
                  <a:schemeClr val="lt1"/>
                </a:solidFill>
                <a:latin typeface="Darker Grotesque"/>
                <a:ea typeface="Darker Grotesque"/>
                <a:cs typeface="Darker Grotesque"/>
              </a:defRPr>
            </a:lvl7pPr>
            <a:lvl8pPr marL="3657600" indent="-317500" algn="ctr">
              <a:spcBef>
                <a:spcPts val="1600"/>
              </a:spcBef>
              <a:buClr>
                <a:srgbClr val="999999"/>
              </a:buClr>
              <a:buSzPts val="700"/>
              <a:buFont typeface="Open Sans"/>
              <a:buChar char="○"/>
              <a:defRPr>
                <a:solidFill>
                  <a:schemeClr val="lt1"/>
                </a:solidFill>
                <a:latin typeface="Darker Grotesque"/>
                <a:ea typeface="Darker Grotesque"/>
                <a:cs typeface="Darker Grotesque"/>
              </a:defRPr>
            </a:lvl8pPr>
            <a:lvl9pPr marL="4114800" indent="-317500" algn="ctr">
              <a:spcBef>
                <a:spcPts val="1600"/>
              </a:spcBef>
              <a:spcAft>
                <a:spcPts val="1600"/>
              </a:spcAft>
              <a:buClr>
                <a:srgbClr val="999999"/>
              </a:buClr>
              <a:buSzPts val="600"/>
              <a:buFont typeface="Open Sans"/>
              <a:buChar char="■"/>
              <a:defRPr>
                <a:solidFill>
                  <a:schemeClr val="lt1"/>
                </a:solidFill>
                <a:latin typeface="Darker Grotesque"/>
                <a:ea typeface="Darker Grotesque"/>
                <a:cs typeface="Darker Grotesque"/>
              </a:defRPr>
            </a:lvl9pPr>
          </a:lstStyle>
          <a:p>
            <a:r>
              <a:rPr lang="en-IN" dirty="0"/>
              <a:t>Basics of Bootstrap; Built-in Support ,functions, CSS, components ,jQuery plug-ins etc.</a:t>
            </a:r>
          </a:p>
          <a:p>
            <a:br>
              <a:rPr lang="en-IN" dirty="0"/>
            </a:br>
            <a:r>
              <a:rPr lang="en-IN" dirty="0"/>
              <a:t>In this module we shall use the functions of bootstrap to modify the websites and make it more functional</a:t>
            </a:r>
            <a:endParaRPr lang="en-US" dirty="0"/>
          </a:p>
        </p:txBody>
      </p:sp>
    </p:spTree>
    <p:extLst>
      <p:ext uri="{BB962C8B-B14F-4D97-AF65-F5344CB8AC3E}">
        <p14:creationId xmlns:p14="http://schemas.microsoft.com/office/powerpoint/2010/main" val="1715513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4" name="Google Shape;914;p49"/>
          <p:cNvSpPr txBox="1">
            <a:spLocks noGrp="1"/>
          </p:cNvSpPr>
          <p:nvPr>
            <p:ph type="title"/>
          </p:nvPr>
        </p:nvSpPr>
        <p:spPr>
          <a:xfrm>
            <a:off x="644697" y="2116352"/>
            <a:ext cx="4053900" cy="841800"/>
          </a:xfrm>
          <a:prstGeom prst="rect">
            <a:avLst/>
          </a:prstGeom>
        </p:spPr>
        <p:txBody>
          <a:bodyPr spcFirstLastPara="1" wrap="square" lIns="91425" tIns="91425" rIns="91425" bIns="91425" anchor="ctr" anchorCtr="0">
            <a:noAutofit/>
          </a:bodyPr>
          <a:lstStyle/>
          <a:p>
            <a:r>
              <a:rPr lang="en" dirty="0"/>
              <a:t>  DEMO</a:t>
            </a:r>
            <a:endParaRPr dirty="0"/>
          </a:p>
        </p:txBody>
      </p:sp>
      <p:grpSp>
        <p:nvGrpSpPr>
          <p:cNvPr id="917" name="Google Shape;917;p49"/>
          <p:cNvGrpSpPr/>
          <p:nvPr/>
        </p:nvGrpSpPr>
        <p:grpSpPr>
          <a:xfrm>
            <a:off x="4572002" y="983473"/>
            <a:ext cx="3648694" cy="3149998"/>
            <a:chOff x="4572002" y="983473"/>
            <a:chExt cx="3648694" cy="3149998"/>
          </a:xfrm>
        </p:grpSpPr>
        <p:sp>
          <p:nvSpPr>
            <p:cNvPr id="918" name="Google Shape;918;p49"/>
            <p:cNvSpPr/>
            <p:nvPr/>
          </p:nvSpPr>
          <p:spPr>
            <a:xfrm>
              <a:off x="5114109" y="3393901"/>
              <a:ext cx="305056" cy="711891"/>
            </a:xfrm>
            <a:custGeom>
              <a:avLst/>
              <a:gdLst/>
              <a:ahLst/>
              <a:cxnLst/>
              <a:rect l="l" t="t" r="r" b="b"/>
              <a:pathLst>
                <a:path w="27098" h="63237" extrusionOk="0">
                  <a:moveTo>
                    <a:pt x="3771" y="1"/>
                  </a:moveTo>
                  <a:cubicBezTo>
                    <a:pt x="3500" y="1"/>
                    <a:pt x="3230" y="34"/>
                    <a:pt x="2976" y="102"/>
                  </a:cubicBezTo>
                  <a:cubicBezTo>
                    <a:pt x="1878" y="406"/>
                    <a:pt x="1116" y="1116"/>
                    <a:pt x="728" y="2214"/>
                  </a:cubicBezTo>
                  <a:cubicBezTo>
                    <a:pt x="1" y="4260"/>
                    <a:pt x="744" y="7083"/>
                    <a:pt x="1878" y="8621"/>
                  </a:cubicBezTo>
                  <a:cubicBezTo>
                    <a:pt x="2216" y="9095"/>
                    <a:pt x="2621" y="9568"/>
                    <a:pt x="3010" y="10024"/>
                  </a:cubicBezTo>
                  <a:cubicBezTo>
                    <a:pt x="3922" y="11123"/>
                    <a:pt x="4887" y="12255"/>
                    <a:pt x="5326" y="13659"/>
                  </a:cubicBezTo>
                  <a:cubicBezTo>
                    <a:pt x="6154" y="16228"/>
                    <a:pt x="5410" y="18426"/>
                    <a:pt x="4684" y="20555"/>
                  </a:cubicBezTo>
                  <a:cubicBezTo>
                    <a:pt x="4294" y="21687"/>
                    <a:pt x="3889" y="22871"/>
                    <a:pt x="3719" y="24122"/>
                  </a:cubicBezTo>
                  <a:cubicBezTo>
                    <a:pt x="3365" y="26725"/>
                    <a:pt x="3922" y="29125"/>
                    <a:pt x="5258" y="30748"/>
                  </a:cubicBezTo>
                  <a:cubicBezTo>
                    <a:pt x="5630" y="31187"/>
                    <a:pt x="6086" y="31593"/>
                    <a:pt x="6509" y="31999"/>
                  </a:cubicBezTo>
                  <a:cubicBezTo>
                    <a:pt x="7134" y="32557"/>
                    <a:pt x="7776" y="33148"/>
                    <a:pt x="8233" y="33876"/>
                  </a:cubicBezTo>
                  <a:cubicBezTo>
                    <a:pt x="9670" y="36073"/>
                    <a:pt x="9146" y="38981"/>
                    <a:pt x="8639" y="40975"/>
                  </a:cubicBezTo>
                  <a:cubicBezTo>
                    <a:pt x="8572" y="41262"/>
                    <a:pt x="8486" y="41550"/>
                    <a:pt x="8419" y="41837"/>
                  </a:cubicBezTo>
                  <a:cubicBezTo>
                    <a:pt x="7895" y="43798"/>
                    <a:pt x="7371" y="45810"/>
                    <a:pt x="7794" y="47737"/>
                  </a:cubicBezTo>
                  <a:cubicBezTo>
                    <a:pt x="8335" y="50171"/>
                    <a:pt x="10228" y="51878"/>
                    <a:pt x="12223" y="53687"/>
                  </a:cubicBezTo>
                  <a:cubicBezTo>
                    <a:pt x="13879" y="55174"/>
                    <a:pt x="15586" y="56712"/>
                    <a:pt x="16516" y="58740"/>
                  </a:cubicBezTo>
                  <a:cubicBezTo>
                    <a:pt x="16719" y="59180"/>
                    <a:pt x="16888" y="59637"/>
                    <a:pt x="17040" y="60077"/>
                  </a:cubicBezTo>
                  <a:cubicBezTo>
                    <a:pt x="17328" y="60870"/>
                    <a:pt x="17598" y="61632"/>
                    <a:pt x="18071" y="62256"/>
                  </a:cubicBezTo>
                  <a:cubicBezTo>
                    <a:pt x="18561" y="62916"/>
                    <a:pt x="19221" y="63237"/>
                    <a:pt x="20082" y="63237"/>
                  </a:cubicBezTo>
                  <a:cubicBezTo>
                    <a:pt x="20522" y="63237"/>
                    <a:pt x="21013" y="63153"/>
                    <a:pt x="21536" y="62984"/>
                  </a:cubicBezTo>
                  <a:cubicBezTo>
                    <a:pt x="22162" y="62781"/>
                    <a:pt x="22838" y="62459"/>
                    <a:pt x="23514" y="62054"/>
                  </a:cubicBezTo>
                  <a:cubicBezTo>
                    <a:pt x="25694" y="60753"/>
                    <a:pt x="27098" y="58251"/>
                    <a:pt x="27030" y="55833"/>
                  </a:cubicBezTo>
                  <a:cubicBezTo>
                    <a:pt x="26963" y="53500"/>
                    <a:pt x="25796" y="51489"/>
                    <a:pt x="24579" y="49342"/>
                  </a:cubicBezTo>
                  <a:cubicBezTo>
                    <a:pt x="23700" y="47838"/>
                    <a:pt x="22804" y="46265"/>
                    <a:pt x="22331" y="44559"/>
                  </a:cubicBezTo>
                  <a:cubicBezTo>
                    <a:pt x="21367" y="41212"/>
                    <a:pt x="22111" y="37696"/>
                    <a:pt x="22838" y="34298"/>
                  </a:cubicBezTo>
                  <a:cubicBezTo>
                    <a:pt x="22922" y="33926"/>
                    <a:pt x="22990" y="33554"/>
                    <a:pt x="23075" y="33182"/>
                  </a:cubicBezTo>
                  <a:cubicBezTo>
                    <a:pt x="23801" y="29616"/>
                    <a:pt x="24292" y="25559"/>
                    <a:pt x="22331" y="22381"/>
                  </a:cubicBezTo>
                  <a:cubicBezTo>
                    <a:pt x="20995" y="20234"/>
                    <a:pt x="18714" y="18831"/>
                    <a:pt x="16516" y="17479"/>
                  </a:cubicBezTo>
                  <a:cubicBezTo>
                    <a:pt x="14082" y="15974"/>
                    <a:pt x="11563" y="14436"/>
                    <a:pt x="10244" y="11883"/>
                  </a:cubicBezTo>
                  <a:cubicBezTo>
                    <a:pt x="9484" y="10429"/>
                    <a:pt x="9196" y="8773"/>
                    <a:pt x="8926" y="7184"/>
                  </a:cubicBezTo>
                  <a:lnTo>
                    <a:pt x="8842" y="6728"/>
                  </a:lnTo>
                  <a:cubicBezTo>
                    <a:pt x="8554" y="5054"/>
                    <a:pt x="8182" y="3314"/>
                    <a:pt x="7168" y="1928"/>
                  </a:cubicBezTo>
                  <a:cubicBezTo>
                    <a:pt x="6323" y="760"/>
                    <a:pt x="4988" y="1"/>
                    <a:pt x="3771" y="1"/>
                  </a:cubicBezTo>
                  <a:close/>
                </a:path>
              </a:pathLst>
            </a:custGeom>
            <a:solidFill>
              <a:schemeClr val="accent2"/>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endParaRPr dirty="0"/>
            </a:p>
          </p:txBody>
        </p:sp>
        <p:sp>
          <p:nvSpPr>
            <p:cNvPr id="919" name="Google Shape;919;p49"/>
            <p:cNvSpPr/>
            <p:nvPr/>
          </p:nvSpPr>
          <p:spPr>
            <a:xfrm rot="-347953">
              <a:off x="7458837" y="1988443"/>
              <a:ext cx="319131" cy="1010675"/>
            </a:xfrm>
            <a:custGeom>
              <a:avLst/>
              <a:gdLst/>
              <a:ahLst/>
              <a:cxnLst/>
              <a:rect l="l" t="t" r="r" b="b"/>
              <a:pathLst>
                <a:path w="28348" h="89777" extrusionOk="0">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chemeClr val="accent4"/>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endParaRPr dirty="0"/>
            </a:p>
          </p:txBody>
        </p:sp>
        <p:grpSp>
          <p:nvGrpSpPr>
            <p:cNvPr id="920" name="Google Shape;920;p49"/>
            <p:cNvGrpSpPr/>
            <p:nvPr/>
          </p:nvGrpSpPr>
          <p:grpSpPr>
            <a:xfrm>
              <a:off x="4572002" y="983473"/>
              <a:ext cx="3648694" cy="3149998"/>
              <a:chOff x="775925" y="238125"/>
              <a:chExt cx="6067000" cy="5237775"/>
            </a:xfrm>
          </p:grpSpPr>
          <p:sp>
            <p:nvSpPr>
              <p:cNvPr id="921" name="Google Shape;921;p49"/>
              <p:cNvSpPr/>
              <p:nvPr/>
            </p:nvSpPr>
            <p:spPr>
              <a:xfrm>
                <a:off x="1947300" y="238125"/>
                <a:ext cx="2584400" cy="5237775"/>
              </a:xfrm>
              <a:custGeom>
                <a:avLst/>
                <a:gdLst/>
                <a:ahLst/>
                <a:cxnLst/>
                <a:rect l="l" t="t" r="r" b="b"/>
                <a:pathLst>
                  <a:path w="103376" h="209511" extrusionOk="0">
                    <a:moveTo>
                      <a:pt x="11629" y="0"/>
                    </a:moveTo>
                    <a:cubicBezTo>
                      <a:pt x="5223" y="0"/>
                      <a:pt x="1" y="5222"/>
                      <a:pt x="1" y="11644"/>
                    </a:cubicBezTo>
                    <a:lnTo>
                      <a:pt x="1" y="197851"/>
                    </a:lnTo>
                    <a:cubicBezTo>
                      <a:pt x="1" y="204273"/>
                      <a:pt x="5223" y="209510"/>
                      <a:pt x="11629" y="209510"/>
                    </a:cubicBezTo>
                    <a:lnTo>
                      <a:pt x="91748" y="209510"/>
                    </a:lnTo>
                    <a:cubicBezTo>
                      <a:pt x="98170" y="209510"/>
                      <a:pt x="103376" y="204273"/>
                      <a:pt x="103376" y="197851"/>
                    </a:cubicBezTo>
                    <a:lnTo>
                      <a:pt x="103376" y="11644"/>
                    </a:lnTo>
                    <a:cubicBezTo>
                      <a:pt x="103376" y="5222"/>
                      <a:pt x="98170" y="0"/>
                      <a:pt x="91748" y="0"/>
                    </a:cubicBezTo>
                    <a:close/>
                  </a:path>
                </a:pathLst>
              </a:custGeom>
              <a:solidFill>
                <a:schemeClr val="lt1"/>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22" name="Google Shape;922;p49"/>
              <p:cNvSpPr/>
              <p:nvPr/>
            </p:nvSpPr>
            <p:spPr>
              <a:xfrm>
                <a:off x="2001075" y="3034875"/>
                <a:ext cx="2476850" cy="2367350"/>
              </a:xfrm>
              <a:custGeom>
                <a:avLst/>
                <a:gdLst/>
                <a:ahLst/>
                <a:cxnLst/>
                <a:rect l="l" t="t" r="r" b="b"/>
                <a:pathLst>
                  <a:path w="99074" h="94694" extrusionOk="0">
                    <a:moveTo>
                      <a:pt x="1" y="1"/>
                    </a:moveTo>
                    <a:lnTo>
                      <a:pt x="1" y="84609"/>
                    </a:lnTo>
                    <a:cubicBezTo>
                      <a:pt x="1" y="90173"/>
                      <a:pt x="4506" y="94693"/>
                      <a:pt x="10070" y="94693"/>
                    </a:cubicBezTo>
                    <a:lnTo>
                      <a:pt x="89020" y="94693"/>
                    </a:lnTo>
                    <a:cubicBezTo>
                      <a:pt x="94570" y="94693"/>
                      <a:pt x="99074" y="90173"/>
                      <a:pt x="99074" y="84609"/>
                    </a:cubicBezTo>
                    <a:lnTo>
                      <a:pt x="99074" y="1"/>
                    </a:lnTo>
                    <a:close/>
                  </a:path>
                </a:pathLst>
              </a:custGeom>
              <a:gradFill>
                <a:gsLst>
                  <a:gs pos="0">
                    <a:srgbClr val="81EEEB"/>
                  </a:gs>
                  <a:gs pos="100000">
                    <a:srgbClr val="3AE4DF"/>
                  </a:gs>
                </a:gsLst>
                <a:lin ang="8099331" scaled="0"/>
              </a:gra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23" name="Google Shape;923;p49"/>
              <p:cNvSpPr/>
              <p:nvPr/>
            </p:nvSpPr>
            <p:spPr>
              <a:xfrm>
                <a:off x="2236850" y="3453400"/>
                <a:ext cx="2041200" cy="1498350"/>
              </a:xfrm>
              <a:custGeom>
                <a:avLst/>
                <a:gdLst/>
                <a:ahLst/>
                <a:cxnLst/>
                <a:rect l="l" t="t" r="r" b="b"/>
                <a:pathLst>
                  <a:path w="81648" h="59934" extrusionOk="0">
                    <a:moveTo>
                      <a:pt x="3944" y="1"/>
                    </a:moveTo>
                    <a:cubicBezTo>
                      <a:pt x="1761" y="1"/>
                      <a:pt x="1" y="1762"/>
                      <a:pt x="1" y="3944"/>
                    </a:cubicBezTo>
                    <a:lnTo>
                      <a:pt x="1" y="55991"/>
                    </a:lnTo>
                    <a:cubicBezTo>
                      <a:pt x="1" y="58173"/>
                      <a:pt x="1761" y="59934"/>
                      <a:pt x="3944" y="59934"/>
                    </a:cubicBezTo>
                    <a:lnTo>
                      <a:pt x="77703" y="59934"/>
                    </a:lnTo>
                    <a:cubicBezTo>
                      <a:pt x="79885" y="59934"/>
                      <a:pt x="81647" y="58173"/>
                      <a:pt x="81647" y="55991"/>
                    </a:cubicBezTo>
                    <a:lnTo>
                      <a:pt x="81647" y="3944"/>
                    </a:lnTo>
                    <a:cubicBezTo>
                      <a:pt x="81647" y="1762"/>
                      <a:pt x="79885" y="1"/>
                      <a:pt x="77703" y="1"/>
                    </a:cubicBezTo>
                    <a:close/>
                  </a:path>
                </a:pathLst>
              </a:custGeom>
              <a:solidFill>
                <a:schemeClr val="accent6"/>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24" name="Google Shape;924;p49"/>
              <p:cNvSpPr/>
              <p:nvPr/>
            </p:nvSpPr>
            <p:spPr>
              <a:xfrm>
                <a:off x="2462450" y="3643575"/>
                <a:ext cx="728750" cy="590000"/>
              </a:xfrm>
              <a:custGeom>
                <a:avLst/>
                <a:gdLst/>
                <a:ahLst/>
                <a:cxnLst/>
                <a:rect l="l" t="t" r="r" b="b"/>
                <a:pathLst>
                  <a:path w="29150" h="23600" extrusionOk="0">
                    <a:moveTo>
                      <a:pt x="1607" y="0"/>
                    </a:moveTo>
                    <a:cubicBezTo>
                      <a:pt x="718" y="0"/>
                      <a:pt x="1" y="717"/>
                      <a:pt x="1" y="1590"/>
                    </a:cubicBezTo>
                    <a:lnTo>
                      <a:pt x="1" y="21994"/>
                    </a:lnTo>
                    <a:cubicBezTo>
                      <a:pt x="1" y="22883"/>
                      <a:pt x="718" y="23600"/>
                      <a:pt x="1607" y="23600"/>
                    </a:cubicBezTo>
                    <a:lnTo>
                      <a:pt x="27559" y="23600"/>
                    </a:lnTo>
                    <a:cubicBezTo>
                      <a:pt x="28449" y="23600"/>
                      <a:pt x="29149" y="22883"/>
                      <a:pt x="29149" y="21994"/>
                    </a:cubicBezTo>
                    <a:lnTo>
                      <a:pt x="29149" y="1590"/>
                    </a:lnTo>
                    <a:cubicBezTo>
                      <a:pt x="29149" y="717"/>
                      <a:pt x="28449" y="0"/>
                      <a:pt x="27559" y="0"/>
                    </a:cubicBezTo>
                    <a:close/>
                  </a:path>
                </a:pathLst>
              </a:custGeom>
              <a:solidFill>
                <a:schemeClr val="accent1"/>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25" name="Google Shape;925;p49"/>
              <p:cNvSpPr/>
              <p:nvPr/>
            </p:nvSpPr>
            <p:spPr>
              <a:xfrm>
                <a:off x="3323300" y="3643575"/>
                <a:ext cx="728725" cy="590000"/>
              </a:xfrm>
              <a:custGeom>
                <a:avLst/>
                <a:gdLst/>
                <a:ahLst/>
                <a:cxnLst/>
                <a:rect l="l" t="t" r="r" b="b"/>
                <a:pathLst>
                  <a:path w="29149" h="23600" extrusionOk="0">
                    <a:moveTo>
                      <a:pt x="1605" y="0"/>
                    </a:moveTo>
                    <a:cubicBezTo>
                      <a:pt x="717" y="0"/>
                      <a:pt x="0" y="717"/>
                      <a:pt x="0" y="1590"/>
                    </a:cubicBezTo>
                    <a:lnTo>
                      <a:pt x="0" y="21994"/>
                    </a:lnTo>
                    <a:cubicBezTo>
                      <a:pt x="0" y="22883"/>
                      <a:pt x="717" y="23600"/>
                      <a:pt x="1605" y="23600"/>
                    </a:cubicBezTo>
                    <a:lnTo>
                      <a:pt x="27558" y="23600"/>
                    </a:lnTo>
                    <a:cubicBezTo>
                      <a:pt x="28446" y="23600"/>
                      <a:pt x="29148" y="22883"/>
                      <a:pt x="29148" y="21994"/>
                    </a:cubicBezTo>
                    <a:lnTo>
                      <a:pt x="29148" y="1590"/>
                    </a:lnTo>
                    <a:cubicBezTo>
                      <a:pt x="29148" y="717"/>
                      <a:pt x="28446" y="0"/>
                      <a:pt x="27558" y="0"/>
                    </a:cubicBezTo>
                    <a:close/>
                  </a:path>
                </a:pathLst>
              </a:custGeom>
              <a:solidFill>
                <a:schemeClr val="accent1"/>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26" name="Google Shape;926;p49"/>
              <p:cNvSpPr/>
              <p:nvPr/>
            </p:nvSpPr>
            <p:spPr>
              <a:xfrm>
                <a:off x="2462450" y="4374225"/>
                <a:ext cx="1589575" cy="62775"/>
              </a:xfrm>
              <a:custGeom>
                <a:avLst/>
                <a:gdLst/>
                <a:ahLst/>
                <a:cxnLst/>
                <a:rect l="l" t="t" r="r" b="b"/>
                <a:pathLst>
                  <a:path w="63583" h="2511" extrusionOk="0">
                    <a:moveTo>
                      <a:pt x="1248" y="0"/>
                    </a:moveTo>
                    <a:cubicBezTo>
                      <a:pt x="562" y="0"/>
                      <a:pt x="1" y="561"/>
                      <a:pt x="1" y="1263"/>
                    </a:cubicBezTo>
                    <a:cubicBezTo>
                      <a:pt x="1" y="1949"/>
                      <a:pt x="562" y="2510"/>
                      <a:pt x="1248" y="2510"/>
                    </a:cubicBezTo>
                    <a:lnTo>
                      <a:pt x="62335" y="2510"/>
                    </a:lnTo>
                    <a:cubicBezTo>
                      <a:pt x="63036" y="2510"/>
                      <a:pt x="63582" y="1949"/>
                      <a:pt x="63582" y="1263"/>
                    </a:cubicBezTo>
                    <a:cubicBezTo>
                      <a:pt x="63582" y="561"/>
                      <a:pt x="63036" y="0"/>
                      <a:pt x="62335" y="0"/>
                    </a:cubicBezTo>
                    <a:close/>
                  </a:path>
                </a:pathLst>
              </a:custGeom>
              <a:solidFill>
                <a:schemeClr val="lt1"/>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27" name="Google Shape;927;p49"/>
              <p:cNvSpPr/>
              <p:nvPr/>
            </p:nvSpPr>
            <p:spPr>
              <a:xfrm>
                <a:off x="2462450" y="4536725"/>
                <a:ext cx="1589575" cy="62750"/>
              </a:xfrm>
              <a:custGeom>
                <a:avLst/>
                <a:gdLst/>
                <a:ahLst/>
                <a:cxnLst/>
                <a:rect l="l" t="t" r="r" b="b"/>
                <a:pathLst>
                  <a:path w="63583" h="2510" extrusionOk="0">
                    <a:moveTo>
                      <a:pt x="1248" y="1"/>
                    </a:moveTo>
                    <a:cubicBezTo>
                      <a:pt x="562" y="1"/>
                      <a:pt x="1" y="562"/>
                      <a:pt x="1" y="1248"/>
                    </a:cubicBezTo>
                    <a:cubicBezTo>
                      <a:pt x="1" y="1948"/>
                      <a:pt x="562" y="2510"/>
                      <a:pt x="1248" y="2510"/>
                    </a:cubicBezTo>
                    <a:lnTo>
                      <a:pt x="62335" y="2510"/>
                    </a:lnTo>
                    <a:cubicBezTo>
                      <a:pt x="63036" y="2510"/>
                      <a:pt x="63582" y="1948"/>
                      <a:pt x="63582" y="1248"/>
                    </a:cubicBezTo>
                    <a:cubicBezTo>
                      <a:pt x="63582" y="562"/>
                      <a:pt x="63036" y="1"/>
                      <a:pt x="62335" y="1"/>
                    </a:cubicBezTo>
                    <a:close/>
                  </a:path>
                </a:pathLst>
              </a:custGeom>
              <a:solidFill>
                <a:schemeClr val="lt1"/>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28" name="Google Shape;928;p49"/>
              <p:cNvSpPr/>
              <p:nvPr/>
            </p:nvSpPr>
            <p:spPr>
              <a:xfrm>
                <a:off x="2462450" y="4699200"/>
                <a:ext cx="603275" cy="62375"/>
              </a:xfrm>
              <a:custGeom>
                <a:avLst/>
                <a:gdLst/>
                <a:ahLst/>
                <a:cxnLst/>
                <a:rect l="l" t="t" r="r" b="b"/>
                <a:pathLst>
                  <a:path w="24131" h="2495" extrusionOk="0">
                    <a:moveTo>
                      <a:pt x="1248" y="1"/>
                    </a:moveTo>
                    <a:cubicBezTo>
                      <a:pt x="562" y="1"/>
                      <a:pt x="1" y="562"/>
                      <a:pt x="1" y="1248"/>
                    </a:cubicBezTo>
                    <a:cubicBezTo>
                      <a:pt x="1" y="1934"/>
                      <a:pt x="562" y="2495"/>
                      <a:pt x="1248" y="2495"/>
                    </a:cubicBezTo>
                    <a:lnTo>
                      <a:pt x="22883" y="2495"/>
                    </a:lnTo>
                    <a:cubicBezTo>
                      <a:pt x="23569" y="2495"/>
                      <a:pt x="24130" y="1934"/>
                      <a:pt x="24130" y="1248"/>
                    </a:cubicBezTo>
                    <a:cubicBezTo>
                      <a:pt x="24130" y="562"/>
                      <a:pt x="23569" y="1"/>
                      <a:pt x="22883" y="1"/>
                    </a:cubicBezTo>
                    <a:close/>
                  </a:path>
                </a:pathLst>
              </a:custGeom>
              <a:solidFill>
                <a:schemeClr val="lt1"/>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29" name="Google Shape;929;p49"/>
              <p:cNvSpPr/>
              <p:nvPr/>
            </p:nvSpPr>
            <p:spPr>
              <a:xfrm>
                <a:off x="2001075" y="311775"/>
                <a:ext cx="2476850" cy="365550"/>
              </a:xfrm>
              <a:custGeom>
                <a:avLst/>
                <a:gdLst/>
                <a:ahLst/>
                <a:cxnLst/>
                <a:rect l="l" t="t" r="r" b="b"/>
                <a:pathLst>
                  <a:path w="99074" h="14622" extrusionOk="0">
                    <a:moveTo>
                      <a:pt x="10070" y="1"/>
                    </a:moveTo>
                    <a:cubicBezTo>
                      <a:pt x="4506" y="1"/>
                      <a:pt x="1" y="4505"/>
                      <a:pt x="1" y="10070"/>
                    </a:cubicBezTo>
                    <a:lnTo>
                      <a:pt x="1" y="14622"/>
                    </a:lnTo>
                    <a:lnTo>
                      <a:pt x="99074" y="14622"/>
                    </a:lnTo>
                    <a:lnTo>
                      <a:pt x="99074" y="10070"/>
                    </a:lnTo>
                    <a:cubicBezTo>
                      <a:pt x="99074" y="4505"/>
                      <a:pt x="94570" y="1"/>
                      <a:pt x="89020" y="1"/>
                    </a:cubicBezTo>
                    <a:lnTo>
                      <a:pt x="54432" y="1"/>
                    </a:lnTo>
                    <a:cubicBezTo>
                      <a:pt x="52983" y="1"/>
                      <a:pt x="51704" y="905"/>
                      <a:pt x="51237" y="2276"/>
                    </a:cubicBezTo>
                    <a:cubicBezTo>
                      <a:pt x="50987" y="2993"/>
                      <a:pt x="50302" y="3476"/>
                      <a:pt x="49537" y="3476"/>
                    </a:cubicBezTo>
                    <a:cubicBezTo>
                      <a:pt x="48774" y="3476"/>
                      <a:pt x="48103" y="2993"/>
                      <a:pt x="47854" y="2276"/>
                    </a:cubicBezTo>
                    <a:cubicBezTo>
                      <a:pt x="47371" y="905"/>
                      <a:pt x="46093" y="1"/>
                      <a:pt x="44659" y="1"/>
                    </a:cubicBezTo>
                    <a:close/>
                  </a:path>
                </a:pathLst>
              </a:custGeom>
              <a:solidFill>
                <a:schemeClr val="accent1"/>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30" name="Google Shape;930;p49"/>
              <p:cNvSpPr/>
              <p:nvPr/>
            </p:nvSpPr>
            <p:spPr>
              <a:xfrm>
                <a:off x="2001075" y="677300"/>
                <a:ext cx="2476850" cy="2357600"/>
              </a:xfrm>
              <a:custGeom>
                <a:avLst/>
                <a:gdLst/>
                <a:ahLst/>
                <a:cxnLst/>
                <a:rect l="l" t="t" r="r" b="b"/>
                <a:pathLst>
                  <a:path w="99074" h="94304" extrusionOk="0">
                    <a:moveTo>
                      <a:pt x="1" y="1"/>
                    </a:moveTo>
                    <a:lnTo>
                      <a:pt x="1" y="94304"/>
                    </a:lnTo>
                    <a:lnTo>
                      <a:pt x="99074" y="94304"/>
                    </a:lnTo>
                    <a:lnTo>
                      <a:pt x="99074" y="1"/>
                    </a:lnTo>
                    <a:close/>
                  </a:path>
                </a:pathLst>
              </a:custGeom>
              <a:solidFill>
                <a:schemeClr val="accent6"/>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31" name="Google Shape;931;p49"/>
              <p:cNvSpPr/>
              <p:nvPr/>
            </p:nvSpPr>
            <p:spPr>
              <a:xfrm>
                <a:off x="2714975" y="1167900"/>
                <a:ext cx="1049050" cy="1051400"/>
              </a:xfrm>
              <a:custGeom>
                <a:avLst/>
                <a:gdLst/>
                <a:ahLst/>
                <a:cxnLst/>
                <a:rect l="l" t="t" r="r" b="b"/>
                <a:pathLst>
                  <a:path w="41962" h="42056" extrusionOk="0">
                    <a:moveTo>
                      <a:pt x="20981" y="0"/>
                    </a:moveTo>
                    <a:cubicBezTo>
                      <a:pt x="9415" y="0"/>
                      <a:pt x="1" y="9431"/>
                      <a:pt x="1" y="21028"/>
                    </a:cubicBezTo>
                    <a:cubicBezTo>
                      <a:pt x="1" y="32625"/>
                      <a:pt x="9415" y="42055"/>
                      <a:pt x="20981" y="42055"/>
                    </a:cubicBezTo>
                    <a:cubicBezTo>
                      <a:pt x="32563" y="42055"/>
                      <a:pt x="41962" y="32625"/>
                      <a:pt x="41962" y="21028"/>
                    </a:cubicBezTo>
                    <a:cubicBezTo>
                      <a:pt x="41962" y="9431"/>
                      <a:pt x="32563" y="0"/>
                      <a:pt x="20981" y="0"/>
                    </a:cubicBezTo>
                    <a:close/>
                  </a:path>
                </a:pathLst>
              </a:custGeom>
              <a:solidFill>
                <a:schemeClr val="dk2"/>
              </a:solidFill>
              <a:ln>
                <a:noFill/>
              </a:ln>
              <a:effectLst>
                <a:outerShdw blurRad="200025" dist="19050" dir="5400000" algn="bl" rotWithShape="0">
                  <a:schemeClr val="dk1">
                    <a:alpha val="32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32" name="Google Shape;932;p49"/>
              <p:cNvSpPr/>
              <p:nvPr/>
            </p:nvSpPr>
            <p:spPr>
              <a:xfrm>
                <a:off x="3052850" y="1319100"/>
                <a:ext cx="373725" cy="374525"/>
              </a:xfrm>
              <a:custGeom>
                <a:avLst/>
                <a:gdLst/>
                <a:ahLst/>
                <a:cxnLst/>
                <a:rect l="l" t="t" r="r" b="b"/>
                <a:pathLst>
                  <a:path w="14949" h="14981" extrusionOk="0">
                    <a:moveTo>
                      <a:pt x="7466" y="0"/>
                    </a:moveTo>
                    <a:cubicBezTo>
                      <a:pt x="3336" y="0"/>
                      <a:pt x="0" y="3352"/>
                      <a:pt x="0" y="7482"/>
                    </a:cubicBezTo>
                    <a:cubicBezTo>
                      <a:pt x="0" y="11628"/>
                      <a:pt x="3336" y="14980"/>
                      <a:pt x="7466" y="14980"/>
                    </a:cubicBezTo>
                    <a:cubicBezTo>
                      <a:pt x="11597" y="14980"/>
                      <a:pt x="14948" y="11628"/>
                      <a:pt x="14948" y="7482"/>
                    </a:cubicBezTo>
                    <a:cubicBezTo>
                      <a:pt x="14948" y="3352"/>
                      <a:pt x="11597" y="0"/>
                      <a:pt x="7466" y="0"/>
                    </a:cubicBezTo>
                    <a:close/>
                  </a:path>
                </a:pathLst>
              </a:custGeom>
              <a:solidFill>
                <a:schemeClr val="lt1"/>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33" name="Google Shape;933;p49"/>
              <p:cNvSpPr/>
              <p:nvPr/>
            </p:nvSpPr>
            <p:spPr>
              <a:xfrm>
                <a:off x="2880600" y="1774650"/>
                <a:ext cx="718200" cy="411900"/>
              </a:xfrm>
              <a:custGeom>
                <a:avLst/>
                <a:gdLst/>
                <a:ahLst/>
                <a:cxnLst/>
                <a:rect l="l" t="t" r="r" b="b"/>
                <a:pathLst>
                  <a:path w="28728" h="16476" extrusionOk="0">
                    <a:moveTo>
                      <a:pt x="14356" y="1"/>
                    </a:moveTo>
                    <a:cubicBezTo>
                      <a:pt x="7716" y="1"/>
                      <a:pt x="2090" y="4255"/>
                      <a:pt x="1" y="10195"/>
                    </a:cubicBezTo>
                    <a:cubicBezTo>
                      <a:pt x="3586" y="14044"/>
                      <a:pt x="8682" y="16476"/>
                      <a:pt x="14356" y="16476"/>
                    </a:cubicBezTo>
                    <a:cubicBezTo>
                      <a:pt x="20030" y="16476"/>
                      <a:pt x="25143" y="14044"/>
                      <a:pt x="28728" y="10195"/>
                    </a:cubicBezTo>
                    <a:cubicBezTo>
                      <a:pt x="26639" y="4255"/>
                      <a:pt x="20996" y="1"/>
                      <a:pt x="14356" y="1"/>
                    </a:cubicBezTo>
                    <a:close/>
                  </a:path>
                </a:pathLst>
              </a:custGeom>
              <a:solidFill>
                <a:schemeClr val="lt1"/>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34" name="Google Shape;934;p49"/>
              <p:cNvSpPr/>
              <p:nvPr/>
            </p:nvSpPr>
            <p:spPr>
              <a:xfrm>
                <a:off x="2796425" y="2406725"/>
                <a:ext cx="829275" cy="70950"/>
              </a:xfrm>
              <a:custGeom>
                <a:avLst/>
                <a:gdLst/>
                <a:ahLst/>
                <a:cxnLst/>
                <a:rect l="l" t="t" r="r" b="b"/>
                <a:pathLst>
                  <a:path w="33171" h="2838" extrusionOk="0">
                    <a:moveTo>
                      <a:pt x="1419" y="0"/>
                    </a:moveTo>
                    <a:cubicBezTo>
                      <a:pt x="639" y="0"/>
                      <a:pt x="1" y="639"/>
                      <a:pt x="1" y="1418"/>
                    </a:cubicBezTo>
                    <a:cubicBezTo>
                      <a:pt x="1" y="2197"/>
                      <a:pt x="639" y="2837"/>
                      <a:pt x="1419" y="2837"/>
                    </a:cubicBezTo>
                    <a:lnTo>
                      <a:pt x="31768" y="2837"/>
                    </a:lnTo>
                    <a:cubicBezTo>
                      <a:pt x="32547" y="2837"/>
                      <a:pt x="33171" y="2197"/>
                      <a:pt x="33171" y="1418"/>
                    </a:cubicBezTo>
                    <a:cubicBezTo>
                      <a:pt x="33171" y="639"/>
                      <a:pt x="32547" y="0"/>
                      <a:pt x="31768" y="0"/>
                    </a:cubicBezTo>
                    <a:close/>
                  </a:path>
                </a:pathLst>
              </a:custGeom>
              <a:solidFill>
                <a:schemeClr val="accent2"/>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35" name="Google Shape;935;p49"/>
              <p:cNvSpPr/>
              <p:nvPr/>
            </p:nvSpPr>
            <p:spPr>
              <a:xfrm>
                <a:off x="2962825" y="2584775"/>
                <a:ext cx="496875" cy="70950"/>
              </a:xfrm>
              <a:custGeom>
                <a:avLst/>
                <a:gdLst/>
                <a:ahLst/>
                <a:cxnLst/>
                <a:rect l="l" t="t" r="r" b="b"/>
                <a:pathLst>
                  <a:path w="19875" h="2838" extrusionOk="0">
                    <a:moveTo>
                      <a:pt x="1403" y="1"/>
                    </a:moveTo>
                    <a:cubicBezTo>
                      <a:pt x="624" y="1"/>
                      <a:pt x="0" y="641"/>
                      <a:pt x="0" y="1420"/>
                    </a:cubicBezTo>
                    <a:cubicBezTo>
                      <a:pt x="0" y="2199"/>
                      <a:pt x="624" y="2838"/>
                      <a:pt x="1403" y="2838"/>
                    </a:cubicBezTo>
                    <a:lnTo>
                      <a:pt x="18456" y="2838"/>
                    </a:lnTo>
                    <a:cubicBezTo>
                      <a:pt x="19235" y="2838"/>
                      <a:pt x="19875" y="2199"/>
                      <a:pt x="19875" y="1420"/>
                    </a:cubicBezTo>
                    <a:cubicBezTo>
                      <a:pt x="19875" y="641"/>
                      <a:pt x="19235" y="1"/>
                      <a:pt x="18456" y="1"/>
                    </a:cubicBezTo>
                    <a:close/>
                  </a:path>
                </a:pathLst>
              </a:custGeom>
              <a:solidFill>
                <a:schemeClr val="accent2"/>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36" name="Google Shape;936;p49"/>
              <p:cNvSpPr/>
              <p:nvPr/>
            </p:nvSpPr>
            <p:spPr>
              <a:xfrm>
                <a:off x="5732300" y="4325125"/>
                <a:ext cx="1017100" cy="133700"/>
              </a:xfrm>
              <a:custGeom>
                <a:avLst/>
                <a:gdLst/>
                <a:ahLst/>
                <a:cxnLst/>
                <a:rect l="l" t="t" r="r" b="b"/>
                <a:pathLst>
                  <a:path w="40684" h="5348" extrusionOk="0">
                    <a:moveTo>
                      <a:pt x="2682" y="0"/>
                    </a:moveTo>
                    <a:cubicBezTo>
                      <a:pt x="1201" y="0"/>
                      <a:pt x="1" y="1201"/>
                      <a:pt x="1" y="2681"/>
                    </a:cubicBezTo>
                    <a:cubicBezTo>
                      <a:pt x="1" y="4163"/>
                      <a:pt x="1201" y="5347"/>
                      <a:pt x="2682" y="5347"/>
                    </a:cubicBezTo>
                    <a:lnTo>
                      <a:pt x="38003" y="5347"/>
                    </a:lnTo>
                    <a:cubicBezTo>
                      <a:pt x="39483" y="5347"/>
                      <a:pt x="40684" y="4163"/>
                      <a:pt x="40684" y="2681"/>
                    </a:cubicBezTo>
                    <a:cubicBezTo>
                      <a:pt x="40684" y="1201"/>
                      <a:pt x="39483" y="0"/>
                      <a:pt x="38003" y="0"/>
                    </a:cubicBezTo>
                    <a:close/>
                  </a:path>
                </a:pathLst>
              </a:custGeom>
              <a:solidFill>
                <a:schemeClr val="accent4"/>
              </a:solidFill>
              <a:ln>
                <a:noFill/>
              </a:ln>
              <a:effectLst>
                <a:outerShdw blurRad="57150" dist="19050" dir="5400000" algn="bl" rotWithShape="0">
                  <a:schemeClr val="dk1">
                    <a:alpha val="38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37" name="Google Shape;937;p49"/>
              <p:cNvSpPr/>
              <p:nvPr/>
            </p:nvSpPr>
            <p:spPr>
              <a:xfrm>
                <a:off x="5732300" y="4604900"/>
                <a:ext cx="512450" cy="133700"/>
              </a:xfrm>
              <a:custGeom>
                <a:avLst/>
                <a:gdLst/>
                <a:ahLst/>
                <a:cxnLst/>
                <a:rect l="l" t="t" r="r" b="b"/>
                <a:pathLst>
                  <a:path w="20498" h="5348" extrusionOk="0">
                    <a:moveTo>
                      <a:pt x="2682" y="1"/>
                    </a:moveTo>
                    <a:cubicBezTo>
                      <a:pt x="1201" y="1"/>
                      <a:pt x="1" y="1202"/>
                      <a:pt x="1" y="2682"/>
                    </a:cubicBezTo>
                    <a:cubicBezTo>
                      <a:pt x="1" y="4163"/>
                      <a:pt x="1201" y="5348"/>
                      <a:pt x="2682" y="5348"/>
                    </a:cubicBezTo>
                    <a:lnTo>
                      <a:pt x="17817" y="5348"/>
                    </a:lnTo>
                    <a:cubicBezTo>
                      <a:pt x="19298" y="5348"/>
                      <a:pt x="20498" y="4163"/>
                      <a:pt x="20498" y="2682"/>
                    </a:cubicBezTo>
                    <a:cubicBezTo>
                      <a:pt x="20498" y="1202"/>
                      <a:pt x="19298" y="1"/>
                      <a:pt x="17817" y="1"/>
                    </a:cubicBezTo>
                    <a:close/>
                  </a:path>
                </a:pathLst>
              </a:custGeom>
              <a:solidFill>
                <a:schemeClr val="accent4"/>
              </a:solidFill>
              <a:ln>
                <a:noFill/>
              </a:ln>
              <a:effectLst>
                <a:outerShdw blurRad="57150" dist="19050" dir="5400000" algn="bl" rotWithShape="0">
                  <a:schemeClr val="dk1">
                    <a:alpha val="38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38" name="Google Shape;938;p49"/>
              <p:cNvSpPr/>
              <p:nvPr/>
            </p:nvSpPr>
            <p:spPr>
              <a:xfrm>
                <a:off x="4079650" y="1137125"/>
                <a:ext cx="1760625" cy="2495925"/>
              </a:xfrm>
              <a:custGeom>
                <a:avLst/>
                <a:gdLst/>
                <a:ahLst/>
                <a:cxnLst/>
                <a:rect l="l" t="t" r="r" b="b"/>
                <a:pathLst>
                  <a:path w="70425" h="99837" extrusionOk="0">
                    <a:moveTo>
                      <a:pt x="4084" y="1"/>
                    </a:moveTo>
                    <a:cubicBezTo>
                      <a:pt x="1840" y="1"/>
                      <a:pt x="0" y="1824"/>
                      <a:pt x="0" y="4085"/>
                    </a:cubicBezTo>
                    <a:lnTo>
                      <a:pt x="0" y="95753"/>
                    </a:lnTo>
                    <a:cubicBezTo>
                      <a:pt x="0" y="97998"/>
                      <a:pt x="1840" y="99837"/>
                      <a:pt x="4084" y="99837"/>
                    </a:cubicBezTo>
                    <a:lnTo>
                      <a:pt x="66340" y="99837"/>
                    </a:lnTo>
                    <a:cubicBezTo>
                      <a:pt x="68601" y="99837"/>
                      <a:pt x="70424" y="97998"/>
                      <a:pt x="70424" y="95753"/>
                    </a:cubicBezTo>
                    <a:lnTo>
                      <a:pt x="70424" y="4085"/>
                    </a:lnTo>
                    <a:cubicBezTo>
                      <a:pt x="70424" y="1824"/>
                      <a:pt x="68601" y="1"/>
                      <a:pt x="66340" y="1"/>
                    </a:cubicBezTo>
                    <a:close/>
                  </a:path>
                </a:pathLst>
              </a:custGeom>
              <a:solidFill>
                <a:schemeClr val="accent3"/>
              </a:solidFill>
              <a:ln>
                <a:noFill/>
              </a:ln>
              <a:effectLst>
                <a:outerShdw blurRad="214313" dist="19050" dir="12780000" algn="bl" rotWithShape="0">
                  <a:schemeClr val="dk1">
                    <a:alpha val="4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39" name="Google Shape;939;p49"/>
              <p:cNvSpPr/>
              <p:nvPr/>
            </p:nvSpPr>
            <p:spPr>
              <a:xfrm>
                <a:off x="4445175" y="1505375"/>
                <a:ext cx="1036975" cy="1232975"/>
              </a:xfrm>
              <a:custGeom>
                <a:avLst/>
                <a:gdLst/>
                <a:ahLst/>
                <a:cxnLst/>
                <a:rect l="l" t="t" r="r" b="b"/>
                <a:pathLst>
                  <a:path w="41479" h="49319" extrusionOk="0">
                    <a:moveTo>
                      <a:pt x="20732" y="13966"/>
                    </a:moveTo>
                    <a:cubicBezTo>
                      <a:pt x="17895" y="13966"/>
                      <a:pt x="15604" y="16273"/>
                      <a:pt x="15604" y="19126"/>
                    </a:cubicBezTo>
                    <a:cubicBezTo>
                      <a:pt x="15604" y="21090"/>
                      <a:pt x="16695" y="22789"/>
                      <a:pt x="18300" y="23662"/>
                    </a:cubicBezTo>
                    <a:lnTo>
                      <a:pt x="18300" y="29632"/>
                    </a:lnTo>
                    <a:cubicBezTo>
                      <a:pt x="18300" y="30910"/>
                      <a:pt x="19345" y="31954"/>
                      <a:pt x="20638" y="31954"/>
                    </a:cubicBezTo>
                    <a:cubicBezTo>
                      <a:pt x="21916" y="31954"/>
                      <a:pt x="22961" y="30910"/>
                      <a:pt x="22961" y="29632"/>
                    </a:cubicBezTo>
                    <a:lnTo>
                      <a:pt x="22961" y="23755"/>
                    </a:lnTo>
                    <a:cubicBezTo>
                      <a:pt x="24676" y="22930"/>
                      <a:pt x="25875" y="21168"/>
                      <a:pt x="25875" y="19126"/>
                    </a:cubicBezTo>
                    <a:cubicBezTo>
                      <a:pt x="25875" y="16273"/>
                      <a:pt x="23568" y="13966"/>
                      <a:pt x="20732" y="13966"/>
                    </a:cubicBezTo>
                    <a:close/>
                    <a:moveTo>
                      <a:pt x="29398" y="3398"/>
                    </a:moveTo>
                    <a:cubicBezTo>
                      <a:pt x="30115" y="7856"/>
                      <a:pt x="33638" y="11379"/>
                      <a:pt x="38081" y="12096"/>
                    </a:cubicBezTo>
                    <a:lnTo>
                      <a:pt x="38081" y="23491"/>
                    </a:lnTo>
                    <a:cubicBezTo>
                      <a:pt x="38081" y="33793"/>
                      <a:pt x="27824" y="43536"/>
                      <a:pt x="20732" y="45781"/>
                    </a:cubicBezTo>
                    <a:cubicBezTo>
                      <a:pt x="13655" y="43536"/>
                      <a:pt x="3383" y="33793"/>
                      <a:pt x="3383" y="23491"/>
                    </a:cubicBezTo>
                    <a:lnTo>
                      <a:pt x="3383" y="12096"/>
                    </a:lnTo>
                    <a:cubicBezTo>
                      <a:pt x="7825" y="11379"/>
                      <a:pt x="11348" y="7856"/>
                      <a:pt x="12065" y="3398"/>
                    </a:cubicBezTo>
                    <a:close/>
                    <a:moveTo>
                      <a:pt x="8823" y="0"/>
                    </a:moveTo>
                    <a:lnTo>
                      <a:pt x="8823" y="1700"/>
                    </a:lnTo>
                    <a:cubicBezTo>
                      <a:pt x="8823" y="5643"/>
                      <a:pt x="5628" y="8839"/>
                      <a:pt x="1684" y="8839"/>
                    </a:cubicBezTo>
                    <a:lnTo>
                      <a:pt x="0" y="8839"/>
                    </a:lnTo>
                    <a:lnTo>
                      <a:pt x="0" y="23491"/>
                    </a:lnTo>
                    <a:cubicBezTo>
                      <a:pt x="0" y="35757"/>
                      <a:pt x="12003" y="46903"/>
                      <a:pt x="20280" y="49194"/>
                    </a:cubicBezTo>
                    <a:lnTo>
                      <a:pt x="20732" y="49318"/>
                    </a:lnTo>
                    <a:lnTo>
                      <a:pt x="21184" y="49194"/>
                    </a:lnTo>
                    <a:cubicBezTo>
                      <a:pt x="29460" y="46903"/>
                      <a:pt x="41479" y="35757"/>
                      <a:pt x="41479" y="23491"/>
                    </a:cubicBezTo>
                    <a:lnTo>
                      <a:pt x="41479" y="8839"/>
                    </a:lnTo>
                    <a:lnTo>
                      <a:pt x="39779" y="8839"/>
                    </a:lnTo>
                    <a:cubicBezTo>
                      <a:pt x="35851" y="8839"/>
                      <a:pt x="32656" y="5643"/>
                      <a:pt x="32656" y="1700"/>
                    </a:cubicBezTo>
                    <a:lnTo>
                      <a:pt x="32656" y="0"/>
                    </a:lnTo>
                    <a:close/>
                  </a:path>
                </a:pathLst>
              </a:custGeom>
              <a:solidFill>
                <a:schemeClr val="accent6"/>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40" name="Google Shape;940;p49"/>
              <p:cNvSpPr/>
              <p:nvPr/>
            </p:nvSpPr>
            <p:spPr>
              <a:xfrm>
                <a:off x="4369200" y="2990825"/>
                <a:ext cx="1640975" cy="472325"/>
              </a:xfrm>
              <a:custGeom>
                <a:avLst/>
                <a:gdLst/>
                <a:ahLst/>
                <a:cxnLst/>
                <a:rect l="l" t="t" r="r" b="b"/>
                <a:pathLst>
                  <a:path w="65639" h="18893" extrusionOk="0">
                    <a:moveTo>
                      <a:pt x="2775" y="1"/>
                    </a:moveTo>
                    <a:cubicBezTo>
                      <a:pt x="1247" y="1"/>
                      <a:pt x="0" y="1264"/>
                      <a:pt x="0" y="2792"/>
                    </a:cubicBezTo>
                    <a:lnTo>
                      <a:pt x="0" y="16103"/>
                    </a:lnTo>
                    <a:cubicBezTo>
                      <a:pt x="0" y="17646"/>
                      <a:pt x="1247" y="18893"/>
                      <a:pt x="2775" y="18893"/>
                    </a:cubicBezTo>
                    <a:lnTo>
                      <a:pt x="62849" y="18893"/>
                    </a:lnTo>
                    <a:cubicBezTo>
                      <a:pt x="64391" y="18893"/>
                      <a:pt x="65638" y="17646"/>
                      <a:pt x="65638" y="16103"/>
                    </a:cubicBezTo>
                    <a:lnTo>
                      <a:pt x="65638" y="2792"/>
                    </a:lnTo>
                    <a:cubicBezTo>
                      <a:pt x="65638" y="1264"/>
                      <a:pt x="64391" y="1"/>
                      <a:pt x="62849" y="1"/>
                    </a:cubicBezTo>
                    <a:close/>
                  </a:path>
                </a:pathLst>
              </a:custGeom>
              <a:solidFill>
                <a:schemeClr val="accent1"/>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41" name="Google Shape;941;p49"/>
              <p:cNvSpPr/>
              <p:nvPr/>
            </p:nvSpPr>
            <p:spPr>
              <a:xfrm>
                <a:off x="4472075" y="3069350"/>
                <a:ext cx="345275" cy="315275"/>
              </a:xfrm>
              <a:custGeom>
                <a:avLst/>
                <a:gdLst/>
                <a:ahLst/>
                <a:cxnLst/>
                <a:rect l="l" t="t" r="r" b="b"/>
                <a:pathLst>
                  <a:path w="13811" h="12611" extrusionOk="0">
                    <a:moveTo>
                      <a:pt x="6907" y="1"/>
                    </a:moveTo>
                    <a:cubicBezTo>
                      <a:pt x="5296" y="1"/>
                      <a:pt x="3687" y="617"/>
                      <a:pt x="2463" y="1848"/>
                    </a:cubicBezTo>
                    <a:cubicBezTo>
                      <a:pt x="1" y="4311"/>
                      <a:pt x="1" y="8301"/>
                      <a:pt x="2463" y="10764"/>
                    </a:cubicBezTo>
                    <a:cubicBezTo>
                      <a:pt x="3687" y="11995"/>
                      <a:pt x="5296" y="12611"/>
                      <a:pt x="6907" y="12611"/>
                    </a:cubicBezTo>
                    <a:cubicBezTo>
                      <a:pt x="8518" y="12611"/>
                      <a:pt x="10132" y="11995"/>
                      <a:pt x="11363" y="10764"/>
                    </a:cubicBezTo>
                    <a:cubicBezTo>
                      <a:pt x="13811" y="8301"/>
                      <a:pt x="13811" y="4311"/>
                      <a:pt x="11363" y="1848"/>
                    </a:cubicBezTo>
                    <a:cubicBezTo>
                      <a:pt x="10132" y="617"/>
                      <a:pt x="8518" y="1"/>
                      <a:pt x="6907" y="1"/>
                    </a:cubicBezTo>
                    <a:close/>
                  </a:path>
                </a:pathLst>
              </a:custGeom>
              <a:solidFill>
                <a:schemeClr val="lt2"/>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42" name="Google Shape;942;p49"/>
              <p:cNvSpPr/>
              <p:nvPr/>
            </p:nvSpPr>
            <p:spPr>
              <a:xfrm>
                <a:off x="4928000" y="3144375"/>
                <a:ext cx="579100" cy="49125"/>
              </a:xfrm>
              <a:custGeom>
                <a:avLst/>
                <a:gdLst/>
                <a:ahLst/>
                <a:cxnLst/>
                <a:rect l="l" t="t" r="r" b="b"/>
                <a:pathLst>
                  <a:path w="23164" h="1965" extrusionOk="0">
                    <a:moveTo>
                      <a:pt x="998" y="0"/>
                    </a:moveTo>
                    <a:cubicBezTo>
                      <a:pt x="452" y="0"/>
                      <a:pt x="1" y="437"/>
                      <a:pt x="1" y="983"/>
                    </a:cubicBezTo>
                    <a:cubicBezTo>
                      <a:pt x="1" y="1528"/>
                      <a:pt x="452" y="1964"/>
                      <a:pt x="998" y="1964"/>
                    </a:cubicBezTo>
                    <a:lnTo>
                      <a:pt x="22181" y="1964"/>
                    </a:lnTo>
                    <a:cubicBezTo>
                      <a:pt x="22727" y="1964"/>
                      <a:pt x="23163" y="1528"/>
                      <a:pt x="23163" y="983"/>
                    </a:cubicBezTo>
                    <a:cubicBezTo>
                      <a:pt x="23163" y="437"/>
                      <a:pt x="22727" y="0"/>
                      <a:pt x="22181" y="0"/>
                    </a:cubicBezTo>
                    <a:close/>
                  </a:path>
                </a:pathLst>
              </a:custGeom>
              <a:solidFill>
                <a:schemeClr val="accent6"/>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43" name="Google Shape;943;p49"/>
              <p:cNvSpPr/>
              <p:nvPr/>
            </p:nvSpPr>
            <p:spPr>
              <a:xfrm>
                <a:off x="5569800" y="3144375"/>
                <a:ext cx="289950" cy="49125"/>
              </a:xfrm>
              <a:custGeom>
                <a:avLst/>
                <a:gdLst/>
                <a:ahLst/>
                <a:cxnLst/>
                <a:rect l="l" t="t" r="r" b="b"/>
                <a:pathLst>
                  <a:path w="11598" h="1965" extrusionOk="0">
                    <a:moveTo>
                      <a:pt x="983" y="0"/>
                    </a:moveTo>
                    <a:cubicBezTo>
                      <a:pt x="437" y="0"/>
                      <a:pt x="0" y="437"/>
                      <a:pt x="0" y="983"/>
                    </a:cubicBezTo>
                    <a:cubicBezTo>
                      <a:pt x="0" y="1528"/>
                      <a:pt x="437" y="1964"/>
                      <a:pt x="983" y="1964"/>
                    </a:cubicBezTo>
                    <a:lnTo>
                      <a:pt x="10616" y="1964"/>
                    </a:lnTo>
                    <a:cubicBezTo>
                      <a:pt x="11161" y="1964"/>
                      <a:pt x="11597" y="1528"/>
                      <a:pt x="11597" y="983"/>
                    </a:cubicBezTo>
                    <a:cubicBezTo>
                      <a:pt x="11597" y="437"/>
                      <a:pt x="11161" y="0"/>
                      <a:pt x="10616" y="0"/>
                    </a:cubicBezTo>
                    <a:close/>
                  </a:path>
                </a:pathLst>
              </a:custGeom>
              <a:solidFill>
                <a:schemeClr val="accent6"/>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44" name="Google Shape;944;p49"/>
              <p:cNvSpPr/>
              <p:nvPr/>
            </p:nvSpPr>
            <p:spPr>
              <a:xfrm>
                <a:off x="4928000" y="3268700"/>
                <a:ext cx="346850" cy="49500"/>
              </a:xfrm>
              <a:custGeom>
                <a:avLst/>
                <a:gdLst/>
                <a:ahLst/>
                <a:cxnLst/>
                <a:rect l="l" t="t" r="r" b="b"/>
                <a:pathLst>
                  <a:path w="13874" h="1980" extrusionOk="0">
                    <a:moveTo>
                      <a:pt x="998" y="0"/>
                    </a:moveTo>
                    <a:cubicBezTo>
                      <a:pt x="452" y="0"/>
                      <a:pt x="1" y="437"/>
                      <a:pt x="1" y="982"/>
                    </a:cubicBezTo>
                    <a:cubicBezTo>
                      <a:pt x="1" y="1528"/>
                      <a:pt x="452" y="1979"/>
                      <a:pt x="998" y="1979"/>
                    </a:cubicBezTo>
                    <a:lnTo>
                      <a:pt x="12891" y="1979"/>
                    </a:lnTo>
                    <a:cubicBezTo>
                      <a:pt x="13437" y="1979"/>
                      <a:pt x="13873" y="1528"/>
                      <a:pt x="13873" y="982"/>
                    </a:cubicBezTo>
                    <a:cubicBezTo>
                      <a:pt x="13873" y="437"/>
                      <a:pt x="13437" y="0"/>
                      <a:pt x="12891" y="0"/>
                    </a:cubicBezTo>
                    <a:close/>
                  </a:path>
                </a:pathLst>
              </a:custGeom>
              <a:solidFill>
                <a:schemeClr val="accent6"/>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45" name="Google Shape;945;p49"/>
              <p:cNvSpPr/>
              <p:nvPr/>
            </p:nvSpPr>
            <p:spPr>
              <a:xfrm>
                <a:off x="1453175" y="2049775"/>
                <a:ext cx="1194800" cy="1197125"/>
              </a:xfrm>
              <a:custGeom>
                <a:avLst/>
                <a:gdLst/>
                <a:ahLst/>
                <a:cxnLst/>
                <a:rect l="l" t="t" r="r" b="b"/>
                <a:pathLst>
                  <a:path w="47792" h="47885" extrusionOk="0">
                    <a:moveTo>
                      <a:pt x="4631" y="0"/>
                    </a:moveTo>
                    <a:cubicBezTo>
                      <a:pt x="2075" y="0"/>
                      <a:pt x="1" y="2089"/>
                      <a:pt x="1" y="4645"/>
                    </a:cubicBezTo>
                    <a:lnTo>
                      <a:pt x="1" y="43239"/>
                    </a:lnTo>
                    <a:cubicBezTo>
                      <a:pt x="1" y="45796"/>
                      <a:pt x="2075" y="47885"/>
                      <a:pt x="4631" y="47885"/>
                    </a:cubicBezTo>
                    <a:lnTo>
                      <a:pt x="43147" y="47885"/>
                    </a:lnTo>
                    <a:cubicBezTo>
                      <a:pt x="45703" y="47885"/>
                      <a:pt x="47792" y="45796"/>
                      <a:pt x="47792" y="43239"/>
                    </a:cubicBezTo>
                    <a:lnTo>
                      <a:pt x="47792" y="4645"/>
                    </a:lnTo>
                    <a:cubicBezTo>
                      <a:pt x="47792" y="2089"/>
                      <a:pt x="45703" y="0"/>
                      <a:pt x="43147" y="0"/>
                    </a:cubicBezTo>
                    <a:close/>
                  </a:path>
                </a:pathLst>
              </a:custGeom>
              <a:solidFill>
                <a:schemeClr val="accent6"/>
              </a:solidFill>
              <a:ln>
                <a:noFill/>
              </a:ln>
              <a:effectLst>
                <a:outerShdw blurRad="157163" dist="19050" dir="3840000" algn="bl" rotWithShape="0">
                  <a:schemeClr val="dk1">
                    <a:alpha val="3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46" name="Google Shape;946;p49"/>
              <p:cNvSpPr/>
              <p:nvPr/>
            </p:nvSpPr>
            <p:spPr>
              <a:xfrm>
                <a:off x="1499575" y="2096525"/>
                <a:ext cx="1102050" cy="1103975"/>
              </a:xfrm>
              <a:custGeom>
                <a:avLst/>
                <a:gdLst/>
                <a:ahLst/>
                <a:cxnLst/>
                <a:rect l="l" t="t" r="r" b="b"/>
                <a:pathLst>
                  <a:path w="44082" h="44159" extrusionOk="0">
                    <a:moveTo>
                      <a:pt x="2775" y="1"/>
                    </a:moveTo>
                    <a:cubicBezTo>
                      <a:pt x="1247" y="1"/>
                      <a:pt x="0" y="1248"/>
                      <a:pt x="0" y="2775"/>
                    </a:cubicBezTo>
                    <a:lnTo>
                      <a:pt x="0" y="41369"/>
                    </a:lnTo>
                    <a:cubicBezTo>
                      <a:pt x="0" y="42897"/>
                      <a:pt x="1247" y="44159"/>
                      <a:pt x="2775" y="44159"/>
                    </a:cubicBezTo>
                    <a:lnTo>
                      <a:pt x="41291" y="44159"/>
                    </a:lnTo>
                    <a:cubicBezTo>
                      <a:pt x="42818" y="44159"/>
                      <a:pt x="44081" y="42897"/>
                      <a:pt x="44081" y="41369"/>
                    </a:cubicBezTo>
                    <a:lnTo>
                      <a:pt x="44081" y="2775"/>
                    </a:lnTo>
                    <a:cubicBezTo>
                      <a:pt x="44081" y="1248"/>
                      <a:pt x="42818" y="1"/>
                      <a:pt x="41291" y="1"/>
                    </a:cubicBezTo>
                    <a:close/>
                  </a:path>
                </a:pathLst>
              </a:custGeom>
              <a:solidFill>
                <a:schemeClr val="lt1"/>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47" name="Google Shape;947;p49"/>
              <p:cNvSpPr/>
              <p:nvPr/>
            </p:nvSpPr>
            <p:spPr>
              <a:xfrm>
                <a:off x="1499575" y="2316300"/>
                <a:ext cx="1102050" cy="884200"/>
              </a:xfrm>
              <a:custGeom>
                <a:avLst/>
                <a:gdLst/>
                <a:ahLst/>
                <a:cxnLst/>
                <a:rect l="l" t="t" r="r" b="b"/>
                <a:pathLst>
                  <a:path w="44082" h="35368" extrusionOk="0">
                    <a:moveTo>
                      <a:pt x="13826" y="1"/>
                    </a:moveTo>
                    <a:lnTo>
                      <a:pt x="0" y="20654"/>
                    </a:lnTo>
                    <a:lnTo>
                      <a:pt x="0" y="32578"/>
                    </a:lnTo>
                    <a:cubicBezTo>
                      <a:pt x="0" y="34106"/>
                      <a:pt x="1247" y="35368"/>
                      <a:pt x="2775" y="35368"/>
                    </a:cubicBezTo>
                    <a:lnTo>
                      <a:pt x="41291" y="35368"/>
                    </a:lnTo>
                    <a:cubicBezTo>
                      <a:pt x="42818" y="35368"/>
                      <a:pt x="44081" y="34106"/>
                      <a:pt x="44081" y="32578"/>
                    </a:cubicBezTo>
                    <a:lnTo>
                      <a:pt x="44081" y="26733"/>
                    </a:lnTo>
                    <a:lnTo>
                      <a:pt x="34370" y="12221"/>
                    </a:lnTo>
                    <a:lnTo>
                      <a:pt x="28182" y="21449"/>
                    </a:lnTo>
                    <a:lnTo>
                      <a:pt x="27652" y="20670"/>
                    </a:lnTo>
                    <a:lnTo>
                      <a:pt x="13826" y="1"/>
                    </a:lnTo>
                    <a:close/>
                  </a:path>
                </a:pathLst>
              </a:custGeom>
              <a:solidFill>
                <a:schemeClr val="lt2"/>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48" name="Google Shape;948;p49"/>
              <p:cNvSpPr/>
              <p:nvPr/>
            </p:nvSpPr>
            <p:spPr>
              <a:xfrm>
                <a:off x="2133200" y="2241875"/>
                <a:ext cx="254100" cy="254500"/>
              </a:xfrm>
              <a:custGeom>
                <a:avLst/>
                <a:gdLst/>
                <a:ahLst/>
                <a:cxnLst/>
                <a:rect l="l" t="t" r="r" b="b"/>
                <a:pathLst>
                  <a:path w="10164" h="10180" extrusionOk="0">
                    <a:moveTo>
                      <a:pt x="5082" y="0"/>
                    </a:moveTo>
                    <a:cubicBezTo>
                      <a:pt x="2276" y="0"/>
                      <a:pt x="0" y="2276"/>
                      <a:pt x="0" y="5098"/>
                    </a:cubicBezTo>
                    <a:cubicBezTo>
                      <a:pt x="0" y="7904"/>
                      <a:pt x="2276" y="10179"/>
                      <a:pt x="5082" y="10179"/>
                    </a:cubicBezTo>
                    <a:cubicBezTo>
                      <a:pt x="7888" y="10179"/>
                      <a:pt x="10163" y="7904"/>
                      <a:pt x="10163" y="5098"/>
                    </a:cubicBezTo>
                    <a:cubicBezTo>
                      <a:pt x="10163" y="2276"/>
                      <a:pt x="7888" y="0"/>
                      <a:pt x="5082" y="0"/>
                    </a:cubicBezTo>
                    <a:close/>
                  </a:path>
                </a:pathLst>
              </a:custGeom>
              <a:solidFill>
                <a:schemeClr val="accent4"/>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49" name="Google Shape;949;p49"/>
              <p:cNvSpPr/>
              <p:nvPr/>
            </p:nvSpPr>
            <p:spPr>
              <a:xfrm>
                <a:off x="5544475" y="456750"/>
                <a:ext cx="1298450" cy="1300775"/>
              </a:xfrm>
              <a:custGeom>
                <a:avLst/>
                <a:gdLst/>
                <a:ahLst/>
                <a:cxnLst/>
                <a:rect l="l" t="t" r="r" b="b"/>
                <a:pathLst>
                  <a:path w="51938" h="52031" extrusionOk="0">
                    <a:moveTo>
                      <a:pt x="4396" y="0"/>
                    </a:moveTo>
                    <a:cubicBezTo>
                      <a:pt x="1965" y="0"/>
                      <a:pt x="1" y="1979"/>
                      <a:pt x="1" y="4411"/>
                    </a:cubicBezTo>
                    <a:lnTo>
                      <a:pt x="1" y="47619"/>
                    </a:lnTo>
                    <a:cubicBezTo>
                      <a:pt x="1" y="50050"/>
                      <a:pt x="1965" y="52031"/>
                      <a:pt x="4396" y="52031"/>
                    </a:cubicBezTo>
                    <a:lnTo>
                      <a:pt x="47526" y="52031"/>
                    </a:lnTo>
                    <a:cubicBezTo>
                      <a:pt x="49958" y="52031"/>
                      <a:pt x="51938" y="50050"/>
                      <a:pt x="51938" y="47619"/>
                    </a:cubicBezTo>
                    <a:lnTo>
                      <a:pt x="51938" y="4411"/>
                    </a:lnTo>
                    <a:cubicBezTo>
                      <a:pt x="51938" y="1979"/>
                      <a:pt x="49958" y="0"/>
                      <a:pt x="47526" y="0"/>
                    </a:cubicBezTo>
                    <a:close/>
                  </a:path>
                </a:pathLst>
              </a:custGeom>
              <a:solidFill>
                <a:schemeClr val="accent6"/>
              </a:solidFill>
              <a:ln>
                <a:noFill/>
              </a:ln>
              <a:effectLst>
                <a:outerShdw blurRad="371475" dist="19050" dir="5400000" algn="bl" rotWithShape="0">
                  <a:schemeClr val="dk1">
                    <a:alpha val="38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50" name="Google Shape;950;p49"/>
              <p:cNvSpPr/>
              <p:nvPr/>
            </p:nvSpPr>
            <p:spPr>
              <a:xfrm>
                <a:off x="5783750" y="677300"/>
                <a:ext cx="819925" cy="859675"/>
              </a:xfrm>
              <a:custGeom>
                <a:avLst/>
                <a:gdLst/>
                <a:ahLst/>
                <a:cxnLst/>
                <a:rect l="l" t="t" r="r" b="b"/>
                <a:pathLst>
                  <a:path w="32797" h="34387" extrusionOk="0">
                    <a:moveTo>
                      <a:pt x="16398" y="11675"/>
                    </a:moveTo>
                    <a:cubicBezTo>
                      <a:pt x="19437" y="11675"/>
                      <a:pt x="21900" y="14154"/>
                      <a:pt x="21900" y="17193"/>
                    </a:cubicBezTo>
                    <a:cubicBezTo>
                      <a:pt x="21900" y="20233"/>
                      <a:pt x="19437" y="22711"/>
                      <a:pt x="16398" y="22711"/>
                    </a:cubicBezTo>
                    <a:cubicBezTo>
                      <a:pt x="13358" y="22711"/>
                      <a:pt x="10895" y="20233"/>
                      <a:pt x="10895" y="17193"/>
                    </a:cubicBezTo>
                    <a:cubicBezTo>
                      <a:pt x="10895" y="14154"/>
                      <a:pt x="13358" y="11675"/>
                      <a:pt x="16398" y="11675"/>
                    </a:cubicBezTo>
                    <a:close/>
                    <a:moveTo>
                      <a:pt x="13312" y="1"/>
                    </a:moveTo>
                    <a:lnTo>
                      <a:pt x="12314" y="4692"/>
                    </a:lnTo>
                    <a:cubicBezTo>
                      <a:pt x="10552" y="5253"/>
                      <a:pt x="8979" y="6204"/>
                      <a:pt x="7638" y="7404"/>
                    </a:cubicBezTo>
                    <a:lnTo>
                      <a:pt x="3071" y="5924"/>
                    </a:lnTo>
                    <a:lnTo>
                      <a:pt x="0" y="11270"/>
                    </a:lnTo>
                    <a:lnTo>
                      <a:pt x="3538" y="14481"/>
                    </a:lnTo>
                    <a:cubicBezTo>
                      <a:pt x="3351" y="15353"/>
                      <a:pt x="3258" y="16258"/>
                      <a:pt x="3258" y="17193"/>
                    </a:cubicBezTo>
                    <a:cubicBezTo>
                      <a:pt x="3258" y="18128"/>
                      <a:pt x="3351" y="19032"/>
                      <a:pt x="3538" y="19905"/>
                    </a:cubicBezTo>
                    <a:lnTo>
                      <a:pt x="0" y="23116"/>
                    </a:lnTo>
                    <a:lnTo>
                      <a:pt x="3071" y="28463"/>
                    </a:lnTo>
                    <a:lnTo>
                      <a:pt x="7638" y="26982"/>
                    </a:lnTo>
                    <a:cubicBezTo>
                      <a:pt x="8979" y="28182"/>
                      <a:pt x="10552" y="29133"/>
                      <a:pt x="12314" y="29694"/>
                    </a:cubicBezTo>
                    <a:lnTo>
                      <a:pt x="13312" y="34386"/>
                    </a:lnTo>
                    <a:lnTo>
                      <a:pt x="19468" y="34386"/>
                    </a:lnTo>
                    <a:lnTo>
                      <a:pt x="20466" y="29694"/>
                    </a:lnTo>
                    <a:cubicBezTo>
                      <a:pt x="22228" y="29133"/>
                      <a:pt x="23818" y="28182"/>
                      <a:pt x="25158" y="26982"/>
                    </a:cubicBezTo>
                    <a:lnTo>
                      <a:pt x="29710" y="28463"/>
                    </a:lnTo>
                    <a:lnTo>
                      <a:pt x="32796" y="23116"/>
                    </a:lnTo>
                    <a:lnTo>
                      <a:pt x="29242" y="19905"/>
                    </a:lnTo>
                    <a:cubicBezTo>
                      <a:pt x="29429" y="19032"/>
                      <a:pt x="29538" y="18128"/>
                      <a:pt x="29538" y="17193"/>
                    </a:cubicBezTo>
                    <a:cubicBezTo>
                      <a:pt x="29538" y="16258"/>
                      <a:pt x="29429" y="15353"/>
                      <a:pt x="29242" y="14481"/>
                    </a:cubicBezTo>
                    <a:lnTo>
                      <a:pt x="32796" y="11270"/>
                    </a:lnTo>
                    <a:lnTo>
                      <a:pt x="29710" y="5924"/>
                    </a:lnTo>
                    <a:lnTo>
                      <a:pt x="25158" y="7404"/>
                    </a:lnTo>
                    <a:cubicBezTo>
                      <a:pt x="23818" y="6204"/>
                      <a:pt x="22228" y="5253"/>
                      <a:pt x="20466" y="4692"/>
                    </a:cubicBezTo>
                    <a:lnTo>
                      <a:pt x="19468" y="1"/>
                    </a:lnTo>
                    <a:close/>
                  </a:path>
                </a:pathLst>
              </a:custGeom>
              <a:solidFill>
                <a:schemeClr val="accent2"/>
              </a:solidFill>
              <a:ln>
                <a:noFill/>
              </a:ln>
              <a:effectLst>
                <a:outerShdw blurRad="57150" dist="19050" dir="5400000" algn="bl" rotWithShape="0">
                  <a:schemeClr val="dk1">
                    <a:alpha val="2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51" name="Google Shape;951;p49"/>
              <p:cNvSpPr/>
              <p:nvPr/>
            </p:nvSpPr>
            <p:spPr>
              <a:xfrm>
                <a:off x="775925" y="1084125"/>
                <a:ext cx="1736850" cy="307475"/>
              </a:xfrm>
              <a:custGeom>
                <a:avLst/>
                <a:gdLst/>
                <a:ahLst/>
                <a:cxnLst/>
                <a:rect l="l" t="t" r="r" b="b"/>
                <a:pathLst>
                  <a:path w="69474" h="12299" extrusionOk="0">
                    <a:moveTo>
                      <a:pt x="3710" y="1"/>
                    </a:moveTo>
                    <a:cubicBezTo>
                      <a:pt x="1652" y="1"/>
                      <a:pt x="0" y="1668"/>
                      <a:pt x="0" y="3711"/>
                    </a:cubicBezTo>
                    <a:lnTo>
                      <a:pt x="0" y="8589"/>
                    </a:lnTo>
                    <a:cubicBezTo>
                      <a:pt x="0" y="10631"/>
                      <a:pt x="1652" y="12299"/>
                      <a:pt x="3710" y="12299"/>
                    </a:cubicBezTo>
                    <a:lnTo>
                      <a:pt x="65764" y="12299"/>
                    </a:lnTo>
                    <a:cubicBezTo>
                      <a:pt x="67821" y="12299"/>
                      <a:pt x="69473" y="10631"/>
                      <a:pt x="69473" y="8589"/>
                    </a:cubicBezTo>
                    <a:lnTo>
                      <a:pt x="69473" y="3711"/>
                    </a:lnTo>
                    <a:cubicBezTo>
                      <a:pt x="69473" y="1668"/>
                      <a:pt x="67821" y="1"/>
                      <a:pt x="65764" y="1"/>
                    </a:cubicBezTo>
                    <a:close/>
                  </a:path>
                </a:pathLst>
              </a:custGeom>
              <a:solidFill>
                <a:schemeClr val="lt1"/>
              </a:solidFill>
              <a:ln>
                <a:noFill/>
              </a:ln>
              <a:effectLst>
                <a:outerShdw blurRad="300038" dist="19050" dir="5400000" algn="bl" rotWithShape="0">
                  <a:schemeClr val="dk1">
                    <a:alpha val="3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52" name="Google Shape;952;p49"/>
              <p:cNvSpPr/>
              <p:nvPr/>
            </p:nvSpPr>
            <p:spPr>
              <a:xfrm>
                <a:off x="901400" y="1219325"/>
                <a:ext cx="1485900" cy="37075"/>
              </a:xfrm>
              <a:custGeom>
                <a:avLst/>
                <a:gdLst/>
                <a:ahLst/>
                <a:cxnLst/>
                <a:rect l="l" t="t" r="r" b="b"/>
                <a:pathLst>
                  <a:path w="59436" h="1483" extrusionOk="0">
                    <a:moveTo>
                      <a:pt x="748" y="1"/>
                    </a:moveTo>
                    <a:cubicBezTo>
                      <a:pt x="343" y="1"/>
                      <a:pt x="0" y="329"/>
                      <a:pt x="0" y="749"/>
                    </a:cubicBezTo>
                    <a:cubicBezTo>
                      <a:pt x="0" y="1154"/>
                      <a:pt x="343" y="1482"/>
                      <a:pt x="748" y="1482"/>
                    </a:cubicBezTo>
                    <a:lnTo>
                      <a:pt x="58687" y="1482"/>
                    </a:lnTo>
                    <a:cubicBezTo>
                      <a:pt x="59107" y="1482"/>
                      <a:pt x="59435" y="1154"/>
                      <a:pt x="59435" y="749"/>
                    </a:cubicBezTo>
                    <a:cubicBezTo>
                      <a:pt x="59435" y="329"/>
                      <a:pt x="59107" y="1"/>
                      <a:pt x="58687" y="1"/>
                    </a:cubicBezTo>
                    <a:close/>
                  </a:path>
                </a:pathLst>
              </a:custGeom>
              <a:solidFill>
                <a:schemeClr val="accent3"/>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53" name="Google Shape;953;p49"/>
              <p:cNvSpPr/>
              <p:nvPr/>
            </p:nvSpPr>
            <p:spPr>
              <a:xfrm>
                <a:off x="901400" y="1219325"/>
                <a:ext cx="236575" cy="37075"/>
              </a:xfrm>
              <a:custGeom>
                <a:avLst/>
                <a:gdLst/>
                <a:ahLst/>
                <a:cxnLst/>
                <a:rect l="l" t="t" r="r" b="b"/>
                <a:pathLst>
                  <a:path w="9463" h="1483" extrusionOk="0">
                    <a:moveTo>
                      <a:pt x="748" y="1"/>
                    </a:moveTo>
                    <a:cubicBezTo>
                      <a:pt x="343" y="1"/>
                      <a:pt x="0" y="329"/>
                      <a:pt x="0" y="749"/>
                    </a:cubicBezTo>
                    <a:cubicBezTo>
                      <a:pt x="0" y="1154"/>
                      <a:pt x="343" y="1482"/>
                      <a:pt x="748" y="1482"/>
                    </a:cubicBezTo>
                    <a:lnTo>
                      <a:pt x="9462" y="1482"/>
                    </a:lnTo>
                    <a:lnTo>
                      <a:pt x="9462" y="1"/>
                    </a:lnTo>
                    <a:close/>
                  </a:path>
                </a:pathLst>
              </a:custGeom>
              <a:solidFill>
                <a:schemeClr val="lt2"/>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endParaRPr dirty="0"/>
              </a:p>
            </p:txBody>
          </p:sp>
          <p:sp>
            <p:nvSpPr>
              <p:cNvPr id="954" name="Google Shape;954;p49"/>
              <p:cNvSpPr/>
              <p:nvPr/>
            </p:nvSpPr>
            <p:spPr>
              <a:xfrm>
                <a:off x="1091950" y="1186600"/>
                <a:ext cx="102125" cy="102525"/>
              </a:xfrm>
              <a:custGeom>
                <a:avLst/>
                <a:gdLst/>
                <a:ahLst/>
                <a:cxnLst/>
                <a:rect l="l" t="t" r="r" b="b"/>
                <a:pathLst>
                  <a:path w="4085" h="4101" extrusionOk="0">
                    <a:moveTo>
                      <a:pt x="2042" y="1"/>
                    </a:moveTo>
                    <a:cubicBezTo>
                      <a:pt x="905" y="1"/>
                      <a:pt x="1" y="921"/>
                      <a:pt x="1" y="2043"/>
                    </a:cubicBezTo>
                    <a:cubicBezTo>
                      <a:pt x="1" y="3180"/>
                      <a:pt x="905" y="4101"/>
                      <a:pt x="2042" y="4101"/>
                    </a:cubicBezTo>
                    <a:cubicBezTo>
                      <a:pt x="3165" y="4101"/>
                      <a:pt x="4085" y="3180"/>
                      <a:pt x="4085" y="2043"/>
                    </a:cubicBezTo>
                    <a:cubicBezTo>
                      <a:pt x="4085" y="921"/>
                      <a:pt x="3165" y="1"/>
                      <a:pt x="2042" y="1"/>
                    </a:cubicBezTo>
                    <a:close/>
                  </a:path>
                </a:pathLst>
              </a:custGeom>
              <a:solidFill>
                <a:schemeClr val="lt2"/>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endParaRPr dirty="0"/>
              </a:p>
            </p:txBody>
          </p:sp>
        </p:grpSp>
        <p:grpSp>
          <p:nvGrpSpPr>
            <p:cNvPr id="955" name="Google Shape;955;p49"/>
            <p:cNvGrpSpPr/>
            <p:nvPr/>
          </p:nvGrpSpPr>
          <p:grpSpPr>
            <a:xfrm rot="-5400000">
              <a:off x="6743322" y="3210572"/>
              <a:ext cx="600510" cy="600510"/>
              <a:chOff x="5289166" y="402821"/>
              <a:chExt cx="801000" cy="801000"/>
            </a:xfrm>
          </p:grpSpPr>
          <p:sp>
            <p:nvSpPr>
              <p:cNvPr id="956" name="Google Shape;956;p49"/>
              <p:cNvSpPr/>
              <p:nvPr/>
            </p:nvSpPr>
            <p:spPr>
              <a:xfrm>
                <a:off x="5289166" y="402821"/>
                <a:ext cx="801000" cy="801000"/>
              </a:xfrm>
              <a:prstGeom prst="blockArc">
                <a:avLst>
                  <a:gd name="adj1" fmla="val 10800000"/>
                  <a:gd name="adj2" fmla="val 0"/>
                  <a:gd name="adj3" fmla="val 25000"/>
                </a:avLst>
              </a:prstGeom>
              <a:solidFill>
                <a:schemeClr val="lt1"/>
              </a:solidFill>
              <a:ln>
                <a:noFill/>
              </a:ln>
              <a:effectLst>
                <a:outerShdw blurRad="485775" dist="114300" dir="2940000" algn="bl" rotWithShape="0">
                  <a:schemeClr val="dk1">
                    <a:alpha val="67000"/>
                  </a:schemeClr>
                </a:outerShdw>
              </a:effectLst>
            </p:spPr>
            <p:txBody>
              <a:bodyPr spcFirstLastPara="1" wrap="square" lIns="91425" tIns="91425" rIns="91425" bIns="91425" anchor="ctr" anchorCtr="0">
                <a:noAutofit/>
              </a:bodyPr>
              <a:lstStyle/>
              <a:p>
                <a:endParaRPr dirty="0"/>
              </a:p>
            </p:txBody>
          </p:sp>
          <p:sp>
            <p:nvSpPr>
              <p:cNvPr id="957" name="Google Shape;957;p49"/>
              <p:cNvSpPr/>
              <p:nvPr/>
            </p:nvSpPr>
            <p:spPr>
              <a:xfrm rot="10800000" flipH="1">
                <a:off x="5289166" y="402821"/>
                <a:ext cx="801000" cy="801000"/>
              </a:xfrm>
              <a:prstGeom prst="blockArc">
                <a:avLst>
                  <a:gd name="adj1" fmla="val 10800000"/>
                  <a:gd name="adj2" fmla="val 0"/>
                  <a:gd name="adj3" fmla="val 25000"/>
                </a:avLst>
              </a:prstGeom>
              <a:solidFill>
                <a:schemeClr val="dk2"/>
              </a:solidFill>
              <a:ln>
                <a:noFill/>
              </a:ln>
              <a:effectLst>
                <a:outerShdw blurRad="485775" dist="114300" dir="2940000" algn="bl" rotWithShape="0">
                  <a:schemeClr val="dk1">
                    <a:alpha val="67000"/>
                  </a:schemeClr>
                </a:outerShdw>
              </a:effectLst>
            </p:spPr>
            <p:txBody>
              <a:bodyPr spcFirstLastPara="1" wrap="square" lIns="91425" tIns="91425" rIns="91425" bIns="91425" anchor="ctr" anchorCtr="0">
                <a:noAutofit/>
              </a:bodyPr>
              <a:lstStyle/>
              <a:p>
                <a:endParaRPr dirty="0"/>
              </a:p>
            </p:txBody>
          </p:sp>
        </p:grpSp>
        <p:grpSp>
          <p:nvGrpSpPr>
            <p:cNvPr id="958" name="Google Shape;958;p49"/>
            <p:cNvGrpSpPr/>
            <p:nvPr/>
          </p:nvGrpSpPr>
          <p:grpSpPr>
            <a:xfrm>
              <a:off x="4585087" y="3005758"/>
              <a:ext cx="573803" cy="573803"/>
              <a:chOff x="2149575" y="1922175"/>
              <a:chExt cx="1332875" cy="1332875"/>
            </a:xfrm>
          </p:grpSpPr>
          <p:sp>
            <p:nvSpPr>
              <p:cNvPr id="959" name="Google Shape;959;p49"/>
              <p:cNvSpPr/>
              <p:nvPr/>
            </p:nvSpPr>
            <p:spPr>
              <a:xfrm>
                <a:off x="2149575" y="1922175"/>
                <a:ext cx="1332875" cy="1332875"/>
              </a:xfrm>
              <a:custGeom>
                <a:avLst/>
                <a:gdLst/>
                <a:ahLst/>
                <a:cxnLst/>
                <a:rect l="l" t="t" r="r" b="b"/>
                <a:pathLst>
                  <a:path w="53315" h="53315" extrusionOk="0">
                    <a:moveTo>
                      <a:pt x="26657" y="0"/>
                    </a:moveTo>
                    <a:cubicBezTo>
                      <a:pt x="11968" y="0"/>
                      <a:pt x="0" y="11968"/>
                      <a:pt x="0" y="26657"/>
                    </a:cubicBezTo>
                    <a:cubicBezTo>
                      <a:pt x="0" y="41363"/>
                      <a:pt x="11968" y="53315"/>
                      <a:pt x="26657" y="53315"/>
                    </a:cubicBezTo>
                    <a:cubicBezTo>
                      <a:pt x="41363" y="53315"/>
                      <a:pt x="53315" y="41363"/>
                      <a:pt x="53315" y="26657"/>
                    </a:cubicBezTo>
                    <a:cubicBezTo>
                      <a:pt x="53315" y="11968"/>
                      <a:pt x="41363" y="0"/>
                      <a:pt x="26657" y="0"/>
                    </a:cubicBezTo>
                    <a:close/>
                  </a:path>
                </a:pathLst>
              </a:custGeom>
              <a:gradFill>
                <a:gsLst>
                  <a:gs pos="0">
                    <a:srgbClr val="5352EE"/>
                  </a:gs>
                  <a:gs pos="100000">
                    <a:srgbClr val="7882F3"/>
                  </a:gs>
                </a:gsLst>
                <a:lin ang="13500032" scaled="0"/>
              </a:gradFill>
              <a:ln>
                <a:noFill/>
              </a:ln>
              <a:effectLst>
                <a:outerShdw blurRad="214313" dist="66675" dir="8220000" algn="bl" rotWithShape="0">
                  <a:schemeClr val="dk1">
                    <a:alpha val="37000"/>
                  </a:schemeClr>
                </a:outerShdw>
              </a:effectLst>
            </p:spPr>
            <p:txBody>
              <a:bodyPr spcFirstLastPara="1" wrap="square" lIns="91425" tIns="91425" rIns="91425" bIns="91425" anchor="ctr" anchorCtr="0">
                <a:noAutofit/>
              </a:bodyPr>
              <a:lstStyle/>
              <a:p>
                <a:endParaRPr dirty="0"/>
              </a:p>
            </p:txBody>
          </p:sp>
          <p:sp>
            <p:nvSpPr>
              <p:cNvPr id="960" name="Google Shape;960;p49"/>
              <p:cNvSpPr/>
              <p:nvPr/>
            </p:nvSpPr>
            <p:spPr>
              <a:xfrm>
                <a:off x="2626250" y="2268250"/>
                <a:ext cx="566725" cy="654200"/>
              </a:xfrm>
              <a:custGeom>
                <a:avLst/>
                <a:gdLst/>
                <a:ahLst/>
                <a:cxnLst/>
                <a:rect l="l" t="t" r="r" b="b"/>
                <a:pathLst>
                  <a:path w="22669" h="26168" extrusionOk="0">
                    <a:moveTo>
                      <a:pt x="1" y="1"/>
                    </a:moveTo>
                    <a:lnTo>
                      <a:pt x="1" y="13084"/>
                    </a:lnTo>
                    <a:lnTo>
                      <a:pt x="1" y="26168"/>
                    </a:lnTo>
                    <a:lnTo>
                      <a:pt x="11343" y="19627"/>
                    </a:lnTo>
                    <a:lnTo>
                      <a:pt x="22668" y="13084"/>
                    </a:lnTo>
                    <a:lnTo>
                      <a:pt x="11343" y="6543"/>
                    </a:lnTo>
                    <a:lnTo>
                      <a:pt x="1" y="1"/>
                    </a:lnTo>
                    <a:close/>
                  </a:path>
                </a:pathLst>
              </a:custGeom>
              <a:solidFill>
                <a:schemeClr val="lt1"/>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endParaRPr dirty="0"/>
              </a:p>
            </p:txBody>
          </p:sp>
        </p:grpSp>
        <p:grpSp>
          <p:nvGrpSpPr>
            <p:cNvPr id="961" name="Google Shape;961;p49"/>
            <p:cNvGrpSpPr/>
            <p:nvPr/>
          </p:nvGrpSpPr>
          <p:grpSpPr>
            <a:xfrm rot="5400000">
              <a:off x="7793665" y="2172022"/>
              <a:ext cx="620134" cy="233914"/>
              <a:chOff x="6872640" y="3300197"/>
              <a:chExt cx="620134" cy="233914"/>
            </a:xfrm>
          </p:grpSpPr>
          <p:sp>
            <p:nvSpPr>
              <p:cNvPr id="962" name="Google Shape;962;p49"/>
              <p:cNvSpPr/>
              <p:nvPr/>
            </p:nvSpPr>
            <p:spPr>
              <a:xfrm>
                <a:off x="7282174" y="3300197"/>
                <a:ext cx="210600" cy="210600"/>
              </a:xfrm>
              <a:prstGeom prst="ellipse">
                <a:avLst/>
              </a:prstGeom>
              <a:gradFill>
                <a:gsLst>
                  <a:gs pos="0">
                    <a:srgbClr val="81EEEB"/>
                  </a:gs>
                  <a:gs pos="100000">
                    <a:srgbClr val="3AE4DF"/>
                  </a:gs>
                </a:gsLst>
                <a:lin ang="8100019" scaled="0"/>
              </a:gra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endParaRPr dirty="0"/>
              </a:p>
            </p:txBody>
          </p:sp>
          <p:sp>
            <p:nvSpPr>
              <p:cNvPr id="963" name="Google Shape;963;p49"/>
              <p:cNvSpPr/>
              <p:nvPr/>
            </p:nvSpPr>
            <p:spPr>
              <a:xfrm>
                <a:off x="6872640" y="3488811"/>
                <a:ext cx="45300" cy="45300"/>
              </a:xfrm>
              <a:prstGeom prst="ellipse">
                <a:avLst/>
              </a:prstGeom>
              <a:solidFill>
                <a:schemeClr val="lt1"/>
              </a:soli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endParaRPr dirty="0"/>
              </a:p>
            </p:txBody>
          </p:sp>
        </p:grpSp>
        <p:grpSp>
          <p:nvGrpSpPr>
            <p:cNvPr id="964" name="Google Shape;964;p49"/>
            <p:cNvGrpSpPr/>
            <p:nvPr/>
          </p:nvGrpSpPr>
          <p:grpSpPr>
            <a:xfrm rot="5400000">
              <a:off x="4518358" y="2551305"/>
              <a:ext cx="575161" cy="188875"/>
              <a:chOff x="6872640" y="3345236"/>
              <a:chExt cx="575161" cy="188875"/>
            </a:xfrm>
          </p:grpSpPr>
          <p:sp>
            <p:nvSpPr>
              <p:cNvPr id="965" name="Google Shape;965;p49"/>
              <p:cNvSpPr/>
              <p:nvPr/>
            </p:nvSpPr>
            <p:spPr>
              <a:xfrm>
                <a:off x="7327202" y="3345236"/>
                <a:ext cx="120600" cy="120600"/>
              </a:xfrm>
              <a:prstGeom prst="ellipse">
                <a:avLst/>
              </a:prstGeom>
              <a:gradFill>
                <a:gsLst>
                  <a:gs pos="0">
                    <a:srgbClr val="81EEEB"/>
                  </a:gs>
                  <a:gs pos="100000">
                    <a:srgbClr val="3AE4DF"/>
                  </a:gs>
                </a:gsLst>
                <a:lin ang="8100019" scaled="0"/>
              </a:gra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endParaRPr dirty="0"/>
              </a:p>
            </p:txBody>
          </p:sp>
          <p:sp>
            <p:nvSpPr>
              <p:cNvPr id="966" name="Google Shape;966;p49"/>
              <p:cNvSpPr/>
              <p:nvPr/>
            </p:nvSpPr>
            <p:spPr>
              <a:xfrm>
                <a:off x="6872640" y="3488811"/>
                <a:ext cx="45300" cy="45300"/>
              </a:xfrm>
              <a:prstGeom prst="ellipse">
                <a:avLst/>
              </a:prstGeom>
              <a:solidFill>
                <a:schemeClr val="lt1"/>
              </a:soli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endParaRPr dirty="0"/>
              </a:p>
            </p:txBody>
          </p:sp>
        </p:grpSp>
      </p:grpSp>
    </p:spTree>
    <p:extLst>
      <p:ext uri="{BB962C8B-B14F-4D97-AF65-F5344CB8AC3E}">
        <p14:creationId xmlns:p14="http://schemas.microsoft.com/office/powerpoint/2010/main" val="1812928990"/>
      </p:ext>
    </p:extLst>
  </p:cSld>
  <p:clrMapOvr>
    <a:masterClrMapping/>
  </p:clrMapOvr>
</p:sld>
</file>

<file path=ppt/theme/theme1.xml><?xml version="1.0" encoding="utf-8"?>
<a:theme xmlns:a="http://schemas.openxmlformats.org/drawingml/2006/main" name="Multi-Business Company Website by Slidesgo">
  <a:themeElements>
    <a:clrScheme name="Simple Light">
      <a:dk1>
        <a:srgbClr val="5352EE"/>
      </a:dk1>
      <a:lt1>
        <a:srgbClr val="F1F0FF"/>
      </a:lt1>
      <a:dk2>
        <a:srgbClr val="9EA6FF"/>
      </a:dk2>
      <a:lt2>
        <a:srgbClr val="7882F3"/>
      </a:lt2>
      <a:accent1>
        <a:srgbClr val="D2D6FF"/>
      </a:accent1>
      <a:accent2>
        <a:srgbClr val="A1C3FF"/>
      </a:accent2>
      <a:accent3>
        <a:srgbClr val="FFC3D0"/>
      </a:accent3>
      <a:accent4>
        <a:srgbClr val="81EEEB"/>
      </a:accent4>
      <a:accent5>
        <a:srgbClr val="3AE4DF"/>
      </a:accent5>
      <a:accent6>
        <a:srgbClr val="FFFFFF"/>
      </a:accent6>
      <a:hlink>
        <a:srgbClr val="F1F0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635</Words>
  <Application>Microsoft Office PowerPoint</Application>
  <PresentationFormat>On-screen Show (16:9)</PresentationFormat>
  <Paragraphs>64</Paragraphs>
  <Slides>11</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Darker Grotesque</vt:lpstr>
      <vt:lpstr>Montserrat</vt:lpstr>
      <vt:lpstr>Open Sans</vt:lpstr>
      <vt:lpstr>Arial</vt:lpstr>
      <vt:lpstr>Bookman Old Style</vt:lpstr>
      <vt:lpstr>Microsoft PhagsPa</vt:lpstr>
      <vt:lpstr>Darker Grotesque Medium</vt:lpstr>
      <vt:lpstr>Multi-Business Company Website by Slidesgo</vt:lpstr>
      <vt:lpstr>PowerPoint Presentation</vt:lpstr>
      <vt:lpstr>GROUP MEMBERS</vt:lpstr>
      <vt:lpstr>Problem Statement</vt:lpstr>
      <vt:lpstr>PowerPoint Presentation</vt:lpstr>
      <vt:lpstr>Our goals</vt:lpstr>
      <vt:lpstr>PowerPoint Presentation</vt:lpstr>
      <vt:lpstr>MODULE SPLIT-UP</vt:lpstr>
      <vt:lpstr>MODULE SPLIT-UP</vt:lpstr>
      <vt:lpstr>  DEMO</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khush</dc:creator>
  <cp:lastModifiedBy>20BCE11049</cp:lastModifiedBy>
  <cp:revision>3</cp:revision>
  <dcterms:modified xsi:type="dcterms:W3CDTF">2021-11-16T11:06:34Z</dcterms:modified>
</cp:coreProperties>
</file>