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Nunito SemiBold" charset="0"/>
      <p:regular r:id="rId19"/>
      <p:bold r:id="rId20"/>
      <p:italic r:id="rId21"/>
      <p:boldItalic r:id="rId22"/>
    </p:embeddedFont>
    <p:embeddedFont>
      <p:font typeface="Bookman Old Style" pitchFamily="18" charset="0"/>
      <p:regular r:id="rId23"/>
      <p:bold r:id="rId24"/>
      <p:italic r:id="rId25"/>
      <p:boldItalic r:id="rId26"/>
    </p:embeddedFont>
    <p:embeddedFont>
      <p:font typeface="Nunito" charset="0"/>
      <p:regular r:id="rId27"/>
      <p:bold r:id="rId28"/>
      <p:italic r:id="rId29"/>
      <p:boldItalic r:id="rId30"/>
    </p:embeddedFont>
    <p:embeddedFont>
      <p:font typeface="Nunito Black" charset="0"/>
      <p:bold r:id="rId31"/>
      <p:boldItalic r:id="rId32"/>
    </p:embeddedFont>
    <p:embeddedFont>
      <p:font typeface="Darker Grotesque" charset="0"/>
      <p:regular r:id="rId33"/>
      <p:bold r:id="rId34"/>
    </p:embeddedFont>
    <p:embeddedFont>
      <p:font typeface="Darker Grotesque Medium" charset="0"/>
      <p:regular r:id="rId35"/>
      <p:bold r:id="rId36"/>
    </p:embeddedFont>
    <p:embeddedFont>
      <p:font typeface="Roboto" charset="0"/>
      <p:regular r:id="rId37"/>
      <p:bold r:id="rId38"/>
      <p:italic r:id="rId39"/>
      <p:boldItalic r:id="rId40"/>
    </p:embeddedFont>
    <p:embeddedFont>
      <p:font typeface="Montserrat" charset="0"/>
      <p:regular r:id="rId41"/>
      <p:bold r:id="rId42"/>
      <p:italic r:id="rId43"/>
      <p:boldItalic r:id="rId44"/>
    </p:embeddedFont>
    <p:embeddedFont>
      <p:font typeface="PT Sans"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71aGSOMQDyehNMog2lNK4n/dOU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1"/>
        <p:cNvGrpSpPr/>
        <p:nvPr/>
      </p:nvGrpSpPr>
      <p:grpSpPr>
        <a:xfrm>
          <a:off x="0" y="0"/>
          <a:ext cx="0" cy="0"/>
          <a:chOff x="0" y="0"/>
          <a:chExt cx="0" cy="0"/>
        </a:xfrm>
      </p:grpSpPr>
      <p:sp>
        <p:nvSpPr>
          <p:cNvPr id="2942" name="Google Shape;29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3" name="Google Shape;29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1097061bd9f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3" name="Google Shape;3263;g1097061bd9f_0_3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5"/>
        <p:cNvGrpSpPr/>
        <p:nvPr/>
      </p:nvGrpSpPr>
      <p:grpSpPr>
        <a:xfrm>
          <a:off x="0" y="0"/>
          <a:ext cx="0" cy="0"/>
          <a:chOff x="0" y="0"/>
          <a:chExt cx="0" cy="0"/>
        </a:xfrm>
      </p:grpSpPr>
      <p:sp>
        <p:nvSpPr>
          <p:cNvPr id="3336" name="Google Shape;333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7" name="Google Shape;333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2"/>
        <p:cNvGrpSpPr/>
        <p:nvPr/>
      </p:nvGrpSpPr>
      <p:grpSpPr>
        <a:xfrm>
          <a:off x="0" y="0"/>
          <a:ext cx="0" cy="0"/>
          <a:chOff x="0" y="0"/>
          <a:chExt cx="0" cy="0"/>
        </a:xfrm>
      </p:grpSpPr>
      <p:sp>
        <p:nvSpPr>
          <p:cNvPr id="3343" name="Google Shape;33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4" name="Google Shape;33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3"/>
        <p:cNvGrpSpPr/>
        <p:nvPr/>
      </p:nvGrpSpPr>
      <p:grpSpPr>
        <a:xfrm>
          <a:off x="0" y="0"/>
          <a:ext cx="0" cy="0"/>
          <a:chOff x="0" y="0"/>
          <a:chExt cx="0" cy="0"/>
        </a:xfrm>
      </p:grpSpPr>
      <p:sp>
        <p:nvSpPr>
          <p:cNvPr id="3354" name="Google Shape;3354;g1097061bd9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5" name="Google Shape;3355;g1097061bd9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8"/>
        <p:cNvGrpSpPr/>
        <p:nvPr/>
      </p:nvGrpSpPr>
      <p:grpSpPr>
        <a:xfrm>
          <a:off x="0" y="0"/>
          <a:ext cx="0" cy="0"/>
          <a:chOff x="0" y="0"/>
          <a:chExt cx="0" cy="0"/>
        </a:xfrm>
      </p:grpSpPr>
      <p:sp>
        <p:nvSpPr>
          <p:cNvPr id="3359" name="Google Shape;3359;g1097061bd9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0" name="Google Shape;3360;g1097061bd9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1097061bd9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097061bd9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4"/>
        <p:cNvGrpSpPr/>
        <p:nvPr/>
      </p:nvGrpSpPr>
      <p:grpSpPr>
        <a:xfrm>
          <a:off x="0" y="0"/>
          <a:ext cx="0" cy="0"/>
          <a:chOff x="0" y="0"/>
          <a:chExt cx="0" cy="0"/>
        </a:xfrm>
      </p:grpSpPr>
      <p:sp>
        <p:nvSpPr>
          <p:cNvPr id="3375" name="Google Shape;3375;g1097061bd9f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6" name="Google Shape;3376;g1097061bd9f_0_4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1"/>
        <p:cNvGrpSpPr/>
        <p:nvPr/>
      </p:nvGrpSpPr>
      <p:grpSpPr>
        <a:xfrm>
          <a:off x="0" y="0"/>
          <a:ext cx="0" cy="0"/>
          <a:chOff x="0" y="0"/>
          <a:chExt cx="0" cy="0"/>
        </a:xfrm>
      </p:grpSpPr>
      <p:sp>
        <p:nvSpPr>
          <p:cNvPr id="2952" name="Google Shape;29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3" name="Google Shape;29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1"/>
        <p:cNvGrpSpPr/>
        <p:nvPr/>
      </p:nvGrpSpPr>
      <p:grpSpPr>
        <a:xfrm>
          <a:off x="0" y="0"/>
          <a:ext cx="0" cy="0"/>
          <a:chOff x="0" y="0"/>
          <a:chExt cx="0" cy="0"/>
        </a:xfrm>
      </p:grpSpPr>
      <p:sp>
        <p:nvSpPr>
          <p:cNvPr id="2962" name="Google Shape;29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3" name="Google Shape;29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5" name="Google Shape;29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5"/>
        <p:cNvGrpSpPr/>
        <p:nvPr/>
      </p:nvGrpSpPr>
      <p:grpSpPr>
        <a:xfrm>
          <a:off x="0" y="0"/>
          <a:ext cx="0" cy="0"/>
          <a:chOff x="0" y="0"/>
          <a:chExt cx="0" cy="0"/>
        </a:xfrm>
      </p:grpSpPr>
      <p:sp>
        <p:nvSpPr>
          <p:cNvPr id="3076" name="Google Shape;30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7" name="Google Shape;30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6"/>
        <p:cNvGrpSpPr/>
        <p:nvPr/>
      </p:nvGrpSpPr>
      <p:grpSpPr>
        <a:xfrm>
          <a:off x="0" y="0"/>
          <a:ext cx="0" cy="0"/>
          <a:chOff x="0" y="0"/>
          <a:chExt cx="0" cy="0"/>
        </a:xfrm>
      </p:grpSpPr>
      <p:sp>
        <p:nvSpPr>
          <p:cNvPr id="3117" name="Google Shape;3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8" name="Google Shape;3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2" name="Google Shape;3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0"/>
        <p:cNvGrpSpPr/>
        <p:nvPr/>
      </p:nvGrpSpPr>
      <p:grpSpPr>
        <a:xfrm>
          <a:off x="0" y="0"/>
          <a:ext cx="0" cy="0"/>
          <a:chOff x="0" y="0"/>
          <a:chExt cx="0" cy="0"/>
        </a:xfrm>
      </p:grpSpPr>
      <p:sp>
        <p:nvSpPr>
          <p:cNvPr id="3161" name="Google Shape;3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2" name="Google Shape;316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1097061bd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9" name="Google Shape;3189;g1097061bd9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38"/>
          <p:cNvGrpSpPr/>
          <p:nvPr/>
        </p:nvGrpSpPr>
        <p:grpSpPr>
          <a:xfrm rot="10800000">
            <a:off x="1473813" y="2702750"/>
            <a:ext cx="1207725" cy="1207725"/>
            <a:chOff x="-1473400" y="5668075"/>
            <a:chExt cx="1207725" cy="1207725"/>
          </a:xfrm>
        </p:grpSpPr>
        <p:sp>
          <p:nvSpPr>
            <p:cNvPr id="10" name="Google Shape;10;p38"/>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8"/>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8"/>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8"/>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8"/>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8"/>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8"/>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8"/>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8"/>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8"/>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8"/>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8"/>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8"/>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8"/>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8"/>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8"/>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8"/>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8"/>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8"/>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8"/>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8"/>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8"/>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8"/>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8"/>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8"/>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8"/>
          <p:cNvSpPr/>
          <p:nvPr/>
        </p:nvSpPr>
        <p:spPr>
          <a:xfrm>
            <a:off x="6037500" y="28242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38"/>
          <p:cNvGrpSpPr/>
          <p:nvPr/>
        </p:nvGrpSpPr>
        <p:grpSpPr>
          <a:xfrm rot="5400000">
            <a:off x="8320655" y="2613995"/>
            <a:ext cx="1465824" cy="582972"/>
            <a:chOff x="-3583200" y="3193700"/>
            <a:chExt cx="980550" cy="390000"/>
          </a:xfrm>
        </p:grpSpPr>
        <p:sp>
          <p:nvSpPr>
            <p:cNvPr id="40" name="Google Shape;40;p3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38"/>
          <p:cNvSpPr/>
          <p:nvPr/>
        </p:nvSpPr>
        <p:spPr>
          <a:xfrm>
            <a:off x="210250" y="3066700"/>
            <a:ext cx="87411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38"/>
          <p:cNvGrpSpPr/>
          <p:nvPr/>
        </p:nvGrpSpPr>
        <p:grpSpPr>
          <a:xfrm>
            <a:off x="-1246569" y="-918401"/>
            <a:ext cx="2463122" cy="2463122"/>
            <a:chOff x="-1724550" y="3745650"/>
            <a:chExt cx="862800" cy="862800"/>
          </a:xfrm>
        </p:grpSpPr>
        <p:sp>
          <p:nvSpPr>
            <p:cNvPr id="74" name="Google Shape;74;p38"/>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8"/>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8"/>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8"/>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8"/>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8"/>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8"/>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8"/>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8"/>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8"/>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8"/>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8"/>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8"/>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38"/>
          <p:cNvSpPr/>
          <p:nvPr/>
        </p:nvSpPr>
        <p:spPr>
          <a:xfrm>
            <a:off x="7985412" y="90922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rot="-5400000">
            <a:off x="-606700" y="476753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 name="Google Shape;92;p38"/>
          <p:cNvGrpSpPr/>
          <p:nvPr/>
        </p:nvGrpSpPr>
        <p:grpSpPr>
          <a:xfrm>
            <a:off x="2278892" y="-144954"/>
            <a:ext cx="1465824" cy="582972"/>
            <a:chOff x="-3583200" y="3193700"/>
            <a:chExt cx="980550" cy="390000"/>
          </a:xfrm>
        </p:grpSpPr>
        <p:sp>
          <p:nvSpPr>
            <p:cNvPr id="93" name="Google Shape;93;p38"/>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8"/>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8"/>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8"/>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8"/>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8"/>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8"/>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8"/>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8"/>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8"/>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8"/>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8"/>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8"/>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38"/>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8"/>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8"/>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8"/>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8"/>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8"/>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8"/>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8"/>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8"/>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8"/>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8"/>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8"/>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8"/>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8"/>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8"/>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8"/>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8"/>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8"/>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8"/>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38"/>
          <p:cNvSpPr/>
          <p:nvPr/>
        </p:nvSpPr>
        <p:spPr>
          <a:xfrm>
            <a:off x="210250" y="3638400"/>
            <a:ext cx="8741100" cy="1144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8"/>
          <p:cNvSpPr txBox="1">
            <a:spLocks noGrp="1"/>
          </p:cNvSpPr>
          <p:nvPr>
            <p:ph type="ctrTitle"/>
          </p:nvPr>
        </p:nvSpPr>
        <p:spPr>
          <a:xfrm>
            <a:off x="713225" y="852900"/>
            <a:ext cx="7717500" cy="1894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7" name="Google Shape;127;p38"/>
          <p:cNvSpPr/>
          <p:nvPr/>
        </p:nvSpPr>
        <p:spPr>
          <a:xfrm>
            <a:off x="489825" y="3322500"/>
            <a:ext cx="145200" cy="14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8"/>
          <p:cNvSpPr/>
          <p:nvPr/>
        </p:nvSpPr>
        <p:spPr>
          <a:xfrm>
            <a:off x="780588" y="3322500"/>
            <a:ext cx="145200" cy="14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8"/>
          <p:cNvSpPr/>
          <p:nvPr/>
        </p:nvSpPr>
        <p:spPr>
          <a:xfrm>
            <a:off x="1071350" y="3322500"/>
            <a:ext cx="145200" cy="14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130;p38"/>
          <p:cNvGrpSpPr/>
          <p:nvPr/>
        </p:nvGrpSpPr>
        <p:grpSpPr>
          <a:xfrm>
            <a:off x="7319450" y="3957975"/>
            <a:ext cx="312300" cy="505000"/>
            <a:chOff x="-979225" y="3852975"/>
            <a:chExt cx="312300" cy="505000"/>
          </a:xfrm>
        </p:grpSpPr>
        <p:sp>
          <p:nvSpPr>
            <p:cNvPr id="131" name="Google Shape;131;p38"/>
            <p:cNvSpPr/>
            <p:nvPr/>
          </p:nvSpPr>
          <p:spPr>
            <a:xfrm>
              <a:off x="-97922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8"/>
            <p:cNvSpPr/>
            <p:nvPr/>
          </p:nvSpPr>
          <p:spPr>
            <a:xfrm>
              <a:off x="-845575" y="396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8"/>
            <p:cNvSpPr/>
            <p:nvPr/>
          </p:nvSpPr>
          <p:spPr>
            <a:xfrm>
              <a:off x="-9792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8"/>
            <p:cNvSpPr/>
            <p:nvPr/>
          </p:nvSpPr>
          <p:spPr>
            <a:xfrm>
              <a:off x="-84557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8"/>
            <p:cNvSpPr/>
            <p:nvPr/>
          </p:nvSpPr>
          <p:spPr>
            <a:xfrm>
              <a:off x="-711925" y="408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8"/>
            <p:cNvSpPr/>
            <p:nvPr/>
          </p:nvSpPr>
          <p:spPr>
            <a:xfrm>
              <a:off x="-97922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8"/>
            <p:cNvSpPr/>
            <p:nvPr/>
          </p:nvSpPr>
          <p:spPr>
            <a:xfrm>
              <a:off x="-845575" y="4197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8"/>
            <p:cNvSpPr/>
            <p:nvPr/>
          </p:nvSpPr>
          <p:spPr>
            <a:xfrm>
              <a:off x="-979225" y="431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8"/>
            <p:cNvSpPr/>
            <p:nvPr/>
          </p:nvSpPr>
          <p:spPr>
            <a:xfrm>
              <a:off x="-979225" y="3852975"/>
              <a:ext cx="45000" cy="45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38"/>
          <p:cNvSpPr txBox="1">
            <a:spLocks noGrp="1"/>
          </p:cNvSpPr>
          <p:nvPr>
            <p:ph type="subTitle" idx="1"/>
          </p:nvPr>
        </p:nvSpPr>
        <p:spPr>
          <a:xfrm>
            <a:off x="2278900" y="4024775"/>
            <a:ext cx="4586100" cy="371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800"/>
              <a:buNone/>
              <a:defRPr sz="20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1" name="Google Shape;141;p38"/>
          <p:cNvGrpSpPr/>
          <p:nvPr/>
        </p:nvGrpSpPr>
        <p:grpSpPr>
          <a:xfrm rot="10800000">
            <a:off x="5657263" y="-528550"/>
            <a:ext cx="1207725" cy="1207725"/>
            <a:chOff x="-1473400" y="5668075"/>
            <a:chExt cx="1207725" cy="1207725"/>
          </a:xfrm>
        </p:grpSpPr>
        <p:sp>
          <p:nvSpPr>
            <p:cNvPr id="142" name="Google Shape;142;p38"/>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8"/>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8"/>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8"/>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8"/>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8"/>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8"/>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8"/>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8"/>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8"/>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8"/>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8"/>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8"/>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8"/>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8"/>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8"/>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8"/>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8"/>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8"/>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8"/>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8"/>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8"/>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8"/>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8"/>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8"/>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8"/>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8"/>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8"/>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8"/>
          <p:cNvSpPr/>
          <p:nvPr/>
        </p:nvSpPr>
        <p:spPr>
          <a:xfrm>
            <a:off x="3665400" y="-272525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8"/>
        <p:cNvGrpSpPr/>
        <p:nvPr/>
      </p:nvGrpSpPr>
      <p:grpSpPr>
        <a:xfrm>
          <a:off x="0" y="0"/>
          <a:ext cx="0" cy="0"/>
          <a:chOff x="0" y="0"/>
          <a:chExt cx="0" cy="0"/>
        </a:xfrm>
      </p:grpSpPr>
      <p:sp>
        <p:nvSpPr>
          <p:cNvPr id="699" name="Google Shape;699;p47"/>
          <p:cNvSpPr/>
          <p:nvPr/>
        </p:nvSpPr>
        <p:spPr>
          <a:xfrm>
            <a:off x="2001775" y="964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0" name="Google Shape;700;p47"/>
          <p:cNvGrpSpPr/>
          <p:nvPr/>
        </p:nvGrpSpPr>
        <p:grpSpPr>
          <a:xfrm>
            <a:off x="2219629" y="4527546"/>
            <a:ext cx="1465824" cy="582972"/>
            <a:chOff x="-3583200" y="3193700"/>
            <a:chExt cx="980550" cy="390000"/>
          </a:xfrm>
        </p:grpSpPr>
        <p:sp>
          <p:nvSpPr>
            <p:cNvPr id="701" name="Google Shape;701;p47"/>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47"/>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47"/>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7"/>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47"/>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47"/>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7"/>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47"/>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47"/>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7"/>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47"/>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47"/>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7"/>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47"/>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47"/>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47"/>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47"/>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47"/>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47"/>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7"/>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47"/>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47"/>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7"/>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47"/>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47"/>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7"/>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47"/>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47"/>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7"/>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47"/>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47"/>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7"/>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3" name="Google Shape;733;p47"/>
          <p:cNvGrpSpPr/>
          <p:nvPr/>
        </p:nvGrpSpPr>
        <p:grpSpPr>
          <a:xfrm rot="10800000">
            <a:off x="7867438" y="3810825"/>
            <a:ext cx="1207725" cy="1207725"/>
            <a:chOff x="-1473400" y="5668075"/>
            <a:chExt cx="1207725" cy="1207725"/>
          </a:xfrm>
        </p:grpSpPr>
        <p:sp>
          <p:nvSpPr>
            <p:cNvPr id="734" name="Google Shape;734;p4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4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4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4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4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4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4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4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4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4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4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4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4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4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4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4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4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4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4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4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4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4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4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4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4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4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4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4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2" name="Google Shape;762;p47"/>
          <p:cNvSpPr/>
          <p:nvPr/>
        </p:nvSpPr>
        <p:spPr>
          <a:xfrm>
            <a:off x="-424950" y="101850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4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4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4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4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47"/>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768" name="Google Shape;768;p47"/>
          <p:cNvSpPr txBox="1">
            <a:spLocks noGrp="1"/>
          </p:cNvSpPr>
          <p:nvPr>
            <p:ph type="body" idx="1"/>
          </p:nvPr>
        </p:nvSpPr>
        <p:spPr>
          <a:xfrm>
            <a:off x="2510550" y="1992725"/>
            <a:ext cx="4122900" cy="19875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SzPts val="12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769" name="Google Shape;769;p47"/>
          <p:cNvSpPr/>
          <p:nvPr/>
        </p:nvSpPr>
        <p:spPr>
          <a:xfrm rot="5400000">
            <a:off x="8140487" y="891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0"/>
        <p:cNvGrpSpPr/>
        <p:nvPr/>
      </p:nvGrpSpPr>
      <p:grpSpPr>
        <a:xfrm>
          <a:off x="0" y="0"/>
          <a:ext cx="0" cy="0"/>
          <a:chOff x="0" y="0"/>
          <a:chExt cx="0" cy="0"/>
        </a:xfrm>
      </p:grpSpPr>
      <p:grpSp>
        <p:nvGrpSpPr>
          <p:cNvPr id="771" name="Google Shape;771;p48"/>
          <p:cNvGrpSpPr/>
          <p:nvPr/>
        </p:nvGrpSpPr>
        <p:grpSpPr>
          <a:xfrm rot="-5400000">
            <a:off x="-277283" y="2822271"/>
            <a:ext cx="1465824" cy="582972"/>
            <a:chOff x="-3583200" y="3193700"/>
            <a:chExt cx="980550" cy="390000"/>
          </a:xfrm>
        </p:grpSpPr>
        <p:sp>
          <p:nvSpPr>
            <p:cNvPr id="772" name="Google Shape;772;p48"/>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48"/>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48"/>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48"/>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48"/>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48"/>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48"/>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48"/>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48"/>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48"/>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48"/>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48"/>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48"/>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48"/>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48"/>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8"/>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48"/>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8"/>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48"/>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8"/>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8"/>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48"/>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48"/>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48"/>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48"/>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48"/>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48"/>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48"/>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48"/>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48"/>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48"/>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8"/>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48"/>
          <p:cNvSpPr/>
          <p:nvPr/>
        </p:nvSpPr>
        <p:spPr>
          <a:xfrm>
            <a:off x="156600" y="-7872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5" name="Google Shape;805;p48"/>
          <p:cNvGrpSpPr/>
          <p:nvPr/>
        </p:nvGrpSpPr>
        <p:grpSpPr>
          <a:xfrm rot="10800000">
            <a:off x="7711813" y="152650"/>
            <a:ext cx="1207725" cy="1207725"/>
            <a:chOff x="-1473400" y="5668075"/>
            <a:chExt cx="1207725" cy="1207725"/>
          </a:xfrm>
        </p:grpSpPr>
        <p:sp>
          <p:nvSpPr>
            <p:cNvPr id="806" name="Google Shape;806;p48"/>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48"/>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48"/>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8"/>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8"/>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48"/>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8"/>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8"/>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8"/>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8"/>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48"/>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48"/>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8"/>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8"/>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8"/>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8"/>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8"/>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8"/>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8"/>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48"/>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48"/>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48"/>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8"/>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48"/>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8"/>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8"/>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8"/>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8"/>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48"/>
          <p:cNvGrpSpPr/>
          <p:nvPr/>
        </p:nvGrpSpPr>
        <p:grpSpPr>
          <a:xfrm rot="5400000">
            <a:off x="2398754" y="4119097"/>
            <a:ext cx="1465824" cy="582972"/>
            <a:chOff x="-3583200" y="3193700"/>
            <a:chExt cx="980550" cy="390000"/>
          </a:xfrm>
        </p:grpSpPr>
        <p:sp>
          <p:nvSpPr>
            <p:cNvPr id="835" name="Google Shape;835;p4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4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4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4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4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4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4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4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4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7" name="Google Shape;867;p48"/>
          <p:cNvSpPr/>
          <p:nvPr/>
        </p:nvSpPr>
        <p:spPr>
          <a:xfrm rot="-5400000">
            <a:off x="8171850" y="41456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48"/>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48"/>
          <p:cNvSpPr/>
          <p:nvPr/>
        </p:nvSpPr>
        <p:spPr>
          <a:xfrm>
            <a:off x="932013"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8"/>
          <p:cNvSpPr/>
          <p:nvPr/>
        </p:nvSpPr>
        <p:spPr>
          <a:xfrm>
            <a:off x="2840171"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48"/>
          <p:cNvSpPr/>
          <p:nvPr/>
        </p:nvSpPr>
        <p:spPr>
          <a:xfrm>
            <a:off x="4748329"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48"/>
          <p:cNvSpPr/>
          <p:nvPr/>
        </p:nvSpPr>
        <p:spPr>
          <a:xfrm>
            <a:off x="6656488" y="1907125"/>
            <a:ext cx="1555500" cy="2437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48"/>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48"/>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48"/>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8"/>
          <p:cNvSpPr txBox="1">
            <a:spLocks noGrp="1"/>
          </p:cNvSpPr>
          <p:nvPr>
            <p:ph type="title"/>
          </p:nvPr>
        </p:nvSpPr>
        <p:spPr>
          <a:xfrm>
            <a:off x="1046850" y="2136475"/>
            <a:ext cx="13260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877" name="Google Shape;877;p48"/>
          <p:cNvSpPr txBox="1">
            <a:spLocks noGrp="1"/>
          </p:cNvSpPr>
          <p:nvPr>
            <p:ph type="subTitle" idx="1"/>
          </p:nvPr>
        </p:nvSpPr>
        <p:spPr>
          <a:xfrm>
            <a:off x="1046850" y="2600425"/>
            <a:ext cx="13260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8" name="Google Shape;878;p48"/>
          <p:cNvSpPr txBox="1">
            <a:spLocks noGrp="1"/>
          </p:cNvSpPr>
          <p:nvPr>
            <p:ph type="subTitle" idx="2"/>
          </p:nvPr>
        </p:nvSpPr>
        <p:spPr>
          <a:xfrm>
            <a:off x="1046850" y="3264775"/>
            <a:ext cx="1326000" cy="850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9" name="Google Shape;879;p48"/>
          <p:cNvSpPr txBox="1">
            <a:spLocks noGrp="1"/>
          </p:cNvSpPr>
          <p:nvPr>
            <p:ph type="title" idx="3"/>
          </p:nvPr>
        </p:nvSpPr>
        <p:spPr>
          <a:xfrm>
            <a:off x="2954925" y="2136475"/>
            <a:ext cx="13260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880" name="Google Shape;880;p48"/>
          <p:cNvSpPr txBox="1">
            <a:spLocks noGrp="1"/>
          </p:cNvSpPr>
          <p:nvPr>
            <p:ph type="subTitle" idx="4"/>
          </p:nvPr>
        </p:nvSpPr>
        <p:spPr>
          <a:xfrm>
            <a:off x="2954925" y="2600425"/>
            <a:ext cx="13260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1" name="Google Shape;881;p48"/>
          <p:cNvSpPr txBox="1">
            <a:spLocks noGrp="1"/>
          </p:cNvSpPr>
          <p:nvPr>
            <p:ph type="subTitle" idx="5"/>
          </p:nvPr>
        </p:nvSpPr>
        <p:spPr>
          <a:xfrm>
            <a:off x="2954925" y="3264775"/>
            <a:ext cx="1326000" cy="850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2" name="Google Shape;882;p48"/>
          <p:cNvSpPr txBox="1">
            <a:spLocks noGrp="1"/>
          </p:cNvSpPr>
          <p:nvPr>
            <p:ph type="title" idx="6"/>
          </p:nvPr>
        </p:nvSpPr>
        <p:spPr>
          <a:xfrm>
            <a:off x="4863088" y="2136475"/>
            <a:ext cx="13260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883" name="Google Shape;883;p48"/>
          <p:cNvSpPr txBox="1">
            <a:spLocks noGrp="1"/>
          </p:cNvSpPr>
          <p:nvPr>
            <p:ph type="subTitle" idx="7"/>
          </p:nvPr>
        </p:nvSpPr>
        <p:spPr>
          <a:xfrm>
            <a:off x="4863088" y="2600425"/>
            <a:ext cx="13260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4" name="Google Shape;884;p48"/>
          <p:cNvSpPr txBox="1">
            <a:spLocks noGrp="1"/>
          </p:cNvSpPr>
          <p:nvPr>
            <p:ph type="subTitle" idx="8"/>
          </p:nvPr>
        </p:nvSpPr>
        <p:spPr>
          <a:xfrm>
            <a:off x="4863088" y="3264775"/>
            <a:ext cx="1326000" cy="850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5" name="Google Shape;885;p48"/>
          <p:cNvSpPr txBox="1">
            <a:spLocks noGrp="1"/>
          </p:cNvSpPr>
          <p:nvPr>
            <p:ph type="title" idx="9"/>
          </p:nvPr>
        </p:nvSpPr>
        <p:spPr>
          <a:xfrm>
            <a:off x="6771213" y="2136475"/>
            <a:ext cx="13260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886" name="Google Shape;886;p48"/>
          <p:cNvSpPr txBox="1">
            <a:spLocks noGrp="1"/>
          </p:cNvSpPr>
          <p:nvPr>
            <p:ph type="subTitle" idx="13"/>
          </p:nvPr>
        </p:nvSpPr>
        <p:spPr>
          <a:xfrm>
            <a:off x="6771213" y="2600425"/>
            <a:ext cx="13260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7" name="Google Shape;887;p48"/>
          <p:cNvSpPr txBox="1">
            <a:spLocks noGrp="1"/>
          </p:cNvSpPr>
          <p:nvPr>
            <p:ph type="subTitle" idx="14"/>
          </p:nvPr>
        </p:nvSpPr>
        <p:spPr>
          <a:xfrm>
            <a:off x="6771213" y="3264775"/>
            <a:ext cx="1326000" cy="850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8" name="Google Shape;888;p48"/>
          <p:cNvSpPr txBox="1">
            <a:spLocks noGrp="1"/>
          </p:cNvSpPr>
          <p:nvPr>
            <p:ph type="title" idx="15"/>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89"/>
        <p:cNvGrpSpPr/>
        <p:nvPr/>
      </p:nvGrpSpPr>
      <p:grpSpPr>
        <a:xfrm>
          <a:off x="0" y="0"/>
          <a:ext cx="0" cy="0"/>
          <a:chOff x="0" y="0"/>
          <a:chExt cx="0" cy="0"/>
        </a:xfrm>
      </p:grpSpPr>
      <p:grpSp>
        <p:nvGrpSpPr>
          <p:cNvPr id="890" name="Google Shape;890;p49"/>
          <p:cNvGrpSpPr/>
          <p:nvPr/>
        </p:nvGrpSpPr>
        <p:grpSpPr>
          <a:xfrm>
            <a:off x="5762982" y="-1746603"/>
            <a:ext cx="2463121" cy="2463121"/>
            <a:chOff x="-1724550" y="3745650"/>
            <a:chExt cx="862800" cy="862800"/>
          </a:xfrm>
        </p:grpSpPr>
        <p:sp>
          <p:nvSpPr>
            <p:cNvPr id="891" name="Google Shape;891;p49"/>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9"/>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9"/>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9"/>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9"/>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49"/>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49"/>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49"/>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49"/>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9"/>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9"/>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9"/>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9"/>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49"/>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49"/>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6" name="Google Shape;906;p49"/>
          <p:cNvSpPr/>
          <p:nvPr/>
        </p:nvSpPr>
        <p:spPr>
          <a:xfrm>
            <a:off x="1794275" y="96413"/>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7" name="Google Shape;907;p49"/>
          <p:cNvGrpSpPr/>
          <p:nvPr/>
        </p:nvGrpSpPr>
        <p:grpSpPr>
          <a:xfrm rot="5400000">
            <a:off x="7931280" y="1696109"/>
            <a:ext cx="1465824" cy="582972"/>
            <a:chOff x="-3583200" y="3193700"/>
            <a:chExt cx="980550" cy="390000"/>
          </a:xfrm>
        </p:grpSpPr>
        <p:sp>
          <p:nvSpPr>
            <p:cNvPr id="908" name="Google Shape;908;p49"/>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49"/>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9"/>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9"/>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49"/>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49"/>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49"/>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49"/>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49"/>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49"/>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49"/>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49"/>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49"/>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49"/>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9"/>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9"/>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9"/>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9"/>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9"/>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9"/>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49"/>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49"/>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9"/>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9"/>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9"/>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9"/>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9"/>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9"/>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49"/>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49"/>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49"/>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9"/>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0" name="Google Shape;940;p49"/>
          <p:cNvSpPr/>
          <p:nvPr/>
        </p:nvSpPr>
        <p:spPr>
          <a:xfrm>
            <a:off x="2172925" y="19687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49"/>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9"/>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49"/>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49"/>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49"/>
          <p:cNvSpPr txBox="1">
            <a:spLocks noGrp="1"/>
          </p:cNvSpPr>
          <p:nvPr>
            <p:ph type="title"/>
          </p:nvPr>
        </p:nvSpPr>
        <p:spPr>
          <a:xfrm>
            <a:off x="497600" y="899500"/>
            <a:ext cx="8148300" cy="2176200"/>
          </a:xfrm>
          <a:prstGeom prst="rect">
            <a:avLst/>
          </a:prstGeom>
          <a:solidFill>
            <a:schemeClr val="dk2"/>
          </a:solidFill>
          <a:ln>
            <a:noFill/>
          </a:ln>
        </p:spPr>
        <p:txBody>
          <a:bodyPr spcFirstLastPara="1" wrap="square" lIns="0" tIns="0" rIns="0" bIns="0" anchor="ctr" anchorCtr="0">
            <a:noAutofit/>
          </a:bodyPr>
          <a:lstStyle>
            <a:lvl1pPr marR="640080" lvl="0" algn="ctr">
              <a:lnSpc>
                <a:spcPct val="100000"/>
              </a:lnSpc>
              <a:spcBef>
                <a:spcPts val="0"/>
              </a:spcBef>
              <a:spcAft>
                <a:spcPts val="0"/>
              </a:spcAft>
              <a:buSzPts val="3000"/>
              <a:buNone/>
              <a:defRPr sz="2000">
                <a:latin typeface="Roboto"/>
                <a:ea typeface="Roboto"/>
                <a:cs typeface="Roboto"/>
                <a:sym typeface="Roboto"/>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946" name="Google Shape;946;p49"/>
          <p:cNvSpPr txBox="1">
            <a:spLocks noGrp="1"/>
          </p:cNvSpPr>
          <p:nvPr>
            <p:ph type="title" idx="2"/>
          </p:nvPr>
        </p:nvSpPr>
        <p:spPr>
          <a:xfrm>
            <a:off x="497600" y="3557700"/>
            <a:ext cx="8148300" cy="686400"/>
          </a:xfrm>
          <a:prstGeom prst="rect">
            <a:avLst/>
          </a:prstGeom>
          <a:solidFill>
            <a:schemeClr val="accent1"/>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947" name="Google Shape;947;p49"/>
          <p:cNvSpPr/>
          <p:nvPr/>
        </p:nvSpPr>
        <p:spPr>
          <a:xfrm rot="-5400000">
            <a:off x="-483025" y="43265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948"/>
        <p:cNvGrpSpPr/>
        <p:nvPr/>
      </p:nvGrpSpPr>
      <p:grpSpPr>
        <a:xfrm>
          <a:off x="0" y="0"/>
          <a:ext cx="0" cy="0"/>
          <a:chOff x="0" y="0"/>
          <a:chExt cx="0" cy="0"/>
        </a:xfrm>
      </p:grpSpPr>
      <p:sp>
        <p:nvSpPr>
          <p:cNvPr id="949" name="Google Shape;949;p50"/>
          <p:cNvSpPr/>
          <p:nvPr/>
        </p:nvSpPr>
        <p:spPr>
          <a:xfrm>
            <a:off x="276900" y="18354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50"/>
          <p:cNvSpPr/>
          <p:nvPr/>
        </p:nvSpPr>
        <p:spPr>
          <a:xfrm>
            <a:off x="5683350" y="18354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Google Shape;951;p50"/>
          <p:cNvGrpSpPr/>
          <p:nvPr/>
        </p:nvGrpSpPr>
        <p:grpSpPr>
          <a:xfrm rot="10800000">
            <a:off x="3056063" y="55063"/>
            <a:ext cx="1207725" cy="1207725"/>
            <a:chOff x="-1473400" y="5668075"/>
            <a:chExt cx="1207725" cy="1207725"/>
          </a:xfrm>
        </p:grpSpPr>
        <p:sp>
          <p:nvSpPr>
            <p:cNvPr id="952" name="Google Shape;952;p50"/>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50"/>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50"/>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50"/>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50"/>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50"/>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50"/>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50"/>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50"/>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50"/>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50"/>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50"/>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50"/>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50"/>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50"/>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50"/>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50"/>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50"/>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50"/>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50"/>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50"/>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50"/>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50"/>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50"/>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50"/>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50"/>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50"/>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50"/>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0" name="Google Shape;980;p50"/>
          <p:cNvGrpSpPr/>
          <p:nvPr/>
        </p:nvGrpSpPr>
        <p:grpSpPr>
          <a:xfrm>
            <a:off x="178942" y="4296946"/>
            <a:ext cx="1465824" cy="582972"/>
            <a:chOff x="-3583200" y="3193700"/>
            <a:chExt cx="980550" cy="390000"/>
          </a:xfrm>
        </p:grpSpPr>
        <p:sp>
          <p:nvSpPr>
            <p:cNvPr id="981" name="Google Shape;981;p50"/>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50"/>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50"/>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50"/>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50"/>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50"/>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50"/>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50"/>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50"/>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50"/>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50"/>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50"/>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50"/>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50"/>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50"/>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50"/>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50"/>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50"/>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50"/>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50"/>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50"/>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50"/>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50"/>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50"/>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50"/>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50"/>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50"/>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50"/>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50"/>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50"/>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50"/>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50"/>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3" name="Google Shape;1013;p50"/>
          <p:cNvGrpSpPr/>
          <p:nvPr/>
        </p:nvGrpSpPr>
        <p:grpSpPr>
          <a:xfrm>
            <a:off x="7557892" y="1687709"/>
            <a:ext cx="1465824" cy="582972"/>
            <a:chOff x="-3583200" y="3193700"/>
            <a:chExt cx="980550" cy="390000"/>
          </a:xfrm>
        </p:grpSpPr>
        <p:sp>
          <p:nvSpPr>
            <p:cNvPr id="1014" name="Google Shape;1014;p50"/>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50"/>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50"/>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50"/>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50"/>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50"/>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50"/>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50"/>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50"/>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50"/>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50"/>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50"/>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50"/>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50"/>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50"/>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50"/>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50"/>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50"/>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50"/>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50"/>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50"/>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50"/>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50"/>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50"/>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50"/>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50"/>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50"/>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50"/>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50"/>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50"/>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50"/>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50"/>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6" name="Google Shape;1046;p50"/>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50"/>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50"/>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50"/>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50"/>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1"/>
        <p:cNvGrpSpPr/>
        <p:nvPr/>
      </p:nvGrpSpPr>
      <p:grpSpPr>
        <a:xfrm>
          <a:off x="0" y="0"/>
          <a:ext cx="0" cy="0"/>
          <a:chOff x="0" y="0"/>
          <a:chExt cx="0" cy="0"/>
        </a:xfrm>
      </p:grpSpPr>
      <p:grpSp>
        <p:nvGrpSpPr>
          <p:cNvPr id="1052" name="Google Shape;1052;p51"/>
          <p:cNvGrpSpPr/>
          <p:nvPr/>
        </p:nvGrpSpPr>
        <p:grpSpPr>
          <a:xfrm>
            <a:off x="6897657" y="2555672"/>
            <a:ext cx="2463121" cy="2463121"/>
            <a:chOff x="-1724550" y="3745650"/>
            <a:chExt cx="862800" cy="862800"/>
          </a:xfrm>
        </p:grpSpPr>
        <p:sp>
          <p:nvSpPr>
            <p:cNvPr id="1053" name="Google Shape;1053;p51"/>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51"/>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51"/>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51"/>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51"/>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51"/>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51"/>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51"/>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51"/>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51"/>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51"/>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51"/>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51"/>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51"/>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51"/>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8" name="Google Shape;1068;p51"/>
          <p:cNvSpPr/>
          <p:nvPr/>
        </p:nvSpPr>
        <p:spPr>
          <a:xfrm>
            <a:off x="460775" y="43561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9" name="Google Shape;1069;p51"/>
          <p:cNvGrpSpPr/>
          <p:nvPr/>
        </p:nvGrpSpPr>
        <p:grpSpPr>
          <a:xfrm rot="10800000">
            <a:off x="2383488" y="4236625"/>
            <a:ext cx="1207725" cy="1207725"/>
            <a:chOff x="-1473400" y="5668075"/>
            <a:chExt cx="1207725" cy="1207725"/>
          </a:xfrm>
        </p:grpSpPr>
        <p:sp>
          <p:nvSpPr>
            <p:cNvPr id="1070" name="Google Shape;1070;p51"/>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51"/>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51"/>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51"/>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51"/>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51"/>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51"/>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51"/>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51"/>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51"/>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51"/>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51"/>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51"/>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51"/>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51"/>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51"/>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51"/>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51"/>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51"/>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51"/>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1"/>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51"/>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51"/>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1"/>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51"/>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51"/>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51"/>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51"/>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8" name="Google Shape;1098;p51"/>
          <p:cNvGrpSpPr/>
          <p:nvPr/>
        </p:nvGrpSpPr>
        <p:grpSpPr>
          <a:xfrm rot="5400000">
            <a:off x="3839092" y="-18104"/>
            <a:ext cx="1465824" cy="582972"/>
            <a:chOff x="-3583200" y="3193700"/>
            <a:chExt cx="980550" cy="390000"/>
          </a:xfrm>
        </p:grpSpPr>
        <p:sp>
          <p:nvSpPr>
            <p:cNvPr id="1099" name="Google Shape;1099;p51"/>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51"/>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51"/>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51"/>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51"/>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51"/>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1"/>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1"/>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51"/>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51"/>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51"/>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51"/>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1"/>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1"/>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1"/>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51"/>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1"/>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1"/>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1"/>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51"/>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51"/>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51"/>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51"/>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51"/>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51"/>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1"/>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1"/>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1"/>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51"/>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1"/>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1"/>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1"/>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1" name="Google Shape;1131;p51"/>
          <p:cNvSpPr/>
          <p:nvPr/>
        </p:nvSpPr>
        <p:spPr>
          <a:xfrm>
            <a:off x="385187" y="4343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2" name="Google Shape;1132;p51"/>
          <p:cNvGrpSpPr/>
          <p:nvPr/>
        </p:nvGrpSpPr>
        <p:grpSpPr>
          <a:xfrm rot="5400000">
            <a:off x="-19696" y="2208884"/>
            <a:ext cx="1465824" cy="582972"/>
            <a:chOff x="-3583200" y="3193700"/>
            <a:chExt cx="980550" cy="390000"/>
          </a:xfrm>
        </p:grpSpPr>
        <p:sp>
          <p:nvSpPr>
            <p:cNvPr id="1133" name="Google Shape;1133;p51"/>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1"/>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51"/>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51"/>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51"/>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51"/>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51"/>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51"/>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51"/>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51"/>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51"/>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1"/>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1"/>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1"/>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1"/>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1"/>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1"/>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1"/>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1"/>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1"/>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1"/>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1"/>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1"/>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1"/>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1"/>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1"/>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1"/>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1"/>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1"/>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1"/>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51"/>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51"/>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5" name="Google Shape;1165;p51"/>
          <p:cNvSpPr/>
          <p:nvPr/>
        </p:nvSpPr>
        <p:spPr>
          <a:xfrm>
            <a:off x="6457575" y="-232555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1"/>
          <p:cNvSpPr txBox="1">
            <a:spLocks noGrp="1"/>
          </p:cNvSpPr>
          <p:nvPr>
            <p:ph type="ctrTitle"/>
          </p:nvPr>
        </p:nvSpPr>
        <p:spPr>
          <a:xfrm>
            <a:off x="1678975" y="1184675"/>
            <a:ext cx="5786100" cy="2778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5200"/>
              <a:buNone/>
              <a:defRPr sz="9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7"/>
        <p:cNvGrpSpPr/>
        <p:nvPr/>
      </p:nvGrpSpPr>
      <p:grpSpPr>
        <a:xfrm>
          <a:off x="0" y="0"/>
          <a:ext cx="0" cy="0"/>
          <a:chOff x="0" y="0"/>
          <a:chExt cx="0" cy="0"/>
        </a:xfrm>
      </p:grpSpPr>
      <p:grpSp>
        <p:nvGrpSpPr>
          <p:cNvPr id="1168" name="Google Shape;1168;p52"/>
          <p:cNvGrpSpPr/>
          <p:nvPr/>
        </p:nvGrpSpPr>
        <p:grpSpPr>
          <a:xfrm rot="10800000">
            <a:off x="7826900" y="2509838"/>
            <a:ext cx="1207725" cy="1207725"/>
            <a:chOff x="-1473400" y="5668075"/>
            <a:chExt cx="1207725" cy="1207725"/>
          </a:xfrm>
        </p:grpSpPr>
        <p:sp>
          <p:nvSpPr>
            <p:cNvPr id="1169" name="Google Shape;1169;p5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5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5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5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5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5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5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5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5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5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5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5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7" name="Google Shape;1197;p52"/>
          <p:cNvSpPr/>
          <p:nvPr/>
        </p:nvSpPr>
        <p:spPr>
          <a:xfrm>
            <a:off x="0" y="23676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8" name="Google Shape;1198;p52"/>
          <p:cNvGrpSpPr/>
          <p:nvPr/>
        </p:nvGrpSpPr>
        <p:grpSpPr>
          <a:xfrm rot="5400000">
            <a:off x="4237554" y="4852047"/>
            <a:ext cx="1465824" cy="582972"/>
            <a:chOff x="-3583200" y="3193700"/>
            <a:chExt cx="980550" cy="390000"/>
          </a:xfrm>
        </p:grpSpPr>
        <p:sp>
          <p:nvSpPr>
            <p:cNvPr id="1199" name="Google Shape;1199;p52"/>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2"/>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52"/>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52"/>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52"/>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52"/>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2"/>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52"/>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52"/>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2"/>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2"/>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52"/>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52"/>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52"/>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52"/>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52"/>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52"/>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52"/>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52"/>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52"/>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52"/>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52"/>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52"/>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52"/>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52"/>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52"/>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52"/>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52"/>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52"/>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2"/>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52"/>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52"/>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1" name="Google Shape;1231;p52"/>
          <p:cNvSpPr/>
          <p:nvPr/>
        </p:nvSpPr>
        <p:spPr>
          <a:xfrm>
            <a:off x="4319550" y="96413"/>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2" name="Google Shape;1232;p52"/>
          <p:cNvGrpSpPr/>
          <p:nvPr/>
        </p:nvGrpSpPr>
        <p:grpSpPr>
          <a:xfrm>
            <a:off x="-739058" y="743146"/>
            <a:ext cx="1465824" cy="582972"/>
            <a:chOff x="-3583200" y="3193700"/>
            <a:chExt cx="980550" cy="390000"/>
          </a:xfrm>
        </p:grpSpPr>
        <p:sp>
          <p:nvSpPr>
            <p:cNvPr id="1233" name="Google Shape;1233;p5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5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5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5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5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5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5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5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5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5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5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5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5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5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5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5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5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5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5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5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5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5" name="Google Shape;1265;p52"/>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52"/>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52"/>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52"/>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52"/>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270" name="Google Shape;1270;p52"/>
          <p:cNvSpPr/>
          <p:nvPr/>
        </p:nvSpPr>
        <p:spPr>
          <a:xfrm>
            <a:off x="497850" y="1944900"/>
            <a:ext cx="8148300" cy="2337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52"/>
          <p:cNvSpPr txBox="1">
            <a:spLocks noGrp="1"/>
          </p:cNvSpPr>
          <p:nvPr>
            <p:ph type="subTitle" idx="1"/>
          </p:nvPr>
        </p:nvSpPr>
        <p:spPr>
          <a:xfrm>
            <a:off x="1406275" y="2208075"/>
            <a:ext cx="3272700" cy="367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2pPr>
            <a:lvl3pPr lvl="2"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3pPr>
            <a:lvl4pPr lvl="3"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4pPr>
            <a:lvl5pPr lvl="4"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5pPr>
            <a:lvl6pPr lvl="5"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6pPr>
            <a:lvl7pPr lvl="6"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7pPr>
            <a:lvl8pPr lvl="7"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8pPr>
            <a:lvl9pPr lvl="8" algn="l">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
        <p:nvSpPr>
          <p:cNvPr id="1272" name="Google Shape;1272;p52"/>
          <p:cNvSpPr txBox="1">
            <a:spLocks noGrp="1"/>
          </p:cNvSpPr>
          <p:nvPr>
            <p:ph type="subTitle" idx="2"/>
          </p:nvPr>
        </p:nvSpPr>
        <p:spPr>
          <a:xfrm>
            <a:off x="1406275" y="2704950"/>
            <a:ext cx="3272700" cy="1131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1273"/>
        <p:cNvGrpSpPr/>
        <p:nvPr/>
      </p:nvGrpSpPr>
      <p:grpSpPr>
        <a:xfrm>
          <a:off x="0" y="0"/>
          <a:ext cx="0" cy="0"/>
          <a:chOff x="0" y="0"/>
          <a:chExt cx="0" cy="0"/>
        </a:xfrm>
      </p:grpSpPr>
      <p:sp>
        <p:nvSpPr>
          <p:cNvPr id="1274" name="Google Shape;1274;p53"/>
          <p:cNvSpPr/>
          <p:nvPr/>
        </p:nvSpPr>
        <p:spPr>
          <a:xfrm>
            <a:off x="1754175" y="-183407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5" name="Google Shape;1275;p53"/>
          <p:cNvGrpSpPr/>
          <p:nvPr/>
        </p:nvGrpSpPr>
        <p:grpSpPr>
          <a:xfrm>
            <a:off x="5216217" y="4897521"/>
            <a:ext cx="1465824" cy="582972"/>
            <a:chOff x="-3583200" y="3193700"/>
            <a:chExt cx="980550" cy="390000"/>
          </a:xfrm>
        </p:grpSpPr>
        <p:sp>
          <p:nvSpPr>
            <p:cNvPr id="1276" name="Google Shape;1276;p5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5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5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5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5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5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5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5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5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5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5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5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5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5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5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5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5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5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5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5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5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5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5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5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8" name="Google Shape;1308;p53"/>
          <p:cNvGrpSpPr/>
          <p:nvPr/>
        </p:nvGrpSpPr>
        <p:grpSpPr>
          <a:xfrm>
            <a:off x="-622255" y="2548034"/>
            <a:ext cx="2463121" cy="2463121"/>
            <a:chOff x="-1724550" y="3745650"/>
            <a:chExt cx="862800" cy="862800"/>
          </a:xfrm>
        </p:grpSpPr>
        <p:sp>
          <p:nvSpPr>
            <p:cNvPr id="1309" name="Google Shape;1309;p53"/>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3"/>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3"/>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3"/>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53"/>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53"/>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53"/>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53"/>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53"/>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53"/>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3"/>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3"/>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3"/>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3"/>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53"/>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4" name="Google Shape;1324;p53"/>
          <p:cNvSpPr/>
          <p:nvPr/>
        </p:nvSpPr>
        <p:spPr>
          <a:xfrm rot="5400000">
            <a:off x="8178987" y="5537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3"/>
          <p:cNvSpPr/>
          <p:nvPr/>
        </p:nvSpPr>
        <p:spPr>
          <a:xfrm>
            <a:off x="8491025" y="26074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5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3"/>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331" name="Google Shape;1331;p53"/>
          <p:cNvSpPr txBox="1">
            <a:spLocks noGrp="1"/>
          </p:cNvSpPr>
          <p:nvPr>
            <p:ph type="subTitle" idx="1"/>
          </p:nvPr>
        </p:nvSpPr>
        <p:spPr>
          <a:xfrm>
            <a:off x="986675" y="2054875"/>
            <a:ext cx="18162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2" name="Google Shape;1332;p53"/>
          <p:cNvSpPr txBox="1">
            <a:spLocks noGrp="1"/>
          </p:cNvSpPr>
          <p:nvPr>
            <p:ph type="subTitle" idx="2"/>
          </p:nvPr>
        </p:nvSpPr>
        <p:spPr>
          <a:xfrm>
            <a:off x="1088650" y="3274112"/>
            <a:ext cx="1612200" cy="1011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3" name="Google Shape;1333;p53"/>
          <p:cNvSpPr txBox="1">
            <a:spLocks noGrp="1"/>
          </p:cNvSpPr>
          <p:nvPr>
            <p:ph type="subTitle" idx="3"/>
          </p:nvPr>
        </p:nvSpPr>
        <p:spPr>
          <a:xfrm>
            <a:off x="3663875" y="2054875"/>
            <a:ext cx="18162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4" name="Google Shape;1334;p53"/>
          <p:cNvSpPr txBox="1">
            <a:spLocks noGrp="1"/>
          </p:cNvSpPr>
          <p:nvPr>
            <p:ph type="subTitle" idx="4"/>
          </p:nvPr>
        </p:nvSpPr>
        <p:spPr>
          <a:xfrm>
            <a:off x="3765900" y="3274100"/>
            <a:ext cx="1612200" cy="1011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5" name="Google Shape;1335;p53"/>
          <p:cNvSpPr txBox="1">
            <a:spLocks noGrp="1"/>
          </p:cNvSpPr>
          <p:nvPr>
            <p:ph type="subTitle" idx="5"/>
          </p:nvPr>
        </p:nvSpPr>
        <p:spPr>
          <a:xfrm>
            <a:off x="6341075" y="2054875"/>
            <a:ext cx="1816200" cy="552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6" name="Google Shape;1336;p53"/>
          <p:cNvSpPr txBox="1">
            <a:spLocks noGrp="1"/>
          </p:cNvSpPr>
          <p:nvPr>
            <p:ph type="subTitle" idx="6"/>
          </p:nvPr>
        </p:nvSpPr>
        <p:spPr>
          <a:xfrm>
            <a:off x="6443075" y="3274100"/>
            <a:ext cx="1612200" cy="1011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37"/>
        <p:cNvGrpSpPr/>
        <p:nvPr/>
      </p:nvGrpSpPr>
      <p:grpSpPr>
        <a:xfrm>
          <a:off x="0" y="0"/>
          <a:ext cx="0" cy="0"/>
          <a:chOff x="0" y="0"/>
          <a:chExt cx="0" cy="0"/>
        </a:xfrm>
      </p:grpSpPr>
      <p:sp>
        <p:nvSpPr>
          <p:cNvPr id="1338" name="Google Shape;1338;p54"/>
          <p:cNvSpPr/>
          <p:nvPr/>
        </p:nvSpPr>
        <p:spPr>
          <a:xfrm rot="-5400000">
            <a:off x="-763542" y="4033365"/>
            <a:ext cx="2010040" cy="210222"/>
          </a:xfrm>
          <a:custGeom>
            <a:avLst/>
            <a:gdLst/>
            <a:ahLst/>
            <a:cxnLst/>
            <a:rect l="l" t="t" r="r" b="b"/>
            <a:pathLst>
              <a:path w="152449" h="15944" extrusionOk="0">
                <a:moveTo>
                  <a:pt x="53937" y="0"/>
                </a:moveTo>
                <a:cubicBezTo>
                  <a:pt x="50402" y="15"/>
                  <a:pt x="47201" y="2563"/>
                  <a:pt x="44932" y="7143"/>
                </a:cubicBezTo>
                <a:cubicBezTo>
                  <a:pt x="43297" y="10330"/>
                  <a:pt x="41180" y="12158"/>
                  <a:pt x="39126" y="12158"/>
                </a:cubicBezTo>
                <a:cubicBezTo>
                  <a:pt x="37074" y="12158"/>
                  <a:pt x="34957" y="10330"/>
                  <a:pt x="33329" y="7158"/>
                </a:cubicBezTo>
                <a:lnTo>
                  <a:pt x="33303" y="7106"/>
                </a:lnTo>
                <a:cubicBezTo>
                  <a:pt x="31002" y="2537"/>
                  <a:pt x="27792" y="26"/>
                  <a:pt x="24262" y="26"/>
                </a:cubicBezTo>
                <a:lnTo>
                  <a:pt x="24250" y="26"/>
                </a:lnTo>
                <a:cubicBezTo>
                  <a:pt x="20708" y="30"/>
                  <a:pt x="17491" y="2563"/>
                  <a:pt x="15198" y="7150"/>
                </a:cubicBezTo>
                <a:cubicBezTo>
                  <a:pt x="13576" y="10330"/>
                  <a:pt x="11479" y="12155"/>
                  <a:pt x="9440" y="12155"/>
                </a:cubicBezTo>
                <a:lnTo>
                  <a:pt x="9437" y="12155"/>
                </a:lnTo>
                <a:cubicBezTo>
                  <a:pt x="7402" y="12155"/>
                  <a:pt x="5307" y="10337"/>
                  <a:pt x="3686" y="7169"/>
                </a:cubicBezTo>
                <a:cubicBezTo>
                  <a:pt x="3367" y="6543"/>
                  <a:pt x="2731" y="6182"/>
                  <a:pt x="2072" y="6182"/>
                </a:cubicBezTo>
                <a:cubicBezTo>
                  <a:pt x="1793" y="6182"/>
                  <a:pt x="1510" y="6246"/>
                  <a:pt x="1245" y="6382"/>
                </a:cubicBezTo>
                <a:cubicBezTo>
                  <a:pt x="351" y="6836"/>
                  <a:pt x="0" y="7930"/>
                  <a:pt x="454" y="8824"/>
                </a:cubicBezTo>
                <a:cubicBezTo>
                  <a:pt x="2752" y="13315"/>
                  <a:pt x="5943" y="15785"/>
                  <a:pt x="9437" y="15785"/>
                </a:cubicBezTo>
                <a:lnTo>
                  <a:pt x="9444" y="15785"/>
                </a:lnTo>
                <a:cubicBezTo>
                  <a:pt x="12945" y="15782"/>
                  <a:pt x="16136" y="13303"/>
                  <a:pt x="18441" y="8786"/>
                </a:cubicBezTo>
                <a:cubicBezTo>
                  <a:pt x="20069" y="5525"/>
                  <a:pt x="22189" y="3657"/>
                  <a:pt x="24257" y="3653"/>
                </a:cubicBezTo>
                <a:lnTo>
                  <a:pt x="24262" y="3653"/>
                </a:lnTo>
                <a:cubicBezTo>
                  <a:pt x="26318" y="3653"/>
                  <a:pt x="28435" y="5507"/>
                  <a:pt x="30060" y="8738"/>
                </a:cubicBezTo>
                <a:lnTo>
                  <a:pt x="30093" y="8801"/>
                </a:lnTo>
                <a:cubicBezTo>
                  <a:pt x="32405" y="13307"/>
                  <a:pt x="35615" y="15789"/>
                  <a:pt x="39126" y="15789"/>
                </a:cubicBezTo>
                <a:cubicBezTo>
                  <a:pt x="42639" y="15789"/>
                  <a:pt x="45849" y="13307"/>
                  <a:pt x="48172" y="8779"/>
                </a:cubicBezTo>
                <a:cubicBezTo>
                  <a:pt x="49785" y="5515"/>
                  <a:pt x="51895" y="3638"/>
                  <a:pt x="53951" y="3631"/>
                </a:cubicBezTo>
                <a:lnTo>
                  <a:pt x="53966" y="3631"/>
                </a:lnTo>
                <a:cubicBezTo>
                  <a:pt x="55995" y="3631"/>
                  <a:pt x="58078" y="5455"/>
                  <a:pt x="59687" y="8639"/>
                </a:cubicBezTo>
                <a:lnTo>
                  <a:pt x="59772" y="8801"/>
                </a:lnTo>
                <a:cubicBezTo>
                  <a:pt x="62084" y="13307"/>
                  <a:pt x="65294" y="15789"/>
                  <a:pt x="68806" y="15789"/>
                </a:cubicBezTo>
                <a:cubicBezTo>
                  <a:pt x="72318" y="15789"/>
                  <a:pt x="75524" y="13307"/>
                  <a:pt x="77840" y="8801"/>
                </a:cubicBezTo>
                <a:lnTo>
                  <a:pt x="77921" y="8643"/>
                </a:lnTo>
                <a:cubicBezTo>
                  <a:pt x="79542" y="5551"/>
                  <a:pt x="81626" y="3786"/>
                  <a:pt x="83642" y="3786"/>
                </a:cubicBezTo>
                <a:cubicBezTo>
                  <a:pt x="85696" y="3786"/>
                  <a:pt x="87812" y="5614"/>
                  <a:pt x="89444" y="8790"/>
                </a:cubicBezTo>
                <a:lnTo>
                  <a:pt x="89522" y="8941"/>
                </a:lnTo>
                <a:cubicBezTo>
                  <a:pt x="91805" y="13458"/>
                  <a:pt x="94984" y="15944"/>
                  <a:pt x="98482" y="15944"/>
                </a:cubicBezTo>
                <a:lnTo>
                  <a:pt x="98511" y="15944"/>
                </a:lnTo>
                <a:cubicBezTo>
                  <a:pt x="102046" y="15930"/>
                  <a:pt x="105248" y="13381"/>
                  <a:pt x="107516" y="8798"/>
                </a:cubicBezTo>
                <a:cubicBezTo>
                  <a:pt x="109152" y="5614"/>
                  <a:pt x="111268" y="3786"/>
                  <a:pt x="113322" y="3786"/>
                </a:cubicBezTo>
                <a:cubicBezTo>
                  <a:pt x="115375" y="3786"/>
                  <a:pt x="117492" y="5614"/>
                  <a:pt x="119120" y="8786"/>
                </a:cubicBezTo>
                <a:lnTo>
                  <a:pt x="119146" y="8839"/>
                </a:lnTo>
                <a:cubicBezTo>
                  <a:pt x="121447" y="13407"/>
                  <a:pt x="124656" y="15918"/>
                  <a:pt x="128187" y="15918"/>
                </a:cubicBezTo>
                <a:lnTo>
                  <a:pt x="128198" y="15918"/>
                </a:lnTo>
                <a:cubicBezTo>
                  <a:pt x="131740" y="15915"/>
                  <a:pt x="134957" y="13381"/>
                  <a:pt x="137250" y="8794"/>
                </a:cubicBezTo>
                <a:cubicBezTo>
                  <a:pt x="138872" y="5614"/>
                  <a:pt x="140970" y="3790"/>
                  <a:pt x="143008" y="3790"/>
                </a:cubicBezTo>
                <a:lnTo>
                  <a:pt x="143012" y="3790"/>
                </a:lnTo>
                <a:cubicBezTo>
                  <a:pt x="145047" y="3790"/>
                  <a:pt x="147142" y="5607"/>
                  <a:pt x="148763" y="8772"/>
                </a:cubicBezTo>
                <a:cubicBezTo>
                  <a:pt x="149082" y="9400"/>
                  <a:pt x="149718" y="9762"/>
                  <a:pt x="150378" y="9762"/>
                </a:cubicBezTo>
                <a:cubicBezTo>
                  <a:pt x="150656" y="9762"/>
                  <a:pt x="150939" y="9698"/>
                  <a:pt x="151204" y="9562"/>
                </a:cubicBezTo>
                <a:cubicBezTo>
                  <a:pt x="152097" y="9108"/>
                  <a:pt x="152448" y="8014"/>
                  <a:pt x="151995" y="7121"/>
                </a:cubicBezTo>
                <a:cubicBezTo>
                  <a:pt x="149697" y="2629"/>
                  <a:pt x="146506" y="159"/>
                  <a:pt x="143012" y="159"/>
                </a:cubicBezTo>
                <a:lnTo>
                  <a:pt x="143005" y="159"/>
                </a:lnTo>
                <a:cubicBezTo>
                  <a:pt x="139503" y="163"/>
                  <a:pt x="136312" y="2644"/>
                  <a:pt x="134008" y="7158"/>
                </a:cubicBezTo>
                <a:cubicBezTo>
                  <a:pt x="132380" y="10419"/>
                  <a:pt x="130259" y="12288"/>
                  <a:pt x="128191" y="12291"/>
                </a:cubicBezTo>
                <a:lnTo>
                  <a:pt x="128187" y="12291"/>
                </a:lnTo>
                <a:cubicBezTo>
                  <a:pt x="126130" y="12291"/>
                  <a:pt x="124014" y="10438"/>
                  <a:pt x="122389" y="7206"/>
                </a:cubicBezTo>
                <a:lnTo>
                  <a:pt x="122355" y="7143"/>
                </a:lnTo>
                <a:cubicBezTo>
                  <a:pt x="120044" y="2637"/>
                  <a:pt x="116834" y="155"/>
                  <a:pt x="113322" y="155"/>
                </a:cubicBezTo>
                <a:cubicBezTo>
                  <a:pt x="109809" y="155"/>
                  <a:pt x="106600" y="2637"/>
                  <a:pt x="104276" y="7165"/>
                </a:cubicBezTo>
                <a:cubicBezTo>
                  <a:pt x="102663" y="10430"/>
                  <a:pt x="100554" y="12306"/>
                  <a:pt x="98497" y="12313"/>
                </a:cubicBezTo>
                <a:lnTo>
                  <a:pt x="98482" y="12313"/>
                </a:lnTo>
                <a:cubicBezTo>
                  <a:pt x="96454" y="12313"/>
                  <a:pt x="94367" y="10489"/>
                  <a:pt x="92761" y="7305"/>
                </a:cubicBezTo>
                <a:lnTo>
                  <a:pt x="92676" y="7143"/>
                </a:lnTo>
                <a:cubicBezTo>
                  <a:pt x="90364" y="2637"/>
                  <a:pt x="87155" y="155"/>
                  <a:pt x="83642" y="155"/>
                </a:cubicBezTo>
                <a:cubicBezTo>
                  <a:pt x="80130" y="155"/>
                  <a:pt x="76924" y="2637"/>
                  <a:pt x="74609" y="7143"/>
                </a:cubicBezTo>
                <a:lnTo>
                  <a:pt x="74527" y="7302"/>
                </a:lnTo>
                <a:cubicBezTo>
                  <a:pt x="72906" y="10390"/>
                  <a:pt x="70823" y="12158"/>
                  <a:pt x="68806" y="12158"/>
                </a:cubicBezTo>
                <a:cubicBezTo>
                  <a:pt x="66753" y="12158"/>
                  <a:pt x="64637" y="10330"/>
                  <a:pt x="63004" y="7154"/>
                </a:cubicBezTo>
                <a:lnTo>
                  <a:pt x="62926" y="7003"/>
                </a:lnTo>
                <a:cubicBezTo>
                  <a:pt x="60644" y="2486"/>
                  <a:pt x="57464" y="0"/>
                  <a:pt x="539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4"/>
          <p:cNvSpPr/>
          <p:nvPr/>
        </p:nvSpPr>
        <p:spPr>
          <a:xfrm>
            <a:off x="243525" y="9025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0" name="Google Shape;1340;p54"/>
          <p:cNvGrpSpPr/>
          <p:nvPr/>
        </p:nvGrpSpPr>
        <p:grpSpPr>
          <a:xfrm>
            <a:off x="2707382" y="2993059"/>
            <a:ext cx="2463121" cy="2463121"/>
            <a:chOff x="-1724550" y="3745650"/>
            <a:chExt cx="862800" cy="862800"/>
          </a:xfrm>
        </p:grpSpPr>
        <p:sp>
          <p:nvSpPr>
            <p:cNvPr id="1341" name="Google Shape;1341;p5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5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5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5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5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6" name="Google Shape;1356;p54"/>
          <p:cNvSpPr/>
          <p:nvPr/>
        </p:nvSpPr>
        <p:spPr>
          <a:xfrm>
            <a:off x="8580500" y="90238"/>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7" name="Google Shape;1357;p54"/>
          <p:cNvGrpSpPr/>
          <p:nvPr/>
        </p:nvGrpSpPr>
        <p:grpSpPr>
          <a:xfrm>
            <a:off x="6614317" y="4532196"/>
            <a:ext cx="1465824" cy="582972"/>
            <a:chOff x="-3583200" y="3193700"/>
            <a:chExt cx="980550" cy="390000"/>
          </a:xfrm>
        </p:grpSpPr>
        <p:sp>
          <p:nvSpPr>
            <p:cNvPr id="1358" name="Google Shape;1358;p54"/>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4"/>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54"/>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4"/>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4"/>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4"/>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4"/>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4"/>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4"/>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54"/>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54"/>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4"/>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4"/>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4"/>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4"/>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4"/>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4"/>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4"/>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54"/>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4"/>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54"/>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54"/>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54"/>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4"/>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4"/>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4"/>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4"/>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4"/>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54"/>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54"/>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4"/>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4"/>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0" name="Google Shape;1390;p5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5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5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4"/>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395" name="Google Shape;1395;p54"/>
          <p:cNvSpPr txBox="1">
            <a:spLocks noGrp="1"/>
          </p:cNvSpPr>
          <p:nvPr>
            <p:ph type="subTitle" idx="1"/>
          </p:nvPr>
        </p:nvSpPr>
        <p:spPr>
          <a:xfrm>
            <a:off x="2086650" y="3580875"/>
            <a:ext cx="4970700" cy="850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396"/>
        <p:cNvGrpSpPr/>
        <p:nvPr/>
      </p:nvGrpSpPr>
      <p:grpSpPr>
        <a:xfrm>
          <a:off x="0" y="0"/>
          <a:ext cx="0" cy="0"/>
          <a:chOff x="0" y="0"/>
          <a:chExt cx="0" cy="0"/>
        </a:xfrm>
      </p:grpSpPr>
      <p:grpSp>
        <p:nvGrpSpPr>
          <p:cNvPr id="1397" name="Google Shape;1397;p55"/>
          <p:cNvGrpSpPr/>
          <p:nvPr/>
        </p:nvGrpSpPr>
        <p:grpSpPr>
          <a:xfrm rot="10800000">
            <a:off x="109350" y="55063"/>
            <a:ext cx="1207725" cy="1207725"/>
            <a:chOff x="-1473400" y="5668075"/>
            <a:chExt cx="1207725" cy="1207725"/>
          </a:xfrm>
        </p:grpSpPr>
        <p:sp>
          <p:nvSpPr>
            <p:cNvPr id="1398" name="Google Shape;1398;p55"/>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5"/>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5"/>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5"/>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55"/>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5"/>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5"/>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5"/>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5"/>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5"/>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5"/>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55"/>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55"/>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5"/>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5"/>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5"/>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5"/>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5"/>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5"/>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55"/>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55"/>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55"/>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55"/>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55"/>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5"/>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5"/>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5"/>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5"/>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6" name="Google Shape;1426;p55"/>
          <p:cNvGrpSpPr/>
          <p:nvPr/>
        </p:nvGrpSpPr>
        <p:grpSpPr>
          <a:xfrm rot="5400000">
            <a:off x="7955267" y="538621"/>
            <a:ext cx="1465824" cy="582972"/>
            <a:chOff x="-3583200" y="3193700"/>
            <a:chExt cx="980550" cy="390000"/>
          </a:xfrm>
        </p:grpSpPr>
        <p:sp>
          <p:nvSpPr>
            <p:cNvPr id="1427" name="Google Shape;1427;p55"/>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55"/>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55"/>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5"/>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5"/>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55"/>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55"/>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5"/>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5"/>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5"/>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55"/>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55"/>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55"/>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55"/>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55"/>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55"/>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55"/>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55"/>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55"/>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55"/>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55"/>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5"/>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55"/>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55"/>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55"/>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5"/>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5"/>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5"/>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55"/>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55"/>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5"/>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5"/>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9" name="Google Shape;1459;p55"/>
          <p:cNvSpPr/>
          <p:nvPr/>
        </p:nvSpPr>
        <p:spPr>
          <a:xfrm>
            <a:off x="5465125" y="191327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55"/>
          <p:cNvSpPr/>
          <p:nvPr/>
        </p:nvSpPr>
        <p:spPr>
          <a:xfrm>
            <a:off x="1148625" y="45148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5"/>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5"/>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55"/>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55"/>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5"/>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466" name="Google Shape;1466;p55"/>
          <p:cNvSpPr/>
          <p:nvPr/>
        </p:nvSpPr>
        <p:spPr>
          <a:xfrm>
            <a:off x="713225" y="1856100"/>
            <a:ext cx="2417700" cy="2752500"/>
          </a:xfrm>
          <a:prstGeom prst="roundRect">
            <a:avLst>
              <a:gd name="adj" fmla="val 1243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55"/>
          <p:cNvSpPr/>
          <p:nvPr/>
        </p:nvSpPr>
        <p:spPr>
          <a:xfrm>
            <a:off x="3775875" y="-2611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55"/>
          <p:cNvSpPr txBox="1">
            <a:spLocks noGrp="1"/>
          </p:cNvSpPr>
          <p:nvPr>
            <p:ph type="subTitle" idx="1"/>
          </p:nvPr>
        </p:nvSpPr>
        <p:spPr>
          <a:xfrm>
            <a:off x="894013" y="3149275"/>
            <a:ext cx="2056200" cy="1235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9" name="Google Shape;1469;p55"/>
          <p:cNvSpPr txBox="1">
            <a:spLocks noGrp="1"/>
          </p:cNvSpPr>
          <p:nvPr>
            <p:ph type="subTitle" idx="2"/>
          </p:nvPr>
        </p:nvSpPr>
        <p:spPr>
          <a:xfrm>
            <a:off x="894025" y="2128675"/>
            <a:ext cx="2056200" cy="88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2pPr>
            <a:lvl3pPr lvl="2"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3pPr>
            <a:lvl4pPr lvl="3"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4pPr>
            <a:lvl5pPr lvl="4"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5pPr>
            <a:lvl6pPr lvl="5"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6pPr>
            <a:lvl7pPr lvl="6"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7pPr>
            <a:lvl8pPr lvl="7"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8pPr>
            <a:lvl9pPr lvl="8" algn="l">
              <a:lnSpc>
                <a:spcPct val="100000"/>
              </a:lnSpc>
              <a:spcBef>
                <a:spcPts val="0"/>
              </a:spcBef>
              <a:spcAft>
                <a:spcPts val="0"/>
              </a:spcAft>
              <a:buClr>
                <a:schemeClr val="dk1"/>
              </a:buClr>
              <a:buSzPts val="2000"/>
              <a:buFont typeface="Nunito SemiBold"/>
              <a:buNone/>
              <a:defRPr sz="2000">
                <a:solidFill>
                  <a:schemeClr val="dk1"/>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470"/>
        <p:cNvGrpSpPr/>
        <p:nvPr/>
      </p:nvGrpSpPr>
      <p:grpSpPr>
        <a:xfrm>
          <a:off x="0" y="0"/>
          <a:ext cx="0" cy="0"/>
          <a:chOff x="0" y="0"/>
          <a:chExt cx="0" cy="0"/>
        </a:xfrm>
      </p:grpSpPr>
      <p:sp>
        <p:nvSpPr>
          <p:cNvPr id="1471" name="Google Shape;1471;p56"/>
          <p:cNvSpPr/>
          <p:nvPr/>
        </p:nvSpPr>
        <p:spPr>
          <a:xfrm>
            <a:off x="4175525" y="4532375"/>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56"/>
          <p:cNvSpPr/>
          <p:nvPr/>
        </p:nvSpPr>
        <p:spPr>
          <a:xfrm>
            <a:off x="165250" y="162870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3" name="Google Shape;1473;p56"/>
          <p:cNvGrpSpPr/>
          <p:nvPr/>
        </p:nvGrpSpPr>
        <p:grpSpPr>
          <a:xfrm rot="5400000">
            <a:off x="7989355" y="3971422"/>
            <a:ext cx="1465824" cy="582972"/>
            <a:chOff x="-3583200" y="3193700"/>
            <a:chExt cx="980550" cy="390000"/>
          </a:xfrm>
        </p:grpSpPr>
        <p:sp>
          <p:nvSpPr>
            <p:cNvPr id="1474" name="Google Shape;1474;p56"/>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6"/>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6"/>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56"/>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56"/>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56"/>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6"/>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6"/>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56"/>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56"/>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56"/>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56"/>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56"/>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56"/>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56"/>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56"/>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56"/>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56"/>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56"/>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56"/>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56"/>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56"/>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56"/>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56"/>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56"/>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56"/>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56"/>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56"/>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56"/>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56"/>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56"/>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56"/>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6" name="Google Shape;1506;p56"/>
          <p:cNvGrpSpPr/>
          <p:nvPr/>
        </p:nvGrpSpPr>
        <p:grpSpPr>
          <a:xfrm>
            <a:off x="6680882" y="-3"/>
            <a:ext cx="2463121" cy="2463121"/>
            <a:chOff x="-1724550" y="3745650"/>
            <a:chExt cx="862800" cy="862800"/>
          </a:xfrm>
        </p:grpSpPr>
        <p:sp>
          <p:nvSpPr>
            <p:cNvPr id="1507" name="Google Shape;1507;p5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5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5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5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5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5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5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5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5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5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5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5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5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5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2" name="Google Shape;1522;p56"/>
          <p:cNvSpPr/>
          <p:nvPr/>
        </p:nvSpPr>
        <p:spPr>
          <a:xfrm>
            <a:off x="1400" y="611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5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5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5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5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56"/>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9"/>
          <p:cNvGrpSpPr/>
          <p:nvPr/>
        </p:nvGrpSpPr>
        <p:grpSpPr>
          <a:xfrm>
            <a:off x="1873432" y="-1973278"/>
            <a:ext cx="2463121" cy="2463121"/>
            <a:chOff x="-1724550" y="3745650"/>
            <a:chExt cx="862800" cy="862800"/>
          </a:xfrm>
        </p:grpSpPr>
        <p:sp>
          <p:nvSpPr>
            <p:cNvPr id="173" name="Google Shape;173;p39"/>
            <p:cNvSpPr/>
            <p:nvPr/>
          </p:nvSpPr>
          <p:spPr>
            <a:xfrm>
              <a:off x="-1581000" y="3889200"/>
              <a:ext cx="575700" cy="575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9"/>
            <p:cNvSpPr/>
            <p:nvPr/>
          </p:nvSpPr>
          <p:spPr>
            <a:xfrm>
              <a:off x="-1616700" y="3853500"/>
              <a:ext cx="647100" cy="647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9"/>
            <p:cNvSpPr/>
            <p:nvPr/>
          </p:nvSpPr>
          <p:spPr>
            <a:xfrm>
              <a:off x="-1724550" y="3745650"/>
              <a:ext cx="862800" cy="86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9"/>
            <p:cNvSpPr/>
            <p:nvPr/>
          </p:nvSpPr>
          <p:spPr>
            <a:xfrm>
              <a:off x="-1687050" y="3783150"/>
              <a:ext cx="787800" cy="787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9"/>
            <p:cNvSpPr/>
            <p:nvPr/>
          </p:nvSpPr>
          <p:spPr>
            <a:xfrm>
              <a:off x="-1651350" y="3818850"/>
              <a:ext cx="716400" cy="716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9"/>
            <p:cNvSpPr/>
            <p:nvPr/>
          </p:nvSpPr>
          <p:spPr>
            <a:xfrm>
              <a:off x="-1547400" y="3922800"/>
              <a:ext cx="508500" cy="508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9"/>
            <p:cNvSpPr/>
            <p:nvPr/>
          </p:nvSpPr>
          <p:spPr>
            <a:xfrm>
              <a:off x="-1512900" y="3957450"/>
              <a:ext cx="439500" cy="439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9"/>
            <p:cNvSpPr/>
            <p:nvPr/>
          </p:nvSpPr>
          <p:spPr>
            <a:xfrm>
              <a:off x="-1477050" y="3993300"/>
              <a:ext cx="367800" cy="367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9"/>
            <p:cNvSpPr/>
            <p:nvPr/>
          </p:nvSpPr>
          <p:spPr>
            <a:xfrm>
              <a:off x="-1705200" y="3765000"/>
              <a:ext cx="824100" cy="824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9"/>
            <p:cNvSpPr/>
            <p:nvPr/>
          </p:nvSpPr>
          <p:spPr>
            <a:xfrm>
              <a:off x="-1668600" y="3801600"/>
              <a:ext cx="750900" cy="750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9"/>
            <p:cNvSpPr/>
            <p:nvPr/>
          </p:nvSpPr>
          <p:spPr>
            <a:xfrm>
              <a:off x="-1633800" y="3836400"/>
              <a:ext cx="681300" cy="681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9"/>
            <p:cNvSpPr/>
            <p:nvPr/>
          </p:nvSpPr>
          <p:spPr>
            <a:xfrm>
              <a:off x="-1598300" y="3871900"/>
              <a:ext cx="610200" cy="610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9"/>
            <p:cNvSpPr/>
            <p:nvPr/>
          </p:nvSpPr>
          <p:spPr>
            <a:xfrm>
              <a:off x="-1563825" y="3906425"/>
              <a:ext cx="541200" cy="541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9"/>
            <p:cNvSpPr/>
            <p:nvPr/>
          </p:nvSpPr>
          <p:spPr>
            <a:xfrm>
              <a:off x="-1530325" y="3939875"/>
              <a:ext cx="474300" cy="47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9"/>
            <p:cNvSpPr/>
            <p:nvPr/>
          </p:nvSpPr>
          <p:spPr>
            <a:xfrm>
              <a:off x="-1494600" y="3975600"/>
              <a:ext cx="402900" cy="402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39"/>
          <p:cNvSpPr/>
          <p:nvPr/>
        </p:nvSpPr>
        <p:spPr>
          <a:xfrm>
            <a:off x="208325" y="21350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9"/>
          <p:cNvSpPr/>
          <p:nvPr/>
        </p:nvSpPr>
        <p:spPr>
          <a:xfrm>
            <a:off x="838925" y="301780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0" name="Google Shape;190;p39"/>
          <p:cNvGrpSpPr/>
          <p:nvPr/>
        </p:nvGrpSpPr>
        <p:grpSpPr>
          <a:xfrm rot="10800000">
            <a:off x="7878063" y="-717875"/>
            <a:ext cx="1207725" cy="1207725"/>
            <a:chOff x="-1473400" y="5668075"/>
            <a:chExt cx="1207725" cy="1207725"/>
          </a:xfrm>
        </p:grpSpPr>
        <p:sp>
          <p:nvSpPr>
            <p:cNvPr id="191" name="Google Shape;191;p39"/>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9"/>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9"/>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9"/>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9"/>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9"/>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9"/>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9"/>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9"/>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9"/>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9"/>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9"/>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9"/>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9"/>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9"/>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9"/>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9"/>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9"/>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9"/>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9"/>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9"/>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9"/>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9"/>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9"/>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9"/>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9"/>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9"/>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9"/>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39"/>
          <p:cNvSpPr/>
          <p:nvPr/>
        </p:nvSpPr>
        <p:spPr>
          <a:xfrm>
            <a:off x="151450" y="135450"/>
            <a:ext cx="8883300" cy="48726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9"/>
          <p:cNvSpPr/>
          <p:nvPr/>
        </p:nvSpPr>
        <p:spPr>
          <a:xfrm>
            <a:off x="452750" y="425975"/>
            <a:ext cx="148500" cy="148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9"/>
          <p:cNvSpPr/>
          <p:nvPr/>
        </p:nvSpPr>
        <p:spPr>
          <a:xfrm>
            <a:off x="749963" y="425975"/>
            <a:ext cx="148500" cy="1485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9"/>
          <p:cNvSpPr/>
          <p:nvPr/>
        </p:nvSpPr>
        <p:spPr>
          <a:xfrm>
            <a:off x="1047176" y="425975"/>
            <a:ext cx="148500" cy="1485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9"/>
          <p:cNvSpPr txBox="1">
            <a:spLocks noGrp="1"/>
          </p:cNvSpPr>
          <p:nvPr>
            <p:ph type="title"/>
          </p:nvPr>
        </p:nvSpPr>
        <p:spPr>
          <a:xfrm>
            <a:off x="151450" y="814050"/>
            <a:ext cx="8883300" cy="7062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24" name="Google Shape;224;p39"/>
          <p:cNvSpPr/>
          <p:nvPr/>
        </p:nvSpPr>
        <p:spPr>
          <a:xfrm>
            <a:off x="151350" y="1520200"/>
            <a:ext cx="8883300" cy="302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ubTitle" idx="1"/>
          </p:nvPr>
        </p:nvSpPr>
        <p:spPr>
          <a:xfrm>
            <a:off x="1945350" y="2434700"/>
            <a:ext cx="5253300" cy="34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9"/>
          <p:cNvSpPr txBox="1">
            <a:spLocks noGrp="1"/>
          </p:cNvSpPr>
          <p:nvPr>
            <p:ph type="subTitle" idx="2"/>
          </p:nvPr>
        </p:nvSpPr>
        <p:spPr>
          <a:xfrm>
            <a:off x="1945350" y="3017800"/>
            <a:ext cx="5253300" cy="774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9"/>
          <p:cNvSpPr/>
          <p:nvPr/>
        </p:nvSpPr>
        <p:spPr>
          <a:xfrm>
            <a:off x="7826900" y="50080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39"/>
          <p:cNvGrpSpPr/>
          <p:nvPr/>
        </p:nvGrpSpPr>
        <p:grpSpPr>
          <a:xfrm rot="5400000">
            <a:off x="-921546" y="2137347"/>
            <a:ext cx="1465824" cy="582972"/>
            <a:chOff x="-3583200" y="3193700"/>
            <a:chExt cx="980550" cy="390000"/>
          </a:xfrm>
        </p:grpSpPr>
        <p:sp>
          <p:nvSpPr>
            <p:cNvPr id="229" name="Google Shape;229;p39"/>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9"/>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9"/>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9"/>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9"/>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9"/>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9"/>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9"/>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9"/>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9"/>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9"/>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9"/>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9"/>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9"/>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9"/>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9"/>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9"/>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9"/>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9"/>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9"/>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9"/>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9"/>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9"/>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9"/>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9"/>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9"/>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9"/>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9"/>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9"/>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9"/>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9"/>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9"/>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528"/>
        <p:cNvGrpSpPr/>
        <p:nvPr/>
      </p:nvGrpSpPr>
      <p:grpSpPr>
        <a:xfrm>
          <a:off x="0" y="0"/>
          <a:ext cx="0" cy="0"/>
          <a:chOff x="0" y="0"/>
          <a:chExt cx="0" cy="0"/>
        </a:xfrm>
      </p:grpSpPr>
      <p:grpSp>
        <p:nvGrpSpPr>
          <p:cNvPr id="1529" name="Google Shape;1529;p57"/>
          <p:cNvGrpSpPr/>
          <p:nvPr/>
        </p:nvGrpSpPr>
        <p:grpSpPr>
          <a:xfrm rot="-5400000">
            <a:off x="7920767" y="4010996"/>
            <a:ext cx="1465824" cy="582972"/>
            <a:chOff x="-3583200" y="3193700"/>
            <a:chExt cx="980550" cy="390000"/>
          </a:xfrm>
        </p:grpSpPr>
        <p:sp>
          <p:nvSpPr>
            <p:cNvPr id="1530" name="Google Shape;1530;p57"/>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57"/>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57"/>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57"/>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57"/>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57"/>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57"/>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57"/>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57"/>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57"/>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57"/>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57"/>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57"/>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57"/>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57"/>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57"/>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57"/>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57"/>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57"/>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57"/>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57"/>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57"/>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57"/>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57"/>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57"/>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57"/>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57"/>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57"/>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57"/>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57"/>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57"/>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57"/>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2" name="Google Shape;1562;p57"/>
          <p:cNvSpPr/>
          <p:nvPr/>
        </p:nvSpPr>
        <p:spPr>
          <a:xfrm>
            <a:off x="3546425" y="-61782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3" name="Google Shape;1563;p57"/>
          <p:cNvGrpSpPr/>
          <p:nvPr/>
        </p:nvGrpSpPr>
        <p:grpSpPr>
          <a:xfrm rot="10800000">
            <a:off x="256700" y="152650"/>
            <a:ext cx="1207725" cy="1207725"/>
            <a:chOff x="-1473400" y="5668075"/>
            <a:chExt cx="1207725" cy="1207725"/>
          </a:xfrm>
        </p:grpSpPr>
        <p:sp>
          <p:nvSpPr>
            <p:cNvPr id="1564" name="Google Shape;1564;p57"/>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57"/>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7"/>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7"/>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7"/>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57"/>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57"/>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57"/>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57"/>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7"/>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7"/>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7"/>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57"/>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57"/>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57"/>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57"/>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57"/>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57"/>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57"/>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57"/>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57"/>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57"/>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57"/>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57"/>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57"/>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57"/>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57"/>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57"/>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2" name="Google Shape;1592;p57"/>
          <p:cNvGrpSpPr/>
          <p:nvPr/>
        </p:nvGrpSpPr>
        <p:grpSpPr>
          <a:xfrm rot="5400000">
            <a:off x="265154" y="4119097"/>
            <a:ext cx="1465824" cy="582972"/>
            <a:chOff x="-3583200" y="3193700"/>
            <a:chExt cx="980550" cy="390000"/>
          </a:xfrm>
        </p:grpSpPr>
        <p:sp>
          <p:nvSpPr>
            <p:cNvPr id="1593" name="Google Shape;1593;p57"/>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57"/>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57"/>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57"/>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57"/>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57"/>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57"/>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57"/>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57"/>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57"/>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57"/>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57"/>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57"/>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57"/>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57"/>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57"/>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57"/>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57"/>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57"/>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57"/>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57"/>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57"/>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57"/>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57"/>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57"/>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57"/>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57"/>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57"/>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57"/>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57"/>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57"/>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57"/>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5" name="Google Shape;1625;p57"/>
          <p:cNvSpPr/>
          <p:nvPr/>
        </p:nvSpPr>
        <p:spPr>
          <a:xfrm rot="-5400000">
            <a:off x="8128225" y="3235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5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5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57"/>
          <p:cNvSpPr txBox="1">
            <a:spLocks noGrp="1"/>
          </p:cNvSpPr>
          <p:nvPr>
            <p:ph type="title"/>
          </p:nvPr>
        </p:nvSpPr>
        <p:spPr>
          <a:xfrm>
            <a:off x="1113725" y="3007725"/>
            <a:ext cx="15894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1631" name="Google Shape;1631;p57"/>
          <p:cNvSpPr txBox="1">
            <a:spLocks noGrp="1"/>
          </p:cNvSpPr>
          <p:nvPr>
            <p:ph type="subTitle" idx="1"/>
          </p:nvPr>
        </p:nvSpPr>
        <p:spPr>
          <a:xfrm>
            <a:off x="874775" y="3513875"/>
            <a:ext cx="2067300" cy="677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2" name="Google Shape;1632;p57"/>
          <p:cNvSpPr txBox="1">
            <a:spLocks noGrp="1"/>
          </p:cNvSpPr>
          <p:nvPr>
            <p:ph type="title" idx="2"/>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633" name="Google Shape;1633;p57"/>
          <p:cNvSpPr txBox="1">
            <a:spLocks noGrp="1"/>
          </p:cNvSpPr>
          <p:nvPr>
            <p:ph type="title" idx="3"/>
          </p:nvPr>
        </p:nvSpPr>
        <p:spPr>
          <a:xfrm>
            <a:off x="3777327" y="3007725"/>
            <a:ext cx="15894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1634" name="Google Shape;1634;p57"/>
          <p:cNvSpPr txBox="1">
            <a:spLocks noGrp="1"/>
          </p:cNvSpPr>
          <p:nvPr>
            <p:ph type="subTitle" idx="4"/>
          </p:nvPr>
        </p:nvSpPr>
        <p:spPr>
          <a:xfrm>
            <a:off x="3538375" y="3513875"/>
            <a:ext cx="2067300" cy="677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5" name="Google Shape;1635;p57"/>
          <p:cNvSpPr txBox="1">
            <a:spLocks noGrp="1"/>
          </p:cNvSpPr>
          <p:nvPr>
            <p:ph type="title" idx="5"/>
          </p:nvPr>
        </p:nvSpPr>
        <p:spPr>
          <a:xfrm>
            <a:off x="6440901" y="3007725"/>
            <a:ext cx="15894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1636" name="Google Shape;1636;p57"/>
          <p:cNvSpPr txBox="1">
            <a:spLocks noGrp="1"/>
          </p:cNvSpPr>
          <p:nvPr>
            <p:ph type="subTitle" idx="6"/>
          </p:nvPr>
        </p:nvSpPr>
        <p:spPr>
          <a:xfrm>
            <a:off x="6202000" y="3513875"/>
            <a:ext cx="2067300" cy="677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637"/>
        <p:cNvGrpSpPr/>
        <p:nvPr/>
      </p:nvGrpSpPr>
      <p:grpSpPr>
        <a:xfrm>
          <a:off x="0" y="0"/>
          <a:ext cx="0" cy="0"/>
          <a:chOff x="0" y="0"/>
          <a:chExt cx="0" cy="0"/>
        </a:xfrm>
      </p:grpSpPr>
      <p:grpSp>
        <p:nvGrpSpPr>
          <p:cNvPr id="1638" name="Google Shape;1638;p58"/>
          <p:cNvGrpSpPr/>
          <p:nvPr/>
        </p:nvGrpSpPr>
        <p:grpSpPr>
          <a:xfrm rot="5400000">
            <a:off x="8076705" y="1069496"/>
            <a:ext cx="1465824" cy="582972"/>
            <a:chOff x="-3583200" y="3193700"/>
            <a:chExt cx="980550" cy="390000"/>
          </a:xfrm>
        </p:grpSpPr>
        <p:sp>
          <p:nvSpPr>
            <p:cNvPr id="1639" name="Google Shape;1639;p58"/>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58"/>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58"/>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58"/>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58"/>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58"/>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58"/>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58"/>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58"/>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58"/>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58"/>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58"/>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58"/>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58"/>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58"/>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58"/>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58"/>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58"/>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58"/>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58"/>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58"/>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58"/>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58"/>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58"/>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58"/>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58"/>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58"/>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58"/>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58"/>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58"/>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58"/>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58"/>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1" name="Google Shape;1671;p58"/>
          <p:cNvSpPr/>
          <p:nvPr/>
        </p:nvSpPr>
        <p:spPr>
          <a:xfrm>
            <a:off x="3626763" y="4576175"/>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2" name="Google Shape;1672;p58"/>
          <p:cNvGrpSpPr/>
          <p:nvPr/>
        </p:nvGrpSpPr>
        <p:grpSpPr>
          <a:xfrm>
            <a:off x="127654" y="2599996"/>
            <a:ext cx="1465824" cy="582972"/>
            <a:chOff x="-3583200" y="3193700"/>
            <a:chExt cx="980550" cy="390000"/>
          </a:xfrm>
        </p:grpSpPr>
        <p:sp>
          <p:nvSpPr>
            <p:cNvPr id="1673" name="Google Shape;1673;p5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5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5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5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5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5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5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5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5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5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5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5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5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5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5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5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5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5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5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5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5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5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5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5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5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5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5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5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5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5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5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5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5" name="Google Shape;1705;p58"/>
          <p:cNvGrpSpPr/>
          <p:nvPr/>
        </p:nvGrpSpPr>
        <p:grpSpPr>
          <a:xfrm>
            <a:off x="2560057" y="-369228"/>
            <a:ext cx="2463121" cy="2463121"/>
            <a:chOff x="-1724550" y="3745650"/>
            <a:chExt cx="862800" cy="862800"/>
          </a:xfrm>
        </p:grpSpPr>
        <p:sp>
          <p:nvSpPr>
            <p:cNvPr id="1706" name="Google Shape;1706;p58"/>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58"/>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58"/>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58"/>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58"/>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58"/>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58"/>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58"/>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58"/>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58"/>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58"/>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58"/>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58"/>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58"/>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58"/>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1" name="Google Shape;1721;p58"/>
          <p:cNvSpPr/>
          <p:nvPr/>
        </p:nvSpPr>
        <p:spPr>
          <a:xfrm rot="5400000">
            <a:off x="8193600" y="412613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58"/>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58"/>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58"/>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58"/>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58"/>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1727" name="Google Shape;1727;p58"/>
          <p:cNvSpPr/>
          <p:nvPr/>
        </p:nvSpPr>
        <p:spPr>
          <a:xfrm>
            <a:off x="497850" y="1788825"/>
            <a:ext cx="8148300" cy="2649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28"/>
        <p:cNvGrpSpPr/>
        <p:nvPr/>
      </p:nvGrpSpPr>
      <p:grpSpPr>
        <a:xfrm>
          <a:off x="0" y="0"/>
          <a:ext cx="0" cy="0"/>
          <a:chOff x="0" y="0"/>
          <a:chExt cx="0" cy="0"/>
        </a:xfrm>
      </p:grpSpPr>
      <p:sp>
        <p:nvSpPr>
          <p:cNvPr id="1729" name="Google Shape;1729;p59"/>
          <p:cNvSpPr txBox="1">
            <a:spLocks noGrp="1"/>
          </p:cNvSpPr>
          <p:nvPr>
            <p:ph type="title" hasCustomPrompt="1"/>
          </p:nvPr>
        </p:nvSpPr>
        <p:spPr>
          <a:xfrm>
            <a:off x="1942425" y="1366238"/>
            <a:ext cx="5259300" cy="1416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2pPr>
            <a:lvl3pPr lvl="2"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3pPr>
            <a:lvl4pPr lvl="3"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4pPr>
            <a:lvl5pPr lvl="4"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5pPr>
            <a:lvl6pPr lvl="5"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6pPr>
            <a:lvl7pPr lvl="6"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7pPr>
            <a:lvl8pPr lvl="7"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8pPr>
            <a:lvl9pPr lvl="8" algn="ctr">
              <a:lnSpc>
                <a:spcPct val="100000"/>
              </a:lnSpc>
              <a:spcBef>
                <a:spcPts val="0"/>
              </a:spcBef>
              <a:spcAft>
                <a:spcPts val="0"/>
              </a:spcAft>
              <a:buSzPts val="9000"/>
              <a:buFont typeface="Nunito SemiBold"/>
              <a:buNone/>
              <a:defRPr sz="9000">
                <a:latin typeface="Nunito SemiBold"/>
                <a:ea typeface="Nunito SemiBold"/>
                <a:cs typeface="Nunito SemiBold"/>
                <a:sym typeface="Nunito SemiBold"/>
              </a:defRPr>
            </a:lvl9pPr>
          </a:lstStyle>
          <a:p>
            <a:r>
              <a:t>xx%</a:t>
            </a:r>
          </a:p>
        </p:txBody>
      </p:sp>
      <p:grpSp>
        <p:nvGrpSpPr>
          <p:cNvPr id="1730" name="Google Shape;1730;p59"/>
          <p:cNvGrpSpPr/>
          <p:nvPr/>
        </p:nvGrpSpPr>
        <p:grpSpPr>
          <a:xfrm>
            <a:off x="-416268" y="3122072"/>
            <a:ext cx="2463121" cy="2463121"/>
            <a:chOff x="-1724550" y="3745650"/>
            <a:chExt cx="862800" cy="862800"/>
          </a:xfrm>
        </p:grpSpPr>
        <p:sp>
          <p:nvSpPr>
            <p:cNvPr id="1731" name="Google Shape;1731;p59"/>
            <p:cNvSpPr/>
            <p:nvPr/>
          </p:nvSpPr>
          <p:spPr>
            <a:xfrm>
              <a:off x="-1581000" y="3889200"/>
              <a:ext cx="575700" cy="57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59"/>
            <p:cNvSpPr/>
            <p:nvPr/>
          </p:nvSpPr>
          <p:spPr>
            <a:xfrm>
              <a:off x="-1616700" y="3853500"/>
              <a:ext cx="647100" cy="647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59"/>
            <p:cNvSpPr/>
            <p:nvPr/>
          </p:nvSpPr>
          <p:spPr>
            <a:xfrm>
              <a:off x="-1724550" y="3745650"/>
              <a:ext cx="862800" cy="86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59"/>
            <p:cNvSpPr/>
            <p:nvPr/>
          </p:nvSpPr>
          <p:spPr>
            <a:xfrm>
              <a:off x="-1687050" y="3783150"/>
              <a:ext cx="787800" cy="7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59"/>
            <p:cNvSpPr/>
            <p:nvPr/>
          </p:nvSpPr>
          <p:spPr>
            <a:xfrm>
              <a:off x="-1651350" y="3818850"/>
              <a:ext cx="716400" cy="716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59"/>
            <p:cNvSpPr/>
            <p:nvPr/>
          </p:nvSpPr>
          <p:spPr>
            <a:xfrm>
              <a:off x="-1547400" y="3922800"/>
              <a:ext cx="508500" cy="508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59"/>
            <p:cNvSpPr/>
            <p:nvPr/>
          </p:nvSpPr>
          <p:spPr>
            <a:xfrm>
              <a:off x="-1512900" y="3957450"/>
              <a:ext cx="439500" cy="439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59"/>
            <p:cNvSpPr/>
            <p:nvPr/>
          </p:nvSpPr>
          <p:spPr>
            <a:xfrm>
              <a:off x="-1477050" y="3993300"/>
              <a:ext cx="367800" cy="367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59"/>
            <p:cNvSpPr/>
            <p:nvPr/>
          </p:nvSpPr>
          <p:spPr>
            <a:xfrm>
              <a:off x="-1705200" y="3765000"/>
              <a:ext cx="824100" cy="82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59"/>
            <p:cNvSpPr/>
            <p:nvPr/>
          </p:nvSpPr>
          <p:spPr>
            <a:xfrm>
              <a:off x="-1668600" y="3801600"/>
              <a:ext cx="750900" cy="75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59"/>
            <p:cNvSpPr/>
            <p:nvPr/>
          </p:nvSpPr>
          <p:spPr>
            <a:xfrm>
              <a:off x="-1633800" y="3836400"/>
              <a:ext cx="681300" cy="681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59"/>
            <p:cNvSpPr/>
            <p:nvPr/>
          </p:nvSpPr>
          <p:spPr>
            <a:xfrm>
              <a:off x="-1598300" y="3871900"/>
              <a:ext cx="610200" cy="61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59"/>
            <p:cNvSpPr/>
            <p:nvPr/>
          </p:nvSpPr>
          <p:spPr>
            <a:xfrm>
              <a:off x="-1563825" y="3906425"/>
              <a:ext cx="541200" cy="541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59"/>
            <p:cNvSpPr/>
            <p:nvPr/>
          </p:nvSpPr>
          <p:spPr>
            <a:xfrm>
              <a:off x="-1530325" y="3939875"/>
              <a:ext cx="474300" cy="474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59"/>
            <p:cNvSpPr/>
            <p:nvPr/>
          </p:nvSpPr>
          <p:spPr>
            <a:xfrm>
              <a:off x="-1494600" y="3975600"/>
              <a:ext cx="402900" cy="402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6" name="Google Shape;1746;p59"/>
          <p:cNvSpPr/>
          <p:nvPr/>
        </p:nvSpPr>
        <p:spPr>
          <a:xfrm>
            <a:off x="1004700" y="17091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7" name="Google Shape;1747;p59"/>
          <p:cNvGrpSpPr/>
          <p:nvPr/>
        </p:nvGrpSpPr>
        <p:grpSpPr>
          <a:xfrm rot="10800000">
            <a:off x="7012950" y="616650"/>
            <a:ext cx="1207725" cy="1207725"/>
            <a:chOff x="-1473400" y="5668075"/>
            <a:chExt cx="1207725" cy="1207725"/>
          </a:xfrm>
        </p:grpSpPr>
        <p:sp>
          <p:nvSpPr>
            <p:cNvPr id="1748" name="Google Shape;1748;p59"/>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59"/>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59"/>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59"/>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59"/>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59"/>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59"/>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59"/>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59"/>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59"/>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59"/>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59"/>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59"/>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59"/>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59"/>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59"/>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59"/>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59"/>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59"/>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59"/>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59"/>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59"/>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59"/>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59"/>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59"/>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59"/>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59"/>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59"/>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6" name="Google Shape;1776;p59"/>
          <p:cNvGrpSpPr/>
          <p:nvPr/>
        </p:nvGrpSpPr>
        <p:grpSpPr>
          <a:xfrm rot="5400000">
            <a:off x="-19696" y="-18104"/>
            <a:ext cx="1465824" cy="582972"/>
            <a:chOff x="-3583200" y="3193700"/>
            <a:chExt cx="980550" cy="390000"/>
          </a:xfrm>
        </p:grpSpPr>
        <p:sp>
          <p:nvSpPr>
            <p:cNvPr id="1777" name="Google Shape;1777;p59"/>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59"/>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59"/>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59"/>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59"/>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59"/>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59"/>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59"/>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59"/>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59"/>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59"/>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59"/>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59"/>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59"/>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59"/>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59"/>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59"/>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59"/>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59"/>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59"/>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59"/>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59"/>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59"/>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59"/>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59"/>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59"/>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59"/>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59"/>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59"/>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59"/>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59"/>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59"/>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9" name="Google Shape;1809;p59"/>
          <p:cNvSpPr/>
          <p:nvPr/>
        </p:nvSpPr>
        <p:spPr>
          <a:xfrm>
            <a:off x="2228712" y="-171334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0" name="Google Shape;1810;p59"/>
          <p:cNvGrpSpPr/>
          <p:nvPr/>
        </p:nvGrpSpPr>
        <p:grpSpPr>
          <a:xfrm>
            <a:off x="7826905" y="3773159"/>
            <a:ext cx="1465824" cy="582972"/>
            <a:chOff x="-3583200" y="3193700"/>
            <a:chExt cx="980550" cy="390000"/>
          </a:xfrm>
        </p:grpSpPr>
        <p:sp>
          <p:nvSpPr>
            <p:cNvPr id="1811" name="Google Shape;1811;p59"/>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59"/>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59"/>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59"/>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59"/>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59"/>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59"/>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59"/>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59"/>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59"/>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59"/>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59"/>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59"/>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59"/>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59"/>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59"/>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59"/>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59"/>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59"/>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59"/>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59"/>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59"/>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59"/>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59"/>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59"/>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59"/>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59"/>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59"/>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59"/>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59"/>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59"/>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59"/>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43" name="Google Shape;1843;p59"/>
          <p:cNvSpPr/>
          <p:nvPr/>
        </p:nvSpPr>
        <p:spPr>
          <a:xfrm>
            <a:off x="4041700" y="-223895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59"/>
          <p:cNvSpPr/>
          <p:nvPr/>
        </p:nvSpPr>
        <p:spPr>
          <a:xfrm rot="-5400000">
            <a:off x="7746233" y="539490"/>
            <a:ext cx="2010040" cy="210222"/>
          </a:xfrm>
          <a:custGeom>
            <a:avLst/>
            <a:gdLst/>
            <a:ahLst/>
            <a:cxnLst/>
            <a:rect l="l" t="t" r="r" b="b"/>
            <a:pathLst>
              <a:path w="152449" h="15944" extrusionOk="0">
                <a:moveTo>
                  <a:pt x="53937" y="0"/>
                </a:moveTo>
                <a:cubicBezTo>
                  <a:pt x="50402" y="15"/>
                  <a:pt x="47201" y="2563"/>
                  <a:pt x="44932" y="7143"/>
                </a:cubicBezTo>
                <a:cubicBezTo>
                  <a:pt x="43297" y="10330"/>
                  <a:pt x="41180" y="12158"/>
                  <a:pt x="39126" y="12158"/>
                </a:cubicBezTo>
                <a:cubicBezTo>
                  <a:pt x="37074" y="12158"/>
                  <a:pt x="34957" y="10330"/>
                  <a:pt x="33329" y="7158"/>
                </a:cubicBezTo>
                <a:lnTo>
                  <a:pt x="33303" y="7106"/>
                </a:lnTo>
                <a:cubicBezTo>
                  <a:pt x="31002" y="2537"/>
                  <a:pt x="27792" y="26"/>
                  <a:pt x="24262" y="26"/>
                </a:cubicBezTo>
                <a:lnTo>
                  <a:pt x="24250" y="26"/>
                </a:lnTo>
                <a:cubicBezTo>
                  <a:pt x="20708" y="30"/>
                  <a:pt x="17491" y="2563"/>
                  <a:pt x="15198" y="7150"/>
                </a:cubicBezTo>
                <a:cubicBezTo>
                  <a:pt x="13576" y="10330"/>
                  <a:pt x="11479" y="12155"/>
                  <a:pt x="9440" y="12155"/>
                </a:cubicBezTo>
                <a:lnTo>
                  <a:pt x="9437" y="12155"/>
                </a:lnTo>
                <a:cubicBezTo>
                  <a:pt x="7402" y="12155"/>
                  <a:pt x="5307" y="10337"/>
                  <a:pt x="3686" y="7169"/>
                </a:cubicBezTo>
                <a:cubicBezTo>
                  <a:pt x="3367" y="6543"/>
                  <a:pt x="2731" y="6182"/>
                  <a:pt x="2072" y="6182"/>
                </a:cubicBezTo>
                <a:cubicBezTo>
                  <a:pt x="1793" y="6182"/>
                  <a:pt x="1510" y="6246"/>
                  <a:pt x="1245" y="6382"/>
                </a:cubicBezTo>
                <a:cubicBezTo>
                  <a:pt x="351" y="6836"/>
                  <a:pt x="0" y="7930"/>
                  <a:pt x="454" y="8824"/>
                </a:cubicBezTo>
                <a:cubicBezTo>
                  <a:pt x="2752" y="13315"/>
                  <a:pt x="5943" y="15785"/>
                  <a:pt x="9437" y="15785"/>
                </a:cubicBezTo>
                <a:lnTo>
                  <a:pt x="9444" y="15785"/>
                </a:lnTo>
                <a:cubicBezTo>
                  <a:pt x="12945" y="15782"/>
                  <a:pt x="16136" y="13303"/>
                  <a:pt x="18441" y="8786"/>
                </a:cubicBezTo>
                <a:cubicBezTo>
                  <a:pt x="20069" y="5525"/>
                  <a:pt x="22189" y="3657"/>
                  <a:pt x="24257" y="3653"/>
                </a:cubicBezTo>
                <a:lnTo>
                  <a:pt x="24262" y="3653"/>
                </a:lnTo>
                <a:cubicBezTo>
                  <a:pt x="26318" y="3653"/>
                  <a:pt x="28435" y="5507"/>
                  <a:pt x="30060" y="8738"/>
                </a:cubicBezTo>
                <a:lnTo>
                  <a:pt x="30093" y="8801"/>
                </a:lnTo>
                <a:cubicBezTo>
                  <a:pt x="32405" y="13307"/>
                  <a:pt x="35615" y="15789"/>
                  <a:pt x="39126" y="15789"/>
                </a:cubicBezTo>
                <a:cubicBezTo>
                  <a:pt x="42639" y="15789"/>
                  <a:pt x="45849" y="13307"/>
                  <a:pt x="48172" y="8779"/>
                </a:cubicBezTo>
                <a:cubicBezTo>
                  <a:pt x="49785" y="5515"/>
                  <a:pt x="51895" y="3638"/>
                  <a:pt x="53951" y="3631"/>
                </a:cubicBezTo>
                <a:lnTo>
                  <a:pt x="53966" y="3631"/>
                </a:lnTo>
                <a:cubicBezTo>
                  <a:pt x="55995" y="3631"/>
                  <a:pt x="58078" y="5455"/>
                  <a:pt x="59687" y="8639"/>
                </a:cubicBezTo>
                <a:lnTo>
                  <a:pt x="59772" y="8801"/>
                </a:lnTo>
                <a:cubicBezTo>
                  <a:pt x="62084" y="13307"/>
                  <a:pt x="65294" y="15789"/>
                  <a:pt x="68806" y="15789"/>
                </a:cubicBezTo>
                <a:cubicBezTo>
                  <a:pt x="72318" y="15789"/>
                  <a:pt x="75524" y="13307"/>
                  <a:pt x="77840" y="8801"/>
                </a:cubicBezTo>
                <a:lnTo>
                  <a:pt x="77921" y="8643"/>
                </a:lnTo>
                <a:cubicBezTo>
                  <a:pt x="79542" y="5551"/>
                  <a:pt x="81626" y="3786"/>
                  <a:pt x="83642" y="3786"/>
                </a:cubicBezTo>
                <a:cubicBezTo>
                  <a:pt x="85696" y="3786"/>
                  <a:pt x="87812" y="5614"/>
                  <a:pt x="89444" y="8790"/>
                </a:cubicBezTo>
                <a:lnTo>
                  <a:pt x="89522" y="8941"/>
                </a:lnTo>
                <a:cubicBezTo>
                  <a:pt x="91805" y="13458"/>
                  <a:pt x="94984" y="15944"/>
                  <a:pt x="98482" y="15944"/>
                </a:cubicBezTo>
                <a:lnTo>
                  <a:pt x="98511" y="15944"/>
                </a:lnTo>
                <a:cubicBezTo>
                  <a:pt x="102046" y="15930"/>
                  <a:pt x="105248" y="13381"/>
                  <a:pt x="107516" y="8798"/>
                </a:cubicBezTo>
                <a:cubicBezTo>
                  <a:pt x="109152" y="5614"/>
                  <a:pt x="111268" y="3786"/>
                  <a:pt x="113322" y="3786"/>
                </a:cubicBezTo>
                <a:cubicBezTo>
                  <a:pt x="115375" y="3786"/>
                  <a:pt x="117492" y="5614"/>
                  <a:pt x="119120" y="8786"/>
                </a:cubicBezTo>
                <a:lnTo>
                  <a:pt x="119146" y="8839"/>
                </a:lnTo>
                <a:cubicBezTo>
                  <a:pt x="121447" y="13407"/>
                  <a:pt x="124656" y="15918"/>
                  <a:pt x="128187" y="15918"/>
                </a:cubicBezTo>
                <a:lnTo>
                  <a:pt x="128198" y="15918"/>
                </a:lnTo>
                <a:cubicBezTo>
                  <a:pt x="131740" y="15915"/>
                  <a:pt x="134957" y="13381"/>
                  <a:pt x="137250" y="8794"/>
                </a:cubicBezTo>
                <a:cubicBezTo>
                  <a:pt x="138872" y="5614"/>
                  <a:pt x="140970" y="3790"/>
                  <a:pt x="143008" y="3790"/>
                </a:cubicBezTo>
                <a:lnTo>
                  <a:pt x="143012" y="3790"/>
                </a:lnTo>
                <a:cubicBezTo>
                  <a:pt x="145047" y="3790"/>
                  <a:pt x="147142" y="5607"/>
                  <a:pt x="148763" y="8772"/>
                </a:cubicBezTo>
                <a:cubicBezTo>
                  <a:pt x="149082" y="9400"/>
                  <a:pt x="149718" y="9762"/>
                  <a:pt x="150378" y="9762"/>
                </a:cubicBezTo>
                <a:cubicBezTo>
                  <a:pt x="150656" y="9762"/>
                  <a:pt x="150939" y="9698"/>
                  <a:pt x="151204" y="9562"/>
                </a:cubicBezTo>
                <a:cubicBezTo>
                  <a:pt x="152097" y="9108"/>
                  <a:pt x="152448" y="8014"/>
                  <a:pt x="151995" y="7121"/>
                </a:cubicBezTo>
                <a:cubicBezTo>
                  <a:pt x="149697" y="2629"/>
                  <a:pt x="146506" y="159"/>
                  <a:pt x="143012" y="159"/>
                </a:cubicBezTo>
                <a:lnTo>
                  <a:pt x="143005" y="159"/>
                </a:lnTo>
                <a:cubicBezTo>
                  <a:pt x="139503" y="163"/>
                  <a:pt x="136312" y="2644"/>
                  <a:pt x="134008" y="7158"/>
                </a:cubicBezTo>
                <a:cubicBezTo>
                  <a:pt x="132380" y="10419"/>
                  <a:pt x="130259" y="12288"/>
                  <a:pt x="128191" y="12291"/>
                </a:cubicBezTo>
                <a:lnTo>
                  <a:pt x="128187" y="12291"/>
                </a:lnTo>
                <a:cubicBezTo>
                  <a:pt x="126130" y="12291"/>
                  <a:pt x="124014" y="10438"/>
                  <a:pt x="122389" y="7206"/>
                </a:cubicBezTo>
                <a:lnTo>
                  <a:pt x="122355" y="7143"/>
                </a:lnTo>
                <a:cubicBezTo>
                  <a:pt x="120044" y="2637"/>
                  <a:pt x="116834" y="155"/>
                  <a:pt x="113322" y="155"/>
                </a:cubicBezTo>
                <a:cubicBezTo>
                  <a:pt x="109809" y="155"/>
                  <a:pt x="106600" y="2637"/>
                  <a:pt x="104276" y="7165"/>
                </a:cubicBezTo>
                <a:cubicBezTo>
                  <a:pt x="102663" y="10430"/>
                  <a:pt x="100554" y="12306"/>
                  <a:pt x="98497" y="12313"/>
                </a:cubicBezTo>
                <a:lnTo>
                  <a:pt x="98482" y="12313"/>
                </a:lnTo>
                <a:cubicBezTo>
                  <a:pt x="96454" y="12313"/>
                  <a:pt x="94367" y="10489"/>
                  <a:pt x="92761" y="7305"/>
                </a:cubicBezTo>
                <a:lnTo>
                  <a:pt x="92676" y="7143"/>
                </a:lnTo>
                <a:cubicBezTo>
                  <a:pt x="90364" y="2637"/>
                  <a:pt x="87155" y="155"/>
                  <a:pt x="83642" y="155"/>
                </a:cubicBezTo>
                <a:cubicBezTo>
                  <a:pt x="80130" y="155"/>
                  <a:pt x="76924" y="2637"/>
                  <a:pt x="74609" y="7143"/>
                </a:cubicBezTo>
                <a:lnTo>
                  <a:pt x="74527" y="7302"/>
                </a:lnTo>
                <a:cubicBezTo>
                  <a:pt x="72906" y="10390"/>
                  <a:pt x="70823" y="12158"/>
                  <a:pt x="68806" y="12158"/>
                </a:cubicBezTo>
                <a:cubicBezTo>
                  <a:pt x="66753" y="12158"/>
                  <a:pt x="64637" y="10330"/>
                  <a:pt x="63004" y="7154"/>
                </a:cubicBezTo>
                <a:lnTo>
                  <a:pt x="62926" y="7003"/>
                </a:lnTo>
                <a:cubicBezTo>
                  <a:pt x="60644" y="2486"/>
                  <a:pt x="57464" y="0"/>
                  <a:pt x="539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59"/>
          <p:cNvSpPr/>
          <p:nvPr/>
        </p:nvSpPr>
        <p:spPr>
          <a:xfrm>
            <a:off x="1935520" y="539490"/>
            <a:ext cx="2010040" cy="210222"/>
          </a:xfrm>
          <a:custGeom>
            <a:avLst/>
            <a:gdLst/>
            <a:ahLst/>
            <a:cxnLst/>
            <a:rect l="l" t="t" r="r" b="b"/>
            <a:pathLst>
              <a:path w="152449" h="15944" extrusionOk="0">
                <a:moveTo>
                  <a:pt x="53937" y="0"/>
                </a:moveTo>
                <a:cubicBezTo>
                  <a:pt x="50402" y="15"/>
                  <a:pt x="47201" y="2563"/>
                  <a:pt x="44932" y="7143"/>
                </a:cubicBezTo>
                <a:cubicBezTo>
                  <a:pt x="43297" y="10330"/>
                  <a:pt x="41180" y="12158"/>
                  <a:pt x="39126" y="12158"/>
                </a:cubicBezTo>
                <a:cubicBezTo>
                  <a:pt x="37074" y="12158"/>
                  <a:pt x="34957" y="10330"/>
                  <a:pt x="33329" y="7158"/>
                </a:cubicBezTo>
                <a:lnTo>
                  <a:pt x="33303" y="7106"/>
                </a:lnTo>
                <a:cubicBezTo>
                  <a:pt x="31002" y="2537"/>
                  <a:pt x="27792" y="26"/>
                  <a:pt x="24262" y="26"/>
                </a:cubicBezTo>
                <a:lnTo>
                  <a:pt x="24250" y="26"/>
                </a:lnTo>
                <a:cubicBezTo>
                  <a:pt x="20708" y="30"/>
                  <a:pt x="17491" y="2563"/>
                  <a:pt x="15198" y="7150"/>
                </a:cubicBezTo>
                <a:cubicBezTo>
                  <a:pt x="13576" y="10330"/>
                  <a:pt x="11479" y="12155"/>
                  <a:pt x="9440" y="12155"/>
                </a:cubicBezTo>
                <a:lnTo>
                  <a:pt x="9437" y="12155"/>
                </a:lnTo>
                <a:cubicBezTo>
                  <a:pt x="7402" y="12155"/>
                  <a:pt x="5307" y="10337"/>
                  <a:pt x="3686" y="7169"/>
                </a:cubicBezTo>
                <a:cubicBezTo>
                  <a:pt x="3367" y="6543"/>
                  <a:pt x="2731" y="6182"/>
                  <a:pt x="2072" y="6182"/>
                </a:cubicBezTo>
                <a:cubicBezTo>
                  <a:pt x="1793" y="6182"/>
                  <a:pt x="1510" y="6246"/>
                  <a:pt x="1245" y="6382"/>
                </a:cubicBezTo>
                <a:cubicBezTo>
                  <a:pt x="351" y="6836"/>
                  <a:pt x="0" y="7930"/>
                  <a:pt x="454" y="8824"/>
                </a:cubicBezTo>
                <a:cubicBezTo>
                  <a:pt x="2752" y="13315"/>
                  <a:pt x="5943" y="15785"/>
                  <a:pt x="9437" y="15785"/>
                </a:cubicBezTo>
                <a:lnTo>
                  <a:pt x="9444" y="15785"/>
                </a:lnTo>
                <a:cubicBezTo>
                  <a:pt x="12945" y="15782"/>
                  <a:pt x="16136" y="13303"/>
                  <a:pt x="18441" y="8786"/>
                </a:cubicBezTo>
                <a:cubicBezTo>
                  <a:pt x="20069" y="5525"/>
                  <a:pt x="22189" y="3657"/>
                  <a:pt x="24257" y="3653"/>
                </a:cubicBezTo>
                <a:lnTo>
                  <a:pt x="24262" y="3653"/>
                </a:lnTo>
                <a:cubicBezTo>
                  <a:pt x="26318" y="3653"/>
                  <a:pt x="28435" y="5507"/>
                  <a:pt x="30060" y="8738"/>
                </a:cubicBezTo>
                <a:lnTo>
                  <a:pt x="30093" y="8801"/>
                </a:lnTo>
                <a:cubicBezTo>
                  <a:pt x="32405" y="13307"/>
                  <a:pt x="35615" y="15789"/>
                  <a:pt x="39126" y="15789"/>
                </a:cubicBezTo>
                <a:cubicBezTo>
                  <a:pt x="42639" y="15789"/>
                  <a:pt x="45849" y="13307"/>
                  <a:pt x="48172" y="8779"/>
                </a:cubicBezTo>
                <a:cubicBezTo>
                  <a:pt x="49785" y="5515"/>
                  <a:pt x="51895" y="3638"/>
                  <a:pt x="53951" y="3631"/>
                </a:cubicBezTo>
                <a:lnTo>
                  <a:pt x="53966" y="3631"/>
                </a:lnTo>
                <a:cubicBezTo>
                  <a:pt x="55995" y="3631"/>
                  <a:pt x="58078" y="5455"/>
                  <a:pt x="59687" y="8639"/>
                </a:cubicBezTo>
                <a:lnTo>
                  <a:pt x="59772" y="8801"/>
                </a:lnTo>
                <a:cubicBezTo>
                  <a:pt x="62084" y="13307"/>
                  <a:pt x="65294" y="15789"/>
                  <a:pt x="68806" y="15789"/>
                </a:cubicBezTo>
                <a:cubicBezTo>
                  <a:pt x="72318" y="15789"/>
                  <a:pt x="75524" y="13307"/>
                  <a:pt x="77840" y="8801"/>
                </a:cubicBezTo>
                <a:lnTo>
                  <a:pt x="77921" y="8643"/>
                </a:lnTo>
                <a:cubicBezTo>
                  <a:pt x="79542" y="5551"/>
                  <a:pt x="81626" y="3786"/>
                  <a:pt x="83642" y="3786"/>
                </a:cubicBezTo>
                <a:cubicBezTo>
                  <a:pt x="85696" y="3786"/>
                  <a:pt x="87812" y="5614"/>
                  <a:pt x="89444" y="8790"/>
                </a:cubicBezTo>
                <a:lnTo>
                  <a:pt x="89522" y="8941"/>
                </a:lnTo>
                <a:cubicBezTo>
                  <a:pt x="91805" y="13458"/>
                  <a:pt x="94984" y="15944"/>
                  <a:pt x="98482" y="15944"/>
                </a:cubicBezTo>
                <a:lnTo>
                  <a:pt x="98511" y="15944"/>
                </a:lnTo>
                <a:cubicBezTo>
                  <a:pt x="102046" y="15930"/>
                  <a:pt x="105248" y="13381"/>
                  <a:pt x="107516" y="8798"/>
                </a:cubicBezTo>
                <a:cubicBezTo>
                  <a:pt x="109152" y="5614"/>
                  <a:pt x="111268" y="3786"/>
                  <a:pt x="113322" y="3786"/>
                </a:cubicBezTo>
                <a:cubicBezTo>
                  <a:pt x="115375" y="3786"/>
                  <a:pt x="117492" y="5614"/>
                  <a:pt x="119120" y="8786"/>
                </a:cubicBezTo>
                <a:lnTo>
                  <a:pt x="119146" y="8839"/>
                </a:lnTo>
                <a:cubicBezTo>
                  <a:pt x="121447" y="13407"/>
                  <a:pt x="124656" y="15918"/>
                  <a:pt x="128187" y="15918"/>
                </a:cubicBezTo>
                <a:lnTo>
                  <a:pt x="128198" y="15918"/>
                </a:lnTo>
                <a:cubicBezTo>
                  <a:pt x="131740" y="15915"/>
                  <a:pt x="134957" y="13381"/>
                  <a:pt x="137250" y="8794"/>
                </a:cubicBezTo>
                <a:cubicBezTo>
                  <a:pt x="138872" y="5614"/>
                  <a:pt x="140970" y="3790"/>
                  <a:pt x="143008" y="3790"/>
                </a:cubicBezTo>
                <a:lnTo>
                  <a:pt x="143012" y="3790"/>
                </a:lnTo>
                <a:cubicBezTo>
                  <a:pt x="145047" y="3790"/>
                  <a:pt x="147142" y="5607"/>
                  <a:pt x="148763" y="8772"/>
                </a:cubicBezTo>
                <a:cubicBezTo>
                  <a:pt x="149082" y="9400"/>
                  <a:pt x="149718" y="9762"/>
                  <a:pt x="150378" y="9762"/>
                </a:cubicBezTo>
                <a:cubicBezTo>
                  <a:pt x="150656" y="9762"/>
                  <a:pt x="150939" y="9698"/>
                  <a:pt x="151204" y="9562"/>
                </a:cubicBezTo>
                <a:cubicBezTo>
                  <a:pt x="152097" y="9108"/>
                  <a:pt x="152448" y="8014"/>
                  <a:pt x="151995" y="7121"/>
                </a:cubicBezTo>
                <a:cubicBezTo>
                  <a:pt x="149697" y="2629"/>
                  <a:pt x="146506" y="159"/>
                  <a:pt x="143012" y="159"/>
                </a:cubicBezTo>
                <a:lnTo>
                  <a:pt x="143005" y="159"/>
                </a:lnTo>
                <a:cubicBezTo>
                  <a:pt x="139503" y="163"/>
                  <a:pt x="136312" y="2644"/>
                  <a:pt x="134008" y="7158"/>
                </a:cubicBezTo>
                <a:cubicBezTo>
                  <a:pt x="132380" y="10419"/>
                  <a:pt x="130259" y="12288"/>
                  <a:pt x="128191" y="12291"/>
                </a:cubicBezTo>
                <a:lnTo>
                  <a:pt x="128187" y="12291"/>
                </a:lnTo>
                <a:cubicBezTo>
                  <a:pt x="126130" y="12291"/>
                  <a:pt x="124014" y="10438"/>
                  <a:pt x="122389" y="7206"/>
                </a:cubicBezTo>
                <a:lnTo>
                  <a:pt x="122355" y="7143"/>
                </a:lnTo>
                <a:cubicBezTo>
                  <a:pt x="120044" y="2637"/>
                  <a:pt x="116834" y="155"/>
                  <a:pt x="113322" y="155"/>
                </a:cubicBezTo>
                <a:cubicBezTo>
                  <a:pt x="109809" y="155"/>
                  <a:pt x="106600" y="2637"/>
                  <a:pt x="104276" y="7165"/>
                </a:cubicBezTo>
                <a:cubicBezTo>
                  <a:pt x="102663" y="10430"/>
                  <a:pt x="100554" y="12306"/>
                  <a:pt x="98497" y="12313"/>
                </a:cubicBezTo>
                <a:lnTo>
                  <a:pt x="98482" y="12313"/>
                </a:lnTo>
                <a:cubicBezTo>
                  <a:pt x="96454" y="12313"/>
                  <a:pt x="94367" y="10489"/>
                  <a:pt x="92761" y="7305"/>
                </a:cubicBezTo>
                <a:lnTo>
                  <a:pt x="92676" y="7143"/>
                </a:lnTo>
                <a:cubicBezTo>
                  <a:pt x="90364" y="2637"/>
                  <a:pt x="87155" y="155"/>
                  <a:pt x="83642" y="155"/>
                </a:cubicBezTo>
                <a:cubicBezTo>
                  <a:pt x="80130" y="155"/>
                  <a:pt x="76924" y="2637"/>
                  <a:pt x="74609" y="7143"/>
                </a:cubicBezTo>
                <a:lnTo>
                  <a:pt x="74527" y="7302"/>
                </a:lnTo>
                <a:cubicBezTo>
                  <a:pt x="72906" y="10390"/>
                  <a:pt x="70823" y="12158"/>
                  <a:pt x="68806" y="12158"/>
                </a:cubicBezTo>
                <a:cubicBezTo>
                  <a:pt x="66753" y="12158"/>
                  <a:pt x="64637" y="10330"/>
                  <a:pt x="63004" y="7154"/>
                </a:cubicBezTo>
                <a:lnTo>
                  <a:pt x="62926" y="7003"/>
                </a:lnTo>
                <a:cubicBezTo>
                  <a:pt x="60644" y="2486"/>
                  <a:pt x="57464" y="0"/>
                  <a:pt x="539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59"/>
          <p:cNvSpPr/>
          <p:nvPr/>
        </p:nvSpPr>
        <p:spPr>
          <a:xfrm>
            <a:off x="497850" y="31140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59"/>
          <p:cNvSpPr/>
          <p:nvPr/>
        </p:nvSpPr>
        <p:spPr>
          <a:xfrm>
            <a:off x="497850" y="3638400"/>
            <a:ext cx="8148300" cy="1144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59"/>
          <p:cNvSpPr/>
          <p:nvPr/>
        </p:nvSpPr>
        <p:spPr>
          <a:xfrm>
            <a:off x="802975" y="33526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59"/>
          <p:cNvSpPr/>
          <p:nvPr/>
        </p:nvSpPr>
        <p:spPr>
          <a:xfrm>
            <a:off x="1033425" y="33526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59"/>
          <p:cNvSpPr/>
          <p:nvPr/>
        </p:nvSpPr>
        <p:spPr>
          <a:xfrm>
            <a:off x="1263875" y="33526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59"/>
          <p:cNvSpPr txBox="1">
            <a:spLocks noGrp="1"/>
          </p:cNvSpPr>
          <p:nvPr>
            <p:ph type="subTitle" idx="1"/>
          </p:nvPr>
        </p:nvSpPr>
        <p:spPr>
          <a:xfrm>
            <a:off x="1628175" y="4024775"/>
            <a:ext cx="5887500" cy="371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800"/>
              <a:buNone/>
              <a:defRPr sz="20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52"/>
        <p:cNvGrpSpPr/>
        <p:nvPr/>
      </p:nvGrpSpPr>
      <p:grpSpPr>
        <a:xfrm>
          <a:off x="0" y="0"/>
          <a:ext cx="0" cy="0"/>
          <a:chOff x="0" y="0"/>
          <a:chExt cx="0" cy="0"/>
        </a:xfrm>
      </p:grpSpPr>
      <p:grpSp>
        <p:nvGrpSpPr>
          <p:cNvPr id="1853" name="Google Shape;1853;p60"/>
          <p:cNvGrpSpPr/>
          <p:nvPr/>
        </p:nvGrpSpPr>
        <p:grpSpPr>
          <a:xfrm>
            <a:off x="-1050819" y="-1023914"/>
            <a:ext cx="2463122" cy="2463122"/>
            <a:chOff x="-1724550" y="3745650"/>
            <a:chExt cx="862800" cy="862800"/>
          </a:xfrm>
        </p:grpSpPr>
        <p:sp>
          <p:nvSpPr>
            <p:cNvPr id="1854" name="Google Shape;1854;p60"/>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60"/>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60"/>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60"/>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60"/>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60"/>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60"/>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60"/>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60"/>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60"/>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60"/>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60"/>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60"/>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60"/>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60"/>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9" name="Google Shape;1869;p60"/>
          <p:cNvSpPr/>
          <p:nvPr/>
        </p:nvSpPr>
        <p:spPr>
          <a:xfrm>
            <a:off x="8933025" y="21167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70" name="Google Shape;1870;p60"/>
          <p:cNvGrpSpPr/>
          <p:nvPr/>
        </p:nvGrpSpPr>
        <p:grpSpPr>
          <a:xfrm rot="10800000">
            <a:off x="8230188" y="-396225"/>
            <a:ext cx="1207725" cy="1207725"/>
            <a:chOff x="-1473400" y="5668075"/>
            <a:chExt cx="1207725" cy="1207725"/>
          </a:xfrm>
        </p:grpSpPr>
        <p:sp>
          <p:nvSpPr>
            <p:cNvPr id="1871" name="Google Shape;1871;p60"/>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60"/>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60"/>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60"/>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60"/>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60"/>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60"/>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60"/>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60"/>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60"/>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60"/>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60"/>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60"/>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60"/>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60"/>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60"/>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60"/>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60"/>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60"/>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60"/>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60"/>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60"/>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60"/>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60"/>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60"/>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60"/>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60"/>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60"/>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9" name="Google Shape;1899;p60"/>
          <p:cNvSpPr/>
          <p:nvPr/>
        </p:nvSpPr>
        <p:spPr>
          <a:xfrm rot="5226530">
            <a:off x="-648991" y="2466638"/>
            <a:ext cx="1423573" cy="210237"/>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60"/>
          <p:cNvSpPr/>
          <p:nvPr/>
        </p:nvSpPr>
        <p:spPr>
          <a:xfrm>
            <a:off x="7397675" y="385620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60"/>
          <p:cNvSpPr txBox="1">
            <a:spLocks noGrp="1"/>
          </p:cNvSpPr>
          <p:nvPr>
            <p:ph type="title"/>
          </p:nvPr>
        </p:nvSpPr>
        <p:spPr>
          <a:xfrm>
            <a:off x="895175" y="3592625"/>
            <a:ext cx="3367200" cy="840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grpSp>
        <p:nvGrpSpPr>
          <p:cNvPr id="1902" name="Google Shape;1902;p60"/>
          <p:cNvGrpSpPr/>
          <p:nvPr/>
        </p:nvGrpSpPr>
        <p:grpSpPr>
          <a:xfrm>
            <a:off x="2041029" y="-422942"/>
            <a:ext cx="1465824" cy="582972"/>
            <a:chOff x="-3583200" y="3193700"/>
            <a:chExt cx="980550" cy="390000"/>
          </a:xfrm>
        </p:grpSpPr>
        <p:sp>
          <p:nvSpPr>
            <p:cNvPr id="1903" name="Google Shape;1903;p60"/>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60"/>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60"/>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60"/>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60"/>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60"/>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60"/>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60"/>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60"/>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60"/>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60"/>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60"/>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60"/>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60"/>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60"/>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60"/>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60"/>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60"/>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60"/>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60"/>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60"/>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60"/>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60"/>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60"/>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60"/>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60"/>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60"/>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60"/>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60"/>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60"/>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60"/>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60"/>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935"/>
        <p:cNvGrpSpPr/>
        <p:nvPr/>
      </p:nvGrpSpPr>
      <p:grpSpPr>
        <a:xfrm>
          <a:off x="0" y="0"/>
          <a:ext cx="0" cy="0"/>
          <a:chOff x="0" y="0"/>
          <a:chExt cx="0" cy="0"/>
        </a:xfrm>
      </p:grpSpPr>
      <p:grpSp>
        <p:nvGrpSpPr>
          <p:cNvPr id="1936" name="Google Shape;1936;p61"/>
          <p:cNvGrpSpPr/>
          <p:nvPr/>
        </p:nvGrpSpPr>
        <p:grpSpPr>
          <a:xfrm rot="10800000">
            <a:off x="256700" y="152650"/>
            <a:ext cx="1207725" cy="1207725"/>
            <a:chOff x="-1473400" y="5668075"/>
            <a:chExt cx="1207725" cy="1207725"/>
          </a:xfrm>
        </p:grpSpPr>
        <p:sp>
          <p:nvSpPr>
            <p:cNvPr id="1937" name="Google Shape;1937;p61"/>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61"/>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61"/>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61"/>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61"/>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61"/>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61"/>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61"/>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61"/>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61"/>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61"/>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61"/>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61"/>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61"/>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61"/>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61"/>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61"/>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61"/>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61"/>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61"/>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61"/>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61"/>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61"/>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61"/>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61"/>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61"/>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61"/>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61"/>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5" name="Google Shape;1965;p61"/>
          <p:cNvGrpSpPr/>
          <p:nvPr/>
        </p:nvGrpSpPr>
        <p:grpSpPr>
          <a:xfrm rot="-5400000">
            <a:off x="8024342" y="3194621"/>
            <a:ext cx="1465824" cy="582972"/>
            <a:chOff x="-3583200" y="3193700"/>
            <a:chExt cx="980550" cy="390000"/>
          </a:xfrm>
        </p:grpSpPr>
        <p:sp>
          <p:nvSpPr>
            <p:cNvPr id="1966" name="Google Shape;1966;p61"/>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61"/>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61"/>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61"/>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61"/>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61"/>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61"/>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61"/>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61"/>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61"/>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61"/>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61"/>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61"/>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61"/>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61"/>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61"/>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61"/>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61"/>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61"/>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61"/>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61"/>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61"/>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61"/>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61"/>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61"/>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61"/>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61"/>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61"/>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61"/>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61"/>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61"/>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61"/>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8" name="Google Shape;1998;p61"/>
          <p:cNvSpPr/>
          <p:nvPr/>
        </p:nvSpPr>
        <p:spPr>
          <a:xfrm>
            <a:off x="4443125" y="4652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61"/>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61"/>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61"/>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61"/>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61"/>
          <p:cNvSpPr txBox="1">
            <a:spLocks noGrp="1"/>
          </p:cNvSpPr>
          <p:nvPr>
            <p:ph type="title"/>
          </p:nvPr>
        </p:nvSpPr>
        <p:spPr>
          <a:xfrm>
            <a:off x="3024325" y="899500"/>
            <a:ext cx="3095400" cy="620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004" name="Google Shape;2004;p61"/>
          <p:cNvSpPr txBox="1">
            <a:spLocks noGrp="1"/>
          </p:cNvSpPr>
          <p:nvPr>
            <p:ph type="subTitle" idx="1"/>
          </p:nvPr>
        </p:nvSpPr>
        <p:spPr>
          <a:xfrm>
            <a:off x="873781" y="2853875"/>
            <a:ext cx="1655700" cy="350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5" name="Google Shape;2005;p61"/>
          <p:cNvSpPr txBox="1">
            <a:spLocks noGrp="1"/>
          </p:cNvSpPr>
          <p:nvPr>
            <p:ph type="subTitle" idx="2"/>
          </p:nvPr>
        </p:nvSpPr>
        <p:spPr>
          <a:xfrm>
            <a:off x="873781" y="3264775"/>
            <a:ext cx="1655700" cy="850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6" name="Google Shape;2006;p61"/>
          <p:cNvSpPr txBox="1">
            <a:spLocks noGrp="1"/>
          </p:cNvSpPr>
          <p:nvPr>
            <p:ph type="subTitle" idx="3"/>
          </p:nvPr>
        </p:nvSpPr>
        <p:spPr>
          <a:xfrm>
            <a:off x="2787352" y="2853925"/>
            <a:ext cx="1655700" cy="350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7" name="Google Shape;2007;p61"/>
          <p:cNvSpPr txBox="1">
            <a:spLocks noGrp="1"/>
          </p:cNvSpPr>
          <p:nvPr>
            <p:ph type="subTitle" idx="4"/>
          </p:nvPr>
        </p:nvSpPr>
        <p:spPr>
          <a:xfrm>
            <a:off x="2787352" y="3264775"/>
            <a:ext cx="1655700" cy="850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8" name="Google Shape;2008;p61"/>
          <p:cNvSpPr txBox="1">
            <a:spLocks noGrp="1"/>
          </p:cNvSpPr>
          <p:nvPr>
            <p:ph type="subTitle" idx="5"/>
          </p:nvPr>
        </p:nvSpPr>
        <p:spPr>
          <a:xfrm>
            <a:off x="4700944" y="2853925"/>
            <a:ext cx="1655700" cy="350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9" name="Google Shape;2009;p61"/>
          <p:cNvSpPr txBox="1">
            <a:spLocks noGrp="1"/>
          </p:cNvSpPr>
          <p:nvPr>
            <p:ph type="subTitle" idx="6"/>
          </p:nvPr>
        </p:nvSpPr>
        <p:spPr>
          <a:xfrm>
            <a:off x="4700944" y="3264775"/>
            <a:ext cx="1655700" cy="850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0" name="Google Shape;2010;p61"/>
          <p:cNvSpPr txBox="1">
            <a:spLocks noGrp="1"/>
          </p:cNvSpPr>
          <p:nvPr>
            <p:ph type="subTitle" idx="7"/>
          </p:nvPr>
        </p:nvSpPr>
        <p:spPr>
          <a:xfrm>
            <a:off x="6614518" y="2853925"/>
            <a:ext cx="1655700" cy="350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1" name="Google Shape;2011;p61"/>
          <p:cNvSpPr txBox="1">
            <a:spLocks noGrp="1"/>
          </p:cNvSpPr>
          <p:nvPr>
            <p:ph type="subTitle" idx="8"/>
          </p:nvPr>
        </p:nvSpPr>
        <p:spPr>
          <a:xfrm>
            <a:off x="6614518" y="3264775"/>
            <a:ext cx="1655700" cy="850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2" name="Google Shape;2012;p61"/>
          <p:cNvSpPr txBox="1">
            <a:spLocks noGrp="1"/>
          </p:cNvSpPr>
          <p:nvPr>
            <p:ph type="title" idx="9"/>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13"/>
        <p:cNvGrpSpPr/>
        <p:nvPr/>
      </p:nvGrpSpPr>
      <p:grpSpPr>
        <a:xfrm>
          <a:off x="0" y="0"/>
          <a:ext cx="0" cy="0"/>
          <a:chOff x="0" y="0"/>
          <a:chExt cx="0" cy="0"/>
        </a:xfrm>
      </p:grpSpPr>
      <p:grpSp>
        <p:nvGrpSpPr>
          <p:cNvPr id="2014" name="Google Shape;2014;p62"/>
          <p:cNvGrpSpPr/>
          <p:nvPr/>
        </p:nvGrpSpPr>
        <p:grpSpPr>
          <a:xfrm>
            <a:off x="3839092" y="4427159"/>
            <a:ext cx="1465824" cy="582972"/>
            <a:chOff x="-3583200" y="3193700"/>
            <a:chExt cx="980550" cy="390000"/>
          </a:xfrm>
        </p:grpSpPr>
        <p:sp>
          <p:nvSpPr>
            <p:cNvPr id="2015" name="Google Shape;2015;p62"/>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62"/>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62"/>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62"/>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62"/>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62"/>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62"/>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62"/>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62"/>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62"/>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62"/>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62"/>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62"/>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62"/>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62"/>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62"/>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62"/>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62"/>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62"/>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62"/>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62"/>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62"/>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62"/>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62"/>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62"/>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62"/>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62"/>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62"/>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62"/>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62"/>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62"/>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62"/>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7" name="Google Shape;2047;p62"/>
          <p:cNvGrpSpPr/>
          <p:nvPr/>
        </p:nvGrpSpPr>
        <p:grpSpPr>
          <a:xfrm>
            <a:off x="7199220" y="3487072"/>
            <a:ext cx="2463121" cy="2463121"/>
            <a:chOff x="-1724550" y="3745650"/>
            <a:chExt cx="862800" cy="862800"/>
          </a:xfrm>
        </p:grpSpPr>
        <p:sp>
          <p:nvSpPr>
            <p:cNvPr id="2048" name="Google Shape;2048;p62"/>
            <p:cNvSpPr/>
            <p:nvPr/>
          </p:nvSpPr>
          <p:spPr>
            <a:xfrm>
              <a:off x="-1581000" y="3889200"/>
              <a:ext cx="575700" cy="575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62"/>
            <p:cNvSpPr/>
            <p:nvPr/>
          </p:nvSpPr>
          <p:spPr>
            <a:xfrm>
              <a:off x="-1616700" y="3853500"/>
              <a:ext cx="647100" cy="647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62"/>
            <p:cNvSpPr/>
            <p:nvPr/>
          </p:nvSpPr>
          <p:spPr>
            <a:xfrm>
              <a:off x="-1724550" y="3745650"/>
              <a:ext cx="862800" cy="86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62"/>
            <p:cNvSpPr/>
            <p:nvPr/>
          </p:nvSpPr>
          <p:spPr>
            <a:xfrm>
              <a:off x="-1687050" y="3783150"/>
              <a:ext cx="787800" cy="787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62"/>
            <p:cNvSpPr/>
            <p:nvPr/>
          </p:nvSpPr>
          <p:spPr>
            <a:xfrm>
              <a:off x="-1651350" y="3818850"/>
              <a:ext cx="716400" cy="716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62"/>
            <p:cNvSpPr/>
            <p:nvPr/>
          </p:nvSpPr>
          <p:spPr>
            <a:xfrm>
              <a:off x="-1547400" y="3922800"/>
              <a:ext cx="508500" cy="508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62"/>
            <p:cNvSpPr/>
            <p:nvPr/>
          </p:nvSpPr>
          <p:spPr>
            <a:xfrm>
              <a:off x="-1512900" y="3957450"/>
              <a:ext cx="439500" cy="439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62"/>
            <p:cNvSpPr/>
            <p:nvPr/>
          </p:nvSpPr>
          <p:spPr>
            <a:xfrm>
              <a:off x="-1477050" y="3993300"/>
              <a:ext cx="367800" cy="367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62"/>
            <p:cNvSpPr/>
            <p:nvPr/>
          </p:nvSpPr>
          <p:spPr>
            <a:xfrm>
              <a:off x="-1705200" y="3765000"/>
              <a:ext cx="824100" cy="824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62"/>
            <p:cNvSpPr/>
            <p:nvPr/>
          </p:nvSpPr>
          <p:spPr>
            <a:xfrm>
              <a:off x="-1668600" y="3801600"/>
              <a:ext cx="750900" cy="750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62"/>
            <p:cNvSpPr/>
            <p:nvPr/>
          </p:nvSpPr>
          <p:spPr>
            <a:xfrm>
              <a:off x="-1633800" y="3836400"/>
              <a:ext cx="681300" cy="681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62"/>
            <p:cNvSpPr/>
            <p:nvPr/>
          </p:nvSpPr>
          <p:spPr>
            <a:xfrm>
              <a:off x="-1598300" y="3871900"/>
              <a:ext cx="610200" cy="610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62"/>
            <p:cNvSpPr/>
            <p:nvPr/>
          </p:nvSpPr>
          <p:spPr>
            <a:xfrm>
              <a:off x="-1563825" y="3906425"/>
              <a:ext cx="541200" cy="541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62"/>
            <p:cNvSpPr/>
            <p:nvPr/>
          </p:nvSpPr>
          <p:spPr>
            <a:xfrm>
              <a:off x="-1530325" y="3939875"/>
              <a:ext cx="474300" cy="47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62"/>
            <p:cNvSpPr/>
            <p:nvPr/>
          </p:nvSpPr>
          <p:spPr>
            <a:xfrm>
              <a:off x="-1494600" y="3975600"/>
              <a:ext cx="402900" cy="4029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3" name="Google Shape;2063;p62"/>
          <p:cNvSpPr/>
          <p:nvPr/>
        </p:nvSpPr>
        <p:spPr>
          <a:xfrm>
            <a:off x="2139550" y="-19844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4" name="Google Shape;2064;p62"/>
          <p:cNvGrpSpPr/>
          <p:nvPr/>
        </p:nvGrpSpPr>
        <p:grpSpPr>
          <a:xfrm rot="10800000">
            <a:off x="156525" y="202450"/>
            <a:ext cx="1207725" cy="1207725"/>
            <a:chOff x="-1473400" y="5668075"/>
            <a:chExt cx="1207725" cy="1207725"/>
          </a:xfrm>
        </p:grpSpPr>
        <p:sp>
          <p:nvSpPr>
            <p:cNvPr id="2065" name="Google Shape;2065;p6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6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6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6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6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6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6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6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6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6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6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6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6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6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6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6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6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6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6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6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6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6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6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6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6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6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6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6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3" name="Google Shape;2093;p62"/>
          <p:cNvSpPr/>
          <p:nvPr/>
        </p:nvSpPr>
        <p:spPr>
          <a:xfrm>
            <a:off x="713465" y="362700"/>
            <a:ext cx="3720300" cy="4418100"/>
          </a:xfrm>
          <a:prstGeom prst="roundRect">
            <a:avLst>
              <a:gd name="adj" fmla="val 9025"/>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62"/>
          <p:cNvSpPr/>
          <p:nvPr/>
        </p:nvSpPr>
        <p:spPr>
          <a:xfrm>
            <a:off x="1018600"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62"/>
          <p:cNvSpPr/>
          <p:nvPr/>
        </p:nvSpPr>
        <p:spPr>
          <a:xfrm>
            <a:off x="1249050"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62"/>
          <p:cNvSpPr/>
          <p:nvPr/>
        </p:nvSpPr>
        <p:spPr>
          <a:xfrm>
            <a:off x="1479500"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62"/>
          <p:cNvSpPr txBox="1">
            <a:spLocks noGrp="1"/>
          </p:cNvSpPr>
          <p:nvPr>
            <p:ph type="title"/>
          </p:nvPr>
        </p:nvSpPr>
        <p:spPr>
          <a:xfrm>
            <a:off x="713225" y="899500"/>
            <a:ext cx="3720300" cy="11061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098" name="Google Shape;2098;p62"/>
          <p:cNvSpPr txBox="1">
            <a:spLocks noGrp="1"/>
          </p:cNvSpPr>
          <p:nvPr>
            <p:ph type="subTitle" idx="1"/>
          </p:nvPr>
        </p:nvSpPr>
        <p:spPr>
          <a:xfrm>
            <a:off x="713369" y="2188575"/>
            <a:ext cx="3720300" cy="2055600"/>
          </a:xfrm>
          <a:prstGeom prst="rect">
            <a:avLst/>
          </a:prstGeom>
          <a:solidFill>
            <a:schemeClr val="lt2"/>
          </a:solid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99" name="Google Shape;2099;p62"/>
          <p:cNvSpPr/>
          <p:nvPr/>
        </p:nvSpPr>
        <p:spPr>
          <a:xfrm>
            <a:off x="4710465" y="362700"/>
            <a:ext cx="3720300" cy="4418100"/>
          </a:xfrm>
          <a:prstGeom prst="roundRect">
            <a:avLst>
              <a:gd name="adj" fmla="val 9025"/>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62"/>
          <p:cNvSpPr/>
          <p:nvPr/>
        </p:nvSpPr>
        <p:spPr>
          <a:xfrm>
            <a:off x="5015600"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62"/>
          <p:cNvSpPr/>
          <p:nvPr/>
        </p:nvSpPr>
        <p:spPr>
          <a:xfrm>
            <a:off x="5246050"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62"/>
          <p:cNvSpPr/>
          <p:nvPr/>
        </p:nvSpPr>
        <p:spPr>
          <a:xfrm>
            <a:off x="5476500"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62"/>
          <p:cNvSpPr txBox="1">
            <a:spLocks noGrp="1"/>
          </p:cNvSpPr>
          <p:nvPr>
            <p:ph type="title" idx="2"/>
          </p:nvPr>
        </p:nvSpPr>
        <p:spPr>
          <a:xfrm>
            <a:off x="4710225" y="899500"/>
            <a:ext cx="3720300" cy="11061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104" name="Google Shape;2104;p62"/>
          <p:cNvSpPr txBox="1">
            <a:spLocks noGrp="1"/>
          </p:cNvSpPr>
          <p:nvPr>
            <p:ph type="subTitle" idx="3"/>
          </p:nvPr>
        </p:nvSpPr>
        <p:spPr>
          <a:xfrm>
            <a:off x="4710369" y="2188575"/>
            <a:ext cx="3720300" cy="2055600"/>
          </a:xfrm>
          <a:prstGeom prst="rect">
            <a:avLst/>
          </a:prstGeom>
          <a:solidFill>
            <a:schemeClr val="lt2"/>
          </a:solid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05" name="Google Shape;2105;p62"/>
          <p:cNvSpPr/>
          <p:nvPr/>
        </p:nvSpPr>
        <p:spPr>
          <a:xfrm>
            <a:off x="7355725" y="-302462"/>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62"/>
          <p:cNvSpPr/>
          <p:nvPr/>
        </p:nvSpPr>
        <p:spPr>
          <a:xfrm rot="-5400000">
            <a:off x="-380263" y="43265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62"/>
          <p:cNvSpPr/>
          <p:nvPr/>
        </p:nvSpPr>
        <p:spPr>
          <a:xfrm>
            <a:off x="8527450" y="1278513"/>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108"/>
        <p:cNvGrpSpPr/>
        <p:nvPr/>
      </p:nvGrpSpPr>
      <p:grpSpPr>
        <a:xfrm>
          <a:off x="0" y="0"/>
          <a:ext cx="0" cy="0"/>
          <a:chOff x="0" y="0"/>
          <a:chExt cx="0" cy="0"/>
        </a:xfrm>
      </p:grpSpPr>
      <p:grpSp>
        <p:nvGrpSpPr>
          <p:cNvPr id="2109" name="Google Shape;2109;p63"/>
          <p:cNvGrpSpPr/>
          <p:nvPr/>
        </p:nvGrpSpPr>
        <p:grpSpPr>
          <a:xfrm rot="10800000">
            <a:off x="6571763" y="0"/>
            <a:ext cx="1207725" cy="1207725"/>
            <a:chOff x="-1473400" y="5668075"/>
            <a:chExt cx="1207725" cy="1207725"/>
          </a:xfrm>
        </p:grpSpPr>
        <p:sp>
          <p:nvSpPr>
            <p:cNvPr id="2110" name="Google Shape;2110;p63"/>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63"/>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63"/>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63"/>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63"/>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63"/>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63"/>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63"/>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63"/>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63"/>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63"/>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63"/>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63"/>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63"/>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63"/>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63"/>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63"/>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63"/>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63"/>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63"/>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63"/>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63"/>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63"/>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63"/>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63"/>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63"/>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63"/>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63"/>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38" name="Google Shape;2138;p63"/>
          <p:cNvSpPr/>
          <p:nvPr/>
        </p:nvSpPr>
        <p:spPr>
          <a:xfrm>
            <a:off x="7588425" y="48601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39" name="Google Shape;2139;p63"/>
          <p:cNvGrpSpPr/>
          <p:nvPr/>
        </p:nvGrpSpPr>
        <p:grpSpPr>
          <a:xfrm rot="5400000">
            <a:off x="-336671" y="441434"/>
            <a:ext cx="1465824" cy="582972"/>
            <a:chOff x="-3583200" y="3193700"/>
            <a:chExt cx="980550" cy="390000"/>
          </a:xfrm>
        </p:grpSpPr>
        <p:sp>
          <p:nvSpPr>
            <p:cNvPr id="2140" name="Google Shape;2140;p63"/>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63"/>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63"/>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63"/>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63"/>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63"/>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63"/>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63"/>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63"/>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63"/>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63"/>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63"/>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63"/>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63"/>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63"/>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63"/>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63"/>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63"/>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63"/>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63"/>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63"/>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63"/>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63"/>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63"/>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63"/>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63"/>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63"/>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63"/>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63"/>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63"/>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63"/>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63"/>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2" name="Google Shape;2172;p63"/>
          <p:cNvSpPr/>
          <p:nvPr/>
        </p:nvSpPr>
        <p:spPr>
          <a:xfrm>
            <a:off x="101300" y="251275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63"/>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63"/>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63"/>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63"/>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63"/>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178"/>
        <p:cNvGrpSpPr/>
        <p:nvPr/>
      </p:nvGrpSpPr>
      <p:grpSpPr>
        <a:xfrm>
          <a:off x="0" y="0"/>
          <a:ext cx="0" cy="0"/>
          <a:chOff x="0" y="0"/>
          <a:chExt cx="0" cy="0"/>
        </a:xfrm>
      </p:grpSpPr>
      <p:grpSp>
        <p:nvGrpSpPr>
          <p:cNvPr id="2179" name="Google Shape;2179;p64"/>
          <p:cNvGrpSpPr/>
          <p:nvPr/>
        </p:nvGrpSpPr>
        <p:grpSpPr>
          <a:xfrm>
            <a:off x="4760945" y="-226066"/>
            <a:ext cx="2463121" cy="2463121"/>
            <a:chOff x="-1724550" y="3745650"/>
            <a:chExt cx="862800" cy="862800"/>
          </a:xfrm>
        </p:grpSpPr>
        <p:sp>
          <p:nvSpPr>
            <p:cNvPr id="2180" name="Google Shape;2180;p64"/>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64"/>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64"/>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64"/>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64"/>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64"/>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64"/>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64"/>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64"/>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64"/>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64"/>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64"/>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64"/>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64"/>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64"/>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5" name="Google Shape;2195;p64"/>
          <p:cNvGrpSpPr/>
          <p:nvPr/>
        </p:nvGrpSpPr>
        <p:grpSpPr>
          <a:xfrm rot="-5400000">
            <a:off x="-311183" y="3986796"/>
            <a:ext cx="1465824" cy="582972"/>
            <a:chOff x="-3583200" y="3193700"/>
            <a:chExt cx="980550" cy="390000"/>
          </a:xfrm>
        </p:grpSpPr>
        <p:sp>
          <p:nvSpPr>
            <p:cNvPr id="2196" name="Google Shape;2196;p64"/>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64"/>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64"/>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64"/>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64"/>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64"/>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64"/>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64"/>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64"/>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64"/>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64"/>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64"/>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64"/>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64"/>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64"/>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64"/>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64"/>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64"/>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64"/>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64"/>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64"/>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64"/>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64"/>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64"/>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64"/>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64"/>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64"/>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64"/>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64"/>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64"/>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64"/>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64"/>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8" name="Google Shape;2228;p64"/>
          <p:cNvSpPr/>
          <p:nvPr/>
        </p:nvSpPr>
        <p:spPr>
          <a:xfrm>
            <a:off x="-614850" y="-48235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64"/>
          <p:cNvSpPr/>
          <p:nvPr/>
        </p:nvSpPr>
        <p:spPr>
          <a:xfrm rot="-5400000">
            <a:off x="8200825" y="6028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0" name="Google Shape;2230;p64"/>
          <p:cNvGrpSpPr/>
          <p:nvPr/>
        </p:nvGrpSpPr>
        <p:grpSpPr>
          <a:xfrm rot="10800000">
            <a:off x="7899600" y="3906638"/>
            <a:ext cx="1207725" cy="1207725"/>
            <a:chOff x="-1473400" y="5668075"/>
            <a:chExt cx="1207725" cy="1207725"/>
          </a:xfrm>
        </p:grpSpPr>
        <p:sp>
          <p:nvSpPr>
            <p:cNvPr id="2231" name="Google Shape;2231;p64"/>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64"/>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64"/>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64"/>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64"/>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64"/>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64"/>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64"/>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64"/>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64"/>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64"/>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64"/>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64"/>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64"/>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64"/>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64"/>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64"/>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64"/>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64"/>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64"/>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64"/>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64"/>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64"/>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64"/>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64"/>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64"/>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64"/>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64"/>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9" name="Google Shape;2259;p64"/>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64"/>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64"/>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64"/>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64"/>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264" name="Google Shape;2264;p64"/>
          <p:cNvSpPr txBox="1">
            <a:spLocks noGrp="1"/>
          </p:cNvSpPr>
          <p:nvPr>
            <p:ph type="subTitle" idx="1"/>
          </p:nvPr>
        </p:nvSpPr>
        <p:spPr>
          <a:xfrm>
            <a:off x="5323263" y="2401300"/>
            <a:ext cx="2318100" cy="879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65"/>
        <p:cNvGrpSpPr/>
        <p:nvPr/>
      </p:nvGrpSpPr>
      <p:grpSpPr>
        <a:xfrm>
          <a:off x="0" y="0"/>
          <a:ext cx="0" cy="0"/>
          <a:chOff x="0" y="0"/>
          <a:chExt cx="0" cy="0"/>
        </a:xfrm>
      </p:grpSpPr>
      <p:sp>
        <p:nvSpPr>
          <p:cNvPr id="2266" name="Google Shape;2266;p65"/>
          <p:cNvSpPr/>
          <p:nvPr/>
        </p:nvSpPr>
        <p:spPr>
          <a:xfrm>
            <a:off x="713225" y="1760950"/>
            <a:ext cx="2417700" cy="1304700"/>
          </a:xfrm>
          <a:prstGeom prst="roundRect">
            <a:avLst>
              <a:gd name="adj" fmla="val 12436"/>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65"/>
          <p:cNvSpPr/>
          <p:nvPr/>
        </p:nvSpPr>
        <p:spPr>
          <a:xfrm rot="-5400000">
            <a:off x="7903433" y="990165"/>
            <a:ext cx="2010040" cy="210222"/>
          </a:xfrm>
          <a:custGeom>
            <a:avLst/>
            <a:gdLst/>
            <a:ahLst/>
            <a:cxnLst/>
            <a:rect l="l" t="t" r="r" b="b"/>
            <a:pathLst>
              <a:path w="152449" h="15944" extrusionOk="0">
                <a:moveTo>
                  <a:pt x="53937" y="0"/>
                </a:moveTo>
                <a:cubicBezTo>
                  <a:pt x="50402" y="15"/>
                  <a:pt x="47201" y="2563"/>
                  <a:pt x="44932" y="7143"/>
                </a:cubicBezTo>
                <a:cubicBezTo>
                  <a:pt x="43297" y="10330"/>
                  <a:pt x="41180" y="12158"/>
                  <a:pt x="39126" y="12158"/>
                </a:cubicBezTo>
                <a:cubicBezTo>
                  <a:pt x="37074" y="12158"/>
                  <a:pt x="34957" y="10330"/>
                  <a:pt x="33329" y="7158"/>
                </a:cubicBezTo>
                <a:lnTo>
                  <a:pt x="33303" y="7106"/>
                </a:lnTo>
                <a:cubicBezTo>
                  <a:pt x="31002" y="2537"/>
                  <a:pt x="27792" y="26"/>
                  <a:pt x="24262" y="26"/>
                </a:cubicBezTo>
                <a:lnTo>
                  <a:pt x="24250" y="26"/>
                </a:lnTo>
                <a:cubicBezTo>
                  <a:pt x="20708" y="30"/>
                  <a:pt x="17491" y="2563"/>
                  <a:pt x="15198" y="7150"/>
                </a:cubicBezTo>
                <a:cubicBezTo>
                  <a:pt x="13576" y="10330"/>
                  <a:pt x="11479" y="12155"/>
                  <a:pt x="9440" y="12155"/>
                </a:cubicBezTo>
                <a:lnTo>
                  <a:pt x="9437" y="12155"/>
                </a:lnTo>
                <a:cubicBezTo>
                  <a:pt x="7402" y="12155"/>
                  <a:pt x="5307" y="10337"/>
                  <a:pt x="3686" y="7169"/>
                </a:cubicBezTo>
                <a:cubicBezTo>
                  <a:pt x="3367" y="6543"/>
                  <a:pt x="2731" y="6182"/>
                  <a:pt x="2072" y="6182"/>
                </a:cubicBezTo>
                <a:cubicBezTo>
                  <a:pt x="1793" y="6182"/>
                  <a:pt x="1510" y="6246"/>
                  <a:pt x="1245" y="6382"/>
                </a:cubicBezTo>
                <a:cubicBezTo>
                  <a:pt x="351" y="6836"/>
                  <a:pt x="0" y="7930"/>
                  <a:pt x="454" y="8824"/>
                </a:cubicBezTo>
                <a:cubicBezTo>
                  <a:pt x="2752" y="13315"/>
                  <a:pt x="5943" y="15785"/>
                  <a:pt x="9437" y="15785"/>
                </a:cubicBezTo>
                <a:lnTo>
                  <a:pt x="9444" y="15785"/>
                </a:lnTo>
                <a:cubicBezTo>
                  <a:pt x="12945" y="15782"/>
                  <a:pt x="16136" y="13303"/>
                  <a:pt x="18441" y="8786"/>
                </a:cubicBezTo>
                <a:cubicBezTo>
                  <a:pt x="20069" y="5525"/>
                  <a:pt x="22189" y="3657"/>
                  <a:pt x="24257" y="3653"/>
                </a:cubicBezTo>
                <a:lnTo>
                  <a:pt x="24262" y="3653"/>
                </a:lnTo>
                <a:cubicBezTo>
                  <a:pt x="26318" y="3653"/>
                  <a:pt x="28435" y="5507"/>
                  <a:pt x="30060" y="8738"/>
                </a:cubicBezTo>
                <a:lnTo>
                  <a:pt x="30093" y="8801"/>
                </a:lnTo>
                <a:cubicBezTo>
                  <a:pt x="32405" y="13307"/>
                  <a:pt x="35615" y="15789"/>
                  <a:pt x="39126" y="15789"/>
                </a:cubicBezTo>
                <a:cubicBezTo>
                  <a:pt x="42639" y="15789"/>
                  <a:pt x="45849" y="13307"/>
                  <a:pt x="48172" y="8779"/>
                </a:cubicBezTo>
                <a:cubicBezTo>
                  <a:pt x="49785" y="5515"/>
                  <a:pt x="51895" y="3638"/>
                  <a:pt x="53951" y="3631"/>
                </a:cubicBezTo>
                <a:lnTo>
                  <a:pt x="53966" y="3631"/>
                </a:lnTo>
                <a:cubicBezTo>
                  <a:pt x="55995" y="3631"/>
                  <a:pt x="58078" y="5455"/>
                  <a:pt x="59687" y="8639"/>
                </a:cubicBezTo>
                <a:lnTo>
                  <a:pt x="59772" y="8801"/>
                </a:lnTo>
                <a:cubicBezTo>
                  <a:pt x="62084" y="13307"/>
                  <a:pt x="65294" y="15789"/>
                  <a:pt x="68806" y="15789"/>
                </a:cubicBezTo>
                <a:cubicBezTo>
                  <a:pt x="72318" y="15789"/>
                  <a:pt x="75524" y="13307"/>
                  <a:pt x="77840" y="8801"/>
                </a:cubicBezTo>
                <a:lnTo>
                  <a:pt x="77921" y="8643"/>
                </a:lnTo>
                <a:cubicBezTo>
                  <a:pt x="79542" y="5551"/>
                  <a:pt x="81626" y="3786"/>
                  <a:pt x="83642" y="3786"/>
                </a:cubicBezTo>
                <a:cubicBezTo>
                  <a:pt x="85696" y="3786"/>
                  <a:pt x="87812" y="5614"/>
                  <a:pt x="89444" y="8790"/>
                </a:cubicBezTo>
                <a:lnTo>
                  <a:pt x="89522" y="8941"/>
                </a:lnTo>
                <a:cubicBezTo>
                  <a:pt x="91805" y="13458"/>
                  <a:pt x="94984" y="15944"/>
                  <a:pt x="98482" y="15944"/>
                </a:cubicBezTo>
                <a:lnTo>
                  <a:pt x="98511" y="15944"/>
                </a:lnTo>
                <a:cubicBezTo>
                  <a:pt x="102046" y="15930"/>
                  <a:pt x="105248" y="13381"/>
                  <a:pt x="107516" y="8798"/>
                </a:cubicBezTo>
                <a:cubicBezTo>
                  <a:pt x="109152" y="5614"/>
                  <a:pt x="111268" y="3786"/>
                  <a:pt x="113322" y="3786"/>
                </a:cubicBezTo>
                <a:cubicBezTo>
                  <a:pt x="115375" y="3786"/>
                  <a:pt x="117492" y="5614"/>
                  <a:pt x="119120" y="8786"/>
                </a:cubicBezTo>
                <a:lnTo>
                  <a:pt x="119146" y="8839"/>
                </a:lnTo>
                <a:cubicBezTo>
                  <a:pt x="121447" y="13407"/>
                  <a:pt x="124656" y="15918"/>
                  <a:pt x="128187" y="15918"/>
                </a:cubicBezTo>
                <a:lnTo>
                  <a:pt x="128198" y="15918"/>
                </a:lnTo>
                <a:cubicBezTo>
                  <a:pt x="131740" y="15915"/>
                  <a:pt x="134957" y="13381"/>
                  <a:pt x="137250" y="8794"/>
                </a:cubicBezTo>
                <a:cubicBezTo>
                  <a:pt x="138872" y="5614"/>
                  <a:pt x="140970" y="3790"/>
                  <a:pt x="143008" y="3790"/>
                </a:cubicBezTo>
                <a:lnTo>
                  <a:pt x="143012" y="3790"/>
                </a:lnTo>
                <a:cubicBezTo>
                  <a:pt x="145047" y="3790"/>
                  <a:pt x="147142" y="5607"/>
                  <a:pt x="148763" y="8772"/>
                </a:cubicBezTo>
                <a:cubicBezTo>
                  <a:pt x="149082" y="9400"/>
                  <a:pt x="149718" y="9762"/>
                  <a:pt x="150378" y="9762"/>
                </a:cubicBezTo>
                <a:cubicBezTo>
                  <a:pt x="150656" y="9762"/>
                  <a:pt x="150939" y="9698"/>
                  <a:pt x="151204" y="9562"/>
                </a:cubicBezTo>
                <a:cubicBezTo>
                  <a:pt x="152097" y="9108"/>
                  <a:pt x="152448" y="8014"/>
                  <a:pt x="151995" y="7121"/>
                </a:cubicBezTo>
                <a:cubicBezTo>
                  <a:pt x="149697" y="2629"/>
                  <a:pt x="146506" y="159"/>
                  <a:pt x="143012" y="159"/>
                </a:cubicBezTo>
                <a:lnTo>
                  <a:pt x="143005" y="159"/>
                </a:lnTo>
                <a:cubicBezTo>
                  <a:pt x="139503" y="163"/>
                  <a:pt x="136312" y="2644"/>
                  <a:pt x="134008" y="7158"/>
                </a:cubicBezTo>
                <a:cubicBezTo>
                  <a:pt x="132380" y="10419"/>
                  <a:pt x="130259" y="12288"/>
                  <a:pt x="128191" y="12291"/>
                </a:cubicBezTo>
                <a:lnTo>
                  <a:pt x="128187" y="12291"/>
                </a:lnTo>
                <a:cubicBezTo>
                  <a:pt x="126130" y="12291"/>
                  <a:pt x="124014" y="10438"/>
                  <a:pt x="122389" y="7206"/>
                </a:cubicBezTo>
                <a:lnTo>
                  <a:pt x="122355" y="7143"/>
                </a:lnTo>
                <a:cubicBezTo>
                  <a:pt x="120044" y="2637"/>
                  <a:pt x="116834" y="155"/>
                  <a:pt x="113322" y="155"/>
                </a:cubicBezTo>
                <a:cubicBezTo>
                  <a:pt x="109809" y="155"/>
                  <a:pt x="106600" y="2637"/>
                  <a:pt x="104276" y="7165"/>
                </a:cubicBezTo>
                <a:cubicBezTo>
                  <a:pt x="102663" y="10430"/>
                  <a:pt x="100554" y="12306"/>
                  <a:pt x="98497" y="12313"/>
                </a:cubicBezTo>
                <a:lnTo>
                  <a:pt x="98482" y="12313"/>
                </a:lnTo>
                <a:cubicBezTo>
                  <a:pt x="96454" y="12313"/>
                  <a:pt x="94367" y="10489"/>
                  <a:pt x="92761" y="7305"/>
                </a:cubicBezTo>
                <a:lnTo>
                  <a:pt x="92676" y="7143"/>
                </a:lnTo>
                <a:cubicBezTo>
                  <a:pt x="90364" y="2637"/>
                  <a:pt x="87155" y="155"/>
                  <a:pt x="83642" y="155"/>
                </a:cubicBezTo>
                <a:cubicBezTo>
                  <a:pt x="80130" y="155"/>
                  <a:pt x="76924" y="2637"/>
                  <a:pt x="74609" y="7143"/>
                </a:cubicBezTo>
                <a:lnTo>
                  <a:pt x="74527" y="7302"/>
                </a:lnTo>
                <a:cubicBezTo>
                  <a:pt x="72906" y="10390"/>
                  <a:pt x="70823" y="12158"/>
                  <a:pt x="68806" y="12158"/>
                </a:cubicBezTo>
                <a:cubicBezTo>
                  <a:pt x="66753" y="12158"/>
                  <a:pt x="64637" y="10330"/>
                  <a:pt x="63004" y="7154"/>
                </a:cubicBezTo>
                <a:lnTo>
                  <a:pt x="62926" y="7003"/>
                </a:lnTo>
                <a:cubicBezTo>
                  <a:pt x="60644" y="2486"/>
                  <a:pt x="57464" y="0"/>
                  <a:pt x="539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65"/>
          <p:cNvSpPr/>
          <p:nvPr/>
        </p:nvSpPr>
        <p:spPr>
          <a:xfrm>
            <a:off x="182275" y="90250"/>
            <a:ext cx="3106500" cy="31065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9" name="Google Shape;2269;p65"/>
          <p:cNvGrpSpPr/>
          <p:nvPr/>
        </p:nvGrpSpPr>
        <p:grpSpPr>
          <a:xfrm>
            <a:off x="6680882" y="2680384"/>
            <a:ext cx="2463121" cy="2463121"/>
            <a:chOff x="-1724550" y="3745650"/>
            <a:chExt cx="862800" cy="862800"/>
          </a:xfrm>
        </p:grpSpPr>
        <p:sp>
          <p:nvSpPr>
            <p:cNvPr id="2270" name="Google Shape;2270;p65"/>
            <p:cNvSpPr/>
            <p:nvPr/>
          </p:nvSpPr>
          <p:spPr>
            <a:xfrm>
              <a:off x="-1581000" y="3889200"/>
              <a:ext cx="575700" cy="57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65"/>
            <p:cNvSpPr/>
            <p:nvPr/>
          </p:nvSpPr>
          <p:spPr>
            <a:xfrm>
              <a:off x="-1616700" y="3853500"/>
              <a:ext cx="647100" cy="647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65"/>
            <p:cNvSpPr/>
            <p:nvPr/>
          </p:nvSpPr>
          <p:spPr>
            <a:xfrm>
              <a:off x="-1724550" y="3745650"/>
              <a:ext cx="862800" cy="86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65"/>
            <p:cNvSpPr/>
            <p:nvPr/>
          </p:nvSpPr>
          <p:spPr>
            <a:xfrm>
              <a:off x="-1687050" y="3783150"/>
              <a:ext cx="787800" cy="7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65"/>
            <p:cNvSpPr/>
            <p:nvPr/>
          </p:nvSpPr>
          <p:spPr>
            <a:xfrm>
              <a:off x="-1651350" y="3818850"/>
              <a:ext cx="716400" cy="716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65"/>
            <p:cNvSpPr/>
            <p:nvPr/>
          </p:nvSpPr>
          <p:spPr>
            <a:xfrm>
              <a:off x="-1547400" y="3922800"/>
              <a:ext cx="508500" cy="508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65"/>
            <p:cNvSpPr/>
            <p:nvPr/>
          </p:nvSpPr>
          <p:spPr>
            <a:xfrm>
              <a:off x="-1512900" y="3957450"/>
              <a:ext cx="439500" cy="439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65"/>
            <p:cNvSpPr/>
            <p:nvPr/>
          </p:nvSpPr>
          <p:spPr>
            <a:xfrm>
              <a:off x="-1477050" y="3993300"/>
              <a:ext cx="367800" cy="367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65"/>
            <p:cNvSpPr/>
            <p:nvPr/>
          </p:nvSpPr>
          <p:spPr>
            <a:xfrm>
              <a:off x="-1705200" y="3765000"/>
              <a:ext cx="824100" cy="82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65"/>
            <p:cNvSpPr/>
            <p:nvPr/>
          </p:nvSpPr>
          <p:spPr>
            <a:xfrm>
              <a:off x="-1668600" y="3801600"/>
              <a:ext cx="750900" cy="75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65"/>
            <p:cNvSpPr/>
            <p:nvPr/>
          </p:nvSpPr>
          <p:spPr>
            <a:xfrm>
              <a:off x="-1633800" y="3836400"/>
              <a:ext cx="681300" cy="681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65"/>
            <p:cNvSpPr/>
            <p:nvPr/>
          </p:nvSpPr>
          <p:spPr>
            <a:xfrm>
              <a:off x="-1598300" y="3871900"/>
              <a:ext cx="610200" cy="61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65"/>
            <p:cNvSpPr/>
            <p:nvPr/>
          </p:nvSpPr>
          <p:spPr>
            <a:xfrm>
              <a:off x="-1563825" y="3906425"/>
              <a:ext cx="541200" cy="541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65"/>
            <p:cNvSpPr/>
            <p:nvPr/>
          </p:nvSpPr>
          <p:spPr>
            <a:xfrm>
              <a:off x="-1530325" y="3939875"/>
              <a:ext cx="474300" cy="474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65"/>
            <p:cNvSpPr/>
            <p:nvPr/>
          </p:nvSpPr>
          <p:spPr>
            <a:xfrm>
              <a:off x="-1494600" y="3975600"/>
              <a:ext cx="402900" cy="402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5" name="Google Shape;2285;p65"/>
          <p:cNvGrpSpPr/>
          <p:nvPr/>
        </p:nvGrpSpPr>
        <p:grpSpPr>
          <a:xfrm rot="10800000">
            <a:off x="109350" y="3707675"/>
            <a:ext cx="1207725" cy="1207725"/>
            <a:chOff x="-1473400" y="5668075"/>
            <a:chExt cx="1207725" cy="1207725"/>
          </a:xfrm>
        </p:grpSpPr>
        <p:sp>
          <p:nvSpPr>
            <p:cNvPr id="2286" name="Google Shape;2286;p65"/>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65"/>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65"/>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65"/>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65"/>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65"/>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65"/>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65"/>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65"/>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65"/>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65"/>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65"/>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65"/>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65"/>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65"/>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65"/>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65"/>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65"/>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65"/>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65"/>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65"/>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65"/>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65"/>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65"/>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65"/>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65"/>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65"/>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65"/>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4" name="Google Shape;2314;p65"/>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65"/>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65"/>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65"/>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65"/>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319" name="Google Shape;2319;p65"/>
          <p:cNvSpPr txBox="1">
            <a:spLocks noGrp="1"/>
          </p:cNvSpPr>
          <p:nvPr>
            <p:ph type="subTitle" idx="1"/>
          </p:nvPr>
        </p:nvSpPr>
        <p:spPr>
          <a:xfrm>
            <a:off x="1090131" y="222007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0" name="Google Shape;2320;p65"/>
          <p:cNvSpPr txBox="1">
            <a:spLocks noGrp="1"/>
          </p:cNvSpPr>
          <p:nvPr>
            <p:ph type="subTitle" idx="2"/>
          </p:nvPr>
        </p:nvSpPr>
        <p:spPr>
          <a:xfrm>
            <a:off x="1090131" y="253911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1" name="Google Shape;2321;p65"/>
          <p:cNvSpPr txBox="1">
            <a:spLocks noGrp="1"/>
          </p:cNvSpPr>
          <p:nvPr>
            <p:ph type="title" idx="3"/>
          </p:nvPr>
        </p:nvSpPr>
        <p:spPr>
          <a:xfrm>
            <a:off x="1090131" y="184537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322" name="Google Shape;2322;p65"/>
          <p:cNvSpPr txBox="1">
            <a:spLocks noGrp="1"/>
          </p:cNvSpPr>
          <p:nvPr>
            <p:ph type="subTitle" idx="4"/>
          </p:nvPr>
        </p:nvSpPr>
        <p:spPr>
          <a:xfrm>
            <a:off x="6385856" y="222007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3" name="Google Shape;2323;p65"/>
          <p:cNvSpPr txBox="1">
            <a:spLocks noGrp="1"/>
          </p:cNvSpPr>
          <p:nvPr>
            <p:ph type="subTitle" idx="5"/>
          </p:nvPr>
        </p:nvSpPr>
        <p:spPr>
          <a:xfrm>
            <a:off x="6385856" y="253911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4" name="Google Shape;2324;p65"/>
          <p:cNvSpPr txBox="1">
            <a:spLocks noGrp="1"/>
          </p:cNvSpPr>
          <p:nvPr>
            <p:ph type="title" idx="6"/>
          </p:nvPr>
        </p:nvSpPr>
        <p:spPr>
          <a:xfrm>
            <a:off x="6385856" y="184537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325" name="Google Shape;2325;p65"/>
          <p:cNvSpPr txBox="1">
            <a:spLocks noGrp="1"/>
          </p:cNvSpPr>
          <p:nvPr>
            <p:ph type="subTitle" idx="7"/>
          </p:nvPr>
        </p:nvSpPr>
        <p:spPr>
          <a:xfrm>
            <a:off x="3737994" y="222007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6" name="Google Shape;2326;p65"/>
          <p:cNvSpPr txBox="1">
            <a:spLocks noGrp="1"/>
          </p:cNvSpPr>
          <p:nvPr>
            <p:ph type="subTitle" idx="8"/>
          </p:nvPr>
        </p:nvSpPr>
        <p:spPr>
          <a:xfrm>
            <a:off x="3737994" y="253911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7" name="Google Shape;2327;p65"/>
          <p:cNvSpPr txBox="1">
            <a:spLocks noGrp="1"/>
          </p:cNvSpPr>
          <p:nvPr>
            <p:ph type="title" idx="9"/>
          </p:nvPr>
        </p:nvSpPr>
        <p:spPr>
          <a:xfrm>
            <a:off x="3737994" y="184537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328" name="Google Shape;2328;p65"/>
          <p:cNvSpPr txBox="1">
            <a:spLocks noGrp="1"/>
          </p:cNvSpPr>
          <p:nvPr>
            <p:ph type="subTitle" idx="13"/>
          </p:nvPr>
        </p:nvSpPr>
        <p:spPr>
          <a:xfrm>
            <a:off x="1090131" y="376552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9" name="Google Shape;2329;p65"/>
          <p:cNvSpPr txBox="1">
            <a:spLocks noGrp="1"/>
          </p:cNvSpPr>
          <p:nvPr>
            <p:ph type="subTitle" idx="14"/>
          </p:nvPr>
        </p:nvSpPr>
        <p:spPr>
          <a:xfrm>
            <a:off x="1090131" y="408456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0" name="Google Shape;2330;p65"/>
          <p:cNvSpPr txBox="1">
            <a:spLocks noGrp="1"/>
          </p:cNvSpPr>
          <p:nvPr>
            <p:ph type="title" idx="15"/>
          </p:nvPr>
        </p:nvSpPr>
        <p:spPr>
          <a:xfrm>
            <a:off x="1090131" y="339082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331" name="Google Shape;2331;p65"/>
          <p:cNvSpPr txBox="1">
            <a:spLocks noGrp="1"/>
          </p:cNvSpPr>
          <p:nvPr>
            <p:ph type="subTitle" idx="16"/>
          </p:nvPr>
        </p:nvSpPr>
        <p:spPr>
          <a:xfrm>
            <a:off x="6385856" y="376552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2" name="Google Shape;2332;p65"/>
          <p:cNvSpPr txBox="1">
            <a:spLocks noGrp="1"/>
          </p:cNvSpPr>
          <p:nvPr>
            <p:ph type="subTitle" idx="17"/>
          </p:nvPr>
        </p:nvSpPr>
        <p:spPr>
          <a:xfrm>
            <a:off x="6385856" y="408456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3" name="Google Shape;2333;p65"/>
          <p:cNvSpPr txBox="1">
            <a:spLocks noGrp="1"/>
          </p:cNvSpPr>
          <p:nvPr>
            <p:ph type="title" idx="18"/>
          </p:nvPr>
        </p:nvSpPr>
        <p:spPr>
          <a:xfrm>
            <a:off x="6385856" y="339082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334" name="Google Shape;2334;p65"/>
          <p:cNvSpPr txBox="1">
            <a:spLocks noGrp="1"/>
          </p:cNvSpPr>
          <p:nvPr>
            <p:ph type="subTitle" idx="19"/>
          </p:nvPr>
        </p:nvSpPr>
        <p:spPr>
          <a:xfrm>
            <a:off x="3737994" y="3765525"/>
            <a:ext cx="1655700" cy="278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2000">
                <a:latin typeface="Nunito SemiBold"/>
                <a:ea typeface="Nunito SemiBold"/>
                <a:cs typeface="Nunito SemiBold"/>
                <a:sym typeface="Nunito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5" name="Google Shape;2335;p65"/>
          <p:cNvSpPr txBox="1">
            <a:spLocks noGrp="1"/>
          </p:cNvSpPr>
          <p:nvPr>
            <p:ph type="subTitle" idx="20"/>
          </p:nvPr>
        </p:nvSpPr>
        <p:spPr>
          <a:xfrm>
            <a:off x="3737994" y="4084561"/>
            <a:ext cx="1655700" cy="445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6" name="Google Shape;2336;p65"/>
          <p:cNvSpPr txBox="1">
            <a:spLocks noGrp="1"/>
          </p:cNvSpPr>
          <p:nvPr>
            <p:ph type="title" idx="21"/>
          </p:nvPr>
        </p:nvSpPr>
        <p:spPr>
          <a:xfrm>
            <a:off x="3737994" y="3390825"/>
            <a:ext cx="1655700" cy="374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337"/>
        <p:cNvGrpSpPr/>
        <p:nvPr/>
      </p:nvGrpSpPr>
      <p:grpSpPr>
        <a:xfrm>
          <a:off x="0" y="0"/>
          <a:ext cx="0" cy="0"/>
          <a:chOff x="0" y="0"/>
          <a:chExt cx="0" cy="0"/>
        </a:xfrm>
      </p:grpSpPr>
      <p:sp>
        <p:nvSpPr>
          <p:cNvPr id="2338" name="Google Shape;2338;p66"/>
          <p:cNvSpPr/>
          <p:nvPr/>
        </p:nvSpPr>
        <p:spPr>
          <a:xfrm>
            <a:off x="-692675" y="175225"/>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39" name="Google Shape;2339;p66"/>
          <p:cNvGrpSpPr/>
          <p:nvPr/>
        </p:nvGrpSpPr>
        <p:grpSpPr>
          <a:xfrm rot="10800000">
            <a:off x="109350" y="793325"/>
            <a:ext cx="1207725" cy="1207725"/>
            <a:chOff x="-1473400" y="5668075"/>
            <a:chExt cx="1207725" cy="1207725"/>
          </a:xfrm>
        </p:grpSpPr>
        <p:sp>
          <p:nvSpPr>
            <p:cNvPr id="2340" name="Google Shape;2340;p6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6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6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6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6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6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6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6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6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6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6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6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6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6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6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6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6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6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6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6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6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6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6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6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6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6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6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6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8" name="Google Shape;2368;p66"/>
          <p:cNvGrpSpPr/>
          <p:nvPr/>
        </p:nvGrpSpPr>
        <p:grpSpPr>
          <a:xfrm>
            <a:off x="8073582" y="1086022"/>
            <a:ext cx="2463121" cy="2463121"/>
            <a:chOff x="-1724550" y="3745650"/>
            <a:chExt cx="862800" cy="862800"/>
          </a:xfrm>
        </p:grpSpPr>
        <p:sp>
          <p:nvSpPr>
            <p:cNvPr id="2369" name="Google Shape;2369;p6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6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6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6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6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6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6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6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6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6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6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6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6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6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6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4" name="Google Shape;2384;p66"/>
          <p:cNvGrpSpPr/>
          <p:nvPr/>
        </p:nvGrpSpPr>
        <p:grpSpPr>
          <a:xfrm rot="5400000">
            <a:off x="-365221" y="4516447"/>
            <a:ext cx="1465824" cy="582972"/>
            <a:chOff x="-3583200" y="3193700"/>
            <a:chExt cx="980550" cy="390000"/>
          </a:xfrm>
        </p:grpSpPr>
        <p:sp>
          <p:nvSpPr>
            <p:cNvPr id="2385" name="Google Shape;2385;p66"/>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66"/>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66"/>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66"/>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66"/>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66"/>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66"/>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66"/>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66"/>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66"/>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66"/>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66"/>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66"/>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66"/>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66"/>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66"/>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66"/>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66"/>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66"/>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66"/>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66"/>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66"/>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66"/>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66"/>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66"/>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66"/>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66"/>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66"/>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66"/>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66"/>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66"/>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66"/>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7" name="Google Shape;2417;p66"/>
          <p:cNvSpPr/>
          <p:nvPr/>
        </p:nvSpPr>
        <p:spPr>
          <a:xfrm>
            <a:off x="2866912" y="17522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66"/>
          <p:cNvSpPr/>
          <p:nvPr/>
        </p:nvSpPr>
        <p:spPr>
          <a:xfrm>
            <a:off x="6730025" y="966988"/>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66"/>
          <p:cNvSpPr/>
          <p:nvPr/>
        </p:nvSpPr>
        <p:spPr>
          <a:xfrm>
            <a:off x="497850" y="1546225"/>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66"/>
          <p:cNvSpPr/>
          <p:nvPr/>
        </p:nvSpPr>
        <p:spPr>
          <a:xfrm>
            <a:off x="497850" y="2070600"/>
            <a:ext cx="8148300" cy="666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66"/>
          <p:cNvSpPr/>
          <p:nvPr/>
        </p:nvSpPr>
        <p:spPr>
          <a:xfrm>
            <a:off x="802975" y="1784850"/>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66"/>
          <p:cNvSpPr/>
          <p:nvPr/>
        </p:nvSpPr>
        <p:spPr>
          <a:xfrm>
            <a:off x="1033425" y="1784850"/>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66"/>
          <p:cNvSpPr/>
          <p:nvPr/>
        </p:nvSpPr>
        <p:spPr>
          <a:xfrm>
            <a:off x="1263875" y="1784850"/>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66"/>
          <p:cNvSpPr/>
          <p:nvPr/>
        </p:nvSpPr>
        <p:spPr>
          <a:xfrm>
            <a:off x="8942750" y="4555488"/>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66"/>
          <p:cNvSpPr txBox="1">
            <a:spLocks noGrp="1"/>
          </p:cNvSpPr>
          <p:nvPr>
            <p:ph type="ctrTitle"/>
          </p:nvPr>
        </p:nvSpPr>
        <p:spPr>
          <a:xfrm>
            <a:off x="2769825" y="539500"/>
            <a:ext cx="3604200" cy="932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26" name="Google Shape;2426;p66"/>
          <p:cNvSpPr/>
          <p:nvPr/>
        </p:nvSpPr>
        <p:spPr>
          <a:xfrm>
            <a:off x="497850" y="3110950"/>
            <a:ext cx="8148300" cy="2032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66"/>
          <p:cNvSpPr txBox="1">
            <a:spLocks noGrp="1"/>
          </p:cNvSpPr>
          <p:nvPr>
            <p:ph type="subTitle" idx="1"/>
          </p:nvPr>
        </p:nvSpPr>
        <p:spPr>
          <a:xfrm>
            <a:off x="2278900" y="2370300"/>
            <a:ext cx="4586100" cy="371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800"/>
              <a:buNone/>
              <a:defRPr sz="2000">
                <a:solidFill>
                  <a:schemeClr val="dk1"/>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28" name="Google Shape;2428;p66"/>
          <p:cNvSpPr txBox="1">
            <a:spLocks noGrp="1"/>
          </p:cNvSpPr>
          <p:nvPr>
            <p:ph type="subTitle" idx="2"/>
          </p:nvPr>
        </p:nvSpPr>
        <p:spPr>
          <a:xfrm>
            <a:off x="1140002" y="3242388"/>
            <a:ext cx="1932600" cy="7089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2800"/>
              <a:buNone/>
              <a:defRPr sz="14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2429" name="Google Shape;2429;p66"/>
          <p:cNvSpPr txBox="1">
            <a:spLocks noGrp="1"/>
          </p:cNvSpPr>
          <p:nvPr>
            <p:ph type="subTitle" idx="3"/>
          </p:nvPr>
        </p:nvSpPr>
        <p:spPr>
          <a:xfrm>
            <a:off x="3782698" y="4240625"/>
            <a:ext cx="3013500" cy="210300"/>
          </a:xfrm>
          <a:prstGeom prst="rect">
            <a:avLst/>
          </a:prstGeom>
          <a:noFill/>
          <a:ln>
            <a:noFill/>
          </a:ln>
        </p:spPr>
        <p:txBody>
          <a:bodyPr spcFirstLastPara="1" wrap="square" lIns="0" tIns="0" rIns="0" bIns="0" anchor="ctr" anchorCtr="0">
            <a:noAutofit/>
          </a:bodyPr>
          <a:lstStyle>
            <a:lvl1pPr lvl="0" algn="l">
              <a:lnSpc>
                <a:spcPct val="100000"/>
              </a:lnSpc>
              <a:spcBef>
                <a:spcPts val="30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0" name="Google Shape;2430;p66"/>
          <p:cNvSpPr txBox="1"/>
          <p:nvPr/>
        </p:nvSpPr>
        <p:spPr>
          <a:xfrm>
            <a:off x="3782698" y="3299725"/>
            <a:ext cx="4221300" cy="58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300"/>
              </a:spcBef>
              <a:spcAft>
                <a:spcPts val="0"/>
              </a:spcAft>
              <a:buClr>
                <a:srgbClr val="000000"/>
              </a:buClr>
              <a:buSzPts val="1400"/>
              <a:buFont typeface="Arial"/>
              <a:buNone/>
            </a:pPr>
            <a:r>
              <a:rPr lang="en" sz="1400" b="0" i="0" u="none" strike="noStrike" cap="none">
                <a:solidFill>
                  <a:schemeClr val="dk2"/>
                </a:solidFill>
                <a:latin typeface="Roboto"/>
                <a:ea typeface="Roboto"/>
                <a:cs typeface="Roboto"/>
                <a:sym typeface="Roboto"/>
              </a:rPr>
              <a:t>CREDITS: This presentation template was created by </a:t>
            </a:r>
            <a:r>
              <a:rPr lang="en" sz="1400" b="0" i="0" u="none" strike="noStrike" cap="none">
                <a:solidFill>
                  <a:schemeClr val="hlink"/>
                </a:solidFill>
                <a:uFill>
                  <a:noFill/>
                </a:uFill>
                <a:latin typeface="Roboto"/>
                <a:ea typeface="Roboto"/>
                <a:cs typeface="Roboto"/>
                <a:sym typeface="Roboto"/>
                <a:hlinkClick r:id="rId2"/>
              </a:rPr>
              <a:t>Slidesgo</a:t>
            </a:r>
            <a:r>
              <a:rPr lang="en" sz="1400" b="0" i="0" u="none" strike="noStrike" cap="none">
                <a:solidFill>
                  <a:schemeClr val="dk2"/>
                </a:solidFill>
                <a:latin typeface="Roboto"/>
                <a:ea typeface="Roboto"/>
                <a:cs typeface="Roboto"/>
                <a:sym typeface="Roboto"/>
              </a:rPr>
              <a:t>, including icons by </a:t>
            </a:r>
            <a:r>
              <a:rPr lang="en" sz="1400" b="0" i="0" u="none" strike="noStrike" cap="none">
                <a:solidFill>
                  <a:schemeClr val="hlink"/>
                </a:solidFill>
                <a:uFill>
                  <a:noFill/>
                </a:uFill>
                <a:latin typeface="Roboto"/>
                <a:ea typeface="Roboto"/>
                <a:cs typeface="Roboto"/>
                <a:sym typeface="Roboto"/>
                <a:hlinkClick r:id="rId3"/>
              </a:rPr>
              <a:t>Flaticon</a:t>
            </a:r>
            <a:r>
              <a:rPr lang="en" sz="1400" b="0" i="0" u="none" strike="noStrike" cap="none">
                <a:solidFill>
                  <a:schemeClr val="dk2"/>
                </a:solidFill>
                <a:latin typeface="Roboto"/>
                <a:ea typeface="Roboto"/>
                <a:cs typeface="Roboto"/>
                <a:sym typeface="Roboto"/>
              </a:rPr>
              <a:t> and infographics &amp; images by </a:t>
            </a:r>
            <a:r>
              <a:rPr lang="en" sz="1400" b="0" i="0" u="none" strike="noStrike" cap="none">
                <a:solidFill>
                  <a:schemeClr val="hlink"/>
                </a:solidFill>
                <a:uFill>
                  <a:noFill/>
                </a:uFill>
                <a:latin typeface="Roboto"/>
                <a:ea typeface="Roboto"/>
                <a:cs typeface="Roboto"/>
                <a:sym typeface="Roboto"/>
                <a:hlinkClick r:id="rId4"/>
              </a:rPr>
              <a:t>Freepik</a:t>
            </a:r>
            <a:endParaRPr sz="1400" b="0" i="0" u="none" strike="noStrike" cap="none">
              <a:solidFill>
                <a:schemeClr val="dk2"/>
              </a:solidFill>
              <a:latin typeface="Roboto"/>
              <a:ea typeface="Roboto"/>
              <a:cs typeface="Roboto"/>
              <a:sym typeface="Roboto"/>
            </a:endParaRPr>
          </a:p>
        </p:txBody>
      </p:sp>
      <p:grpSp>
        <p:nvGrpSpPr>
          <p:cNvPr id="2431" name="Google Shape;2431;p66"/>
          <p:cNvGrpSpPr/>
          <p:nvPr/>
        </p:nvGrpSpPr>
        <p:grpSpPr>
          <a:xfrm>
            <a:off x="8430767" y="-11141"/>
            <a:ext cx="1465824" cy="582972"/>
            <a:chOff x="-3583200" y="3193700"/>
            <a:chExt cx="980550" cy="390000"/>
          </a:xfrm>
        </p:grpSpPr>
        <p:sp>
          <p:nvSpPr>
            <p:cNvPr id="2432" name="Google Shape;2432;p66"/>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66"/>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66"/>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66"/>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66"/>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66"/>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66"/>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66"/>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66"/>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66"/>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66"/>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66"/>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66"/>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66"/>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66"/>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66"/>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66"/>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66"/>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66"/>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66"/>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66"/>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66"/>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66"/>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66"/>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66"/>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66"/>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66"/>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66"/>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66"/>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66"/>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66"/>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66"/>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1">
  <p:cSld name="ONE_COLUMN_TEXT_1">
    <p:bg>
      <p:bgPr>
        <a:solidFill>
          <a:schemeClr val="dk2"/>
        </a:solidFill>
        <a:effectLst/>
      </p:bgPr>
    </p:bg>
    <p:spTree>
      <p:nvGrpSpPr>
        <p:cNvPr id="1" name="Shape 261"/>
        <p:cNvGrpSpPr/>
        <p:nvPr/>
      </p:nvGrpSpPr>
      <p:grpSpPr>
        <a:xfrm>
          <a:off x="0" y="0"/>
          <a:ext cx="0" cy="0"/>
          <a:chOff x="0" y="0"/>
          <a:chExt cx="0" cy="0"/>
        </a:xfrm>
      </p:grpSpPr>
      <p:grpSp>
        <p:nvGrpSpPr>
          <p:cNvPr id="262" name="Google Shape;262;p40"/>
          <p:cNvGrpSpPr/>
          <p:nvPr/>
        </p:nvGrpSpPr>
        <p:grpSpPr>
          <a:xfrm>
            <a:off x="1378216" y="4532128"/>
            <a:ext cx="1465824" cy="582972"/>
            <a:chOff x="-3583200" y="3193700"/>
            <a:chExt cx="980550" cy="390000"/>
          </a:xfrm>
        </p:grpSpPr>
        <p:sp>
          <p:nvSpPr>
            <p:cNvPr id="263" name="Google Shape;263;p40"/>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0"/>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0"/>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0"/>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0"/>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0"/>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0"/>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0"/>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0"/>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0"/>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0"/>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0"/>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0"/>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0"/>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0"/>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0"/>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0"/>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0"/>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0"/>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0"/>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0"/>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0"/>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0"/>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0"/>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0"/>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0"/>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0"/>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0"/>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0"/>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0"/>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0"/>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40"/>
          <p:cNvGrpSpPr/>
          <p:nvPr/>
        </p:nvGrpSpPr>
        <p:grpSpPr>
          <a:xfrm>
            <a:off x="-2029919" y="839674"/>
            <a:ext cx="2463121" cy="2463121"/>
            <a:chOff x="-1724550" y="3745650"/>
            <a:chExt cx="862800" cy="862800"/>
          </a:xfrm>
        </p:grpSpPr>
        <p:sp>
          <p:nvSpPr>
            <p:cNvPr id="296" name="Google Shape;296;p40"/>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0"/>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0"/>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0"/>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0"/>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0"/>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0"/>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0"/>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0"/>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0"/>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0"/>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0"/>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0"/>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0"/>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0"/>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40"/>
          <p:cNvGrpSpPr/>
          <p:nvPr/>
        </p:nvGrpSpPr>
        <p:grpSpPr>
          <a:xfrm rot="10800000">
            <a:off x="7841325" y="-788262"/>
            <a:ext cx="1207725" cy="1207725"/>
            <a:chOff x="-1473400" y="5668075"/>
            <a:chExt cx="1207725" cy="1207725"/>
          </a:xfrm>
        </p:grpSpPr>
        <p:sp>
          <p:nvSpPr>
            <p:cNvPr id="312" name="Google Shape;312;p40"/>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0"/>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0"/>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0"/>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0"/>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0"/>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0"/>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0"/>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0"/>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0"/>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0"/>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0"/>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0"/>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0"/>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0"/>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0"/>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0"/>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0"/>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0"/>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0"/>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0"/>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0"/>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0"/>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0"/>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0"/>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0"/>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0"/>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0"/>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40"/>
          <p:cNvSpPr/>
          <p:nvPr/>
        </p:nvSpPr>
        <p:spPr>
          <a:xfrm>
            <a:off x="170375" y="179850"/>
            <a:ext cx="8803200" cy="4808700"/>
          </a:xfrm>
          <a:prstGeom prst="roundRect">
            <a:avLst>
              <a:gd name="adj" fmla="val 5555"/>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0"/>
          <p:cNvSpPr txBox="1">
            <a:spLocks noGrp="1"/>
          </p:cNvSpPr>
          <p:nvPr>
            <p:ph type="title"/>
          </p:nvPr>
        </p:nvSpPr>
        <p:spPr>
          <a:xfrm>
            <a:off x="720000" y="996898"/>
            <a:ext cx="3852000" cy="679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42" name="Google Shape;342;p40"/>
          <p:cNvSpPr txBox="1">
            <a:spLocks noGrp="1"/>
          </p:cNvSpPr>
          <p:nvPr>
            <p:ph type="subTitle" idx="1"/>
          </p:nvPr>
        </p:nvSpPr>
        <p:spPr>
          <a:xfrm>
            <a:off x="720001" y="1755800"/>
            <a:ext cx="3705300" cy="2298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1600"/>
              </a:spcBef>
              <a:spcAft>
                <a:spcPts val="0"/>
              </a:spcAft>
              <a:buClr>
                <a:srgbClr val="999999"/>
              </a:buClr>
              <a:buSzPts val="800"/>
              <a:buFont typeface="Open Sans"/>
              <a:buChar char="■"/>
              <a:defRPr/>
            </a:lvl3pPr>
            <a:lvl4pPr lvl="3" algn="ctr">
              <a:lnSpc>
                <a:spcPct val="100000"/>
              </a:lnSpc>
              <a:spcBef>
                <a:spcPts val="1600"/>
              </a:spcBef>
              <a:spcAft>
                <a:spcPts val="0"/>
              </a:spcAft>
              <a:buClr>
                <a:srgbClr val="999999"/>
              </a:buClr>
              <a:buSzPts val="800"/>
              <a:buFont typeface="Open Sans"/>
              <a:buChar char="●"/>
              <a:defRPr/>
            </a:lvl4pPr>
            <a:lvl5pPr lvl="4" algn="ctr">
              <a:lnSpc>
                <a:spcPct val="100000"/>
              </a:lnSpc>
              <a:spcBef>
                <a:spcPts val="1600"/>
              </a:spcBef>
              <a:spcAft>
                <a:spcPts val="0"/>
              </a:spcAft>
              <a:buClr>
                <a:srgbClr val="999999"/>
              </a:buClr>
              <a:buSzPts val="1200"/>
              <a:buFont typeface="Open Sans"/>
              <a:buChar char="○"/>
              <a:defRPr/>
            </a:lvl5pPr>
            <a:lvl6pPr lvl="5" algn="ctr">
              <a:lnSpc>
                <a:spcPct val="100000"/>
              </a:lnSpc>
              <a:spcBef>
                <a:spcPts val="1600"/>
              </a:spcBef>
              <a:spcAft>
                <a:spcPts val="0"/>
              </a:spcAft>
              <a:buClr>
                <a:srgbClr val="999999"/>
              </a:buClr>
              <a:buSzPts val="1200"/>
              <a:buFont typeface="Open Sans"/>
              <a:buChar char="■"/>
              <a:defRPr/>
            </a:lvl6pPr>
            <a:lvl7pPr lvl="6" algn="ctr">
              <a:lnSpc>
                <a:spcPct val="100000"/>
              </a:lnSpc>
              <a:spcBef>
                <a:spcPts val="1600"/>
              </a:spcBef>
              <a:spcAft>
                <a:spcPts val="0"/>
              </a:spcAft>
              <a:buClr>
                <a:srgbClr val="999999"/>
              </a:buClr>
              <a:buSzPts val="700"/>
              <a:buFont typeface="Open Sans"/>
              <a:buChar char="●"/>
              <a:defRPr/>
            </a:lvl7pPr>
            <a:lvl8pPr lvl="7" algn="ctr">
              <a:lnSpc>
                <a:spcPct val="100000"/>
              </a:lnSpc>
              <a:spcBef>
                <a:spcPts val="1600"/>
              </a:spcBef>
              <a:spcAft>
                <a:spcPts val="0"/>
              </a:spcAft>
              <a:buClr>
                <a:srgbClr val="999999"/>
              </a:buClr>
              <a:buSzPts val="700"/>
              <a:buFont typeface="Open Sans"/>
              <a:buChar char="○"/>
              <a:defRPr/>
            </a:lvl8pPr>
            <a:lvl9pPr lvl="8" algn="ctr">
              <a:lnSpc>
                <a:spcPct val="100000"/>
              </a:lnSpc>
              <a:spcBef>
                <a:spcPts val="1600"/>
              </a:spcBef>
              <a:spcAft>
                <a:spcPts val="1600"/>
              </a:spcAft>
              <a:buClr>
                <a:srgbClr val="999999"/>
              </a:buClr>
              <a:buSzPts val="600"/>
              <a:buFont typeface="Open Sans"/>
              <a:buChar char="■"/>
              <a:defRPr/>
            </a:lvl9pPr>
          </a:lstStyle>
          <a:p>
            <a:endParaRPr/>
          </a:p>
        </p:txBody>
      </p:sp>
      <p:sp>
        <p:nvSpPr>
          <p:cNvPr id="343" name="Google Shape;343;p40"/>
          <p:cNvSpPr/>
          <p:nvPr/>
        </p:nvSpPr>
        <p:spPr>
          <a:xfrm>
            <a:off x="357475" y="354125"/>
            <a:ext cx="3507300" cy="185400"/>
          </a:xfrm>
          <a:prstGeom prst="roundRect">
            <a:avLst>
              <a:gd name="adj" fmla="val 50000"/>
            </a:avLst>
          </a:pr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 name="Google Shape;344;p40"/>
          <p:cNvGrpSpPr/>
          <p:nvPr/>
        </p:nvGrpSpPr>
        <p:grpSpPr>
          <a:xfrm rot="10800000" flipH="1">
            <a:off x="440146" y="387153"/>
            <a:ext cx="544789" cy="119287"/>
            <a:chOff x="5795037" y="809024"/>
            <a:chExt cx="431653" cy="94500"/>
          </a:xfrm>
        </p:grpSpPr>
        <p:sp>
          <p:nvSpPr>
            <p:cNvPr id="345" name="Google Shape;345;p40"/>
            <p:cNvSpPr/>
            <p:nvPr/>
          </p:nvSpPr>
          <p:spPr>
            <a:xfrm>
              <a:off x="5795037" y="809024"/>
              <a:ext cx="94500" cy="94500"/>
            </a:xfrm>
            <a:prstGeom prst="ellipse">
              <a:avLst/>
            </a:prstGeom>
            <a:solidFill>
              <a:schemeClr val="accent2"/>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0"/>
            <p:cNvSpPr/>
            <p:nvPr/>
          </p:nvSpPr>
          <p:spPr>
            <a:xfrm>
              <a:off x="5963614" y="809024"/>
              <a:ext cx="94500" cy="94500"/>
            </a:xfrm>
            <a:prstGeom prst="ellipse">
              <a:avLst/>
            </a:prstGeom>
            <a:solidFill>
              <a:schemeClr val="accent3"/>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0"/>
            <p:cNvSpPr/>
            <p:nvPr/>
          </p:nvSpPr>
          <p:spPr>
            <a:xfrm>
              <a:off x="6132190" y="809024"/>
              <a:ext cx="94500" cy="94500"/>
            </a:xfrm>
            <a:prstGeom prst="ellipse">
              <a:avLst/>
            </a:prstGeom>
            <a:solidFill>
              <a:schemeClr val="accent4"/>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8" name="Google Shape;348;p40"/>
          <p:cNvSpPr/>
          <p:nvPr/>
        </p:nvSpPr>
        <p:spPr>
          <a:xfrm flipH="1">
            <a:off x="7686375" y="4619850"/>
            <a:ext cx="1108200" cy="185400"/>
          </a:xfrm>
          <a:prstGeom prst="roundRect">
            <a:avLst>
              <a:gd name="adj" fmla="val 50000"/>
            </a:avLst>
          </a:pr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 name="Google Shape;349;p40"/>
          <p:cNvGrpSpPr/>
          <p:nvPr/>
        </p:nvGrpSpPr>
        <p:grpSpPr>
          <a:xfrm rot="10800000">
            <a:off x="8166775" y="4652947"/>
            <a:ext cx="544832" cy="119287"/>
            <a:chOff x="5795037" y="809024"/>
            <a:chExt cx="431653" cy="94500"/>
          </a:xfrm>
        </p:grpSpPr>
        <p:sp>
          <p:nvSpPr>
            <p:cNvPr id="350" name="Google Shape;350;p4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0"/>
            <p:cNvSpPr/>
            <p:nvPr/>
          </p:nvSpPr>
          <p:spPr>
            <a:xfrm>
              <a:off x="5963614" y="809024"/>
              <a:ext cx="94500" cy="94500"/>
            </a:xfrm>
            <a:prstGeom prst="ellipse">
              <a:avLst/>
            </a:prstGeom>
            <a:solidFill>
              <a:schemeClr val="accent3"/>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0"/>
            <p:cNvSpPr/>
            <p:nvPr/>
          </p:nvSpPr>
          <p:spPr>
            <a:xfrm>
              <a:off x="6132190" y="809024"/>
              <a:ext cx="94500" cy="94500"/>
            </a:xfrm>
            <a:prstGeom prst="ellipse">
              <a:avLst/>
            </a:prstGeom>
            <a:solidFill>
              <a:schemeClr val="accent2"/>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3" name="Google Shape;353;p40"/>
          <p:cNvGrpSpPr/>
          <p:nvPr/>
        </p:nvGrpSpPr>
        <p:grpSpPr>
          <a:xfrm rot="-5400000" flipH="1">
            <a:off x="8302516" y="854354"/>
            <a:ext cx="981476" cy="111737"/>
            <a:chOff x="5718423" y="809024"/>
            <a:chExt cx="830071" cy="94500"/>
          </a:xfrm>
        </p:grpSpPr>
        <p:sp>
          <p:nvSpPr>
            <p:cNvPr id="354" name="Google Shape;354;p40"/>
            <p:cNvSpPr/>
            <p:nvPr/>
          </p:nvSpPr>
          <p:spPr>
            <a:xfrm>
              <a:off x="5718423" y="809024"/>
              <a:ext cx="94500" cy="94500"/>
            </a:xfrm>
            <a:prstGeom prst="ellipse">
              <a:avLst/>
            </a:prstGeom>
            <a:solidFill>
              <a:schemeClr val="dk1"/>
            </a:solidFill>
            <a:ln w="19050"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0"/>
            <p:cNvSpPr/>
            <p:nvPr/>
          </p:nvSpPr>
          <p:spPr>
            <a:xfrm>
              <a:off x="5963614" y="809024"/>
              <a:ext cx="94500" cy="94500"/>
            </a:xfrm>
            <a:prstGeom prst="ellipse">
              <a:avLst/>
            </a:prstGeom>
            <a:solidFill>
              <a:schemeClr val="dk1"/>
            </a:solidFill>
            <a:ln w="19050"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0"/>
            <p:cNvSpPr/>
            <p:nvPr/>
          </p:nvSpPr>
          <p:spPr>
            <a:xfrm>
              <a:off x="6208804" y="809024"/>
              <a:ext cx="94500" cy="94500"/>
            </a:xfrm>
            <a:prstGeom prst="ellipse">
              <a:avLst/>
            </a:prstGeom>
            <a:solidFill>
              <a:schemeClr val="dk1"/>
            </a:solidFill>
            <a:ln w="19050"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0"/>
            <p:cNvSpPr/>
            <p:nvPr/>
          </p:nvSpPr>
          <p:spPr>
            <a:xfrm>
              <a:off x="6453994" y="809024"/>
              <a:ext cx="94500" cy="94500"/>
            </a:xfrm>
            <a:prstGeom prst="ellipse">
              <a:avLst/>
            </a:prstGeom>
            <a:solidFill>
              <a:schemeClr val="dk1"/>
            </a:solidFill>
            <a:ln w="19050"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8" name="Google Shape;358;p40"/>
          <p:cNvSpPr/>
          <p:nvPr/>
        </p:nvSpPr>
        <p:spPr>
          <a:xfrm>
            <a:off x="4674850" y="-391300"/>
            <a:ext cx="504900" cy="5238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0"/>
          <p:cNvSpPr/>
          <p:nvPr/>
        </p:nvSpPr>
        <p:spPr>
          <a:xfrm rot="5400000">
            <a:off x="8404725" y="1966122"/>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464"/>
        <p:cNvGrpSpPr/>
        <p:nvPr/>
      </p:nvGrpSpPr>
      <p:grpSpPr>
        <a:xfrm>
          <a:off x="0" y="0"/>
          <a:ext cx="0" cy="0"/>
          <a:chOff x="0" y="0"/>
          <a:chExt cx="0" cy="0"/>
        </a:xfrm>
      </p:grpSpPr>
      <p:sp>
        <p:nvSpPr>
          <p:cNvPr id="2465" name="Google Shape;2465;p67"/>
          <p:cNvSpPr/>
          <p:nvPr/>
        </p:nvSpPr>
        <p:spPr>
          <a:xfrm>
            <a:off x="1379075" y="45362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6" name="Google Shape;2466;p67"/>
          <p:cNvGrpSpPr/>
          <p:nvPr/>
        </p:nvGrpSpPr>
        <p:grpSpPr>
          <a:xfrm rot="5400000">
            <a:off x="-277196" y="2280259"/>
            <a:ext cx="1465824" cy="582972"/>
            <a:chOff x="-3583200" y="3193700"/>
            <a:chExt cx="980550" cy="390000"/>
          </a:xfrm>
        </p:grpSpPr>
        <p:sp>
          <p:nvSpPr>
            <p:cNvPr id="2467" name="Google Shape;2467;p67"/>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67"/>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67"/>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67"/>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67"/>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67"/>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67"/>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67"/>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67"/>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67"/>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67"/>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67"/>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67"/>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67"/>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67"/>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67"/>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67"/>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67"/>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67"/>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67"/>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67"/>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67"/>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67"/>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67"/>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67"/>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67"/>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67"/>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67"/>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67"/>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67"/>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67"/>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67"/>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9" name="Google Shape;2499;p67"/>
          <p:cNvSpPr/>
          <p:nvPr/>
        </p:nvSpPr>
        <p:spPr>
          <a:xfrm rot="5400000">
            <a:off x="8175312" y="3550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67"/>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67"/>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67"/>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67"/>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4" name="Google Shape;2504;p67"/>
          <p:cNvGrpSpPr/>
          <p:nvPr/>
        </p:nvGrpSpPr>
        <p:grpSpPr>
          <a:xfrm>
            <a:off x="7108432" y="3081522"/>
            <a:ext cx="2463121" cy="2463121"/>
            <a:chOff x="-1724550" y="3745650"/>
            <a:chExt cx="862800" cy="862800"/>
          </a:xfrm>
        </p:grpSpPr>
        <p:sp>
          <p:nvSpPr>
            <p:cNvPr id="2505" name="Google Shape;2505;p67"/>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67"/>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67"/>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67"/>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67"/>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67"/>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67"/>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67"/>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67"/>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67"/>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67"/>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67"/>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67"/>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67"/>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67"/>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20" name="Google Shape;2520;p67"/>
          <p:cNvSpPr txBox="1">
            <a:spLocks noGrp="1"/>
          </p:cNvSpPr>
          <p:nvPr>
            <p:ph type="title"/>
          </p:nvPr>
        </p:nvSpPr>
        <p:spPr>
          <a:xfrm>
            <a:off x="713225" y="923525"/>
            <a:ext cx="7717500" cy="572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2pPr>
            <a:lvl3pPr lvl="2"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3pPr>
            <a:lvl4pPr lvl="3"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4pPr>
            <a:lvl5pPr lvl="4"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5pPr>
            <a:lvl6pPr lvl="5"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6pPr>
            <a:lvl7pPr lvl="6"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7pPr>
            <a:lvl8pPr lvl="7"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8pPr>
            <a:lvl9pPr lvl="8" algn="ctr">
              <a:lnSpc>
                <a:spcPct val="100000"/>
              </a:lnSpc>
              <a:spcBef>
                <a:spcPts val="0"/>
              </a:spcBef>
              <a:spcAft>
                <a:spcPts val="0"/>
              </a:spcAft>
              <a:buSzPts val="3000"/>
              <a:buFont typeface="Nunito SemiBold"/>
              <a:buNone/>
              <a:defRPr sz="3000">
                <a:latin typeface="Nunito SemiBold"/>
                <a:ea typeface="Nunito SemiBold"/>
                <a:cs typeface="Nunito SemiBold"/>
                <a:sym typeface="Nunito SemiBold"/>
              </a:defRPr>
            </a:lvl9pPr>
          </a:lstStyle>
          <a:p>
            <a:endParaRPr/>
          </a:p>
        </p:txBody>
      </p:sp>
      <p:sp>
        <p:nvSpPr>
          <p:cNvPr id="2521" name="Google Shape;2521;p67"/>
          <p:cNvSpPr txBox="1">
            <a:spLocks noGrp="1"/>
          </p:cNvSpPr>
          <p:nvPr>
            <p:ph type="title" idx="2"/>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2522"/>
        <p:cNvGrpSpPr/>
        <p:nvPr/>
      </p:nvGrpSpPr>
      <p:grpSpPr>
        <a:xfrm>
          <a:off x="0" y="0"/>
          <a:ext cx="0" cy="0"/>
          <a:chOff x="0" y="0"/>
          <a:chExt cx="0" cy="0"/>
        </a:xfrm>
      </p:grpSpPr>
      <p:grpSp>
        <p:nvGrpSpPr>
          <p:cNvPr id="2523" name="Google Shape;2523;p68"/>
          <p:cNvGrpSpPr/>
          <p:nvPr/>
        </p:nvGrpSpPr>
        <p:grpSpPr>
          <a:xfrm rot="10800000">
            <a:off x="1473813" y="2702750"/>
            <a:ext cx="1207725" cy="1207725"/>
            <a:chOff x="-1473400" y="5668075"/>
            <a:chExt cx="1207725" cy="1207725"/>
          </a:xfrm>
        </p:grpSpPr>
        <p:sp>
          <p:nvSpPr>
            <p:cNvPr id="2524" name="Google Shape;2524;p68"/>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68"/>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68"/>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68"/>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68"/>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68"/>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68"/>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68"/>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68"/>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68"/>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68"/>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68"/>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68"/>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68"/>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68"/>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68"/>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68"/>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68"/>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68"/>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68"/>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68"/>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68"/>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68"/>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68"/>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68"/>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68"/>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68"/>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68"/>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2" name="Google Shape;2552;p68"/>
          <p:cNvSpPr/>
          <p:nvPr/>
        </p:nvSpPr>
        <p:spPr>
          <a:xfrm>
            <a:off x="2882875" y="-78720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3" name="Google Shape;2553;p68"/>
          <p:cNvGrpSpPr/>
          <p:nvPr/>
        </p:nvGrpSpPr>
        <p:grpSpPr>
          <a:xfrm rot="5400000">
            <a:off x="8375630" y="612646"/>
            <a:ext cx="1465824" cy="582972"/>
            <a:chOff x="-3583200" y="3193700"/>
            <a:chExt cx="980550" cy="390000"/>
          </a:xfrm>
        </p:grpSpPr>
        <p:sp>
          <p:nvSpPr>
            <p:cNvPr id="2554" name="Google Shape;2554;p68"/>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68"/>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68"/>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68"/>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68"/>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68"/>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68"/>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68"/>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68"/>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68"/>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68"/>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68"/>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68"/>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68"/>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68"/>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68"/>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68"/>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68"/>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68"/>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68"/>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68"/>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68"/>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68"/>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68"/>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68"/>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68"/>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68"/>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68"/>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68"/>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68"/>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68"/>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68"/>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86" name="Google Shape;2586;p68"/>
          <p:cNvGrpSpPr/>
          <p:nvPr/>
        </p:nvGrpSpPr>
        <p:grpSpPr>
          <a:xfrm>
            <a:off x="2042832" y="4179772"/>
            <a:ext cx="2463121" cy="2463121"/>
            <a:chOff x="-1724550" y="3745650"/>
            <a:chExt cx="862800" cy="862800"/>
          </a:xfrm>
        </p:grpSpPr>
        <p:sp>
          <p:nvSpPr>
            <p:cNvPr id="2587" name="Google Shape;2587;p68"/>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68"/>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68"/>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68"/>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68"/>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68"/>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68"/>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68"/>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68"/>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68"/>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68"/>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68"/>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68"/>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68"/>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68"/>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2" name="Google Shape;2602;p68"/>
          <p:cNvSpPr/>
          <p:nvPr/>
        </p:nvSpPr>
        <p:spPr>
          <a:xfrm>
            <a:off x="7675712" y="39104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68"/>
          <p:cNvSpPr/>
          <p:nvPr/>
        </p:nvSpPr>
        <p:spPr>
          <a:xfrm>
            <a:off x="460775" y="23193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68"/>
          <p:cNvSpPr/>
          <p:nvPr/>
        </p:nvSpPr>
        <p:spPr>
          <a:xfrm>
            <a:off x="6546825" y="452303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68"/>
          <p:cNvSpPr/>
          <p:nvPr/>
        </p:nvSpPr>
        <p:spPr>
          <a:xfrm rot="-5400000">
            <a:off x="-490000" y="6067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06" name="Google Shape;2606;p68"/>
          <p:cNvGrpSpPr/>
          <p:nvPr/>
        </p:nvGrpSpPr>
        <p:grpSpPr>
          <a:xfrm>
            <a:off x="-1138883" y="4239384"/>
            <a:ext cx="1465824" cy="582972"/>
            <a:chOff x="-3583200" y="3193700"/>
            <a:chExt cx="980550" cy="390000"/>
          </a:xfrm>
        </p:grpSpPr>
        <p:sp>
          <p:nvSpPr>
            <p:cNvPr id="2607" name="Google Shape;2607;p68"/>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68"/>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68"/>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68"/>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68"/>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68"/>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68"/>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68"/>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68"/>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68"/>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68"/>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68"/>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68"/>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68"/>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68"/>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68"/>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68"/>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68"/>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68"/>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68"/>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68"/>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68"/>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68"/>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68"/>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68"/>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68"/>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68"/>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68"/>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68"/>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68"/>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68"/>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68"/>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39" name="Google Shape;2639;p68"/>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68"/>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68"/>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68"/>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68"/>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644" name="Google Shape;2644;p68"/>
          <p:cNvSpPr txBox="1">
            <a:spLocks noGrp="1"/>
          </p:cNvSpPr>
          <p:nvPr>
            <p:ph type="subTitle" idx="1"/>
          </p:nvPr>
        </p:nvSpPr>
        <p:spPr>
          <a:xfrm>
            <a:off x="1050900" y="1637050"/>
            <a:ext cx="7042500" cy="250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45" name="Google Shape;2645;p68"/>
          <p:cNvSpPr txBox="1">
            <a:spLocks noGrp="1"/>
          </p:cNvSpPr>
          <p:nvPr>
            <p:ph type="subTitle" idx="2"/>
          </p:nvPr>
        </p:nvSpPr>
        <p:spPr>
          <a:xfrm>
            <a:off x="3714750" y="2023750"/>
            <a:ext cx="1714800" cy="336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2pPr>
            <a:lvl3pPr lvl="2"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3pPr>
            <a:lvl4pPr lvl="3"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4pPr>
            <a:lvl5pPr lvl="4"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5pPr>
            <a:lvl6pPr lvl="5"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6pPr>
            <a:lvl7pPr lvl="6"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7pPr>
            <a:lvl8pPr lvl="7"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8pPr>
            <a:lvl9pPr lvl="8"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
        <p:nvSpPr>
          <p:cNvPr id="2646" name="Google Shape;2646;p68"/>
          <p:cNvSpPr txBox="1">
            <a:spLocks noGrp="1"/>
          </p:cNvSpPr>
          <p:nvPr>
            <p:ph type="body" idx="3"/>
          </p:nvPr>
        </p:nvSpPr>
        <p:spPr>
          <a:xfrm>
            <a:off x="713475" y="2512150"/>
            <a:ext cx="3766800" cy="19677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647" name="Google Shape;2647;p68"/>
          <p:cNvSpPr txBox="1">
            <a:spLocks noGrp="1"/>
          </p:cNvSpPr>
          <p:nvPr>
            <p:ph type="body" idx="4"/>
          </p:nvPr>
        </p:nvSpPr>
        <p:spPr>
          <a:xfrm>
            <a:off x="4793750" y="2512150"/>
            <a:ext cx="3636900" cy="19677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2648"/>
        <p:cNvGrpSpPr/>
        <p:nvPr/>
      </p:nvGrpSpPr>
      <p:grpSpPr>
        <a:xfrm>
          <a:off x="0" y="0"/>
          <a:ext cx="0" cy="0"/>
          <a:chOff x="0" y="0"/>
          <a:chExt cx="0" cy="0"/>
        </a:xfrm>
      </p:grpSpPr>
      <p:grpSp>
        <p:nvGrpSpPr>
          <p:cNvPr id="2649" name="Google Shape;2649;p69"/>
          <p:cNvGrpSpPr/>
          <p:nvPr/>
        </p:nvGrpSpPr>
        <p:grpSpPr>
          <a:xfrm rot="10800000">
            <a:off x="1473813" y="2702750"/>
            <a:ext cx="1207725" cy="1207725"/>
            <a:chOff x="-1473400" y="5668075"/>
            <a:chExt cx="1207725" cy="1207725"/>
          </a:xfrm>
        </p:grpSpPr>
        <p:sp>
          <p:nvSpPr>
            <p:cNvPr id="2650" name="Google Shape;2650;p69"/>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69"/>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69"/>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69"/>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69"/>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69"/>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69"/>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69"/>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69"/>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69"/>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69"/>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69"/>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69"/>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69"/>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69"/>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69"/>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69"/>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69"/>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69"/>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69"/>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69"/>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69"/>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69"/>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69"/>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69"/>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69"/>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69"/>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69"/>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8" name="Google Shape;2678;p69"/>
          <p:cNvSpPr/>
          <p:nvPr/>
        </p:nvSpPr>
        <p:spPr>
          <a:xfrm>
            <a:off x="5961300" y="1947550"/>
            <a:ext cx="3106500" cy="31065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9" name="Google Shape;2679;p69"/>
          <p:cNvGrpSpPr/>
          <p:nvPr/>
        </p:nvGrpSpPr>
        <p:grpSpPr>
          <a:xfrm>
            <a:off x="-140530" y="-144953"/>
            <a:ext cx="2463121" cy="2463121"/>
            <a:chOff x="-1724550" y="3745650"/>
            <a:chExt cx="862800" cy="862800"/>
          </a:xfrm>
        </p:grpSpPr>
        <p:sp>
          <p:nvSpPr>
            <p:cNvPr id="2680" name="Google Shape;2680;p69"/>
            <p:cNvSpPr/>
            <p:nvPr/>
          </p:nvSpPr>
          <p:spPr>
            <a:xfrm>
              <a:off x="-1581000" y="3889200"/>
              <a:ext cx="575700" cy="57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69"/>
            <p:cNvSpPr/>
            <p:nvPr/>
          </p:nvSpPr>
          <p:spPr>
            <a:xfrm>
              <a:off x="-1616700" y="3853500"/>
              <a:ext cx="647100" cy="647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69"/>
            <p:cNvSpPr/>
            <p:nvPr/>
          </p:nvSpPr>
          <p:spPr>
            <a:xfrm>
              <a:off x="-1724550" y="3745650"/>
              <a:ext cx="862800" cy="86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69"/>
            <p:cNvSpPr/>
            <p:nvPr/>
          </p:nvSpPr>
          <p:spPr>
            <a:xfrm>
              <a:off x="-1687050" y="3783150"/>
              <a:ext cx="787800" cy="7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69"/>
            <p:cNvSpPr/>
            <p:nvPr/>
          </p:nvSpPr>
          <p:spPr>
            <a:xfrm>
              <a:off x="-1651350" y="3818850"/>
              <a:ext cx="716400" cy="716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69"/>
            <p:cNvSpPr/>
            <p:nvPr/>
          </p:nvSpPr>
          <p:spPr>
            <a:xfrm>
              <a:off x="-1547400" y="3922800"/>
              <a:ext cx="508500" cy="508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69"/>
            <p:cNvSpPr/>
            <p:nvPr/>
          </p:nvSpPr>
          <p:spPr>
            <a:xfrm>
              <a:off x="-1512900" y="3957450"/>
              <a:ext cx="439500" cy="439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69"/>
            <p:cNvSpPr/>
            <p:nvPr/>
          </p:nvSpPr>
          <p:spPr>
            <a:xfrm>
              <a:off x="-1477050" y="3993300"/>
              <a:ext cx="367800" cy="367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69"/>
            <p:cNvSpPr/>
            <p:nvPr/>
          </p:nvSpPr>
          <p:spPr>
            <a:xfrm>
              <a:off x="-1705200" y="3765000"/>
              <a:ext cx="824100" cy="82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69"/>
            <p:cNvSpPr/>
            <p:nvPr/>
          </p:nvSpPr>
          <p:spPr>
            <a:xfrm>
              <a:off x="-1668600" y="3801600"/>
              <a:ext cx="750900" cy="75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69"/>
            <p:cNvSpPr/>
            <p:nvPr/>
          </p:nvSpPr>
          <p:spPr>
            <a:xfrm>
              <a:off x="-1633800" y="3836400"/>
              <a:ext cx="681300" cy="681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69"/>
            <p:cNvSpPr/>
            <p:nvPr/>
          </p:nvSpPr>
          <p:spPr>
            <a:xfrm>
              <a:off x="-1598300" y="3871900"/>
              <a:ext cx="610200" cy="61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69"/>
            <p:cNvSpPr/>
            <p:nvPr/>
          </p:nvSpPr>
          <p:spPr>
            <a:xfrm>
              <a:off x="-1563825" y="3906425"/>
              <a:ext cx="541200" cy="541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69"/>
            <p:cNvSpPr/>
            <p:nvPr/>
          </p:nvSpPr>
          <p:spPr>
            <a:xfrm>
              <a:off x="-1530325" y="3939875"/>
              <a:ext cx="474300" cy="474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69"/>
            <p:cNvSpPr/>
            <p:nvPr/>
          </p:nvSpPr>
          <p:spPr>
            <a:xfrm>
              <a:off x="-1494600" y="3975600"/>
              <a:ext cx="402900" cy="402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5" name="Google Shape;2695;p69"/>
          <p:cNvSpPr/>
          <p:nvPr/>
        </p:nvSpPr>
        <p:spPr>
          <a:xfrm>
            <a:off x="-301225" y="2776500"/>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69"/>
          <p:cNvSpPr/>
          <p:nvPr/>
        </p:nvSpPr>
        <p:spPr>
          <a:xfrm>
            <a:off x="5429550" y="9641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69"/>
          <p:cNvSpPr/>
          <p:nvPr/>
        </p:nvSpPr>
        <p:spPr>
          <a:xfrm rot="-5400000">
            <a:off x="8200975" y="29950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98" name="Google Shape;2698;p69"/>
          <p:cNvGrpSpPr/>
          <p:nvPr/>
        </p:nvGrpSpPr>
        <p:grpSpPr>
          <a:xfrm>
            <a:off x="1560967" y="4871021"/>
            <a:ext cx="1465824" cy="582972"/>
            <a:chOff x="-3583200" y="3193700"/>
            <a:chExt cx="980550" cy="390000"/>
          </a:xfrm>
        </p:grpSpPr>
        <p:sp>
          <p:nvSpPr>
            <p:cNvPr id="2699" name="Google Shape;2699;p69"/>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69"/>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69"/>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69"/>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69"/>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69"/>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69"/>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69"/>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69"/>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69"/>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69"/>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69"/>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69"/>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69"/>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69"/>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69"/>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69"/>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69"/>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69"/>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69"/>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69"/>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69"/>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69"/>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69"/>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69"/>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69"/>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69"/>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69"/>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69"/>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69"/>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69"/>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69"/>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31" name="Google Shape;2731;p69"/>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69"/>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69"/>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69"/>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69"/>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736" name="Google Shape;2736;p69"/>
          <p:cNvSpPr txBox="1">
            <a:spLocks noGrp="1"/>
          </p:cNvSpPr>
          <p:nvPr>
            <p:ph type="subTitle" idx="1"/>
          </p:nvPr>
        </p:nvSpPr>
        <p:spPr>
          <a:xfrm>
            <a:off x="1050900" y="1637050"/>
            <a:ext cx="7042500" cy="250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7" name="Google Shape;2737;p69"/>
          <p:cNvSpPr txBox="1">
            <a:spLocks noGrp="1"/>
          </p:cNvSpPr>
          <p:nvPr>
            <p:ph type="body" idx="2"/>
          </p:nvPr>
        </p:nvSpPr>
        <p:spPr>
          <a:xfrm>
            <a:off x="713225" y="2512150"/>
            <a:ext cx="3636900" cy="20964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38" name="Google Shape;2738;p69"/>
          <p:cNvSpPr txBox="1">
            <a:spLocks noGrp="1"/>
          </p:cNvSpPr>
          <p:nvPr>
            <p:ph type="body" idx="3"/>
          </p:nvPr>
        </p:nvSpPr>
        <p:spPr>
          <a:xfrm>
            <a:off x="4793750" y="2512150"/>
            <a:ext cx="3636900" cy="9948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39" name="Google Shape;2739;p69"/>
          <p:cNvSpPr txBox="1">
            <a:spLocks noGrp="1"/>
          </p:cNvSpPr>
          <p:nvPr>
            <p:ph type="body" idx="4"/>
          </p:nvPr>
        </p:nvSpPr>
        <p:spPr>
          <a:xfrm>
            <a:off x="4793775" y="4274475"/>
            <a:ext cx="3636900" cy="3363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740" name="Google Shape;2740;p69"/>
          <p:cNvSpPr txBox="1">
            <a:spLocks noGrp="1"/>
          </p:cNvSpPr>
          <p:nvPr>
            <p:ph type="subTitle" idx="5"/>
          </p:nvPr>
        </p:nvSpPr>
        <p:spPr>
          <a:xfrm>
            <a:off x="5754800" y="3756513"/>
            <a:ext cx="1714800" cy="352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2pPr>
            <a:lvl3pPr lvl="2"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3pPr>
            <a:lvl4pPr lvl="3"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4pPr>
            <a:lvl5pPr lvl="4"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5pPr>
            <a:lvl6pPr lvl="5"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6pPr>
            <a:lvl7pPr lvl="6"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7pPr>
            <a:lvl8pPr lvl="7"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8pPr>
            <a:lvl9pPr lvl="8"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
        <p:nvSpPr>
          <p:cNvPr id="2741" name="Google Shape;2741;p69"/>
          <p:cNvSpPr txBox="1">
            <a:spLocks noGrp="1"/>
          </p:cNvSpPr>
          <p:nvPr>
            <p:ph type="subTitle" idx="6"/>
          </p:nvPr>
        </p:nvSpPr>
        <p:spPr>
          <a:xfrm>
            <a:off x="3714750" y="2023750"/>
            <a:ext cx="1714800" cy="336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000"/>
              <a:buFont typeface="Nunito SemiBold"/>
              <a:buNone/>
              <a:defRPr sz="2000">
                <a:solidFill>
                  <a:schemeClr val="dk1"/>
                </a:solidFill>
                <a:latin typeface="Nunito SemiBold"/>
                <a:ea typeface="Nunito SemiBold"/>
                <a:cs typeface="Nunito SemiBold"/>
                <a:sym typeface="Nunito SemiBold"/>
              </a:defRPr>
            </a:lvl1pPr>
            <a:lvl2pPr lvl="1"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2pPr>
            <a:lvl3pPr lvl="2"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3pPr>
            <a:lvl4pPr lvl="3"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4pPr>
            <a:lvl5pPr lvl="4"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5pPr>
            <a:lvl6pPr lvl="5"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6pPr>
            <a:lvl7pPr lvl="6"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7pPr>
            <a:lvl8pPr lvl="7"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8pPr>
            <a:lvl9pPr lvl="8" algn="ctr">
              <a:lnSpc>
                <a:spcPct val="100000"/>
              </a:lnSpc>
              <a:spcBef>
                <a:spcPts val="0"/>
              </a:spcBef>
              <a:spcAft>
                <a:spcPts val="0"/>
              </a:spcAft>
              <a:buSzPts val="2000"/>
              <a:buFont typeface="Nunito SemiBold"/>
              <a:buNone/>
              <a:defRPr sz="2000">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2"/>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743"/>
        <p:cNvGrpSpPr/>
        <p:nvPr/>
      </p:nvGrpSpPr>
      <p:grpSpPr>
        <a:xfrm>
          <a:off x="0" y="0"/>
          <a:ext cx="0" cy="0"/>
          <a:chOff x="0" y="0"/>
          <a:chExt cx="0" cy="0"/>
        </a:xfrm>
      </p:grpSpPr>
      <p:grpSp>
        <p:nvGrpSpPr>
          <p:cNvPr id="2744" name="Google Shape;2744;p71"/>
          <p:cNvGrpSpPr/>
          <p:nvPr/>
        </p:nvGrpSpPr>
        <p:grpSpPr>
          <a:xfrm>
            <a:off x="5250692" y="-144954"/>
            <a:ext cx="1465824" cy="582972"/>
            <a:chOff x="-3583200" y="3193700"/>
            <a:chExt cx="980550" cy="390000"/>
          </a:xfrm>
        </p:grpSpPr>
        <p:sp>
          <p:nvSpPr>
            <p:cNvPr id="2745" name="Google Shape;2745;p71"/>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71"/>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71"/>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71"/>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71"/>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71"/>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71"/>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71"/>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71"/>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71"/>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71"/>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71"/>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71"/>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71"/>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71"/>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71"/>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71"/>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71"/>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71"/>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71"/>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71"/>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71"/>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71"/>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71"/>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71"/>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71"/>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71"/>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71"/>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71"/>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71"/>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71"/>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71"/>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7" name="Google Shape;2777;p71"/>
          <p:cNvGrpSpPr/>
          <p:nvPr/>
        </p:nvGrpSpPr>
        <p:grpSpPr>
          <a:xfrm>
            <a:off x="-994693" y="2951947"/>
            <a:ext cx="2463121" cy="2463121"/>
            <a:chOff x="-1724550" y="3745650"/>
            <a:chExt cx="862800" cy="862800"/>
          </a:xfrm>
        </p:grpSpPr>
        <p:sp>
          <p:nvSpPr>
            <p:cNvPr id="2778" name="Google Shape;2778;p71"/>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71"/>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71"/>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71"/>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71"/>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71"/>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71"/>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71"/>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71"/>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71"/>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71"/>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71"/>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71"/>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71"/>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71"/>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3" name="Google Shape;2793;p71"/>
          <p:cNvSpPr/>
          <p:nvPr/>
        </p:nvSpPr>
        <p:spPr>
          <a:xfrm>
            <a:off x="6427150" y="487083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71"/>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71"/>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71"/>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71"/>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71"/>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2799" name="Google Shape;2799;p71"/>
          <p:cNvSpPr/>
          <p:nvPr/>
        </p:nvSpPr>
        <p:spPr>
          <a:xfrm>
            <a:off x="60613" y="76200"/>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800"/>
        <p:cNvGrpSpPr/>
        <p:nvPr/>
      </p:nvGrpSpPr>
      <p:grpSpPr>
        <a:xfrm>
          <a:off x="0" y="0"/>
          <a:ext cx="0" cy="0"/>
          <a:chOff x="0" y="0"/>
          <a:chExt cx="0" cy="0"/>
        </a:xfrm>
      </p:grpSpPr>
      <p:grpSp>
        <p:nvGrpSpPr>
          <p:cNvPr id="2801" name="Google Shape;2801;p72"/>
          <p:cNvGrpSpPr/>
          <p:nvPr/>
        </p:nvGrpSpPr>
        <p:grpSpPr>
          <a:xfrm rot="10800000">
            <a:off x="1263875" y="3935763"/>
            <a:ext cx="1207725" cy="1207725"/>
            <a:chOff x="-1473400" y="5668075"/>
            <a:chExt cx="1207725" cy="1207725"/>
          </a:xfrm>
        </p:grpSpPr>
        <p:sp>
          <p:nvSpPr>
            <p:cNvPr id="2802" name="Google Shape;2802;p7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7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7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7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7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7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7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7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7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7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7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7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7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7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7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7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7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7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7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7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7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7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7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7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7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7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7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7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0" name="Google Shape;2830;p72"/>
          <p:cNvGrpSpPr/>
          <p:nvPr/>
        </p:nvGrpSpPr>
        <p:grpSpPr>
          <a:xfrm rot="5400000">
            <a:off x="889417" y="-67504"/>
            <a:ext cx="1465824" cy="582972"/>
            <a:chOff x="-3583200" y="3193700"/>
            <a:chExt cx="980550" cy="390000"/>
          </a:xfrm>
        </p:grpSpPr>
        <p:sp>
          <p:nvSpPr>
            <p:cNvPr id="2831" name="Google Shape;2831;p72"/>
            <p:cNvSpPr/>
            <p:nvPr/>
          </p:nvSpPr>
          <p:spPr>
            <a:xfrm>
              <a:off x="-35832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72"/>
            <p:cNvSpPr/>
            <p:nvPr/>
          </p:nvSpPr>
          <p:spPr>
            <a:xfrm>
              <a:off x="-34495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72"/>
            <p:cNvSpPr/>
            <p:nvPr/>
          </p:nvSpPr>
          <p:spPr>
            <a:xfrm>
              <a:off x="-33159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72"/>
            <p:cNvSpPr/>
            <p:nvPr/>
          </p:nvSpPr>
          <p:spPr>
            <a:xfrm>
              <a:off x="-31822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72"/>
            <p:cNvSpPr/>
            <p:nvPr/>
          </p:nvSpPr>
          <p:spPr>
            <a:xfrm>
              <a:off x="-30486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72"/>
            <p:cNvSpPr/>
            <p:nvPr/>
          </p:nvSpPr>
          <p:spPr>
            <a:xfrm>
              <a:off x="-29149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72"/>
            <p:cNvSpPr/>
            <p:nvPr/>
          </p:nvSpPr>
          <p:spPr>
            <a:xfrm>
              <a:off x="-278130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72"/>
            <p:cNvSpPr/>
            <p:nvPr/>
          </p:nvSpPr>
          <p:spPr>
            <a:xfrm>
              <a:off x="-2647650" y="319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72"/>
            <p:cNvSpPr/>
            <p:nvPr/>
          </p:nvSpPr>
          <p:spPr>
            <a:xfrm>
              <a:off x="-35832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72"/>
            <p:cNvSpPr/>
            <p:nvPr/>
          </p:nvSpPr>
          <p:spPr>
            <a:xfrm>
              <a:off x="-34495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72"/>
            <p:cNvSpPr/>
            <p:nvPr/>
          </p:nvSpPr>
          <p:spPr>
            <a:xfrm>
              <a:off x="-33159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72"/>
            <p:cNvSpPr/>
            <p:nvPr/>
          </p:nvSpPr>
          <p:spPr>
            <a:xfrm>
              <a:off x="-31822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72"/>
            <p:cNvSpPr/>
            <p:nvPr/>
          </p:nvSpPr>
          <p:spPr>
            <a:xfrm>
              <a:off x="-30486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72"/>
            <p:cNvSpPr/>
            <p:nvPr/>
          </p:nvSpPr>
          <p:spPr>
            <a:xfrm>
              <a:off x="-29149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72"/>
            <p:cNvSpPr/>
            <p:nvPr/>
          </p:nvSpPr>
          <p:spPr>
            <a:xfrm>
              <a:off x="-278130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72"/>
            <p:cNvSpPr/>
            <p:nvPr/>
          </p:nvSpPr>
          <p:spPr>
            <a:xfrm>
              <a:off x="-2647650" y="330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72"/>
            <p:cNvSpPr/>
            <p:nvPr/>
          </p:nvSpPr>
          <p:spPr>
            <a:xfrm>
              <a:off x="-35832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72"/>
            <p:cNvSpPr/>
            <p:nvPr/>
          </p:nvSpPr>
          <p:spPr>
            <a:xfrm>
              <a:off x="-34495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72"/>
            <p:cNvSpPr/>
            <p:nvPr/>
          </p:nvSpPr>
          <p:spPr>
            <a:xfrm>
              <a:off x="-33159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72"/>
            <p:cNvSpPr/>
            <p:nvPr/>
          </p:nvSpPr>
          <p:spPr>
            <a:xfrm>
              <a:off x="-31822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72"/>
            <p:cNvSpPr/>
            <p:nvPr/>
          </p:nvSpPr>
          <p:spPr>
            <a:xfrm>
              <a:off x="-30486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72"/>
            <p:cNvSpPr/>
            <p:nvPr/>
          </p:nvSpPr>
          <p:spPr>
            <a:xfrm>
              <a:off x="-29149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72"/>
            <p:cNvSpPr/>
            <p:nvPr/>
          </p:nvSpPr>
          <p:spPr>
            <a:xfrm>
              <a:off x="-278130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72"/>
            <p:cNvSpPr/>
            <p:nvPr/>
          </p:nvSpPr>
          <p:spPr>
            <a:xfrm>
              <a:off x="-2647650" y="3423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72"/>
            <p:cNvSpPr/>
            <p:nvPr/>
          </p:nvSpPr>
          <p:spPr>
            <a:xfrm>
              <a:off x="-35832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72"/>
            <p:cNvSpPr/>
            <p:nvPr/>
          </p:nvSpPr>
          <p:spPr>
            <a:xfrm>
              <a:off x="-34495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72"/>
            <p:cNvSpPr/>
            <p:nvPr/>
          </p:nvSpPr>
          <p:spPr>
            <a:xfrm>
              <a:off x="-33159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72"/>
            <p:cNvSpPr/>
            <p:nvPr/>
          </p:nvSpPr>
          <p:spPr>
            <a:xfrm>
              <a:off x="-31822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72"/>
            <p:cNvSpPr/>
            <p:nvPr/>
          </p:nvSpPr>
          <p:spPr>
            <a:xfrm>
              <a:off x="-30486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72"/>
            <p:cNvSpPr/>
            <p:nvPr/>
          </p:nvSpPr>
          <p:spPr>
            <a:xfrm>
              <a:off x="-29149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72"/>
            <p:cNvSpPr/>
            <p:nvPr/>
          </p:nvSpPr>
          <p:spPr>
            <a:xfrm>
              <a:off x="-278130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72"/>
            <p:cNvSpPr/>
            <p:nvPr/>
          </p:nvSpPr>
          <p:spPr>
            <a:xfrm>
              <a:off x="-2647650" y="3538700"/>
              <a:ext cx="45000" cy="45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63" name="Google Shape;2863;p72"/>
          <p:cNvSpPr/>
          <p:nvPr/>
        </p:nvSpPr>
        <p:spPr>
          <a:xfrm>
            <a:off x="-2393287" y="-30345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72"/>
          <p:cNvSpPr/>
          <p:nvPr/>
        </p:nvSpPr>
        <p:spPr>
          <a:xfrm>
            <a:off x="8335650" y="2358763"/>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72"/>
          <p:cNvSpPr/>
          <p:nvPr/>
        </p:nvSpPr>
        <p:spPr>
          <a:xfrm>
            <a:off x="-81000" y="318522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66" name="Google Shape;2866;p72"/>
          <p:cNvGrpSpPr/>
          <p:nvPr/>
        </p:nvGrpSpPr>
        <p:grpSpPr>
          <a:xfrm>
            <a:off x="7374729" y="373921"/>
            <a:ext cx="1465824" cy="582972"/>
            <a:chOff x="-3583200" y="3193700"/>
            <a:chExt cx="980550" cy="390000"/>
          </a:xfrm>
        </p:grpSpPr>
        <p:sp>
          <p:nvSpPr>
            <p:cNvPr id="2867" name="Google Shape;2867;p72"/>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72"/>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72"/>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72"/>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72"/>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72"/>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72"/>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72"/>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72"/>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72"/>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72"/>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72"/>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72"/>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72"/>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72"/>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72"/>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72"/>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72"/>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72"/>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72"/>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72"/>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72"/>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72"/>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72"/>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72"/>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72"/>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72"/>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72"/>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72"/>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72"/>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72"/>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72"/>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9" name="Google Shape;2899;p72"/>
          <p:cNvGrpSpPr/>
          <p:nvPr/>
        </p:nvGrpSpPr>
        <p:grpSpPr>
          <a:xfrm>
            <a:off x="6688632" y="3221172"/>
            <a:ext cx="2463121" cy="2463121"/>
            <a:chOff x="-1724550" y="3745650"/>
            <a:chExt cx="862800" cy="862800"/>
          </a:xfrm>
        </p:grpSpPr>
        <p:sp>
          <p:nvSpPr>
            <p:cNvPr id="2900" name="Google Shape;2900;p72"/>
            <p:cNvSpPr/>
            <p:nvPr/>
          </p:nvSpPr>
          <p:spPr>
            <a:xfrm>
              <a:off x="-1581000" y="3889200"/>
              <a:ext cx="575700" cy="5757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72"/>
            <p:cNvSpPr/>
            <p:nvPr/>
          </p:nvSpPr>
          <p:spPr>
            <a:xfrm>
              <a:off x="-1616700" y="3853500"/>
              <a:ext cx="647100" cy="647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72"/>
            <p:cNvSpPr/>
            <p:nvPr/>
          </p:nvSpPr>
          <p:spPr>
            <a:xfrm>
              <a:off x="-1724550" y="3745650"/>
              <a:ext cx="862800" cy="862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72"/>
            <p:cNvSpPr/>
            <p:nvPr/>
          </p:nvSpPr>
          <p:spPr>
            <a:xfrm>
              <a:off x="-1687050" y="3783150"/>
              <a:ext cx="787800" cy="787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72"/>
            <p:cNvSpPr/>
            <p:nvPr/>
          </p:nvSpPr>
          <p:spPr>
            <a:xfrm>
              <a:off x="-1651350" y="3818850"/>
              <a:ext cx="716400" cy="716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72"/>
            <p:cNvSpPr/>
            <p:nvPr/>
          </p:nvSpPr>
          <p:spPr>
            <a:xfrm>
              <a:off x="-1547400" y="3922800"/>
              <a:ext cx="508500" cy="508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72"/>
            <p:cNvSpPr/>
            <p:nvPr/>
          </p:nvSpPr>
          <p:spPr>
            <a:xfrm>
              <a:off x="-1512900" y="3957450"/>
              <a:ext cx="439500" cy="439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72"/>
            <p:cNvSpPr/>
            <p:nvPr/>
          </p:nvSpPr>
          <p:spPr>
            <a:xfrm>
              <a:off x="-1477050" y="3993300"/>
              <a:ext cx="367800" cy="367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72"/>
            <p:cNvSpPr/>
            <p:nvPr/>
          </p:nvSpPr>
          <p:spPr>
            <a:xfrm>
              <a:off x="-1705200" y="3765000"/>
              <a:ext cx="824100" cy="82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72"/>
            <p:cNvSpPr/>
            <p:nvPr/>
          </p:nvSpPr>
          <p:spPr>
            <a:xfrm>
              <a:off x="-1668600" y="3801600"/>
              <a:ext cx="750900" cy="750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72"/>
            <p:cNvSpPr/>
            <p:nvPr/>
          </p:nvSpPr>
          <p:spPr>
            <a:xfrm>
              <a:off x="-1633800" y="3836400"/>
              <a:ext cx="681300" cy="681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72"/>
            <p:cNvSpPr/>
            <p:nvPr/>
          </p:nvSpPr>
          <p:spPr>
            <a:xfrm>
              <a:off x="-1598300" y="3871900"/>
              <a:ext cx="610200" cy="610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72"/>
            <p:cNvSpPr/>
            <p:nvPr/>
          </p:nvSpPr>
          <p:spPr>
            <a:xfrm>
              <a:off x="-1563825" y="3906425"/>
              <a:ext cx="541200" cy="541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72"/>
            <p:cNvSpPr/>
            <p:nvPr/>
          </p:nvSpPr>
          <p:spPr>
            <a:xfrm>
              <a:off x="-1530325" y="3939875"/>
              <a:ext cx="474300" cy="47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72"/>
            <p:cNvSpPr/>
            <p:nvPr/>
          </p:nvSpPr>
          <p:spPr>
            <a:xfrm>
              <a:off x="-1494600" y="3975600"/>
              <a:ext cx="402900" cy="402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5" name="Google Shape;2915;p72"/>
          <p:cNvSpPr/>
          <p:nvPr/>
        </p:nvSpPr>
        <p:spPr>
          <a:xfrm rot="5400000">
            <a:off x="3860175" y="3892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72"/>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72"/>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72"/>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72"/>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CUSTOM_5_1">
    <p:bg>
      <p:bgPr>
        <a:solidFill>
          <a:schemeClr val="accent1"/>
        </a:solidFill>
        <a:effectLst/>
      </p:bgPr>
    </p:bg>
    <p:spTree>
      <p:nvGrpSpPr>
        <p:cNvPr id="1" name="Shape 2920"/>
        <p:cNvGrpSpPr/>
        <p:nvPr/>
      </p:nvGrpSpPr>
      <p:grpSpPr>
        <a:xfrm>
          <a:off x="0" y="0"/>
          <a:ext cx="0" cy="0"/>
          <a:chOff x="0" y="0"/>
          <a:chExt cx="0" cy="0"/>
        </a:xfrm>
      </p:grpSpPr>
      <p:sp>
        <p:nvSpPr>
          <p:cNvPr id="2921" name="Google Shape;2921;g1097061bd9f_0_324"/>
          <p:cNvSpPr/>
          <p:nvPr/>
        </p:nvSpPr>
        <p:spPr>
          <a:xfrm>
            <a:off x="284400" y="284400"/>
            <a:ext cx="8575200" cy="4574700"/>
          </a:xfrm>
          <a:prstGeom prst="roundRect">
            <a:avLst>
              <a:gd name="adj" fmla="val 555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g1097061bd9f_0_3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923" name="Google Shape;2923;g1097061bd9f_0_324"/>
          <p:cNvSpPr txBox="1">
            <a:spLocks noGrp="1"/>
          </p:cNvSpPr>
          <p:nvPr>
            <p:ph type="title" idx="2"/>
          </p:nvPr>
        </p:nvSpPr>
        <p:spPr>
          <a:xfrm>
            <a:off x="976800" y="1629657"/>
            <a:ext cx="1438800" cy="190200"/>
          </a:xfrm>
          <a:prstGeom prst="rect">
            <a:avLst/>
          </a:prstGeom>
          <a:solidFill>
            <a:schemeClr val="accent6"/>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4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24" name="Google Shape;2924;g1097061bd9f_0_324"/>
          <p:cNvSpPr txBox="1">
            <a:spLocks noGrp="1"/>
          </p:cNvSpPr>
          <p:nvPr>
            <p:ph type="subTitle" idx="1"/>
          </p:nvPr>
        </p:nvSpPr>
        <p:spPr>
          <a:xfrm>
            <a:off x="877500" y="1892455"/>
            <a:ext cx="1637400" cy="665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5" name="Google Shape;2925;g1097061bd9f_0_324"/>
          <p:cNvSpPr txBox="1">
            <a:spLocks noGrp="1"/>
          </p:cNvSpPr>
          <p:nvPr>
            <p:ph type="title" idx="3"/>
          </p:nvPr>
        </p:nvSpPr>
        <p:spPr>
          <a:xfrm>
            <a:off x="6727200" y="1629657"/>
            <a:ext cx="1438800" cy="190200"/>
          </a:xfrm>
          <a:prstGeom prst="rect">
            <a:avLst/>
          </a:prstGeom>
          <a:solidFill>
            <a:schemeClr val="accent6"/>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4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26" name="Google Shape;2926;g1097061bd9f_0_324"/>
          <p:cNvSpPr txBox="1">
            <a:spLocks noGrp="1"/>
          </p:cNvSpPr>
          <p:nvPr>
            <p:ph type="subTitle" idx="4"/>
          </p:nvPr>
        </p:nvSpPr>
        <p:spPr>
          <a:xfrm>
            <a:off x="6627900" y="1892455"/>
            <a:ext cx="1637400" cy="665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7" name="Google Shape;2927;g1097061bd9f_0_324"/>
          <p:cNvSpPr txBox="1">
            <a:spLocks noGrp="1"/>
          </p:cNvSpPr>
          <p:nvPr>
            <p:ph type="title" idx="5"/>
          </p:nvPr>
        </p:nvSpPr>
        <p:spPr>
          <a:xfrm>
            <a:off x="976800" y="3723261"/>
            <a:ext cx="1438800" cy="190200"/>
          </a:xfrm>
          <a:prstGeom prst="rect">
            <a:avLst/>
          </a:prstGeom>
          <a:solidFill>
            <a:schemeClr val="accent6"/>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4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28" name="Google Shape;2928;g1097061bd9f_0_324"/>
          <p:cNvSpPr txBox="1">
            <a:spLocks noGrp="1"/>
          </p:cNvSpPr>
          <p:nvPr>
            <p:ph type="subTitle" idx="6"/>
          </p:nvPr>
        </p:nvSpPr>
        <p:spPr>
          <a:xfrm>
            <a:off x="877500" y="2990187"/>
            <a:ext cx="1637400" cy="665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9" name="Google Shape;2929;g1097061bd9f_0_324"/>
          <p:cNvSpPr txBox="1">
            <a:spLocks noGrp="1"/>
          </p:cNvSpPr>
          <p:nvPr>
            <p:ph type="title" idx="7"/>
          </p:nvPr>
        </p:nvSpPr>
        <p:spPr>
          <a:xfrm>
            <a:off x="6727200" y="3723261"/>
            <a:ext cx="1438800" cy="190200"/>
          </a:xfrm>
          <a:prstGeom prst="rect">
            <a:avLst/>
          </a:prstGeom>
          <a:solidFill>
            <a:schemeClr val="accent6"/>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4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30" name="Google Shape;2930;g1097061bd9f_0_324"/>
          <p:cNvSpPr txBox="1">
            <a:spLocks noGrp="1"/>
          </p:cNvSpPr>
          <p:nvPr>
            <p:ph type="subTitle" idx="8"/>
          </p:nvPr>
        </p:nvSpPr>
        <p:spPr>
          <a:xfrm>
            <a:off x="6627900" y="2990186"/>
            <a:ext cx="1637400" cy="665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31" name="Google Shape;2931;g1097061bd9f_0_324"/>
          <p:cNvSpPr/>
          <p:nvPr/>
        </p:nvSpPr>
        <p:spPr>
          <a:xfrm>
            <a:off x="433201" y="393425"/>
            <a:ext cx="873300" cy="146100"/>
          </a:xfrm>
          <a:prstGeom prst="roundRect">
            <a:avLst>
              <a:gd name="adj" fmla="val 50000"/>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32" name="Google Shape;2932;g1097061bd9f_0_324"/>
          <p:cNvGrpSpPr/>
          <p:nvPr/>
        </p:nvGrpSpPr>
        <p:grpSpPr>
          <a:xfrm rot="10800000" flipH="1">
            <a:off x="498536" y="419475"/>
            <a:ext cx="429322" cy="93999"/>
            <a:chOff x="5795037" y="809024"/>
            <a:chExt cx="431653" cy="94500"/>
          </a:xfrm>
        </p:grpSpPr>
        <p:sp>
          <p:nvSpPr>
            <p:cNvPr id="2933" name="Google Shape;2933;g1097061bd9f_0_324"/>
            <p:cNvSpPr/>
            <p:nvPr/>
          </p:nvSpPr>
          <p:spPr>
            <a:xfrm>
              <a:off x="5795037" y="809024"/>
              <a:ext cx="94500" cy="94500"/>
            </a:xfrm>
            <a:prstGeom prst="ellipse">
              <a:avLst/>
            </a:prstGeom>
            <a:solidFill>
              <a:schemeClr val="accent2"/>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g1097061bd9f_0_324"/>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g1097061bd9f_0_32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36" name="Google Shape;2936;g1097061bd9f_0_324"/>
          <p:cNvGrpSpPr/>
          <p:nvPr/>
        </p:nvGrpSpPr>
        <p:grpSpPr>
          <a:xfrm flipH="1">
            <a:off x="4158126" y="4535412"/>
            <a:ext cx="825589" cy="93999"/>
            <a:chOff x="5718423" y="809024"/>
            <a:chExt cx="830071" cy="94500"/>
          </a:xfrm>
        </p:grpSpPr>
        <p:sp>
          <p:nvSpPr>
            <p:cNvPr id="2937" name="Google Shape;2937;g1097061bd9f_0_32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g1097061bd9f_0_324"/>
            <p:cNvSpPr/>
            <p:nvPr/>
          </p:nvSpPr>
          <p:spPr>
            <a:xfrm>
              <a:off x="5963614" y="809024"/>
              <a:ext cx="94500" cy="94500"/>
            </a:xfrm>
            <a:prstGeom prst="ellipse">
              <a:avLst/>
            </a:prstGeom>
            <a:solidFill>
              <a:srgbClr val="F1F0FF">
                <a:alpha val="89410"/>
              </a:srgbClr>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g1097061bd9f_0_324"/>
            <p:cNvSpPr/>
            <p:nvPr/>
          </p:nvSpPr>
          <p:spPr>
            <a:xfrm>
              <a:off x="6208804" y="809024"/>
              <a:ext cx="94500" cy="94500"/>
            </a:xfrm>
            <a:prstGeom prst="ellipse">
              <a:avLst/>
            </a:prstGeom>
            <a:solidFill>
              <a:srgbClr val="F1F0FF">
                <a:alpha val="66270"/>
              </a:srgbClr>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g1097061bd9f_0_324"/>
            <p:cNvSpPr/>
            <p:nvPr/>
          </p:nvSpPr>
          <p:spPr>
            <a:xfrm>
              <a:off x="6453994" y="809024"/>
              <a:ext cx="94500" cy="94500"/>
            </a:xfrm>
            <a:prstGeom prst="ellipse">
              <a:avLst/>
            </a:prstGeom>
            <a:solidFill>
              <a:srgbClr val="F1F0FF">
                <a:alpha val="53730"/>
              </a:srgbClr>
            </a:solidFill>
            <a:ln>
              <a:noFill/>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360"/>
        <p:cNvGrpSpPr/>
        <p:nvPr/>
      </p:nvGrpSpPr>
      <p:grpSpPr>
        <a:xfrm>
          <a:off x="0" y="0"/>
          <a:ext cx="0" cy="0"/>
          <a:chOff x="0" y="0"/>
          <a:chExt cx="0" cy="0"/>
        </a:xfrm>
      </p:grpSpPr>
      <p:sp>
        <p:nvSpPr>
          <p:cNvPr id="361" name="Google Shape;361;p41"/>
          <p:cNvSpPr/>
          <p:nvPr/>
        </p:nvSpPr>
        <p:spPr>
          <a:xfrm>
            <a:off x="284400" y="284400"/>
            <a:ext cx="8575200" cy="4574700"/>
          </a:xfrm>
          <a:prstGeom prst="roundRect">
            <a:avLst>
              <a:gd name="adj" fmla="val 5555"/>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1"/>
          <p:cNvSpPr txBox="1">
            <a:spLocks noGrp="1"/>
          </p:cNvSpPr>
          <p:nvPr>
            <p:ph type="subTitle" idx="1"/>
          </p:nvPr>
        </p:nvSpPr>
        <p:spPr>
          <a:xfrm>
            <a:off x="6240303" y="3209425"/>
            <a:ext cx="21222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3" name="Google Shape;363;p41"/>
          <p:cNvSpPr txBox="1">
            <a:spLocks noGrp="1"/>
          </p:cNvSpPr>
          <p:nvPr>
            <p:ph type="subTitle" idx="2"/>
          </p:nvPr>
        </p:nvSpPr>
        <p:spPr>
          <a:xfrm>
            <a:off x="774689" y="3209425"/>
            <a:ext cx="21222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4" name="Google Shape;364;p4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solidFill>
                  <a:srgbClr val="F1F0FF"/>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5" name="Google Shape;365;p41"/>
          <p:cNvSpPr txBox="1">
            <a:spLocks noGrp="1"/>
          </p:cNvSpPr>
          <p:nvPr>
            <p:ph type="title" idx="3"/>
          </p:nvPr>
        </p:nvSpPr>
        <p:spPr>
          <a:xfrm>
            <a:off x="1020651" y="2906850"/>
            <a:ext cx="1662000" cy="196500"/>
          </a:xfrm>
          <a:prstGeom prst="rect">
            <a:avLst/>
          </a:prstGeom>
          <a:solidFill>
            <a:schemeClr val="accent6"/>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800">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6" name="Google Shape;366;p41"/>
          <p:cNvSpPr txBox="1">
            <a:spLocks noGrp="1"/>
          </p:cNvSpPr>
          <p:nvPr>
            <p:ph type="title" idx="4"/>
          </p:nvPr>
        </p:nvSpPr>
        <p:spPr>
          <a:xfrm>
            <a:off x="6470401" y="2906850"/>
            <a:ext cx="1662000" cy="196500"/>
          </a:xfrm>
          <a:prstGeom prst="rect">
            <a:avLst/>
          </a:prstGeom>
          <a:solidFill>
            <a:schemeClr val="accent6"/>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800">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7" name="Google Shape;367;p41"/>
          <p:cNvSpPr/>
          <p:nvPr/>
        </p:nvSpPr>
        <p:spPr>
          <a:xfrm>
            <a:off x="433201" y="393425"/>
            <a:ext cx="873300" cy="146100"/>
          </a:xfrm>
          <a:prstGeom prst="roundRect">
            <a:avLst>
              <a:gd name="adj" fmla="val 50000"/>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8" name="Google Shape;368;p41"/>
          <p:cNvGrpSpPr/>
          <p:nvPr/>
        </p:nvGrpSpPr>
        <p:grpSpPr>
          <a:xfrm rot="10800000" flipH="1">
            <a:off x="498536" y="419475"/>
            <a:ext cx="429322" cy="93999"/>
            <a:chOff x="5795037" y="809024"/>
            <a:chExt cx="431653" cy="94500"/>
          </a:xfrm>
        </p:grpSpPr>
        <p:sp>
          <p:nvSpPr>
            <p:cNvPr id="369" name="Google Shape;369;p41"/>
            <p:cNvSpPr/>
            <p:nvPr/>
          </p:nvSpPr>
          <p:spPr>
            <a:xfrm>
              <a:off x="5795037" y="809024"/>
              <a:ext cx="94500" cy="94500"/>
            </a:xfrm>
            <a:prstGeom prst="ellipse">
              <a:avLst/>
            </a:prstGeom>
            <a:solidFill>
              <a:schemeClr val="accent2"/>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1"/>
            <p:cNvSpPr/>
            <p:nvPr/>
          </p:nvSpPr>
          <p:spPr>
            <a:xfrm>
              <a:off x="5963614" y="809024"/>
              <a:ext cx="94500" cy="94500"/>
            </a:xfrm>
            <a:prstGeom prst="ellipse">
              <a:avLst/>
            </a:prstGeom>
            <a:solidFill>
              <a:schemeClr val="accent3"/>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41"/>
            <p:cNvSpPr/>
            <p:nvPr/>
          </p:nvSpPr>
          <p:spPr>
            <a:xfrm>
              <a:off x="6132190" y="809024"/>
              <a:ext cx="94500" cy="94500"/>
            </a:xfrm>
            <a:prstGeom prst="ellipse">
              <a:avLst/>
            </a:prstGeom>
            <a:solidFill>
              <a:schemeClr val="accent4"/>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2" name="Google Shape;372;p41"/>
          <p:cNvGrpSpPr/>
          <p:nvPr/>
        </p:nvGrpSpPr>
        <p:grpSpPr>
          <a:xfrm flipH="1">
            <a:off x="4166378" y="4536147"/>
            <a:ext cx="825589" cy="93999"/>
            <a:chOff x="5718423" y="809024"/>
            <a:chExt cx="830071" cy="94500"/>
          </a:xfrm>
        </p:grpSpPr>
        <p:sp>
          <p:nvSpPr>
            <p:cNvPr id="373" name="Google Shape;37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1"/>
            <p:cNvSpPr/>
            <p:nvPr/>
          </p:nvSpPr>
          <p:spPr>
            <a:xfrm>
              <a:off x="5963614" y="809024"/>
              <a:ext cx="94500" cy="94500"/>
            </a:xfrm>
            <a:prstGeom prst="ellipse">
              <a:avLst/>
            </a:prstGeom>
            <a:solidFill>
              <a:srgbClr val="F1F0FF">
                <a:alpha val="89019"/>
              </a:srgbClr>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1"/>
            <p:cNvSpPr/>
            <p:nvPr/>
          </p:nvSpPr>
          <p:spPr>
            <a:xfrm>
              <a:off x="6208804" y="809024"/>
              <a:ext cx="94500" cy="94500"/>
            </a:xfrm>
            <a:prstGeom prst="ellipse">
              <a:avLst/>
            </a:prstGeom>
            <a:solidFill>
              <a:srgbClr val="F1F0FF">
                <a:alpha val="65882"/>
              </a:srgbClr>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1"/>
            <p:cNvSpPr/>
            <p:nvPr/>
          </p:nvSpPr>
          <p:spPr>
            <a:xfrm>
              <a:off x="6453994" y="809024"/>
              <a:ext cx="94500" cy="94500"/>
            </a:xfrm>
            <a:prstGeom prst="ellipse">
              <a:avLst/>
            </a:prstGeom>
            <a:solidFill>
              <a:srgbClr val="F1F0FF">
                <a:alpha val="53725"/>
              </a:srgbClr>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377"/>
        <p:cNvGrpSpPr/>
        <p:nvPr/>
      </p:nvGrpSpPr>
      <p:grpSpPr>
        <a:xfrm>
          <a:off x="0" y="0"/>
          <a:ext cx="0" cy="0"/>
          <a:chOff x="0" y="0"/>
          <a:chExt cx="0" cy="0"/>
        </a:xfrm>
      </p:grpSpPr>
      <p:grpSp>
        <p:nvGrpSpPr>
          <p:cNvPr id="378" name="Google Shape;378;p42"/>
          <p:cNvGrpSpPr/>
          <p:nvPr/>
        </p:nvGrpSpPr>
        <p:grpSpPr>
          <a:xfrm rot="10800000">
            <a:off x="3775875" y="4431388"/>
            <a:ext cx="1207725" cy="1207725"/>
            <a:chOff x="-1473400" y="5668075"/>
            <a:chExt cx="1207725" cy="1207725"/>
          </a:xfrm>
        </p:grpSpPr>
        <p:sp>
          <p:nvSpPr>
            <p:cNvPr id="379" name="Google Shape;379;p42"/>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2"/>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2"/>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2"/>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2"/>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2"/>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2"/>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2"/>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2"/>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2"/>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2"/>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2"/>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2"/>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2"/>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2"/>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2"/>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2"/>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2"/>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2"/>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2"/>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2"/>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2"/>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2"/>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2"/>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2"/>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2"/>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42"/>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2"/>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42"/>
          <p:cNvGrpSpPr/>
          <p:nvPr/>
        </p:nvGrpSpPr>
        <p:grpSpPr>
          <a:xfrm rot="5400000">
            <a:off x="-566033" y="1777747"/>
            <a:ext cx="1465824" cy="582972"/>
            <a:chOff x="-3583200" y="3193700"/>
            <a:chExt cx="980550" cy="390000"/>
          </a:xfrm>
        </p:grpSpPr>
        <p:sp>
          <p:nvSpPr>
            <p:cNvPr id="408" name="Google Shape;408;p42"/>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2"/>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2"/>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2"/>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2"/>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2"/>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42"/>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2"/>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2"/>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2"/>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2"/>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2"/>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2"/>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2"/>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2"/>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2"/>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42"/>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2"/>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42"/>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42"/>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2"/>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2"/>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2"/>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2"/>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2"/>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2"/>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2"/>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2"/>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42"/>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2"/>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2"/>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2"/>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0" name="Google Shape;440;p42"/>
          <p:cNvSpPr/>
          <p:nvPr/>
        </p:nvSpPr>
        <p:spPr>
          <a:xfrm>
            <a:off x="6037500" y="34600"/>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2"/>
          <p:cNvSpPr/>
          <p:nvPr/>
        </p:nvSpPr>
        <p:spPr>
          <a:xfrm>
            <a:off x="4700425" y="-12"/>
            <a:ext cx="504900" cy="50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2"/>
          <p:cNvSpPr/>
          <p:nvPr/>
        </p:nvSpPr>
        <p:spPr>
          <a:xfrm>
            <a:off x="170375" y="151450"/>
            <a:ext cx="8822100" cy="48465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2"/>
          <p:cNvSpPr/>
          <p:nvPr/>
        </p:nvSpPr>
        <p:spPr>
          <a:xfrm>
            <a:off x="562475" y="354300"/>
            <a:ext cx="150600" cy="150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2"/>
          <p:cNvSpPr/>
          <p:nvPr/>
        </p:nvSpPr>
        <p:spPr>
          <a:xfrm>
            <a:off x="863768" y="354300"/>
            <a:ext cx="150600" cy="15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2"/>
          <p:cNvSpPr/>
          <p:nvPr/>
        </p:nvSpPr>
        <p:spPr>
          <a:xfrm>
            <a:off x="1165061" y="354300"/>
            <a:ext cx="150600" cy="1506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2"/>
          <p:cNvSpPr txBox="1">
            <a:spLocks noGrp="1"/>
          </p:cNvSpPr>
          <p:nvPr>
            <p:ph type="title"/>
          </p:nvPr>
        </p:nvSpPr>
        <p:spPr>
          <a:xfrm>
            <a:off x="170375" y="664000"/>
            <a:ext cx="88221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447" name="Google Shape;447;p42"/>
          <p:cNvSpPr/>
          <p:nvPr/>
        </p:nvSpPr>
        <p:spPr>
          <a:xfrm>
            <a:off x="-179775" y="3596975"/>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2"/>
          <p:cNvSpPr/>
          <p:nvPr/>
        </p:nvSpPr>
        <p:spPr>
          <a:xfrm rot="5400000">
            <a:off x="8327050" y="4326559"/>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1">
  <p:cSld name="CUSTOM_8_1">
    <p:bg>
      <p:bgPr>
        <a:solidFill>
          <a:schemeClr val="accent1"/>
        </a:solidFill>
        <a:effectLst/>
      </p:bgPr>
    </p:bg>
    <p:spTree>
      <p:nvGrpSpPr>
        <p:cNvPr id="1" name="Shape 449"/>
        <p:cNvGrpSpPr/>
        <p:nvPr/>
      </p:nvGrpSpPr>
      <p:grpSpPr>
        <a:xfrm>
          <a:off x="0" y="0"/>
          <a:ext cx="0" cy="0"/>
          <a:chOff x="0" y="0"/>
          <a:chExt cx="0" cy="0"/>
        </a:xfrm>
      </p:grpSpPr>
      <p:sp>
        <p:nvSpPr>
          <p:cNvPr id="450" name="Google Shape;450;p43"/>
          <p:cNvSpPr/>
          <p:nvPr/>
        </p:nvSpPr>
        <p:spPr>
          <a:xfrm>
            <a:off x="160950" y="167400"/>
            <a:ext cx="8822100" cy="4808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3"/>
          <p:cNvSpPr txBox="1">
            <a:spLocks noGrp="1"/>
          </p:cNvSpPr>
          <p:nvPr>
            <p:ph type="title"/>
          </p:nvPr>
        </p:nvSpPr>
        <p:spPr>
          <a:xfrm>
            <a:off x="6520500" y="3294576"/>
            <a:ext cx="1873200" cy="194700"/>
          </a:xfrm>
          <a:prstGeom prst="rect">
            <a:avLst/>
          </a:prstGeom>
          <a:solidFill>
            <a:schemeClr val="accent6"/>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52" name="Google Shape;452;p43"/>
          <p:cNvSpPr txBox="1">
            <a:spLocks noGrp="1"/>
          </p:cNvSpPr>
          <p:nvPr>
            <p:ph type="subTitle" idx="1"/>
          </p:nvPr>
        </p:nvSpPr>
        <p:spPr>
          <a:xfrm>
            <a:off x="6491400" y="3828600"/>
            <a:ext cx="1931400" cy="36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53" name="Google Shape;453;p43"/>
          <p:cNvSpPr txBox="1">
            <a:spLocks noGrp="1"/>
          </p:cNvSpPr>
          <p:nvPr>
            <p:ph type="title" idx="2"/>
          </p:nvPr>
        </p:nvSpPr>
        <p:spPr>
          <a:xfrm>
            <a:off x="3635400" y="3294576"/>
            <a:ext cx="1873200" cy="194700"/>
          </a:xfrm>
          <a:prstGeom prst="rect">
            <a:avLst/>
          </a:prstGeom>
          <a:solidFill>
            <a:schemeClr val="accent6"/>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54" name="Google Shape;454;p43"/>
          <p:cNvSpPr txBox="1">
            <a:spLocks noGrp="1"/>
          </p:cNvSpPr>
          <p:nvPr>
            <p:ph type="subTitle" idx="3"/>
          </p:nvPr>
        </p:nvSpPr>
        <p:spPr>
          <a:xfrm>
            <a:off x="3606300" y="3828600"/>
            <a:ext cx="1931400" cy="36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55" name="Google Shape;455;p43"/>
          <p:cNvSpPr txBox="1">
            <a:spLocks noGrp="1"/>
          </p:cNvSpPr>
          <p:nvPr>
            <p:ph type="title" idx="4"/>
          </p:nvPr>
        </p:nvSpPr>
        <p:spPr>
          <a:xfrm>
            <a:off x="742300" y="3294576"/>
            <a:ext cx="1873200" cy="194700"/>
          </a:xfrm>
          <a:prstGeom prst="rect">
            <a:avLst/>
          </a:prstGeom>
          <a:solidFill>
            <a:schemeClr val="accent6"/>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56" name="Google Shape;456;p43"/>
          <p:cNvSpPr txBox="1">
            <a:spLocks noGrp="1"/>
          </p:cNvSpPr>
          <p:nvPr>
            <p:ph type="subTitle" idx="5"/>
          </p:nvPr>
        </p:nvSpPr>
        <p:spPr>
          <a:xfrm>
            <a:off x="713200" y="3828600"/>
            <a:ext cx="1931400" cy="36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57" name="Google Shape;457;p43"/>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58" name="Google Shape;458;p43"/>
          <p:cNvSpPr/>
          <p:nvPr/>
        </p:nvSpPr>
        <p:spPr>
          <a:xfrm>
            <a:off x="329075" y="369125"/>
            <a:ext cx="986700" cy="194700"/>
          </a:xfrm>
          <a:prstGeom prst="roundRect">
            <a:avLst>
              <a:gd name="adj" fmla="val 50000"/>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9" name="Google Shape;459;p43"/>
          <p:cNvGrpSpPr/>
          <p:nvPr/>
        </p:nvGrpSpPr>
        <p:grpSpPr>
          <a:xfrm rot="10800000" flipH="1">
            <a:off x="413415" y="401298"/>
            <a:ext cx="595465" cy="130372"/>
            <a:chOff x="5795037" y="809024"/>
            <a:chExt cx="431653" cy="94500"/>
          </a:xfrm>
        </p:grpSpPr>
        <p:sp>
          <p:nvSpPr>
            <p:cNvPr id="460" name="Google Shape;460;p43"/>
            <p:cNvSpPr/>
            <p:nvPr/>
          </p:nvSpPr>
          <p:spPr>
            <a:xfrm>
              <a:off x="5795037" y="809024"/>
              <a:ext cx="94500" cy="94500"/>
            </a:xfrm>
            <a:prstGeom prst="ellipse">
              <a:avLst/>
            </a:prstGeom>
            <a:solidFill>
              <a:schemeClr val="accent2"/>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3"/>
            <p:cNvSpPr/>
            <p:nvPr/>
          </p:nvSpPr>
          <p:spPr>
            <a:xfrm>
              <a:off x="5963614" y="809024"/>
              <a:ext cx="94500" cy="94500"/>
            </a:xfrm>
            <a:prstGeom prst="ellipse">
              <a:avLst/>
            </a:prstGeom>
            <a:solidFill>
              <a:schemeClr val="accent3"/>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3"/>
            <p:cNvSpPr/>
            <p:nvPr/>
          </p:nvSpPr>
          <p:spPr>
            <a:xfrm>
              <a:off x="6132190" y="809024"/>
              <a:ext cx="94500" cy="94500"/>
            </a:xfrm>
            <a:prstGeom prst="ellipse">
              <a:avLst/>
            </a:prstGeom>
            <a:solidFill>
              <a:schemeClr val="accent4"/>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43"/>
          <p:cNvGrpSpPr/>
          <p:nvPr/>
        </p:nvGrpSpPr>
        <p:grpSpPr>
          <a:xfrm rot="-5400000" flipH="1">
            <a:off x="8241496" y="846132"/>
            <a:ext cx="1076602" cy="122576"/>
            <a:chOff x="5718423" y="809024"/>
            <a:chExt cx="830071" cy="94500"/>
          </a:xfrm>
        </p:grpSpPr>
        <p:sp>
          <p:nvSpPr>
            <p:cNvPr id="464" name="Google Shape;464;p43"/>
            <p:cNvSpPr/>
            <p:nvPr/>
          </p:nvSpPr>
          <p:spPr>
            <a:xfrm>
              <a:off x="5718423" y="809024"/>
              <a:ext cx="94500" cy="94500"/>
            </a:xfrm>
            <a:prstGeom prst="ellipse">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3"/>
            <p:cNvSpPr/>
            <p:nvPr/>
          </p:nvSpPr>
          <p:spPr>
            <a:xfrm>
              <a:off x="5963614" y="809024"/>
              <a:ext cx="94500" cy="94500"/>
            </a:xfrm>
            <a:prstGeom prst="ellipse">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3"/>
            <p:cNvSpPr/>
            <p:nvPr/>
          </p:nvSpPr>
          <p:spPr>
            <a:xfrm>
              <a:off x="6208804" y="809024"/>
              <a:ext cx="94500" cy="94500"/>
            </a:xfrm>
            <a:prstGeom prst="ellipse">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3"/>
            <p:cNvSpPr/>
            <p:nvPr/>
          </p:nvSpPr>
          <p:spPr>
            <a:xfrm>
              <a:off x="6453994" y="809024"/>
              <a:ext cx="94500" cy="94500"/>
            </a:xfrm>
            <a:prstGeom prst="ellipse">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dk2"/>
        </a:solidFill>
        <a:effectLst/>
      </p:bgPr>
    </p:bg>
    <p:spTree>
      <p:nvGrpSpPr>
        <p:cNvPr id="1" name="Shape 468"/>
        <p:cNvGrpSpPr/>
        <p:nvPr/>
      </p:nvGrpSpPr>
      <p:grpSpPr>
        <a:xfrm>
          <a:off x="0" y="0"/>
          <a:ext cx="0" cy="0"/>
          <a:chOff x="0" y="0"/>
          <a:chExt cx="0" cy="0"/>
        </a:xfrm>
      </p:grpSpPr>
      <p:grpSp>
        <p:nvGrpSpPr>
          <p:cNvPr id="469" name="Google Shape;469;p44"/>
          <p:cNvGrpSpPr/>
          <p:nvPr/>
        </p:nvGrpSpPr>
        <p:grpSpPr>
          <a:xfrm rot="10800000">
            <a:off x="5934500" y="-714737"/>
            <a:ext cx="1207725" cy="1207725"/>
            <a:chOff x="-1473400" y="5668075"/>
            <a:chExt cx="1207725" cy="1207725"/>
          </a:xfrm>
        </p:grpSpPr>
        <p:sp>
          <p:nvSpPr>
            <p:cNvPr id="470" name="Google Shape;470;p44"/>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4"/>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4"/>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4"/>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4"/>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4"/>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4"/>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4"/>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4"/>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4"/>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4"/>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4"/>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4"/>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4"/>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4"/>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4"/>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4"/>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4"/>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4"/>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4"/>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4"/>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4"/>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4"/>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4"/>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4"/>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4"/>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4"/>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4"/>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8" name="Google Shape;498;p44"/>
          <p:cNvGrpSpPr/>
          <p:nvPr/>
        </p:nvGrpSpPr>
        <p:grpSpPr>
          <a:xfrm rot="5400000">
            <a:off x="8246242" y="290420"/>
            <a:ext cx="1465824" cy="582972"/>
            <a:chOff x="-3583200" y="3193700"/>
            <a:chExt cx="980550" cy="390000"/>
          </a:xfrm>
        </p:grpSpPr>
        <p:sp>
          <p:nvSpPr>
            <p:cNvPr id="499" name="Google Shape;499;p44"/>
            <p:cNvSpPr/>
            <p:nvPr/>
          </p:nvSpPr>
          <p:spPr>
            <a:xfrm>
              <a:off x="-35832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4"/>
            <p:cNvSpPr/>
            <p:nvPr/>
          </p:nvSpPr>
          <p:spPr>
            <a:xfrm>
              <a:off x="-34495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4"/>
            <p:cNvSpPr/>
            <p:nvPr/>
          </p:nvSpPr>
          <p:spPr>
            <a:xfrm>
              <a:off x="-33159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4"/>
            <p:cNvSpPr/>
            <p:nvPr/>
          </p:nvSpPr>
          <p:spPr>
            <a:xfrm>
              <a:off x="-31822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4"/>
            <p:cNvSpPr/>
            <p:nvPr/>
          </p:nvSpPr>
          <p:spPr>
            <a:xfrm>
              <a:off x="-30486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4"/>
            <p:cNvSpPr/>
            <p:nvPr/>
          </p:nvSpPr>
          <p:spPr>
            <a:xfrm>
              <a:off x="-29149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4"/>
            <p:cNvSpPr/>
            <p:nvPr/>
          </p:nvSpPr>
          <p:spPr>
            <a:xfrm>
              <a:off x="-278130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4"/>
            <p:cNvSpPr/>
            <p:nvPr/>
          </p:nvSpPr>
          <p:spPr>
            <a:xfrm>
              <a:off x="-2647650" y="319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4"/>
            <p:cNvSpPr/>
            <p:nvPr/>
          </p:nvSpPr>
          <p:spPr>
            <a:xfrm>
              <a:off x="-35832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4"/>
            <p:cNvSpPr/>
            <p:nvPr/>
          </p:nvSpPr>
          <p:spPr>
            <a:xfrm>
              <a:off x="-34495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4"/>
            <p:cNvSpPr/>
            <p:nvPr/>
          </p:nvSpPr>
          <p:spPr>
            <a:xfrm>
              <a:off x="-33159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4"/>
            <p:cNvSpPr/>
            <p:nvPr/>
          </p:nvSpPr>
          <p:spPr>
            <a:xfrm>
              <a:off x="-31822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4"/>
            <p:cNvSpPr/>
            <p:nvPr/>
          </p:nvSpPr>
          <p:spPr>
            <a:xfrm>
              <a:off x="-30486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4"/>
            <p:cNvSpPr/>
            <p:nvPr/>
          </p:nvSpPr>
          <p:spPr>
            <a:xfrm>
              <a:off x="-29149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4"/>
            <p:cNvSpPr/>
            <p:nvPr/>
          </p:nvSpPr>
          <p:spPr>
            <a:xfrm>
              <a:off x="-278130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4"/>
            <p:cNvSpPr/>
            <p:nvPr/>
          </p:nvSpPr>
          <p:spPr>
            <a:xfrm>
              <a:off x="-2647650" y="330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4"/>
            <p:cNvSpPr/>
            <p:nvPr/>
          </p:nvSpPr>
          <p:spPr>
            <a:xfrm>
              <a:off x="-35832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4"/>
            <p:cNvSpPr/>
            <p:nvPr/>
          </p:nvSpPr>
          <p:spPr>
            <a:xfrm>
              <a:off x="-34495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4"/>
            <p:cNvSpPr/>
            <p:nvPr/>
          </p:nvSpPr>
          <p:spPr>
            <a:xfrm>
              <a:off x="-33159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4"/>
            <p:cNvSpPr/>
            <p:nvPr/>
          </p:nvSpPr>
          <p:spPr>
            <a:xfrm>
              <a:off x="-31822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4"/>
            <p:cNvSpPr/>
            <p:nvPr/>
          </p:nvSpPr>
          <p:spPr>
            <a:xfrm>
              <a:off x="-30486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4"/>
            <p:cNvSpPr/>
            <p:nvPr/>
          </p:nvSpPr>
          <p:spPr>
            <a:xfrm>
              <a:off x="-29149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4"/>
            <p:cNvSpPr/>
            <p:nvPr/>
          </p:nvSpPr>
          <p:spPr>
            <a:xfrm>
              <a:off x="-278130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4"/>
            <p:cNvSpPr/>
            <p:nvPr/>
          </p:nvSpPr>
          <p:spPr>
            <a:xfrm>
              <a:off x="-2647650" y="3423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4"/>
            <p:cNvSpPr/>
            <p:nvPr/>
          </p:nvSpPr>
          <p:spPr>
            <a:xfrm>
              <a:off x="-35832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4"/>
            <p:cNvSpPr/>
            <p:nvPr/>
          </p:nvSpPr>
          <p:spPr>
            <a:xfrm>
              <a:off x="-34495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4"/>
            <p:cNvSpPr/>
            <p:nvPr/>
          </p:nvSpPr>
          <p:spPr>
            <a:xfrm>
              <a:off x="-33159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4"/>
            <p:cNvSpPr/>
            <p:nvPr/>
          </p:nvSpPr>
          <p:spPr>
            <a:xfrm>
              <a:off x="-31822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4"/>
            <p:cNvSpPr/>
            <p:nvPr/>
          </p:nvSpPr>
          <p:spPr>
            <a:xfrm>
              <a:off x="-30486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4"/>
            <p:cNvSpPr/>
            <p:nvPr/>
          </p:nvSpPr>
          <p:spPr>
            <a:xfrm>
              <a:off x="-29149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4"/>
            <p:cNvSpPr/>
            <p:nvPr/>
          </p:nvSpPr>
          <p:spPr>
            <a:xfrm>
              <a:off x="-278130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4"/>
            <p:cNvSpPr/>
            <p:nvPr/>
          </p:nvSpPr>
          <p:spPr>
            <a:xfrm>
              <a:off x="-2647650" y="3538700"/>
              <a:ext cx="45000" cy="4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1" name="Google Shape;531;p44"/>
          <p:cNvSpPr/>
          <p:nvPr/>
        </p:nvSpPr>
        <p:spPr>
          <a:xfrm>
            <a:off x="7795288" y="3589700"/>
            <a:ext cx="3106500" cy="31065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4"/>
          <p:cNvSpPr/>
          <p:nvPr/>
        </p:nvSpPr>
        <p:spPr>
          <a:xfrm>
            <a:off x="635150" y="4814388"/>
            <a:ext cx="504900" cy="50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4"/>
          <p:cNvSpPr/>
          <p:nvPr/>
        </p:nvSpPr>
        <p:spPr>
          <a:xfrm>
            <a:off x="-265025" y="3454375"/>
            <a:ext cx="504900" cy="504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4" name="Google Shape;534;p44"/>
          <p:cNvGrpSpPr/>
          <p:nvPr/>
        </p:nvGrpSpPr>
        <p:grpSpPr>
          <a:xfrm>
            <a:off x="3290903" y="4775359"/>
            <a:ext cx="1465824" cy="582972"/>
            <a:chOff x="-3583200" y="3193700"/>
            <a:chExt cx="980550" cy="390000"/>
          </a:xfrm>
        </p:grpSpPr>
        <p:sp>
          <p:nvSpPr>
            <p:cNvPr id="535" name="Google Shape;535;p44"/>
            <p:cNvSpPr/>
            <p:nvPr/>
          </p:nvSpPr>
          <p:spPr>
            <a:xfrm>
              <a:off x="-35832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4"/>
            <p:cNvSpPr/>
            <p:nvPr/>
          </p:nvSpPr>
          <p:spPr>
            <a:xfrm>
              <a:off x="-34495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4"/>
            <p:cNvSpPr/>
            <p:nvPr/>
          </p:nvSpPr>
          <p:spPr>
            <a:xfrm>
              <a:off x="-33159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4"/>
            <p:cNvSpPr/>
            <p:nvPr/>
          </p:nvSpPr>
          <p:spPr>
            <a:xfrm>
              <a:off x="-31822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4"/>
            <p:cNvSpPr/>
            <p:nvPr/>
          </p:nvSpPr>
          <p:spPr>
            <a:xfrm>
              <a:off x="-30486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4"/>
            <p:cNvSpPr/>
            <p:nvPr/>
          </p:nvSpPr>
          <p:spPr>
            <a:xfrm>
              <a:off x="-29149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4"/>
            <p:cNvSpPr/>
            <p:nvPr/>
          </p:nvSpPr>
          <p:spPr>
            <a:xfrm>
              <a:off x="-278130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4"/>
            <p:cNvSpPr/>
            <p:nvPr/>
          </p:nvSpPr>
          <p:spPr>
            <a:xfrm>
              <a:off x="-2647650" y="319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4"/>
            <p:cNvSpPr/>
            <p:nvPr/>
          </p:nvSpPr>
          <p:spPr>
            <a:xfrm>
              <a:off x="-35832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4"/>
            <p:cNvSpPr/>
            <p:nvPr/>
          </p:nvSpPr>
          <p:spPr>
            <a:xfrm>
              <a:off x="-34495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4"/>
            <p:cNvSpPr/>
            <p:nvPr/>
          </p:nvSpPr>
          <p:spPr>
            <a:xfrm>
              <a:off x="-33159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4"/>
            <p:cNvSpPr/>
            <p:nvPr/>
          </p:nvSpPr>
          <p:spPr>
            <a:xfrm>
              <a:off x="-31822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4"/>
            <p:cNvSpPr/>
            <p:nvPr/>
          </p:nvSpPr>
          <p:spPr>
            <a:xfrm>
              <a:off x="-30486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4"/>
            <p:cNvSpPr/>
            <p:nvPr/>
          </p:nvSpPr>
          <p:spPr>
            <a:xfrm>
              <a:off x="-29149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4"/>
            <p:cNvSpPr/>
            <p:nvPr/>
          </p:nvSpPr>
          <p:spPr>
            <a:xfrm>
              <a:off x="-278130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4"/>
            <p:cNvSpPr/>
            <p:nvPr/>
          </p:nvSpPr>
          <p:spPr>
            <a:xfrm>
              <a:off x="-2647650" y="330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4"/>
            <p:cNvSpPr/>
            <p:nvPr/>
          </p:nvSpPr>
          <p:spPr>
            <a:xfrm>
              <a:off x="-35832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4"/>
            <p:cNvSpPr/>
            <p:nvPr/>
          </p:nvSpPr>
          <p:spPr>
            <a:xfrm>
              <a:off x="-34495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4"/>
            <p:cNvSpPr/>
            <p:nvPr/>
          </p:nvSpPr>
          <p:spPr>
            <a:xfrm>
              <a:off x="-33159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4"/>
            <p:cNvSpPr/>
            <p:nvPr/>
          </p:nvSpPr>
          <p:spPr>
            <a:xfrm>
              <a:off x="-31822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a:off x="-30486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4"/>
            <p:cNvSpPr/>
            <p:nvPr/>
          </p:nvSpPr>
          <p:spPr>
            <a:xfrm>
              <a:off x="-29149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4"/>
            <p:cNvSpPr/>
            <p:nvPr/>
          </p:nvSpPr>
          <p:spPr>
            <a:xfrm>
              <a:off x="-278130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a:off x="-2647650" y="3423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4"/>
            <p:cNvSpPr/>
            <p:nvPr/>
          </p:nvSpPr>
          <p:spPr>
            <a:xfrm>
              <a:off x="-35832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4"/>
            <p:cNvSpPr/>
            <p:nvPr/>
          </p:nvSpPr>
          <p:spPr>
            <a:xfrm>
              <a:off x="-34495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a:off x="-33159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4"/>
            <p:cNvSpPr/>
            <p:nvPr/>
          </p:nvSpPr>
          <p:spPr>
            <a:xfrm>
              <a:off x="-31822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4"/>
            <p:cNvSpPr/>
            <p:nvPr/>
          </p:nvSpPr>
          <p:spPr>
            <a:xfrm>
              <a:off x="-30486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4"/>
            <p:cNvSpPr/>
            <p:nvPr/>
          </p:nvSpPr>
          <p:spPr>
            <a:xfrm>
              <a:off x="-29149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a:off x="-278130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4"/>
            <p:cNvSpPr/>
            <p:nvPr/>
          </p:nvSpPr>
          <p:spPr>
            <a:xfrm>
              <a:off x="-2647650" y="3538700"/>
              <a:ext cx="45000" cy="45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7" name="Google Shape;567;p44"/>
          <p:cNvGrpSpPr/>
          <p:nvPr/>
        </p:nvGrpSpPr>
        <p:grpSpPr>
          <a:xfrm>
            <a:off x="-932844" y="-1011601"/>
            <a:ext cx="2463122" cy="2463122"/>
            <a:chOff x="-1724550" y="3745650"/>
            <a:chExt cx="862800" cy="862800"/>
          </a:xfrm>
        </p:grpSpPr>
        <p:sp>
          <p:nvSpPr>
            <p:cNvPr id="568" name="Google Shape;568;p44"/>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4"/>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4"/>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4"/>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4"/>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4"/>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4"/>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4"/>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4"/>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4"/>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4"/>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4"/>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4"/>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3" name="Google Shape;583;p44"/>
          <p:cNvSpPr/>
          <p:nvPr/>
        </p:nvSpPr>
        <p:spPr>
          <a:xfrm rot="5400000">
            <a:off x="7652437" y="271384"/>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44"/>
          <p:cNvSpPr/>
          <p:nvPr/>
        </p:nvSpPr>
        <p:spPr>
          <a:xfrm>
            <a:off x="239875" y="239625"/>
            <a:ext cx="8635200" cy="4681500"/>
          </a:xfrm>
          <a:prstGeom prst="roundRect">
            <a:avLst>
              <a:gd name="adj" fmla="val 87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5"/>
        <p:cNvGrpSpPr/>
        <p:nvPr/>
      </p:nvGrpSpPr>
      <p:grpSpPr>
        <a:xfrm>
          <a:off x="0" y="0"/>
          <a:ext cx="0" cy="0"/>
          <a:chOff x="0" y="0"/>
          <a:chExt cx="0" cy="0"/>
        </a:xfrm>
      </p:grpSpPr>
      <p:sp>
        <p:nvSpPr>
          <p:cNvPr id="586" name="Google Shape;586;p45"/>
          <p:cNvSpPr/>
          <p:nvPr/>
        </p:nvSpPr>
        <p:spPr>
          <a:xfrm>
            <a:off x="1435375" y="76196"/>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7" name="Google Shape;587;p45"/>
          <p:cNvGrpSpPr/>
          <p:nvPr/>
        </p:nvGrpSpPr>
        <p:grpSpPr>
          <a:xfrm rot="-5400000">
            <a:off x="-277283" y="1042746"/>
            <a:ext cx="1465824" cy="582972"/>
            <a:chOff x="-3583200" y="3193700"/>
            <a:chExt cx="980550" cy="390000"/>
          </a:xfrm>
        </p:grpSpPr>
        <p:sp>
          <p:nvSpPr>
            <p:cNvPr id="588" name="Google Shape;588;p45"/>
            <p:cNvSpPr/>
            <p:nvPr/>
          </p:nvSpPr>
          <p:spPr>
            <a:xfrm>
              <a:off x="-35832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5"/>
            <p:cNvSpPr/>
            <p:nvPr/>
          </p:nvSpPr>
          <p:spPr>
            <a:xfrm>
              <a:off x="-34495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5"/>
            <p:cNvSpPr/>
            <p:nvPr/>
          </p:nvSpPr>
          <p:spPr>
            <a:xfrm>
              <a:off x="-33159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5"/>
            <p:cNvSpPr/>
            <p:nvPr/>
          </p:nvSpPr>
          <p:spPr>
            <a:xfrm>
              <a:off x="-31822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5"/>
            <p:cNvSpPr/>
            <p:nvPr/>
          </p:nvSpPr>
          <p:spPr>
            <a:xfrm>
              <a:off x="-30486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5"/>
            <p:cNvSpPr/>
            <p:nvPr/>
          </p:nvSpPr>
          <p:spPr>
            <a:xfrm>
              <a:off x="-29149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5"/>
            <p:cNvSpPr/>
            <p:nvPr/>
          </p:nvSpPr>
          <p:spPr>
            <a:xfrm>
              <a:off x="-278130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5"/>
            <p:cNvSpPr/>
            <p:nvPr/>
          </p:nvSpPr>
          <p:spPr>
            <a:xfrm>
              <a:off x="-2647650" y="319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5"/>
            <p:cNvSpPr/>
            <p:nvPr/>
          </p:nvSpPr>
          <p:spPr>
            <a:xfrm>
              <a:off x="-35832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5"/>
            <p:cNvSpPr/>
            <p:nvPr/>
          </p:nvSpPr>
          <p:spPr>
            <a:xfrm>
              <a:off x="-34495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5"/>
            <p:cNvSpPr/>
            <p:nvPr/>
          </p:nvSpPr>
          <p:spPr>
            <a:xfrm>
              <a:off x="-33159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5"/>
            <p:cNvSpPr/>
            <p:nvPr/>
          </p:nvSpPr>
          <p:spPr>
            <a:xfrm>
              <a:off x="-31822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5"/>
            <p:cNvSpPr/>
            <p:nvPr/>
          </p:nvSpPr>
          <p:spPr>
            <a:xfrm>
              <a:off x="-30486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5"/>
            <p:cNvSpPr/>
            <p:nvPr/>
          </p:nvSpPr>
          <p:spPr>
            <a:xfrm>
              <a:off x="-29149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5"/>
            <p:cNvSpPr/>
            <p:nvPr/>
          </p:nvSpPr>
          <p:spPr>
            <a:xfrm>
              <a:off x="-278130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5"/>
            <p:cNvSpPr/>
            <p:nvPr/>
          </p:nvSpPr>
          <p:spPr>
            <a:xfrm>
              <a:off x="-2647650" y="330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5"/>
            <p:cNvSpPr/>
            <p:nvPr/>
          </p:nvSpPr>
          <p:spPr>
            <a:xfrm>
              <a:off x="-35832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5"/>
            <p:cNvSpPr/>
            <p:nvPr/>
          </p:nvSpPr>
          <p:spPr>
            <a:xfrm>
              <a:off x="-34495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5"/>
            <p:cNvSpPr/>
            <p:nvPr/>
          </p:nvSpPr>
          <p:spPr>
            <a:xfrm>
              <a:off x="-33159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5"/>
            <p:cNvSpPr/>
            <p:nvPr/>
          </p:nvSpPr>
          <p:spPr>
            <a:xfrm>
              <a:off x="-31822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5"/>
            <p:cNvSpPr/>
            <p:nvPr/>
          </p:nvSpPr>
          <p:spPr>
            <a:xfrm>
              <a:off x="-30486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5"/>
            <p:cNvSpPr/>
            <p:nvPr/>
          </p:nvSpPr>
          <p:spPr>
            <a:xfrm>
              <a:off x="-29149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5"/>
            <p:cNvSpPr/>
            <p:nvPr/>
          </p:nvSpPr>
          <p:spPr>
            <a:xfrm>
              <a:off x="-278130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45"/>
            <p:cNvSpPr/>
            <p:nvPr/>
          </p:nvSpPr>
          <p:spPr>
            <a:xfrm>
              <a:off x="-2647650" y="3423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45"/>
            <p:cNvSpPr/>
            <p:nvPr/>
          </p:nvSpPr>
          <p:spPr>
            <a:xfrm>
              <a:off x="-35832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45"/>
            <p:cNvSpPr/>
            <p:nvPr/>
          </p:nvSpPr>
          <p:spPr>
            <a:xfrm>
              <a:off x="-34495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45"/>
            <p:cNvSpPr/>
            <p:nvPr/>
          </p:nvSpPr>
          <p:spPr>
            <a:xfrm>
              <a:off x="-33159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45"/>
            <p:cNvSpPr/>
            <p:nvPr/>
          </p:nvSpPr>
          <p:spPr>
            <a:xfrm>
              <a:off x="-31822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45"/>
            <p:cNvSpPr/>
            <p:nvPr/>
          </p:nvSpPr>
          <p:spPr>
            <a:xfrm>
              <a:off x="-30486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5"/>
            <p:cNvSpPr/>
            <p:nvPr/>
          </p:nvSpPr>
          <p:spPr>
            <a:xfrm>
              <a:off x="-29149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5"/>
            <p:cNvSpPr/>
            <p:nvPr/>
          </p:nvSpPr>
          <p:spPr>
            <a:xfrm>
              <a:off x="-278130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45"/>
            <p:cNvSpPr/>
            <p:nvPr/>
          </p:nvSpPr>
          <p:spPr>
            <a:xfrm>
              <a:off x="-2647650" y="3538700"/>
              <a:ext cx="45000" cy="45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0" name="Google Shape;620;p45"/>
          <p:cNvSpPr/>
          <p:nvPr/>
        </p:nvSpPr>
        <p:spPr>
          <a:xfrm>
            <a:off x="6815025" y="104800"/>
            <a:ext cx="2210100" cy="22101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45"/>
          <p:cNvSpPr/>
          <p:nvPr/>
        </p:nvSpPr>
        <p:spPr>
          <a:xfrm>
            <a:off x="8573025" y="4566363"/>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2" name="Google Shape;622;p45"/>
          <p:cNvGrpSpPr/>
          <p:nvPr/>
        </p:nvGrpSpPr>
        <p:grpSpPr>
          <a:xfrm>
            <a:off x="-1593418" y="3023022"/>
            <a:ext cx="2463121" cy="2463121"/>
            <a:chOff x="-1724550" y="3745650"/>
            <a:chExt cx="862800" cy="862800"/>
          </a:xfrm>
        </p:grpSpPr>
        <p:sp>
          <p:nvSpPr>
            <p:cNvPr id="623" name="Google Shape;623;p45"/>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5"/>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5"/>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5"/>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5"/>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5"/>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5"/>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5"/>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5"/>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5"/>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5"/>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5"/>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5"/>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5"/>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5"/>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8" name="Google Shape;638;p45"/>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5"/>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5"/>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5"/>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5"/>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
        <p:nvSpPr>
          <p:cNvPr id="643" name="Google Shape;643;p45"/>
          <p:cNvSpPr txBox="1">
            <a:spLocks noGrp="1"/>
          </p:cNvSpPr>
          <p:nvPr>
            <p:ph type="body" idx="1"/>
          </p:nvPr>
        </p:nvSpPr>
        <p:spPr>
          <a:xfrm>
            <a:off x="869700" y="1625725"/>
            <a:ext cx="7404600" cy="2985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0"/>
              </a:spcBef>
              <a:spcAft>
                <a:spcPts val="0"/>
              </a:spcAft>
              <a:buSzPts val="1400"/>
              <a:buAutoNum type="arabicPeriod"/>
              <a:defRPr sz="1200"/>
            </a:lvl1pPr>
            <a:lvl2pPr marL="914400" lvl="1" indent="-298450" algn="l">
              <a:lnSpc>
                <a:spcPct val="100000"/>
              </a:lnSpc>
              <a:spcBef>
                <a:spcPts val="0"/>
              </a:spcBef>
              <a:spcAft>
                <a:spcPts val="0"/>
              </a:spcAft>
              <a:buSzPts val="1100"/>
              <a:buAutoNum type="alphaLcPeriod"/>
              <a:defRPr sz="1100"/>
            </a:lvl2pPr>
            <a:lvl3pPr marL="1371600" lvl="2" indent="-298450" algn="l">
              <a:lnSpc>
                <a:spcPct val="100000"/>
              </a:lnSpc>
              <a:spcBef>
                <a:spcPts val="0"/>
              </a:spcBef>
              <a:spcAft>
                <a:spcPts val="0"/>
              </a:spcAft>
              <a:buSzPts val="1100"/>
              <a:buAutoNum type="romanLcPeriod"/>
              <a:defRPr sz="1100"/>
            </a:lvl3pPr>
            <a:lvl4pPr marL="1828800" lvl="3" indent="-298450" algn="l">
              <a:lnSpc>
                <a:spcPct val="100000"/>
              </a:lnSpc>
              <a:spcBef>
                <a:spcPts val="0"/>
              </a:spcBef>
              <a:spcAft>
                <a:spcPts val="0"/>
              </a:spcAft>
              <a:buSzPts val="1100"/>
              <a:buAutoNum type="arabicPeriod"/>
              <a:defRPr sz="1100"/>
            </a:lvl4pPr>
            <a:lvl5pPr marL="2286000" lvl="4" indent="-298450" algn="l">
              <a:lnSpc>
                <a:spcPct val="100000"/>
              </a:lnSpc>
              <a:spcBef>
                <a:spcPts val="0"/>
              </a:spcBef>
              <a:spcAft>
                <a:spcPts val="0"/>
              </a:spcAft>
              <a:buSzPts val="1100"/>
              <a:buAutoNum type="alphaLcPeriod"/>
              <a:defRPr sz="1100"/>
            </a:lvl5pPr>
            <a:lvl6pPr marL="2743200" lvl="5" indent="-298450" algn="l">
              <a:lnSpc>
                <a:spcPct val="100000"/>
              </a:lnSpc>
              <a:spcBef>
                <a:spcPts val="0"/>
              </a:spcBef>
              <a:spcAft>
                <a:spcPts val="0"/>
              </a:spcAft>
              <a:buSzPts val="1100"/>
              <a:buAutoNum type="romanLcPeriod"/>
              <a:defRPr sz="1100"/>
            </a:lvl6pPr>
            <a:lvl7pPr marL="3200400" lvl="6" indent="-298450" algn="l">
              <a:lnSpc>
                <a:spcPct val="100000"/>
              </a:lnSpc>
              <a:spcBef>
                <a:spcPts val="0"/>
              </a:spcBef>
              <a:spcAft>
                <a:spcPts val="0"/>
              </a:spcAft>
              <a:buSzPts val="1100"/>
              <a:buAutoNum type="arabicPeriod"/>
              <a:defRPr sz="1100"/>
            </a:lvl7pPr>
            <a:lvl8pPr marL="3657600" lvl="7" indent="-298450" algn="l">
              <a:lnSpc>
                <a:spcPct val="100000"/>
              </a:lnSpc>
              <a:spcBef>
                <a:spcPts val="0"/>
              </a:spcBef>
              <a:spcAft>
                <a:spcPts val="0"/>
              </a:spcAft>
              <a:buSzPts val="1100"/>
              <a:buAutoNum type="alphaLcPeriod"/>
              <a:defRPr sz="1100"/>
            </a:lvl8pPr>
            <a:lvl9pPr marL="4114800" lvl="8" indent="-298450" algn="l">
              <a:lnSpc>
                <a:spcPct val="100000"/>
              </a:lnSpc>
              <a:spcBef>
                <a:spcPts val="0"/>
              </a:spcBef>
              <a:spcAft>
                <a:spcPts val="0"/>
              </a:spcAft>
              <a:buSzPts val="1100"/>
              <a:buAutoNum type="romanLcPeriod"/>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4"/>
        <p:cNvGrpSpPr/>
        <p:nvPr/>
      </p:nvGrpSpPr>
      <p:grpSpPr>
        <a:xfrm>
          <a:off x="0" y="0"/>
          <a:ext cx="0" cy="0"/>
          <a:chOff x="0" y="0"/>
          <a:chExt cx="0" cy="0"/>
        </a:xfrm>
      </p:grpSpPr>
      <p:grpSp>
        <p:nvGrpSpPr>
          <p:cNvPr id="645" name="Google Shape;645;p46"/>
          <p:cNvGrpSpPr/>
          <p:nvPr/>
        </p:nvGrpSpPr>
        <p:grpSpPr>
          <a:xfrm>
            <a:off x="6509357" y="3251647"/>
            <a:ext cx="2463121" cy="2463121"/>
            <a:chOff x="-1724550" y="3745650"/>
            <a:chExt cx="862800" cy="862800"/>
          </a:xfrm>
        </p:grpSpPr>
        <p:sp>
          <p:nvSpPr>
            <p:cNvPr id="646" name="Google Shape;646;p46"/>
            <p:cNvSpPr/>
            <p:nvPr/>
          </p:nvSpPr>
          <p:spPr>
            <a:xfrm>
              <a:off x="-1581000" y="3889200"/>
              <a:ext cx="575700" cy="57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6"/>
            <p:cNvSpPr/>
            <p:nvPr/>
          </p:nvSpPr>
          <p:spPr>
            <a:xfrm>
              <a:off x="-1616700" y="3853500"/>
              <a:ext cx="647100" cy="64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6"/>
            <p:cNvSpPr/>
            <p:nvPr/>
          </p:nvSpPr>
          <p:spPr>
            <a:xfrm>
              <a:off x="-1724550" y="3745650"/>
              <a:ext cx="862800" cy="862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46"/>
            <p:cNvSpPr/>
            <p:nvPr/>
          </p:nvSpPr>
          <p:spPr>
            <a:xfrm>
              <a:off x="-1687050" y="3783150"/>
              <a:ext cx="787800" cy="78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46"/>
            <p:cNvSpPr/>
            <p:nvPr/>
          </p:nvSpPr>
          <p:spPr>
            <a:xfrm>
              <a:off x="-1651350" y="3818850"/>
              <a:ext cx="716400" cy="71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46"/>
            <p:cNvSpPr/>
            <p:nvPr/>
          </p:nvSpPr>
          <p:spPr>
            <a:xfrm>
              <a:off x="-1547400" y="3922800"/>
              <a:ext cx="508500" cy="508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a:off x="-1512900" y="3957450"/>
              <a:ext cx="439500" cy="43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6"/>
            <p:cNvSpPr/>
            <p:nvPr/>
          </p:nvSpPr>
          <p:spPr>
            <a:xfrm>
              <a:off x="-1477050" y="3993300"/>
              <a:ext cx="367800" cy="36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6"/>
            <p:cNvSpPr/>
            <p:nvPr/>
          </p:nvSpPr>
          <p:spPr>
            <a:xfrm>
              <a:off x="-1705200" y="3765000"/>
              <a:ext cx="824100" cy="82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6"/>
            <p:cNvSpPr/>
            <p:nvPr/>
          </p:nvSpPr>
          <p:spPr>
            <a:xfrm>
              <a:off x="-1668600" y="3801600"/>
              <a:ext cx="750900" cy="75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6"/>
            <p:cNvSpPr/>
            <p:nvPr/>
          </p:nvSpPr>
          <p:spPr>
            <a:xfrm>
              <a:off x="-1633800" y="3836400"/>
              <a:ext cx="681300" cy="68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6"/>
            <p:cNvSpPr/>
            <p:nvPr/>
          </p:nvSpPr>
          <p:spPr>
            <a:xfrm>
              <a:off x="-1598300" y="3871900"/>
              <a:ext cx="610200" cy="61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6"/>
            <p:cNvSpPr/>
            <p:nvPr/>
          </p:nvSpPr>
          <p:spPr>
            <a:xfrm>
              <a:off x="-1563825" y="3906425"/>
              <a:ext cx="541200" cy="54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6"/>
            <p:cNvSpPr/>
            <p:nvPr/>
          </p:nvSpPr>
          <p:spPr>
            <a:xfrm>
              <a:off x="-1530325" y="3939875"/>
              <a:ext cx="474300" cy="4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6"/>
            <p:cNvSpPr/>
            <p:nvPr/>
          </p:nvSpPr>
          <p:spPr>
            <a:xfrm>
              <a:off x="-1494600" y="3975600"/>
              <a:ext cx="402900" cy="40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1" name="Google Shape;661;p46"/>
          <p:cNvSpPr/>
          <p:nvPr/>
        </p:nvSpPr>
        <p:spPr>
          <a:xfrm>
            <a:off x="3018750" y="77675"/>
            <a:ext cx="3106500" cy="310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2" name="Google Shape;662;p46"/>
          <p:cNvGrpSpPr/>
          <p:nvPr/>
        </p:nvGrpSpPr>
        <p:grpSpPr>
          <a:xfrm rot="10800000">
            <a:off x="109350" y="1967888"/>
            <a:ext cx="1207725" cy="1207725"/>
            <a:chOff x="-1473400" y="5668075"/>
            <a:chExt cx="1207725" cy="1207725"/>
          </a:xfrm>
        </p:grpSpPr>
        <p:sp>
          <p:nvSpPr>
            <p:cNvPr id="663" name="Google Shape;663;p46"/>
            <p:cNvSpPr/>
            <p:nvPr/>
          </p:nvSpPr>
          <p:spPr>
            <a:xfrm>
              <a:off x="-1310850" y="5830625"/>
              <a:ext cx="868925" cy="868950"/>
            </a:xfrm>
            <a:custGeom>
              <a:avLst/>
              <a:gdLst/>
              <a:ahLst/>
              <a:cxnLst/>
              <a:rect l="l" t="t" r="r" b="b"/>
              <a:pathLst>
                <a:path w="34757" h="34758" extrusionOk="0">
                  <a:moveTo>
                    <a:pt x="34145" y="1"/>
                  </a:moveTo>
                  <a:lnTo>
                    <a:pt x="1" y="34145"/>
                  </a:lnTo>
                  <a:cubicBezTo>
                    <a:pt x="194" y="34353"/>
                    <a:pt x="387" y="34556"/>
                    <a:pt x="583" y="34757"/>
                  </a:cubicBezTo>
                  <a:lnTo>
                    <a:pt x="34757" y="587"/>
                  </a:lnTo>
                  <a:cubicBezTo>
                    <a:pt x="34556" y="387"/>
                    <a:pt x="34352" y="194"/>
                    <a:pt x="34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46"/>
            <p:cNvSpPr/>
            <p:nvPr/>
          </p:nvSpPr>
          <p:spPr>
            <a:xfrm>
              <a:off x="-1279825" y="5861675"/>
              <a:ext cx="867500" cy="867575"/>
            </a:xfrm>
            <a:custGeom>
              <a:avLst/>
              <a:gdLst/>
              <a:ahLst/>
              <a:cxnLst/>
              <a:rect l="l" t="t" r="r" b="b"/>
              <a:pathLst>
                <a:path w="34700" h="34703" extrusionOk="0">
                  <a:moveTo>
                    <a:pt x="34138" y="0"/>
                  </a:moveTo>
                  <a:lnTo>
                    <a:pt x="1" y="34141"/>
                  </a:lnTo>
                  <a:cubicBezTo>
                    <a:pt x="209" y="34331"/>
                    <a:pt x="419" y="34516"/>
                    <a:pt x="634" y="34702"/>
                  </a:cubicBezTo>
                  <a:lnTo>
                    <a:pt x="34700" y="633"/>
                  </a:lnTo>
                  <a:cubicBezTo>
                    <a:pt x="34517" y="418"/>
                    <a:pt x="34331" y="208"/>
                    <a:pt x="34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6"/>
            <p:cNvSpPr/>
            <p:nvPr/>
          </p:nvSpPr>
          <p:spPr>
            <a:xfrm>
              <a:off x="-1339900" y="5801575"/>
              <a:ext cx="865875" cy="865900"/>
            </a:xfrm>
            <a:custGeom>
              <a:avLst/>
              <a:gdLst/>
              <a:ahLst/>
              <a:cxnLst/>
              <a:rect l="l" t="t" r="r" b="b"/>
              <a:pathLst>
                <a:path w="34635" h="34636" extrusionOk="0">
                  <a:moveTo>
                    <a:pt x="33973" y="1"/>
                  </a:moveTo>
                  <a:lnTo>
                    <a:pt x="0" y="33973"/>
                  </a:lnTo>
                  <a:cubicBezTo>
                    <a:pt x="182" y="34198"/>
                    <a:pt x="369" y="34417"/>
                    <a:pt x="558" y="34635"/>
                  </a:cubicBezTo>
                  <a:lnTo>
                    <a:pt x="34635" y="559"/>
                  </a:lnTo>
                  <a:cubicBezTo>
                    <a:pt x="34417" y="369"/>
                    <a:pt x="34198" y="183"/>
                    <a:pt x="339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46"/>
            <p:cNvSpPr/>
            <p:nvPr/>
          </p:nvSpPr>
          <p:spPr>
            <a:xfrm>
              <a:off x="-1366375" y="5775125"/>
              <a:ext cx="857825" cy="857925"/>
            </a:xfrm>
            <a:custGeom>
              <a:avLst/>
              <a:gdLst/>
              <a:ahLst/>
              <a:cxnLst/>
              <a:rect l="l" t="t" r="r" b="b"/>
              <a:pathLst>
                <a:path w="34313" h="34317" extrusionOk="0">
                  <a:moveTo>
                    <a:pt x="33615" y="0"/>
                  </a:moveTo>
                  <a:lnTo>
                    <a:pt x="1" y="33615"/>
                  </a:lnTo>
                  <a:cubicBezTo>
                    <a:pt x="165" y="33851"/>
                    <a:pt x="326" y="34087"/>
                    <a:pt x="498" y="34316"/>
                  </a:cubicBezTo>
                  <a:lnTo>
                    <a:pt x="34312" y="497"/>
                  </a:lnTo>
                  <a:cubicBezTo>
                    <a:pt x="34087" y="325"/>
                    <a:pt x="33851" y="164"/>
                    <a:pt x="336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6"/>
            <p:cNvSpPr/>
            <p:nvPr/>
          </p:nvSpPr>
          <p:spPr>
            <a:xfrm>
              <a:off x="-1090950" y="6050525"/>
              <a:ext cx="791550" cy="791575"/>
            </a:xfrm>
            <a:custGeom>
              <a:avLst/>
              <a:gdLst/>
              <a:ahLst/>
              <a:cxnLst/>
              <a:rect l="l" t="t" r="r" b="b"/>
              <a:pathLst>
                <a:path w="31662" h="31663" extrusionOk="0">
                  <a:moveTo>
                    <a:pt x="31333" y="0"/>
                  </a:moveTo>
                  <a:lnTo>
                    <a:pt x="0" y="31333"/>
                  </a:lnTo>
                  <a:cubicBezTo>
                    <a:pt x="294" y="31447"/>
                    <a:pt x="586" y="31558"/>
                    <a:pt x="887" y="31662"/>
                  </a:cubicBezTo>
                  <a:lnTo>
                    <a:pt x="31662" y="887"/>
                  </a:lnTo>
                  <a:cubicBezTo>
                    <a:pt x="31558" y="587"/>
                    <a:pt x="31447" y="294"/>
                    <a:pt x="31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6"/>
            <p:cNvSpPr/>
            <p:nvPr/>
          </p:nvSpPr>
          <p:spPr>
            <a:xfrm>
              <a:off x="-1134050" y="6007425"/>
              <a:ext cx="816950" cy="816950"/>
            </a:xfrm>
            <a:custGeom>
              <a:avLst/>
              <a:gdLst/>
              <a:ahLst/>
              <a:cxnLst/>
              <a:rect l="l" t="t" r="r" b="b"/>
              <a:pathLst>
                <a:path w="32678" h="32678" extrusionOk="0">
                  <a:moveTo>
                    <a:pt x="32302" y="1"/>
                  </a:moveTo>
                  <a:lnTo>
                    <a:pt x="0" y="32303"/>
                  </a:lnTo>
                  <a:cubicBezTo>
                    <a:pt x="272" y="32435"/>
                    <a:pt x="544" y="32560"/>
                    <a:pt x="819" y="32678"/>
                  </a:cubicBezTo>
                  <a:lnTo>
                    <a:pt x="32677" y="820"/>
                  </a:lnTo>
                  <a:cubicBezTo>
                    <a:pt x="32556" y="544"/>
                    <a:pt x="32434" y="272"/>
                    <a:pt x="323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6"/>
            <p:cNvSpPr/>
            <p:nvPr/>
          </p:nvSpPr>
          <p:spPr>
            <a:xfrm>
              <a:off x="-1172800" y="5968700"/>
              <a:ext cx="835500" cy="835500"/>
            </a:xfrm>
            <a:custGeom>
              <a:avLst/>
              <a:gdLst/>
              <a:ahLst/>
              <a:cxnLst/>
              <a:rect l="l" t="t" r="r" b="b"/>
              <a:pathLst>
                <a:path w="33420" h="33420" extrusionOk="0">
                  <a:moveTo>
                    <a:pt x="33022" y="0"/>
                  </a:moveTo>
                  <a:lnTo>
                    <a:pt x="1" y="33022"/>
                  </a:lnTo>
                  <a:cubicBezTo>
                    <a:pt x="234" y="33157"/>
                    <a:pt x="466" y="33294"/>
                    <a:pt x="706" y="33419"/>
                  </a:cubicBezTo>
                  <a:lnTo>
                    <a:pt x="33420" y="705"/>
                  </a:lnTo>
                  <a:cubicBezTo>
                    <a:pt x="33291" y="465"/>
                    <a:pt x="33158" y="233"/>
                    <a:pt x="330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46"/>
            <p:cNvSpPr/>
            <p:nvPr/>
          </p:nvSpPr>
          <p:spPr>
            <a:xfrm>
              <a:off x="-1246550" y="5894925"/>
              <a:ext cx="862125" cy="862125"/>
            </a:xfrm>
            <a:custGeom>
              <a:avLst/>
              <a:gdLst/>
              <a:ahLst/>
              <a:cxnLst/>
              <a:rect l="l" t="t" r="r" b="b"/>
              <a:pathLst>
                <a:path w="34485" h="34485" extrusionOk="0">
                  <a:moveTo>
                    <a:pt x="33951" y="1"/>
                  </a:moveTo>
                  <a:lnTo>
                    <a:pt x="0" y="33952"/>
                  </a:lnTo>
                  <a:cubicBezTo>
                    <a:pt x="225" y="34134"/>
                    <a:pt x="451" y="34313"/>
                    <a:pt x="684" y="34485"/>
                  </a:cubicBezTo>
                  <a:lnTo>
                    <a:pt x="34484" y="684"/>
                  </a:lnTo>
                  <a:cubicBezTo>
                    <a:pt x="34313" y="451"/>
                    <a:pt x="34130" y="226"/>
                    <a:pt x="339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6"/>
            <p:cNvSpPr/>
            <p:nvPr/>
          </p:nvSpPr>
          <p:spPr>
            <a:xfrm>
              <a:off x="-1044725" y="6096750"/>
              <a:ext cx="759825" cy="759825"/>
            </a:xfrm>
            <a:custGeom>
              <a:avLst/>
              <a:gdLst/>
              <a:ahLst/>
              <a:cxnLst/>
              <a:rect l="l" t="t" r="r" b="b"/>
              <a:pathLst>
                <a:path w="30393" h="30393" extrusionOk="0">
                  <a:moveTo>
                    <a:pt x="30128" y="1"/>
                  </a:moveTo>
                  <a:lnTo>
                    <a:pt x="0" y="30128"/>
                  </a:lnTo>
                  <a:cubicBezTo>
                    <a:pt x="307" y="30221"/>
                    <a:pt x="619" y="30314"/>
                    <a:pt x="930" y="30393"/>
                  </a:cubicBezTo>
                  <a:lnTo>
                    <a:pt x="30392" y="930"/>
                  </a:lnTo>
                  <a:cubicBezTo>
                    <a:pt x="30310" y="619"/>
                    <a:pt x="30220" y="308"/>
                    <a:pt x="301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6"/>
            <p:cNvSpPr/>
            <p:nvPr/>
          </p:nvSpPr>
          <p:spPr>
            <a:xfrm>
              <a:off x="-1210775" y="5930800"/>
              <a:ext cx="851475" cy="851400"/>
            </a:xfrm>
            <a:custGeom>
              <a:avLst/>
              <a:gdLst/>
              <a:ahLst/>
              <a:cxnLst/>
              <a:rect l="l" t="t" r="r" b="b"/>
              <a:pathLst>
                <a:path w="34059" h="34056" extrusionOk="0">
                  <a:moveTo>
                    <a:pt x="33587" y="0"/>
                  </a:moveTo>
                  <a:lnTo>
                    <a:pt x="0" y="33583"/>
                  </a:lnTo>
                  <a:cubicBezTo>
                    <a:pt x="240" y="33744"/>
                    <a:pt x="479" y="33901"/>
                    <a:pt x="722" y="34055"/>
                  </a:cubicBezTo>
                  <a:lnTo>
                    <a:pt x="34059" y="719"/>
                  </a:lnTo>
                  <a:cubicBezTo>
                    <a:pt x="33904" y="479"/>
                    <a:pt x="33747" y="236"/>
                    <a:pt x="3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6"/>
            <p:cNvSpPr/>
            <p:nvPr/>
          </p:nvSpPr>
          <p:spPr>
            <a:xfrm>
              <a:off x="-1416625" y="5724950"/>
              <a:ext cx="290100" cy="290025"/>
            </a:xfrm>
            <a:custGeom>
              <a:avLst/>
              <a:gdLst/>
              <a:ahLst/>
              <a:cxnLst/>
              <a:rect l="l" t="t" r="r" b="b"/>
              <a:pathLst>
                <a:path w="11604" h="11601" extrusionOk="0">
                  <a:moveTo>
                    <a:pt x="11604" y="0"/>
                  </a:moveTo>
                  <a:lnTo>
                    <a:pt x="11604" y="0"/>
                  </a:lnTo>
                  <a:cubicBezTo>
                    <a:pt x="10684" y="433"/>
                    <a:pt x="9797" y="923"/>
                    <a:pt x="8946" y="1463"/>
                  </a:cubicBezTo>
                  <a:lnTo>
                    <a:pt x="1467" y="8942"/>
                  </a:lnTo>
                  <a:cubicBezTo>
                    <a:pt x="927" y="9793"/>
                    <a:pt x="433" y="10681"/>
                    <a:pt x="0" y="11600"/>
                  </a:cubicBezTo>
                  <a:lnTo>
                    <a:pt x="116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6"/>
            <p:cNvSpPr/>
            <p:nvPr/>
          </p:nvSpPr>
          <p:spPr>
            <a:xfrm>
              <a:off x="-1430675" y="5710825"/>
              <a:ext cx="806600" cy="806575"/>
            </a:xfrm>
            <a:custGeom>
              <a:avLst/>
              <a:gdLst/>
              <a:ahLst/>
              <a:cxnLst/>
              <a:rect l="l" t="t" r="r" b="b"/>
              <a:pathLst>
                <a:path w="32264" h="32263" extrusionOk="0">
                  <a:moveTo>
                    <a:pt x="31408" y="0"/>
                  </a:moveTo>
                  <a:lnTo>
                    <a:pt x="1" y="31408"/>
                  </a:lnTo>
                  <a:cubicBezTo>
                    <a:pt x="115" y="31695"/>
                    <a:pt x="237" y="31980"/>
                    <a:pt x="362" y="32263"/>
                  </a:cubicBezTo>
                  <a:lnTo>
                    <a:pt x="32263" y="362"/>
                  </a:lnTo>
                  <a:cubicBezTo>
                    <a:pt x="31981" y="236"/>
                    <a:pt x="31695" y="118"/>
                    <a:pt x="31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6"/>
            <p:cNvSpPr/>
            <p:nvPr/>
          </p:nvSpPr>
          <p:spPr>
            <a:xfrm>
              <a:off x="-1473400" y="5668075"/>
              <a:ext cx="648050" cy="648050"/>
            </a:xfrm>
            <a:custGeom>
              <a:avLst/>
              <a:gdLst/>
              <a:ahLst/>
              <a:cxnLst/>
              <a:rect l="l" t="t" r="r" b="b"/>
              <a:pathLst>
                <a:path w="25922" h="25922" extrusionOk="0">
                  <a:moveTo>
                    <a:pt x="24780" y="0"/>
                  </a:moveTo>
                  <a:lnTo>
                    <a:pt x="0" y="24784"/>
                  </a:lnTo>
                  <a:cubicBezTo>
                    <a:pt x="7" y="25164"/>
                    <a:pt x="28" y="25542"/>
                    <a:pt x="54" y="25922"/>
                  </a:cubicBezTo>
                  <a:lnTo>
                    <a:pt x="25921" y="54"/>
                  </a:lnTo>
                  <a:cubicBezTo>
                    <a:pt x="25542" y="29"/>
                    <a:pt x="25163" y="11"/>
                    <a:pt x="24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6"/>
            <p:cNvSpPr/>
            <p:nvPr/>
          </p:nvSpPr>
          <p:spPr>
            <a:xfrm>
              <a:off x="-1460375" y="5681125"/>
              <a:ext cx="741950" cy="741950"/>
            </a:xfrm>
            <a:custGeom>
              <a:avLst/>
              <a:gdLst/>
              <a:ahLst/>
              <a:cxnLst/>
              <a:rect l="l" t="t" r="r" b="b"/>
              <a:pathLst>
                <a:path w="29678" h="29678" extrusionOk="0">
                  <a:moveTo>
                    <a:pt x="28709" y="0"/>
                  </a:moveTo>
                  <a:lnTo>
                    <a:pt x="1" y="28708"/>
                  </a:lnTo>
                  <a:cubicBezTo>
                    <a:pt x="73" y="29033"/>
                    <a:pt x="144" y="29359"/>
                    <a:pt x="227" y="29677"/>
                  </a:cubicBezTo>
                  <a:lnTo>
                    <a:pt x="29678" y="226"/>
                  </a:lnTo>
                  <a:cubicBezTo>
                    <a:pt x="29356" y="144"/>
                    <a:pt x="29034" y="72"/>
                    <a:pt x="287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6"/>
            <p:cNvSpPr/>
            <p:nvPr/>
          </p:nvSpPr>
          <p:spPr>
            <a:xfrm>
              <a:off x="-1469200" y="5672275"/>
              <a:ext cx="699650" cy="699650"/>
            </a:xfrm>
            <a:custGeom>
              <a:avLst/>
              <a:gdLst/>
              <a:ahLst/>
              <a:cxnLst/>
              <a:rect l="l" t="t" r="r" b="b"/>
              <a:pathLst>
                <a:path w="27986" h="27986" extrusionOk="0">
                  <a:moveTo>
                    <a:pt x="26919" y="1"/>
                  </a:moveTo>
                  <a:lnTo>
                    <a:pt x="0" y="26919"/>
                  </a:lnTo>
                  <a:cubicBezTo>
                    <a:pt x="43" y="27277"/>
                    <a:pt x="93" y="27631"/>
                    <a:pt x="150" y="27985"/>
                  </a:cubicBezTo>
                  <a:lnTo>
                    <a:pt x="27985" y="151"/>
                  </a:lnTo>
                  <a:cubicBezTo>
                    <a:pt x="27631" y="93"/>
                    <a:pt x="27277" y="43"/>
                    <a:pt x="269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6"/>
            <p:cNvSpPr/>
            <p:nvPr/>
          </p:nvSpPr>
          <p:spPr>
            <a:xfrm>
              <a:off x="-1473400" y="5668075"/>
              <a:ext cx="587500" cy="587500"/>
            </a:xfrm>
            <a:custGeom>
              <a:avLst/>
              <a:gdLst/>
              <a:ahLst/>
              <a:cxnLst/>
              <a:rect l="l" t="t" r="r" b="b"/>
              <a:pathLst>
                <a:path w="23500" h="23500" extrusionOk="0">
                  <a:moveTo>
                    <a:pt x="23500" y="0"/>
                  </a:moveTo>
                  <a:cubicBezTo>
                    <a:pt x="23113" y="11"/>
                    <a:pt x="22727" y="29"/>
                    <a:pt x="22344" y="58"/>
                  </a:cubicBezTo>
                  <a:lnTo>
                    <a:pt x="58" y="22344"/>
                  </a:lnTo>
                  <a:cubicBezTo>
                    <a:pt x="28" y="22727"/>
                    <a:pt x="11" y="23114"/>
                    <a:pt x="0" y="23500"/>
                  </a:cubicBezTo>
                  <a:lnTo>
                    <a:pt x="2350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46"/>
            <p:cNvSpPr/>
            <p:nvPr/>
          </p:nvSpPr>
          <p:spPr>
            <a:xfrm>
              <a:off x="-1452750" y="5688725"/>
              <a:ext cx="424850" cy="424850"/>
            </a:xfrm>
            <a:custGeom>
              <a:avLst/>
              <a:gdLst/>
              <a:ahLst/>
              <a:cxnLst/>
              <a:rect l="l" t="t" r="r" b="b"/>
              <a:pathLst>
                <a:path w="16994" h="16994" extrusionOk="0">
                  <a:moveTo>
                    <a:pt x="16993" y="1"/>
                  </a:moveTo>
                  <a:cubicBezTo>
                    <a:pt x="16397" y="161"/>
                    <a:pt x="15806" y="344"/>
                    <a:pt x="15227" y="551"/>
                  </a:cubicBezTo>
                  <a:lnTo>
                    <a:pt x="551" y="15227"/>
                  </a:lnTo>
                  <a:cubicBezTo>
                    <a:pt x="344" y="15806"/>
                    <a:pt x="161" y="16397"/>
                    <a:pt x="1" y="16994"/>
                  </a:cubicBezTo>
                  <a:lnTo>
                    <a:pt x="169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6"/>
            <p:cNvSpPr/>
            <p:nvPr/>
          </p:nvSpPr>
          <p:spPr>
            <a:xfrm>
              <a:off x="-1447650" y="5693825"/>
              <a:ext cx="778950" cy="778975"/>
            </a:xfrm>
            <a:custGeom>
              <a:avLst/>
              <a:gdLst/>
              <a:ahLst/>
              <a:cxnLst/>
              <a:rect l="l" t="t" r="r" b="b"/>
              <a:pathLst>
                <a:path w="31158" h="31159" extrusionOk="0">
                  <a:moveTo>
                    <a:pt x="30167" y="0"/>
                  </a:moveTo>
                  <a:lnTo>
                    <a:pt x="0" y="30168"/>
                  </a:lnTo>
                  <a:cubicBezTo>
                    <a:pt x="104" y="30500"/>
                    <a:pt x="215" y="30829"/>
                    <a:pt x="329" y="31158"/>
                  </a:cubicBezTo>
                  <a:lnTo>
                    <a:pt x="31158" y="329"/>
                  </a:lnTo>
                  <a:cubicBezTo>
                    <a:pt x="30829" y="215"/>
                    <a:pt x="30499" y="104"/>
                    <a:pt x="30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6"/>
            <p:cNvSpPr/>
            <p:nvPr/>
          </p:nvSpPr>
          <p:spPr>
            <a:xfrm>
              <a:off x="-1468300" y="5673175"/>
              <a:ext cx="517750" cy="517850"/>
            </a:xfrm>
            <a:custGeom>
              <a:avLst/>
              <a:gdLst/>
              <a:ahLst/>
              <a:cxnLst/>
              <a:rect l="l" t="t" r="r" b="b"/>
              <a:pathLst>
                <a:path w="20710" h="20714" extrusionOk="0">
                  <a:moveTo>
                    <a:pt x="20710" y="1"/>
                  </a:moveTo>
                  <a:cubicBezTo>
                    <a:pt x="20230" y="65"/>
                    <a:pt x="19755" y="140"/>
                    <a:pt x="19286" y="232"/>
                  </a:cubicBezTo>
                  <a:lnTo>
                    <a:pt x="232" y="19286"/>
                  </a:lnTo>
                  <a:cubicBezTo>
                    <a:pt x="139" y="19755"/>
                    <a:pt x="65" y="20230"/>
                    <a:pt x="0" y="20714"/>
                  </a:cubicBezTo>
                  <a:lnTo>
                    <a:pt x="207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6"/>
            <p:cNvSpPr/>
            <p:nvPr/>
          </p:nvSpPr>
          <p:spPr>
            <a:xfrm>
              <a:off x="-1411425" y="5730050"/>
              <a:ext cx="828825" cy="828950"/>
            </a:xfrm>
            <a:custGeom>
              <a:avLst/>
              <a:gdLst/>
              <a:ahLst/>
              <a:cxnLst/>
              <a:rect l="l" t="t" r="r" b="b"/>
              <a:pathLst>
                <a:path w="33153" h="33158" extrusionOk="0">
                  <a:moveTo>
                    <a:pt x="32366" y="0"/>
                  </a:moveTo>
                  <a:lnTo>
                    <a:pt x="0" y="32367"/>
                  </a:lnTo>
                  <a:cubicBezTo>
                    <a:pt x="132" y="32631"/>
                    <a:pt x="265" y="32896"/>
                    <a:pt x="404" y="33157"/>
                  </a:cubicBezTo>
                  <a:lnTo>
                    <a:pt x="33153" y="404"/>
                  </a:lnTo>
                  <a:cubicBezTo>
                    <a:pt x="32895" y="265"/>
                    <a:pt x="32631" y="133"/>
                    <a:pt x="323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6"/>
            <p:cNvSpPr/>
            <p:nvPr/>
          </p:nvSpPr>
          <p:spPr>
            <a:xfrm>
              <a:off x="-1389625" y="5751850"/>
              <a:ext cx="844425" cy="844425"/>
            </a:xfrm>
            <a:custGeom>
              <a:avLst/>
              <a:gdLst/>
              <a:ahLst/>
              <a:cxnLst/>
              <a:rect l="l" t="t" r="r" b="b"/>
              <a:pathLst>
                <a:path w="33777" h="33777" extrusionOk="0">
                  <a:moveTo>
                    <a:pt x="33096" y="1"/>
                  </a:moveTo>
                  <a:lnTo>
                    <a:pt x="0" y="33097"/>
                  </a:lnTo>
                  <a:cubicBezTo>
                    <a:pt x="137" y="33326"/>
                    <a:pt x="276" y="33552"/>
                    <a:pt x="419" y="33777"/>
                  </a:cubicBezTo>
                  <a:lnTo>
                    <a:pt x="33776" y="420"/>
                  </a:lnTo>
                  <a:cubicBezTo>
                    <a:pt x="33551" y="276"/>
                    <a:pt x="33325" y="137"/>
                    <a:pt x="330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46"/>
            <p:cNvSpPr/>
            <p:nvPr/>
          </p:nvSpPr>
          <p:spPr>
            <a:xfrm>
              <a:off x="-816975" y="6324600"/>
              <a:ext cx="548900" cy="548800"/>
            </a:xfrm>
            <a:custGeom>
              <a:avLst/>
              <a:gdLst/>
              <a:ahLst/>
              <a:cxnLst/>
              <a:rect l="l" t="t" r="r" b="b"/>
              <a:pathLst>
                <a:path w="21956" h="21952" extrusionOk="0">
                  <a:moveTo>
                    <a:pt x="21955" y="1"/>
                  </a:moveTo>
                  <a:lnTo>
                    <a:pt x="1" y="21952"/>
                  </a:lnTo>
                  <a:cubicBezTo>
                    <a:pt x="419" y="21915"/>
                    <a:pt x="830" y="21869"/>
                    <a:pt x="1241" y="21812"/>
                  </a:cubicBezTo>
                  <a:lnTo>
                    <a:pt x="21815" y="1238"/>
                  </a:lnTo>
                  <a:cubicBezTo>
                    <a:pt x="21873" y="830"/>
                    <a:pt x="21919" y="415"/>
                    <a:pt x="21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46"/>
            <p:cNvSpPr/>
            <p:nvPr/>
          </p:nvSpPr>
          <p:spPr>
            <a:xfrm>
              <a:off x="-660850" y="6480650"/>
              <a:ext cx="358050" cy="358050"/>
            </a:xfrm>
            <a:custGeom>
              <a:avLst/>
              <a:gdLst/>
              <a:ahLst/>
              <a:cxnLst/>
              <a:rect l="l" t="t" r="r" b="b"/>
              <a:pathLst>
                <a:path w="14322" h="14322" extrusionOk="0">
                  <a:moveTo>
                    <a:pt x="14322" y="0"/>
                  </a:moveTo>
                  <a:lnTo>
                    <a:pt x="1" y="14321"/>
                  </a:lnTo>
                  <a:cubicBezTo>
                    <a:pt x="719" y="14057"/>
                    <a:pt x="1424" y="13760"/>
                    <a:pt x="2111" y="13427"/>
                  </a:cubicBezTo>
                  <a:lnTo>
                    <a:pt x="13427" y="2110"/>
                  </a:lnTo>
                  <a:cubicBezTo>
                    <a:pt x="13757" y="1423"/>
                    <a:pt x="14058" y="719"/>
                    <a:pt x="143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6"/>
            <p:cNvSpPr/>
            <p:nvPr/>
          </p:nvSpPr>
          <p:spPr>
            <a:xfrm>
              <a:off x="-533075" y="6608425"/>
              <a:ext cx="164925" cy="164900"/>
            </a:xfrm>
            <a:custGeom>
              <a:avLst/>
              <a:gdLst/>
              <a:ahLst/>
              <a:cxnLst/>
              <a:rect l="l" t="t" r="r" b="b"/>
              <a:pathLst>
                <a:path w="6597" h="6596" extrusionOk="0">
                  <a:moveTo>
                    <a:pt x="6596" y="0"/>
                  </a:moveTo>
                  <a:lnTo>
                    <a:pt x="1" y="6596"/>
                  </a:lnTo>
                  <a:cubicBezTo>
                    <a:pt x="2601" y="4847"/>
                    <a:pt x="4848" y="2604"/>
                    <a:pt x="65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46"/>
            <p:cNvSpPr/>
            <p:nvPr/>
          </p:nvSpPr>
          <p:spPr>
            <a:xfrm>
              <a:off x="-939500" y="6202000"/>
              <a:ext cx="672200" cy="672200"/>
            </a:xfrm>
            <a:custGeom>
              <a:avLst/>
              <a:gdLst/>
              <a:ahLst/>
              <a:cxnLst/>
              <a:rect l="l" t="t" r="r" b="b"/>
              <a:pathLst>
                <a:path w="26888" h="26888" extrusionOk="0">
                  <a:moveTo>
                    <a:pt x="26787" y="0"/>
                  </a:moveTo>
                  <a:lnTo>
                    <a:pt x="1" y="26787"/>
                  </a:lnTo>
                  <a:cubicBezTo>
                    <a:pt x="369" y="26830"/>
                    <a:pt x="742" y="26862"/>
                    <a:pt x="1113" y="26887"/>
                  </a:cubicBezTo>
                  <a:lnTo>
                    <a:pt x="26888" y="1113"/>
                  </a:lnTo>
                  <a:cubicBezTo>
                    <a:pt x="26863" y="741"/>
                    <a:pt x="26830" y="369"/>
                    <a:pt x="26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46"/>
            <p:cNvSpPr/>
            <p:nvPr/>
          </p:nvSpPr>
          <p:spPr>
            <a:xfrm>
              <a:off x="-747425" y="6394075"/>
              <a:ext cx="469325" cy="469300"/>
            </a:xfrm>
            <a:custGeom>
              <a:avLst/>
              <a:gdLst/>
              <a:ahLst/>
              <a:cxnLst/>
              <a:rect l="l" t="t" r="r" b="b"/>
              <a:pathLst>
                <a:path w="18773" h="18772" extrusionOk="0">
                  <a:moveTo>
                    <a:pt x="18772" y="0"/>
                  </a:moveTo>
                  <a:lnTo>
                    <a:pt x="1" y="18772"/>
                  </a:lnTo>
                  <a:cubicBezTo>
                    <a:pt x="534" y="18664"/>
                    <a:pt x="1060" y="18529"/>
                    <a:pt x="1582" y="18385"/>
                  </a:cubicBezTo>
                  <a:lnTo>
                    <a:pt x="18386" y="1581"/>
                  </a:lnTo>
                  <a:cubicBezTo>
                    <a:pt x="18529" y="1060"/>
                    <a:pt x="18665" y="533"/>
                    <a:pt x="187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6"/>
            <p:cNvSpPr/>
            <p:nvPr/>
          </p:nvSpPr>
          <p:spPr>
            <a:xfrm>
              <a:off x="-995450" y="6146025"/>
              <a:ext cx="721725" cy="721825"/>
            </a:xfrm>
            <a:custGeom>
              <a:avLst/>
              <a:gdLst/>
              <a:ahLst/>
              <a:cxnLst/>
              <a:rect l="l" t="t" r="r" b="b"/>
              <a:pathLst>
                <a:path w="28869" h="28873" extrusionOk="0">
                  <a:moveTo>
                    <a:pt x="28665" y="0"/>
                  </a:moveTo>
                  <a:lnTo>
                    <a:pt x="0" y="28665"/>
                  </a:lnTo>
                  <a:cubicBezTo>
                    <a:pt x="368" y="28740"/>
                    <a:pt x="737" y="28811"/>
                    <a:pt x="1113" y="28872"/>
                  </a:cubicBezTo>
                  <a:lnTo>
                    <a:pt x="28868" y="1113"/>
                  </a:lnTo>
                  <a:cubicBezTo>
                    <a:pt x="28807" y="740"/>
                    <a:pt x="28740" y="369"/>
                    <a:pt x="286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6"/>
            <p:cNvSpPr/>
            <p:nvPr/>
          </p:nvSpPr>
          <p:spPr>
            <a:xfrm>
              <a:off x="-881000" y="6260550"/>
              <a:ext cx="615325" cy="615250"/>
            </a:xfrm>
            <a:custGeom>
              <a:avLst/>
              <a:gdLst/>
              <a:ahLst/>
              <a:cxnLst/>
              <a:rect l="l" t="t" r="r" b="b"/>
              <a:pathLst>
                <a:path w="24613" h="24610" extrusionOk="0">
                  <a:moveTo>
                    <a:pt x="24602" y="1"/>
                  </a:moveTo>
                  <a:lnTo>
                    <a:pt x="0" y="24599"/>
                  </a:lnTo>
                  <a:cubicBezTo>
                    <a:pt x="150" y="24603"/>
                    <a:pt x="301" y="24610"/>
                    <a:pt x="451" y="24610"/>
                  </a:cubicBezTo>
                  <a:cubicBezTo>
                    <a:pt x="701" y="24610"/>
                    <a:pt x="952" y="24599"/>
                    <a:pt x="1205" y="24592"/>
                  </a:cubicBezTo>
                  <a:lnTo>
                    <a:pt x="24594" y="1203"/>
                  </a:lnTo>
                  <a:cubicBezTo>
                    <a:pt x="24602" y="950"/>
                    <a:pt x="24612" y="699"/>
                    <a:pt x="24612" y="448"/>
                  </a:cubicBezTo>
                  <a:cubicBezTo>
                    <a:pt x="24612" y="298"/>
                    <a:pt x="24605" y="148"/>
                    <a:pt x="246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1" name="Google Shape;691;p46"/>
          <p:cNvSpPr/>
          <p:nvPr/>
        </p:nvSpPr>
        <p:spPr>
          <a:xfrm>
            <a:off x="8467575" y="1520188"/>
            <a:ext cx="504900" cy="50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6"/>
          <p:cNvSpPr/>
          <p:nvPr/>
        </p:nvSpPr>
        <p:spPr>
          <a:xfrm>
            <a:off x="497850" y="362700"/>
            <a:ext cx="8148300" cy="4418100"/>
          </a:xfrm>
          <a:prstGeom prst="roundRect">
            <a:avLst>
              <a:gd name="adj" fmla="val 8342"/>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46"/>
          <p:cNvSpPr/>
          <p:nvPr/>
        </p:nvSpPr>
        <p:spPr>
          <a:xfrm>
            <a:off x="802975" y="601325"/>
            <a:ext cx="115200" cy="11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6"/>
          <p:cNvSpPr/>
          <p:nvPr/>
        </p:nvSpPr>
        <p:spPr>
          <a:xfrm>
            <a:off x="1033425" y="601325"/>
            <a:ext cx="115200" cy="11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46"/>
          <p:cNvSpPr/>
          <p:nvPr/>
        </p:nvSpPr>
        <p:spPr>
          <a:xfrm>
            <a:off x="1263875" y="601325"/>
            <a:ext cx="115200" cy="115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46"/>
          <p:cNvSpPr/>
          <p:nvPr/>
        </p:nvSpPr>
        <p:spPr>
          <a:xfrm>
            <a:off x="-390225" y="77671"/>
            <a:ext cx="1423650" cy="210248"/>
          </a:xfrm>
          <a:custGeom>
            <a:avLst/>
            <a:gdLst/>
            <a:ahLst/>
            <a:cxnLst/>
            <a:rect l="l" t="t" r="r" b="b"/>
            <a:pathLst>
              <a:path w="107975" h="15946" extrusionOk="0">
                <a:moveTo>
                  <a:pt x="53938" y="1"/>
                </a:moveTo>
                <a:cubicBezTo>
                  <a:pt x="50403" y="16"/>
                  <a:pt x="47201" y="2564"/>
                  <a:pt x="44934" y="7148"/>
                </a:cubicBezTo>
                <a:cubicBezTo>
                  <a:pt x="43297" y="10331"/>
                  <a:pt x="41181" y="12159"/>
                  <a:pt x="39128" y="12159"/>
                </a:cubicBezTo>
                <a:cubicBezTo>
                  <a:pt x="37074" y="12159"/>
                  <a:pt x="34958" y="10331"/>
                  <a:pt x="33329" y="7158"/>
                </a:cubicBezTo>
                <a:lnTo>
                  <a:pt x="33303" y="7107"/>
                </a:lnTo>
                <a:cubicBezTo>
                  <a:pt x="31002" y="2538"/>
                  <a:pt x="27792" y="26"/>
                  <a:pt x="24262" y="26"/>
                </a:cubicBezTo>
                <a:lnTo>
                  <a:pt x="24250" y="26"/>
                </a:lnTo>
                <a:cubicBezTo>
                  <a:pt x="20709" y="30"/>
                  <a:pt x="17492" y="2564"/>
                  <a:pt x="15199" y="7151"/>
                </a:cubicBezTo>
                <a:cubicBezTo>
                  <a:pt x="13577" y="10331"/>
                  <a:pt x="11479" y="12156"/>
                  <a:pt x="9441" y="12156"/>
                </a:cubicBezTo>
                <a:lnTo>
                  <a:pt x="9437" y="12156"/>
                </a:lnTo>
                <a:cubicBezTo>
                  <a:pt x="7402" y="12156"/>
                  <a:pt x="5308" y="10339"/>
                  <a:pt x="3686" y="7170"/>
                </a:cubicBezTo>
                <a:cubicBezTo>
                  <a:pt x="3367" y="6543"/>
                  <a:pt x="2732" y="6182"/>
                  <a:pt x="2072" y="6182"/>
                </a:cubicBezTo>
                <a:cubicBezTo>
                  <a:pt x="1794" y="6182"/>
                  <a:pt x="1511" y="6247"/>
                  <a:pt x="1245" y="6383"/>
                </a:cubicBezTo>
                <a:cubicBezTo>
                  <a:pt x="351" y="6837"/>
                  <a:pt x="0" y="7930"/>
                  <a:pt x="455" y="8824"/>
                </a:cubicBezTo>
                <a:cubicBezTo>
                  <a:pt x="2752" y="13315"/>
                  <a:pt x="5943" y="15786"/>
                  <a:pt x="9437" y="15786"/>
                </a:cubicBezTo>
                <a:lnTo>
                  <a:pt x="9444" y="15786"/>
                </a:lnTo>
                <a:cubicBezTo>
                  <a:pt x="12945" y="15782"/>
                  <a:pt x="16136" y="13304"/>
                  <a:pt x="18441" y="8787"/>
                </a:cubicBezTo>
                <a:cubicBezTo>
                  <a:pt x="20070" y="5530"/>
                  <a:pt x="22190" y="3657"/>
                  <a:pt x="24258" y="3653"/>
                </a:cubicBezTo>
                <a:lnTo>
                  <a:pt x="24262" y="3653"/>
                </a:lnTo>
                <a:cubicBezTo>
                  <a:pt x="26319" y="3653"/>
                  <a:pt x="28435" y="5508"/>
                  <a:pt x="30061" y="8739"/>
                </a:cubicBezTo>
                <a:lnTo>
                  <a:pt x="30094" y="8802"/>
                </a:lnTo>
                <a:cubicBezTo>
                  <a:pt x="32405" y="13308"/>
                  <a:pt x="35615" y="15790"/>
                  <a:pt x="39128" y="15790"/>
                </a:cubicBezTo>
                <a:cubicBezTo>
                  <a:pt x="42640" y="15790"/>
                  <a:pt x="45849" y="13308"/>
                  <a:pt x="48172" y="8779"/>
                </a:cubicBezTo>
                <a:cubicBezTo>
                  <a:pt x="49787" y="5515"/>
                  <a:pt x="51895" y="3638"/>
                  <a:pt x="53953" y="3631"/>
                </a:cubicBezTo>
                <a:lnTo>
                  <a:pt x="53967" y="3631"/>
                </a:lnTo>
                <a:cubicBezTo>
                  <a:pt x="55995" y="3631"/>
                  <a:pt x="58078" y="5455"/>
                  <a:pt x="59688" y="8639"/>
                </a:cubicBezTo>
                <a:lnTo>
                  <a:pt x="59773" y="8802"/>
                </a:lnTo>
                <a:cubicBezTo>
                  <a:pt x="62085" y="13308"/>
                  <a:pt x="65290" y="15790"/>
                  <a:pt x="68807" y="15790"/>
                </a:cubicBezTo>
                <a:cubicBezTo>
                  <a:pt x="72320" y="15790"/>
                  <a:pt x="75525" y="13308"/>
                  <a:pt x="77841" y="8802"/>
                </a:cubicBezTo>
                <a:lnTo>
                  <a:pt x="77922" y="8643"/>
                </a:lnTo>
                <a:cubicBezTo>
                  <a:pt x="79544" y="5556"/>
                  <a:pt x="81627" y="3786"/>
                  <a:pt x="83643" y="3786"/>
                </a:cubicBezTo>
                <a:cubicBezTo>
                  <a:pt x="85696" y="3786"/>
                  <a:pt x="87813" y="5614"/>
                  <a:pt x="89445" y="8791"/>
                </a:cubicBezTo>
                <a:lnTo>
                  <a:pt x="89523" y="8943"/>
                </a:lnTo>
                <a:cubicBezTo>
                  <a:pt x="91805" y="13459"/>
                  <a:pt x="94985" y="15945"/>
                  <a:pt x="98482" y="15945"/>
                </a:cubicBezTo>
                <a:lnTo>
                  <a:pt x="98513" y="15945"/>
                </a:lnTo>
                <a:cubicBezTo>
                  <a:pt x="102047" y="15930"/>
                  <a:pt x="105249" y="13385"/>
                  <a:pt x="107527" y="8776"/>
                </a:cubicBezTo>
                <a:cubicBezTo>
                  <a:pt x="107975" y="7879"/>
                  <a:pt x="107605" y="6789"/>
                  <a:pt x="106707" y="6345"/>
                </a:cubicBezTo>
                <a:cubicBezTo>
                  <a:pt x="106448" y="6217"/>
                  <a:pt x="106173" y="6156"/>
                  <a:pt x="105902" y="6156"/>
                </a:cubicBezTo>
                <a:cubicBezTo>
                  <a:pt x="105234" y="6156"/>
                  <a:pt x="104593" y="6527"/>
                  <a:pt x="104278" y="7165"/>
                </a:cubicBezTo>
                <a:cubicBezTo>
                  <a:pt x="102664" y="10431"/>
                  <a:pt x="100555" y="12306"/>
                  <a:pt x="98497" y="12314"/>
                </a:cubicBezTo>
                <a:lnTo>
                  <a:pt x="98482" y="12314"/>
                </a:lnTo>
                <a:cubicBezTo>
                  <a:pt x="96455" y="12314"/>
                  <a:pt x="94369" y="10489"/>
                  <a:pt x="92762" y="7306"/>
                </a:cubicBezTo>
                <a:lnTo>
                  <a:pt x="92677" y="7143"/>
                </a:lnTo>
                <a:cubicBezTo>
                  <a:pt x="90365" y="2638"/>
                  <a:pt x="87155" y="156"/>
                  <a:pt x="83643" y="156"/>
                </a:cubicBezTo>
                <a:cubicBezTo>
                  <a:pt x="80130" y="156"/>
                  <a:pt x="76924" y="2638"/>
                  <a:pt x="74609" y="7143"/>
                </a:cubicBezTo>
                <a:lnTo>
                  <a:pt x="74528" y="7303"/>
                </a:lnTo>
                <a:cubicBezTo>
                  <a:pt x="72903" y="10394"/>
                  <a:pt x="70823" y="12159"/>
                  <a:pt x="68807" y="12159"/>
                </a:cubicBezTo>
                <a:cubicBezTo>
                  <a:pt x="66753" y="12159"/>
                  <a:pt x="64637" y="10331"/>
                  <a:pt x="63004" y="7155"/>
                </a:cubicBezTo>
                <a:lnTo>
                  <a:pt x="62927" y="7003"/>
                </a:lnTo>
                <a:cubicBezTo>
                  <a:pt x="60645" y="2486"/>
                  <a:pt x="57465" y="1"/>
                  <a:pt x="539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46"/>
          <p:cNvSpPr txBox="1">
            <a:spLocks noGrp="1"/>
          </p:cNvSpPr>
          <p:nvPr>
            <p:ph type="title"/>
          </p:nvPr>
        </p:nvSpPr>
        <p:spPr>
          <a:xfrm>
            <a:off x="497600" y="899500"/>
            <a:ext cx="8148300" cy="620700"/>
          </a:xfrm>
          <a:prstGeom prst="rect">
            <a:avLst/>
          </a:prstGeom>
          <a:solidFill>
            <a:schemeClr val="dk2"/>
          </a:solid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713225" y="539500"/>
            <a:ext cx="7717500" cy="572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000"/>
              <a:buFont typeface="Nunito SemiBold"/>
              <a:buNone/>
              <a:defRPr sz="3000" b="0" i="0" u="none" strike="noStrike" cap="none">
                <a:solidFill>
                  <a:schemeClr val="dk1"/>
                </a:solidFill>
                <a:latin typeface="Nunito SemiBold"/>
                <a:ea typeface="Nunito SemiBold"/>
                <a:cs typeface="Nunito SemiBold"/>
                <a:sym typeface="Nunito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713225" y="1246950"/>
            <a:ext cx="7717500" cy="34164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4"/>
        <p:cNvGrpSpPr/>
        <p:nvPr/>
      </p:nvGrpSpPr>
      <p:grpSpPr>
        <a:xfrm>
          <a:off x="0" y="0"/>
          <a:ext cx="0" cy="0"/>
          <a:chOff x="0" y="0"/>
          <a:chExt cx="0" cy="0"/>
        </a:xfrm>
      </p:grpSpPr>
      <p:sp>
        <p:nvSpPr>
          <p:cNvPr id="2945" name="Google Shape;2945;p1"/>
          <p:cNvSpPr/>
          <p:nvPr/>
        </p:nvSpPr>
        <p:spPr>
          <a:xfrm>
            <a:off x="762000" y="3867150"/>
            <a:ext cx="3813000" cy="639000"/>
          </a:xfrm>
          <a:prstGeom prst="roundRect">
            <a:avLst>
              <a:gd name="adj"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46" name="Google Shape;2946;p1"/>
          <p:cNvSpPr txBox="1">
            <a:spLocks noGrp="1"/>
          </p:cNvSpPr>
          <p:nvPr>
            <p:ph type="ctrTitle"/>
          </p:nvPr>
        </p:nvSpPr>
        <p:spPr>
          <a:xfrm>
            <a:off x="204213" y="820925"/>
            <a:ext cx="8735700" cy="1894200"/>
          </a:xfrm>
          <a:prstGeom prst="rect">
            <a:avLst/>
          </a:prstGeom>
          <a:no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5200"/>
              <a:buNone/>
            </a:pPr>
            <a:r>
              <a:rPr lang="en" sz="3600" b="1">
                <a:solidFill>
                  <a:schemeClr val="accent6"/>
                </a:solidFill>
              </a:rPr>
              <a:t>DSN2098 Project</a:t>
            </a:r>
            <a:r>
              <a:rPr lang="en" sz="2000" b="1">
                <a:solidFill>
                  <a:srgbClr val="222222"/>
                </a:solidFill>
                <a:latin typeface="Bookman Old Style"/>
                <a:ea typeface="Bookman Old Style"/>
                <a:cs typeface="Bookman Old Style"/>
                <a:sym typeface="Bookman Old Style"/>
              </a:rPr>
              <a:t> </a:t>
            </a:r>
            <a:r>
              <a:rPr lang="en" sz="3600" b="1">
                <a:solidFill>
                  <a:schemeClr val="accent6"/>
                </a:solidFill>
              </a:rPr>
              <a:t>Exhibition-I</a:t>
            </a:r>
            <a:br>
              <a:rPr lang="en" sz="3600" b="1">
                <a:solidFill>
                  <a:schemeClr val="accent6"/>
                </a:solidFill>
              </a:rPr>
            </a:br>
            <a:r>
              <a:rPr lang="en" sz="4800" b="1" u="sng">
                <a:solidFill>
                  <a:schemeClr val="accent6"/>
                </a:solidFill>
              </a:rPr>
              <a:t>FINAL REVIEW </a:t>
            </a:r>
            <a:endParaRPr sz="4800" b="1" u="sng">
              <a:solidFill>
                <a:schemeClr val="accent6"/>
              </a:solidFill>
              <a:latin typeface="Arial"/>
              <a:ea typeface="Arial"/>
              <a:cs typeface="Arial"/>
              <a:sym typeface="Arial"/>
            </a:endParaRPr>
          </a:p>
        </p:txBody>
      </p:sp>
      <p:grpSp>
        <p:nvGrpSpPr>
          <p:cNvPr id="2947" name="Google Shape;2947;p1"/>
          <p:cNvGrpSpPr/>
          <p:nvPr/>
        </p:nvGrpSpPr>
        <p:grpSpPr>
          <a:xfrm>
            <a:off x="7665882" y="67521"/>
            <a:ext cx="1514226" cy="708267"/>
            <a:chOff x="7086411" y="385496"/>
            <a:chExt cx="1457669" cy="715783"/>
          </a:xfrm>
        </p:grpSpPr>
        <p:sp>
          <p:nvSpPr>
            <p:cNvPr id="2948" name="Google Shape;2948;p1"/>
            <p:cNvSpPr/>
            <p:nvPr/>
          </p:nvSpPr>
          <p:spPr>
            <a:xfrm>
              <a:off x="7086411" y="426902"/>
              <a:ext cx="1323995" cy="665057"/>
            </a:xfrm>
            <a:prstGeom prst="roundRect">
              <a:avLst>
                <a:gd name="adj" fmla="val 16667"/>
              </a:avLst>
            </a:prstGeom>
            <a:solidFill>
              <a:schemeClr val="accent6"/>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949" name="Google Shape;2949;p1"/>
            <p:cNvPicPr preferRelativeResize="0"/>
            <p:nvPr/>
          </p:nvPicPr>
          <p:blipFill rotWithShape="1">
            <a:blip r:embed="rId3">
              <a:alphaModFix/>
            </a:blip>
            <a:srcRect/>
            <a:stretch/>
          </p:blipFill>
          <p:spPr>
            <a:xfrm>
              <a:off x="7121833" y="385496"/>
              <a:ext cx="1422247" cy="715783"/>
            </a:xfrm>
            <a:prstGeom prst="rect">
              <a:avLst/>
            </a:prstGeom>
            <a:noFill/>
            <a:ln>
              <a:noFill/>
            </a:ln>
          </p:spPr>
        </p:pic>
      </p:grpSp>
      <p:pic>
        <p:nvPicPr>
          <p:cNvPr id="2950" name="Google Shape;2950;p1"/>
          <p:cNvPicPr preferRelativeResize="0"/>
          <p:nvPr/>
        </p:nvPicPr>
        <p:blipFill rotWithShape="1">
          <a:blip r:embed="rId4">
            <a:alphaModFix/>
          </a:blip>
          <a:srcRect t="42558" b="42271"/>
          <a:stretch/>
        </p:blipFill>
        <p:spPr>
          <a:xfrm>
            <a:off x="228600" y="3867150"/>
            <a:ext cx="4668959" cy="7082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3265" name="Google Shape;3265;g1097061bd9f_0_353"/>
          <p:cNvSpPr/>
          <p:nvPr/>
        </p:nvSpPr>
        <p:spPr>
          <a:xfrm>
            <a:off x="564425" y="2833504"/>
            <a:ext cx="1952400" cy="338100"/>
          </a:xfrm>
          <a:prstGeom prst="roundRect">
            <a:avLst>
              <a:gd name="adj" fmla="val 50000"/>
            </a:avLst>
          </a:prstGeom>
          <a:solidFill>
            <a:schemeClr val="accent1"/>
          </a:solidFill>
          <a:ln>
            <a:noFill/>
          </a:ln>
          <a:effectLst>
            <a:outerShdw blurRad="57150" dist="19050" dir="540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6" name="Google Shape;3266;g1097061bd9f_0_353"/>
          <p:cNvSpPr/>
          <p:nvPr/>
        </p:nvSpPr>
        <p:spPr>
          <a:xfrm>
            <a:off x="564425" y="1075391"/>
            <a:ext cx="1952400" cy="338100"/>
          </a:xfrm>
          <a:prstGeom prst="roundRect">
            <a:avLst>
              <a:gd name="adj" fmla="val 50000"/>
            </a:avLst>
          </a:prstGeom>
          <a:solidFill>
            <a:schemeClr val="accent1"/>
          </a:solidFill>
          <a:ln>
            <a:noFill/>
          </a:ln>
          <a:effectLst>
            <a:outerShdw blurRad="57150" dist="19050" dir="540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7" name="Google Shape;3267;g1097061bd9f_0_353"/>
          <p:cNvSpPr txBox="1">
            <a:spLocks noGrp="1"/>
          </p:cNvSpPr>
          <p:nvPr>
            <p:ph type="title"/>
          </p:nvPr>
        </p:nvSpPr>
        <p:spPr>
          <a:xfrm>
            <a:off x="720000" y="445025"/>
            <a:ext cx="7704000" cy="572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b="1">
                <a:latin typeface="Nunito"/>
                <a:ea typeface="Nunito"/>
                <a:cs typeface="Nunito"/>
                <a:sym typeface="Nunito"/>
              </a:rPr>
              <a:t>MODULE SPLIT-UP</a:t>
            </a:r>
            <a:endParaRPr b="1">
              <a:latin typeface="Nunito"/>
              <a:ea typeface="Nunito"/>
              <a:cs typeface="Nunito"/>
              <a:sym typeface="Nunito"/>
            </a:endParaRPr>
          </a:p>
        </p:txBody>
      </p:sp>
      <p:sp>
        <p:nvSpPr>
          <p:cNvPr id="3268" name="Google Shape;3268;g1097061bd9f_0_353"/>
          <p:cNvSpPr txBox="1">
            <a:spLocks noGrp="1"/>
          </p:cNvSpPr>
          <p:nvPr>
            <p:ph type="title" idx="2"/>
          </p:nvPr>
        </p:nvSpPr>
        <p:spPr>
          <a:xfrm>
            <a:off x="821225" y="1162260"/>
            <a:ext cx="1438800" cy="190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MODULE 3</a:t>
            </a:r>
            <a:endParaRPr/>
          </a:p>
        </p:txBody>
      </p:sp>
      <p:sp>
        <p:nvSpPr>
          <p:cNvPr id="3269" name="Google Shape;3269;g1097061bd9f_0_353"/>
          <p:cNvSpPr txBox="1">
            <a:spLocks noGrp="1"/>
          </p:cNvSpPr>
          <p:nvPr>
            <p:ph type="title" idx="5"/>
          </p:nvPr>
        </p:nvSpPr>
        <p:spPr>
          <a:xfrm>
            <a:off x="821225" y="2907454"/>
            <a:ext cx="1438800" cy="190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MODULE 4</a:t>
            </a:r>
            <a:endParaRPr/>
          </a:p>
        </p:txBody>
      </p:sp>
      <p:sp>
        <p:nvSpPr>
          <p:cNvPr id="3270" name="Google Shape;3270;g1097061bd9f_0_353"/>
          <p:cNvSpPr txBox="1"/>
          <p:nvPr/>
        </p:nvSpPr>
        <p:spPr>
          <a:xfrm>
            <a:off x="618600" y="1522350"/>
            <a:ext cx="4828200" cy="138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Basics of HTML; The tags-attributes-classes-ids-block-elements-inline elements, How the basic structure of website look.</a:t>
            </a:r>
            <a:br>
              <a:rPr lang="en" sz="1600" b="1" i="0" u="none" strike="noStrike" cap="none">
                <a:solidFill>
                  <a:schemeClr val="accent1"/>
                </a:solidFill>
                <a:latin typeface="Darker Grotesque"/>
                <a:ea typeface="Darker Grotesque"/>
                <a:cs typeface="Darker Grotesque"/>
                <a:sym typeface="Darker Grotesque"/>
              </a:rPr>
            </a:br>
            <a:r>
              <a:rPr lang="en" sz="1600" b="1" i="0" u="none" strike="noStrike" cap="none">
                <a:solidFill>
                  <a:schemeClr val="accent1"/>
                </a:solidFill>
                <a:latin typeface="Darker Grotesque"/>
                <a:ea typeface="Darker Grotesque"/>
                <a:cs typeface="Darker Grotesque"/>
                <a:sym typeface="Darker Grotesque"/>
              </a:rPr>
              <a:t>In this module we shall make the overall structure of our website, including the necessary containers tabs etc.</a:t>
            </a:r>
            <a:br>
              <a:rPr lang="en" sz="1600" b="1" i="0" u="none" strike="noStrike" cap="none">
                <a:solidFill>
                  <a:schemeClr val="accent1"/>
                </a:solidFill>
                <a:latin typeface="Darker Grotesque"/>
                <a:ea typeface="Darker Grotesque"/>
                <a:cs typeface="Darker Grotesque"/>
                <a:sym typeface="Darker Grotesque"/>
              </a:rPr>
            </a:br>
            <a:endParaRPr sz="1600" b="1" i="0" u="none" strike="noStrike" cap="none">
              <a:solidFill>
                <a:schemeClr val="accent1"/>
              </a:solidFill>
              <a:latin typeface="Darker Grotesque"/>
              <a:ea typeface="Darker Grotesque"/>
              <a:cs typeface="Darker Grotesque"/>
              <a:sym typeface="Darker Grotesque"/>
            </a:endParaRPr>
          </a:p>
        </p:txBody>
      </p:sp>
      <p:sp>
        <p:nvSpPr>
          <p:cNvPr id="3271" name="Google Shape;3271;g1097061bd9f_0_353"/>
          <p:cNvSpPr/>
          <p:nvPr/>
        </p:nvSpPr>
        <p:spPr>
          <a:xfrm>
            <a:off x="6737849" y="2177371"/>
            <a:ext cx="1050600" cy="1050600"/>
          </a:xfrm>
          <a:prstGeom prst="ellipse">
            <a:avLst/>
          </a:prstGeom>
          <a:solidFill>
            <a:schemeClr val="lt1"/>
          </a:solidFill>
          <a:ln w="9525" cap="flat" cmpd="sng">
            <a:solidFill>
              <a:schemeClr val="accent4"/>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Montserrat"/>
              <a:ea typeface="Montserrat"/>
              <a:cs typeface="Montserrat"/>
              <a:sym typeface="Montserrat"/>
            </a:endParaRPr>
          </a:p>
        </p:txBody>
      </p:sp>
      <p:grpSp>
        <p:nvGrpSpPr>
          <p:cNvPr id="3272" name="Google Shape;3272;g1097061bd9f_0_353"/>
          <p:cNvGrpSpPr/>
          <p:nvPr/>
        </p:nvGrpSpPr>
        <p:grpSpPr>
          <a:xfrm>
            <a:off x="5788027" y="1219748"/>
            <a:ext cx="2964879" cy="2964873"/>
            <a:chOff x="3095625" y="1279013"/>
            <a:chExt cx="2964879" cy="2964873"/>
          </a:xfrm>
        </p:grpSpPr>
        <p:sp>
          <p:nvSpPr>
            <p:cNvPr id="3273" name="Google Shape;3273;g1097061bd9f_0_353"/>
            <p:cNvSpPr/>
            <p:nvPr/>
          </p:nvSpPr>
          <p:spPr>
            <a:xfrm rot="-5400000">
              <a:off x="5102904" y="2283135"/>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74" name="Google Shape;3274;g1097061bd9f_0_353"/>
            <p:cNvSpPr/>
            <p:nvPr/>
          </p:nvSpPr>
          <p:spPr>
            <a:xfrm rot="-5400000">
              <a:off x="3095625" y="2283135"/>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75" name="Google Shape;3275;g1097061bd9f_0_353"/>
            <p:cNvSpPr/>
            <p:nvPr/>
          </p:nvSpPr>
          <p:spPr>
            <a:xfrm>
              <a:off x="3784475" y="1975563"/>
              <a:ext cx="1572900" cy="15729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76" name="Google Shape;3276;g1097061bd9f_0_353"/>
            <p:cNvSpPr/>
            <p:nvPr/>
          </p:nvSpPr>
          <p:spPr>
            <a:xfrm>
              <a:off x="4896375" y="2925584"/>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accent1"/>
                  </a:solidFill>
                  <a:latin typeface="Montserrat"/>
                  <a:ea typeface="Montserrat"/>
                  <a:cs typeface="Montserrat"/>
                  <a:sym typeface="Montserrat"/>
                </a:rPr>
                <a:t>JAVA SCRIPT </a:t>
              </a:r>
              <a:endParaRPr sz="900" b="1" i="0" u="none" strike="noStrike" cap="none">
                <a:solidFill>
                  <a:schemeClr val="accent1"/>
                </a:solidFill>
                <a:latin typeface="Montserrat"/>
                <a:ea typeface="Montserrat"/>
                <a:cs typeface="Montserrat"/>
                <a:sym typeface="Montserrat"/>
              </a:endParaRPr>
            </a:p>
          </p:txBody>
        </p:sp>
        <p:sp>
          <p:nvSpPr>
            <p:cNvPr id="3277" name="Google Shape;3277;g1097061bd9f_0_353"/>
            <p:cNvSpPr/>
            <p:nvPr/>
          </p:nvSpPr>
          <p:spPr>
            <a:xfrm>
              <a:off x="3286089" y="1652304"/>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HTML</a:t>
              </a:r>
              <a:endParaRPr sz="1100" b="1" i="0" u="none" strike="noStrike" cap="none">
                <a:solidFill>
                  <a:schemeClr val="accent1"/>
                </a:solidFill>
                <a:latin typeface="Montserrat"/>
                <a:ea typeface="Montserrat"/>
                <a:cs typeface="Montserrat"/>
                <a:sym typeface="Montserrat"/>
              </a:endParaRPr>
            </a:p>
          </p:txBody>
        </p:sp>
        <p:sp>
          <p:nvSpPr>
            <p:cNvPr id="3278" name="Google Shape;3278;g1097061bd9f_0_353"/>
            <p:cNvSpPr/>
            <p:nvPr/>
          </p:nvSpPr>
          <p:spPr>
            <a:xfrm flipH="1">
              <a:off x="3286110" y="2914922"/>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BOOTSTRAP</a:t>
              </a:r>
              <a:endParaRPr sz="1100" b="1" i="0" u="none" strike="noStrike" cap="none">
                <a:solidFill>
                  <a:schemeClr val="accent1"/>
                </a:solidFill>
                <a:latin typeface="Montserrat"/>
                <a:ea typeface="Montserrat"/>
                <a:cs typeface="Montserrat"/>
                <a:sym typeface="Montserrat"/>
              </a:endParaRPr>
            </a:p>
          </p:txBody>
        </p:sp>
        <p:sp>
          <p:nvSpPr>
            <p:cNvPr id="3279" name="Google Shape;3279;g1097061bd9f_0_353"/>
            <p:cNvSpPr/>
            <p:nvPr/>
          </p:nvSpPr>
          <p:spPr>
            <a:xfrm flipH="1">
              <a:off x="4896396" y="1641643"/>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CSS</a:t>
              </a:r>
              <a:endParaRPr sz="1100" b="1" i="0" u="none" strike="noStrike" cap="none">
                <a:solidFill>
                  <a:schemeClr val="accent1"/>
                </a:solidFill>
                <a:latin typeface="Montserrat"/>
                <a:ea typeface="Montserrat"/>
                <a:cs typeface="Montserrat"/>
                <a:sym typeface="Montserrat"/>
              </a:endParaRPr>
            </a:p>
          </p:txBody>
        </p:sp>
        <p:sp>
          <p:nvSpPr>
            <p:cNvPr id="3280" name="Google Shape;3280;g1097061bd9f_0_353"/>
            <p:cNvSpPr/>
            <p:nvPr/>
          </p:nvSpPr>
          <p:spPr>
            <a:xfrm flipH="1">
              <a:off x="4088621" y="1279013"/>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81" name="Google Shape;3281;g1097061bd9f_0_353"/>
            <p:cNvSpPr/>
            <p:nvPr/>
          </p:nvSpPr>
          <p:spPr>
            <a:xfrm rot="10800000">
              <a:off x="4088621" y="3286286"/>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grpSp>
      <p:sp>
        <p:nvSpPr>
          <p:cNvPr id="3282" name="Google Shape;3282;g1097061bd9f_0_353"/>
          <p:cNvSpPr/>
          <p:nvPr/>
        </p:nvSpPr>
        <p:spPr>
          <a:xfrm>
            <a:off x="6781952" y="2219037"/>
            <a:ext cx="957600" cy="9576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Montserrat"/>
              <a:ea typeface="Montserrat"/>
              <a:cs typeface="Montserrat"/>
              <a:sym typeface="Montserrat"/>
            </a:endParaRPr>
          </a:p>
        </p:txBody>
      </p:sp>
      <p:sp>
        <p:nvSpPr>
          <p:cNvPr id="3283" name="Google Shape;3283;g1097061bd9f_0_353"/>
          <p:cNvSpPr/>
          <p:nvPr/>
        </p:nvSpPr>
        <p:spPr>
          <a:xfrm>
            <a:off x="7941838" y="2374797"/>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84" name="Google Shape;3284;g1097061bd9f_0_353"/>
          <p:cNvSpPr/>
          <p:nvPr/>
        </p:nvSpPr>
        <p:spPr>
          <a:xfrm>
            <a:off x="5934113" y="2374797"/>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85" name="Google Shape;3285;g1097061bd9f_0_353"/>
          <p:cNvSpPr/>
          <p:nvPr/>
        </p:nvSpPr>
        <p:spPr>
          <a:xfrm rot="5400000">
            <a:off x="6937975" y="3370161"/>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86" name="Google Shape;3286;g1097061bd9f_0_353"/>
          <p:cNvSpPr/>
          <p:nvPr/>
        </p:nvSpPr>
        <p:spPr>
          <a:xfrm rot="5400000">
            <a:off x="6937975" y="1362436"/>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grpSp>
        <p:nvGrpSpPr>
          <p:cNvPr id="3287" name="Google Shape;3287;g1097061bd9f_0_353"/>
          <p:cNvGrpSpPr/>
          <p:nvPr/>
        </p:nvGrpSpPr>
        <p:grpSpPr>
          <a:xfrm>
            <a:off x="7087864" y="1511983"/>
            <a:ext cx="367368" cy="323070"/>
            <a:chOff x="1533770" y="1566649"/>
            <a:chExt cx="423919" cy="372802"/>
          </a:xfrm>
        </p:grpSpPr>
        <p:sp>
          <p:nvSpPr>
            <p:cNvPr id="3288" name="Google Shape;3288;g1097061bd9f_0_353"/>
            <p:cNvSpPr/>
            <p:nvPr/>
          </p:nvSpPr>
          <p:spPr>
            <a:xfrm>
              <a:off x="1683479" y="1752834"/>
              <a:ext cx="199154" cy="24749"/>
            </a:xfrm>
            <a:custGeom>
              <a:avLst/>
              <a:gdLst/>
              <a:ahLst/>
              <a:cxnLst/>
              <a:rect l="l" t="t" r="r" b="b"/>
              <a:pathLst>
                <a:path w="7387" h="918" extrusionOk="0">
                  <a:moveTo>
                    <a:pt x="0" y="0"/>
                  </a:moveTo>
                  <a:lnTo>
                    <a:pt x="0" y="918"/>
                  </a:lnTo>
                  <a:lnTo>
                    <a:pt x="7387" y="918"/>
                  </a:lnTo>
                  <a:lnTo>
                    <a:pt x="7387"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89" name="Google Shape;3289;g1097061bd9f_0_353"/>
            <p:cNvSpPr/>
            <p:nvPr/>
          </p:nvSpPr>
          <p:spPr>
            <a:xfrm>
              <a:off x="1609231" y="1752834"/>
              <a:ext cx="49499" cy="124151"/>
            </a:xfrm>
            <a:custGeom>
              <a:avLst/>
              <a:gdLst/>
              <a:ahLst/>
              <a:cxnLst/>
              <a:rect l="l" t="t" r="r" b="b"/>
              <a:pathLst>
                <a:path w="1836" h="4605" extrusionOk="0">
                  <a:moveTo>
                    <a:pt x="0" y="0"/>
                  </a:moveTo>
                  <a:lnTo>
                    <a:pt x="0" y="4604"/>
                  </a:lnTo>
                  <a:lnTo>
                    <a:pt x="1836" y="4604"/>
                  </a:lnTo>
                  <a:lnTo>
                    <a:pt x="1836"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0" name="Google Shape;3290;g1097061bd9f_0_353"/>
            <p:cNvSpPr/>
            <p:nvPr/>
          </p:nvSpPr>
          <p:spPr>
            <a:xfrm>
              <a:off x="1533770" y="1690745"/>
              <a:ext cx="423919" cy="248706"/>
            </a:xfrm>
            <a:custGeom>
              <a:avLst/>
              <a:gdLst/>
              <a:ahLst/>
              <a:cxnLst/>
              <a:rect l="l" t="t" r="r" b="b"/>
              <a:pathLst>
                <a:path w="15724" h="9225" extrusionOk="0">
                  <a:moveTo>
                    <a:pt x="13391" y="1385"/>
                  </a:moveTo>
                  <a:cubicBezTo>
                    <a:pt x="13647" y="1385"/>
                    <a:pt x="13858" y="1596"/>
                    <a:pt x="13858" y="1836"/>
                  </a:cubicBezTo>
                  <a:lnTo>
                    <a:pt x="13858" y="7373"/>
                  </a:lnTo>
                  <a:cubicBezTo>
                    <a:pt x="13858" y="7629"/>
                    <a:pt x="13647" y="7840"/>
                    <a:pt x="13391" y="7840"/>
                  </a:cubicBezTo>
                  <a:lnTo>
                    <a:pt x="2333" y="7840"/>
                  </a:lnTo>
                  <a:cubicBezTo>
                    <a:pt x="2077" y="7840"/>
                    <a:pt x="1866" y="7629"/>
                    <a:pt x="1866" y="7373"/>
                  </a:cubicBezTo>
                  <a:lnTo>
                    <a:pt x="1866" y="1836"/>
                  </a:lnTo>
                  <a:cubicBezTo>
                    <a:pt x="1866" y="1596"/>
                    <a:pt x="2077" y="1385"/>
                    <a:pt x="2333" y="1385"/>
                  </a:cubicBezTo>
                  <a:close/>
                  <a:moveTo>
                    <a:pt x="1" y="1"/>
                  </a:moveTo>
                  <a:lnTo>
                    <a:pt x="1" y="8757"/>
                  </a:lnTo>
                  <a:cubicBezTo>
                    <a:pt x="1" y="9014"/>
                    <a:pt x="211" y="9224"/>
                    <a:pt x="452" y="9224"/>
                  </a:cubicBezTo>
                  <a:lnTo>
                    <a:pt x="15272" y="9224"/>
                  </a:lnTo>
                  <a:cubicBezTo>
                    <a:pt x="15528" y="9224"/>
                    <a:pt x="15724" y="9014"/>
                    <a:pt x="15724" y="8757"/>
                  </a:cubicBezTo>
                  <a:lnTo>
                    <a:pt x="15724"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1" name="Google Shape;3291;g1097061bd9f_0_353"/>
            <p:cNvSpPr/>
            <p:nvPr/>
          </p:nvSpPr>
          <p:spPr>
            <a:xfrm>
              <a:off x="1758104"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2" name="Google Shape;3292;g1097061bd9f_0_353"/>
            <p:cNvSpPr/>
            <p:nvPr/>
          </p:nvSpPr>
          <p:spPr>
            <a:xfrm>
              <a:off x="1683479"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3" name="Google Shape;3293;g1097061bd9f_0_353"/>
            <p:cNvSpPr/>
            <p:nvPr/>
          </p:nvSpPr>
          <p:spPr>
            <a:xfrm>
              <a:off x="1832730" y="1802710"/>
              <a:ext cx="49903" cy="74275"/>
            </a:xfrm>
            <a:custGeom>
              <a:avLst/>
              <a:gdLst/>
              <a:ahLst/>
              <a:cxnLst/>
              <a:rect l="l" t="t" r="r" b="b"/>
              <a:pathLst>
                <a:path w="1851" h="2755" extrusionOk="0">
                  <a:moveTo>
                    <a:pt x="1" y="0"/>
                  </a:moveTo>
                  <a:lnTo>
                    <a:pt x="1" y="2754"/>
                  </a:lnTo>
                  <a:lnTo>
                    <a:pt x="1851" y="2754"/>
                  </a:lnTo>
                  <a:lnTo>
                    <a:pt x="1851"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4" name="Google Shape;3294;g1097061bd9f_0_353"/>
            <p:cNvSpPr/>
            <p:nvPr/>
          </p:nvSpPr>
          <p:spPr>
            <a:xfrm>
              <a:off x="1533770" y="1566649"/>
              <a:ext cx="423919" cy="99402"/>
            </a:xfrm>
            <a:custGeom>
              <a:avLst/>
              <a:gdLst/>
              <a:ahLst/>
              <a:cxnLst/>
              <a:rect l="l" t="t" r="r" b="b"/>
              <a:pathLst>
                <a:path w="15724" h="3687" extrusionOk="0">
                  <a:moveTo>
                    <a:pt x="6937" y="1384"/>
                  </a:moveTo>
                  <a:cubicBezTo>
                    <a:pt x="7192" y="1384"/>
                    <a:pt x="7403" y="1580"/>
                    <a:pt x="7403" y="1836"/>
                  </a:cubicBezTo>
                  <a:cubicBezTo>
                    <a:pt x="7403" y="2092"/>
                    <a:pt x="7192" y="2303"/>
                    <a:pt x="6937" y="2303"/>
                  </a:cubicBezTo>
                  <a:lnTo>
                    <a:pt x="2333" y="2303"/>
                  </a:lnTo>
                  <a:cubicBezTo>
                    <a:pt x="2077" y="2303"/>
                    <a:pt x="1866" y="2092"/>
                    <a:pt x="1866" y="1836"/>
                  </a:cubicBezTo>
                  <a:cubicBezTo>
                    <a:pt x="1866" y="1580"/>
                    <a:pt x="2077" y="1384"/>
                    <a:pt x="2333" y="1384"/>
                  </a:cubicBezTo>
                  <a:close/>
                  <a:moveTo>
                    <a:pt x="9736" y="1384"/>
                  </a:moveTo>
                  <a:cubicBezTo>
                    <a:pt x="9991" y="1384"/>
                    <a:pt x="10187" y="1580"/>
                    <a:pt x="10187" y="1836"/>
                  </a:cubicBezTo>
                  <a:cubicBezTo>
                    <a:pt x="10187" y="2092"/>
                    <a:pt x="9991" y="2303"/>
                    <a:pt x="9736" y="2303"/>
                  </a:cubicBezTo>
                  <a:cubicBezTo>
                    <a:pt x="9479" y="2303"/>
                    <a:pt x="9269" y="2092"/>
                    <a:pt x="9269" y="1836"/>
                  </a:cubicBezTo>
                  <a:cubicBezTo>
                    <a:pt x="9269" y="1580"/>
                    <a:pt x="9479" y="1384"/>
                    <a:pt x="9736" y="1384"/>
                  </a:cubicBezTo>
                  <a:close/>
                  <a:moveTo>
                    <a:pt x="11571" y="1384"/>
                  </a:moveTo>
                  <a:cubicBezTo>
                    <a:pt x="11826" y="1384"/>
                    <a:pt x="12037" y="1580"/>
                    <a:pt x="12037" y="1836"/>
                  </a:cubicBezTo>
                  <a:cubicBezTo>
                    <a:pt x="12037" y="2092"/>
                    <a:pt x="11826" y="2303"/>
                    <a:pt x="11571" y="2303"/>
                  </a:cubicBezTo>
                  <a:cubicBezTo>
                    <a:pt x="11315" y="2303"/>
                    <a:pt x="11120" y="2092"/>
                    <a:pt x="11120" y="1836"/>
                  </a:cubicBezTo>
                  <a:cubicBezTo>
                    <a:pt x="11120" y="1580"/>
                    <a:pt x="11315" y="1384"/>
                    <a:pt x="11571" y="1384"/>
                  </a:cubicBezTo>
                  <a:close/>
                  <a:moveTo>
                    <a:pt x="13421" y="1384"/>
                  </a:moveTo>
                  <a:cubicBezTo>
                    <a:pt x="13678" y="1384"/>
                    <a:pt x="13873" y="1580"/>
                    <a:pt x="13873" y="1836"/>
                  </a:cubicBezTo>
                  <a:cubicBezTo>
                    <a:pt x="13873" y="2092"/>
                    <a:pt x="13678" y="2303"/>
                    <a:pt x="13421" y="2303"/>
                  </a:cubicBezTo>
                  <a:cubicBezTo>
                    <a:pt x="13166" y="2303"/>
                    <a:pt x="12955" y="2092"/>
                    <a:pt x="12955" y="1836"/>
                  </a:cubicBezTo>
                  <a:cubicBezTo>
                    <a:pt x="12955" y="1580"/>
                    <a:pt x="13166" y="1384"/>
                    <a:pt x="13421" y="1384"/>
                  </a:cubicBezTo>
                  <a:close/>
                  <a:moveTo>
                    <a:pt x="452" y="0"/>
                  </a:moveTo>
                  <a:cubicBezTo>
                    <a:pt x="211" y="0"/>
                    <a:pt x="1" y="196"/>
                    <a:pt x="1" y="451"/>
                  </a:cubicBezTo>
                  <a:lnTo>
                    <a:pt x="1" y="3687"/>
                  </a:lnTo>
                  <a:lnTo>
                    <a:pt x="15724" y="3687"/>
                  </a:lnTo>
                  <a:lnTo>
                    <a:pt x="15724" y="451"/>
                  </a:lnTo>
                  <a:cubicBezTo>
                    <a:pt x="15724" y="196"/>
                    <a:pt x="15528" y="0"/>
                    <a:pt x="15272"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95" name="Google Shape;3295;g1097061bd9f_0_353"/>
          <p:cNvGrpSpPr/>
          <p:nvPr/>
        </p:nvGrpSpPr>
        <p:grpSpPr>
          <a:xfrm>
            <a:off x="6083145" y="2538346"/>
            <a:ext cx="367370" cy="344161"/>
            <a:chOff x="3161130" y="1566649"/>
            <a:chExt cx="385366" cy="361021"/>
          </a:xfrm>
        </p:grpSpPr>
        <p:sp>
          <p:nvSpPr>
            <p:cNvPr id="3296" name="Google Shape;3296;g1097061bd9f_0_353"/>
            <p:cNvSpPr/>
            <p:nvPr/>
          </p:nvSpPr>
          <p:spPr>
            <a:xfrm>
              <a:off x="3229716" y="1882620"/>
              <a:ext cx="248248" cy="45050"/>
            </a:xfrm>
            <a:custGeom>
              <a:avLst/>
              <a:gdLst/>
              <a:ahLst/>
              <a:cxnLst/>
              <a:rect l="l" t="t" r="r" b="b"/>
              <a:pathLst>
                <a:path w="9208" h="1671" extrusionOk="0">
                  <a:moveTo>
                    <a:pt x="2076" y="1"/>
                  </a:moveTo>
                  <a:lnTo>
                    <a:pt x="1790" y="828"/>
                  </a:lnTo>
                  <a:lnTo>
                    <a:pt x="421" y="828"/>
                  </a:lnTo>
                  <a:cubicBezTo>
                    <a:pt x="195" y="828"/>
                    <a:pt x="0" y="1024"/>
                    <a:pt x="0" y="1249"/>
                  </a:cubicBezTo>
                  <a:cubicBezTo>
                    <a:pt x="0" y="1475"/>
                    <a:pt x="195" y="1670"/>
                    <a:pt x="421" y="1670"/>
                  </a:cubicBezTo>
                  <a:lnTo>
                    <a:pt x="8786" y="1670"/>
                  </a:lnTo>
                  <a:cubicBezTo>
                    <a:pt x="9027" y="1670"/>
                    <a:pt x="9208" y="1475"/>
                    <a:pt x="9208" y="1249"/>
                  </a:cubicBezTo>
                  <a:cubicBezTo>
                    <a:pt x="9208" y="1024"/>
                    <a:pt x="9027" y="828"/>
                    <a:pt x="8786" y="828"/>
                  </a:cubicBezTo>
                  <a:lnTo>
                    <a:pt x="7417" y="828"/>
                  </a:lnTo>
                  <a:lnTo>
                    <a:pt x="7132"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7" name="Google Shape;3297;g1097061bd9f_0_353"/>
            <p:cNvSpPr/>
            <p:nvPr/>
          </p:nvSpPr>
          <p:spPr>
            <a:xfrm>
              <a:off x="3229716" y="1679395"/>
              <a:ext cx="45023" cy="22350"/>
            </a:xfrm>
            <a:custGeom>
              <a:avLst/>
              <a:gdLst/>
              <a:ahLst/>
              <a:cxnLst/>
              <a:rect l="l" t="t" r="r" b="b"/>
              <a:pathLst>
                <a:path w="1670" h="829" extrusionOk="0">
                  <a:moveTo>
                    <a:pt x="0" y="1"/>
                  </a:moveTo>
                  <a:lnTo>
                    <a:pt x="0" y="829"/>
                  </a:lnTo>
                  <a:lnTo>
                    <a:pt x="1669" y="829"/>
                  </a:lnTo>
                  <a:lnTo>
                    <a:pt x="1669"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8" name="Google Shape;3298;g1097061bd9f_0_353"/>
            <p:cNvSpPr/>
            <p:nvPr/>
          </p:nvSpPr>
          <p:spPr>
            <a:xfrm>
              <a:off x="3229716" y="1634399"/>
              <a:ext cx="45023" cy="22323"/>
            </a:xfrm>
            <a:custGeom>
              <a:avLst/>
              <a:gdLst/>
              <a:ahLst/>
              <a:cxnLst/>
              <a:rect l="l" t="t" r="r" b="b"/>
              <a:pathLst>
                <a:path w="1670" h="828" extrusionOk="0">
                  <a:moveTo>
                    <a:pt x="0" y="0"/>
                  </a:moveTo>
                  <a:lnTo>
                    <a:pt x="0" y="827"/>
                  </a:lnTo>
                  <a:lnTo>
                    <a:pt x="1669" y="827"/>
                  </a:lnTo>
                  <a:lnTo>
                    <a:pt x="1669"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9" name="Google Shape;3299;g1097061bd9f_0_353"/>
            <p:cNvSpPr/>
            <p:nvPr/>
          </p:nvSpPr>
          <p:spPr>
            <a:xfrm>
              <a:off x="3229716" y="1724445"/>
              <a:ext cx="45023" cy="22727"/>
            </a:xfrm>
            <a:custGeom>
              <a:avLst/>
              <a:gdLst/>
              <a:ahLst/>
              <a:cxnLst/>
              <a:rect l="l" t="t" r="r" b="b"/>
              <a:pathLst>
                <a:path w="1670" h="843" extrusionOk="0">
                  <a:moveTo>
                    <a:pt x="0" y="0"/>
                  </a:moveTo>
                  <a:lnTo>
                    <a:pt x="0" y="843"/>
                  </a:lnTo>
                  <a:lnTo>
                    <a:pt x="1669" y="843"/>
                  </a:lnTo>
                  <a:lnTo>
                    <a:pt x="1669"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0" name="Google Shape;3300;g1097061bd9f_0_353"/>
            <p:cNvSpPr/>
            <p:nvPr/>
          </p:nvSpPr>
          <p:spPr>
            <a:xfrm>
              <a:off x="3455236" y="1656695"/>
              <a:ext cx="22727" cy="22727"/>
            </a:xfrm>
            <a:custGeom>
              <a:avLst/>
              <a:gdLst/>
              <a:ahLst/>
              <a:cxnLst/>
              <a:rect l="l" t="t" r="r" b="b"/>
              <a:pathLst>
                <a:path w="843" h="843" extrusionOk="0">
                  <a:moveTo>
                    <a:pt x="421" y="0"/>
                  </a:moveTo>
                  <a:cubicBezTo>
                    <a:pt x="195" y="0"/>
                    <a:pt x="0" y="196"/>
                    <a:pt x="0" y="421"/>
                  </a:cubicBezTo>
                  <a:cubicBezTo>
                    <a:pt x="0" y="648"/>
                    <a:pt x="195" y="843"/>
                    <a:pt x="421" y="843"/>
                  </a:cubicBezTo>
                  <a:cubicBezTo>
                    <a:pt x="662" y="843"/>
                    <a:pt x="843" y="648"/>
                    <a:pt x="843" y="421"/>
                  </a:cubicBezTo>
                  <a:cubicBezTo>
                    <a:pt x="843" y="196"/>
                    <a:pt x="662" y="0"/>
                    <a:pt x="421"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1" name="Google Shape;3301;g1097061bd9f_0_353"/>
            <p:cNvSpPr/>
            <p:nvPr/>
          </p:nvSpPr>
          <p:spPr>
            <a:xfrm>
              <a:off x="3161130" y="1566649"/>
              <a:ext cx="385366" cy="225547"/>
            </a:xfrm>
            <a:custGeom>
              <a:avLst/>
              <a:gdLst/>
              <a:ahLst/>
              <a:cxnLst/>
              <a:rect l="l" t="t" r="r" b="b"/>
              <a:pathLst>
                <a:path w="14294" h="8366" extrusionOk="0">
                  <a:moveTo>
                    <a:pt x="6305" y="1671"/>
                  </a:moveTo>
                  <a:cubicBezTo>
                    <a:pt x="6546" y="1671"/>
                    <a:pt x="6727" y="1851"/>
                    <a:pt x="6727" y="2092"/>
                  </a:cubicBezTo>
                  <a:cubicBezTo>
                    <a:pt x="6727" y="2317"/>
                    <a:pt x="6546" y="2513"/>
                    <a:pt x="6305" y="2513"/>
                  </a:cubicBezTo>
                  <a:cubicBezTo>
                    <a:pt x="6079" y="2513"/>
                    <a:pt x="5899" y="2317"/>
                    <a:pt x="5899" y="2092"/>
                  </a:cubicBezTo>
                  <a:cubicBezTo>
                    <a:pt x="5899" y="1851"/>
                    <a:pt x="6079" y="1671"/>
                    <a:pt x="6305" y="1671"/>
                  </a:cubicBezTo>
                  <a:close/>
                  <a:moveTo>
                    <a:pt x="7990" y="1671"/>
                  </a:moveTo>
                  <a:cubicBezTo>
                    <a:pt x="8216" y="1671"/>
                    <a:pt x="8412" y="1851"/>
                    <a:pt x="8412" y="2092"/>
                  </a:cubicBezTo>
                  <a:cubicBezTo>
                    <a:pt x="8412" y="2317"/>
                    <a:pt x="8216" y="2513"/>
                    <a:pt x="7990" y="2513"/>
                  </a:cubicBezTo>
                  <a:cubicBezTo>
                    <a:pt x="7750" y="2513"/>
                    <a:pt x="7569" y="2317"/>
                    <a:pt x="7569" y="2092"/>
                  </a:cubicBezTo>
                  <a:cubicBezTo>
                    <a:pt x="7569" y="1851"/>
                    <a:pt x="7750" y="1671"/>
                    <a:pt x="7990" y="1671"/>
                  </a:cubicBezTo>
                  <a:close/>
                  <a:moveTo>
                    <a:pt x="9660" y="1671"/>
                  </a:moveTo>
                  <a:cubicBezTo>
                    <a:pt x="9886" y="1671"/>
                    <a:pt x="10081" y="1851"/>
                    <a:pt x="10081" y="2092"/>
                  </a:cubicBezTo>
                  <a:cubicBezTo>
                    <a:pt x="10081" y="2317"/>
                    <a:pt x="9886" y="2513"/>
                    <a:pt x="9660" y="2513"/>
                  </a:cubicBezTo>
                  <a:cubicBezTo>
                    <a:pt x="9435" y="2513"/>
                    <a:pt x="9239" y="2317"/>
                    <a:pt x="9239" y="2092"/>
                  </a:cubicBezTo>
                  <a:cubicBezTo>
                    <a:pt x="9239" y="1851"/>
                    <a:pt x="9435" y="1671"/>
                    <a:pt x="9660" y="1671"/>
                  </a:cubicBezTo>
                  <a:close/>
                  <a:moveTo>
                    <a:pt x="11330" y="2513"/>
                  </a:moveTo>
                  <a:cubicBezTo>
                    <a:pt x="12023" y="2513"/>
                    <a:pt x="12594" y="3069"/>
                    <a:pt x="12594" y="3761"/>
                  </a:cubicBezTo>
                  <a:cubicBezTo>
                    <a:pt x="12594" y="4453"/>
                    <a:pt x="12023" y="5011"/>
                    <a:pt x="11330" y="5011"/>
                  </a:cubicBezTo>
                  <a:cubicBezTo>
                    <a:pt x="10638" y="5011"/>
                    <a:pt x="10081" y="4453"/>
                    <a:pt x="10081" y="3761"/>
                  </a:cubicBezTo>
                  <a:cubicBezTo>
                    <a:pt x="10081" y="3069"/>
                    <a:pt x="10638" y="2513"/>
                    <a:pt x="11330" y="2513"/>
                  </a:cubicBezTo>
                  <a:close/>
                  <a:moveTo>
                    <a:pt x="4635" y="1671"/>
                  </a:moveTo>
                  <a:cubicBezTo>
                    <a:pt x="4875" y="1671"/>
                    <a:pt x="5056" y="1851"/>
                    <a:pt x="5056" y="2092"/>
                  </a:cubicBezTo>
                  <a:lnTo>
                    <a:pt x="5056" y="7117"/>
                  </a:lnTo>
                  <a:cubicBezTo>
                    <a:pt x="5056" y="7342"/>
                    <a:pt x="4875" y="7523"/>
                    <a:pt x="4635" y="7523"/>
                  </a:cubicBezTo>
                  <a:lnTo>
                    <a:pt x="2123" y="7523"/>
                  </a:lnTo>
                  <a:cubicBezTo>
                    <a:pt x="1896" y="7523"/>
                    <a:pt x="1701" y="7342"/>
                    <a:pt x="1701" y="7117"/>
                  </a:cubicBezTo>
                  <a:lnTo>
                    <a:pt x="1701" y="2092"/>
                  </a:lnTo>
                  <a:cubicBezTo>
                    <a:pt x="1701" y="1851"/>
                    <a:pt x="1896" y="1671"/>
                    <a:pt x="2123" y="1671"/>
                  </a:cubicBezTo>
                  <a:close/>
                  <a:moveTo>
                    <a:pt x="7990" y="4194"/>
                  </a:moveTo>
                  <a:cubicBezTo>
                    <a:pt x="8125" y="4194"/>
                    <a:pt x="8261" y="4251"/>
                    <a:pt x="8336" y="4363"/>
                  </a:cubicBezTo>
                  <a:lnTo>
                    <a:pt x="9720" y="6455"/>
                  </a:lnTo>
                  <a:lnTo>
                    <a:pt x="10201" y="5974"/>
                  </a:lnTo>
                  <a:cubicBezTo>
                    <a:pt x="10285" y="5891"/>
                    <a:pt x="10390" y="5849"/>
                    <a:pt x="10495" y="5849"/>
                  </a:cubicBezTo>
                  <a:cubicBezTo>
                    <a:pt x="10600" y="5849"/>
                    <a:pt x="10706" y="5891"/>
                    <a:pt x="10789" y="5974"/>
                  </a:cubicBezTo>
                  <a:lnTo>
                    <a:pt x="11631" y="6816"/>
                  </a:lnTo>
                  <a:cubicBezTo>
                    <a:pt x="11796" y="6981"/>
                    <a:pt x="11796" y="7237"/>
                    <a:pt x="11631" y="7402"/>
                  </a:cubicBezTo>
                  <a:cubicBezTo>
                    <a:pt x="11548" y="7485"/>
                    <a:pt x="11439" y="7527"/>
                    <a:pt x="11332" y="7527"/>
                  </a:cubicBezTo>
                  <a:cubicBezTo>
                    <a:pt x="11225" y="7527"/>
                    <a:pt x="11119" y="7485"/>
                    <a:pt x="11044" y="7402"/>
                  </a:cubicBezTo>
                  <a:lnTo>
                    <a:pt x="10502" y="6861"/>
                  </a:lnTo>
                  <a:lnTo>
                    <a:pt x="9961" y="7402"/>
                  </a:lnTo>
                  <a:cubicBezTo>
                    <a:pt x="9882" y="7481"/>
                    <a:pt x="9781" y="7526"/>
                    <a:pt x="9667" y="7526"/>
                  </a:cubicBezTo>
                  <a:cubicBezTo>
                    <a:pt x="9650" y="7526"/>
                    <a:pt x="9633" y="7525"/>
                    <a:pt x="9615" y="7523"/>
                  </a:cubicBezTo>
                  <a:cubicBezTo>
                    <a:pt x="9495" y="7508"/>
                    <a:pt x="9375" y="7448"/>
                    <a:pt x="9314" y="7342"/>
                  </a:cubicBezTo>
                  <a:lnTo>
                    <a:pt x="7990" y="5356"/>
                  </a:lnTo>
                  <a:lnTo>
                    <a:pt x="6666" y="7342"/>
                  </a:lnTo>
                  <a:cubicBezTo>
                    <a:pt x="6581" y="7466"/>
                    <a:pt x="6448" y="7529"/>
                    <a:pt x="6312" y="7529"/>
                  </a:cubicBezTo>
                  <a:cubicBezTo>
                    <a:pt x="6233" y="7529"/>
                    <a:pt x="6152" y="7507"/>
                    <a:pt x="6079" y="7462"/>
                  </a:cubicBezTo>
                  <a:cubicBezTo>
                    <a:pt x="5884" y="7328"/>
                    <a:pt x="5838" y="7071"/>
                    <a:pt x="5959" y="6876"/>
                  </a:cubicBezTo>
                  <a:lnTo>
                    <a:pt x="7644" y="4363"/>
                  </a:lnTo>
                  <a:cubicBezTo>
                    <a:pt x="7719" y="4251"/>
                    <a:pt x="7854" y="4194"/>
                    <a:pt x="7990" y="4194"/>
                  </a:cubicBezTo>
                  <a:close/>
                  <a:moveTo>
                    <a:pt x="1265" y="0"/>
                  </a:moveTo>
                  <a:cubicBezTo>
                    <a:pt x="572" y="0"/>
                    <a:pt x="1" y="557"/>
                    <a:pt x="1" y="1249"/>
                  </a:cubicBezTo>
                  <a:lnTo>
                    <a:pt x="1" y="8365"/>
                  </a:lnTo>
                  <a:lnTo>
                    <a:pt x="14294" y="8365"/>
                  </a:lnTo>
                  <a:lnTo>
                    <a:pt x="14294" y="1249"/>
                  </a:lnTo>
                  <a:cubicBezTo>
                    <a:pt x="14294" y="557"/>
                    <a:pt x="13722" y="0"/>
                    <a:pt x="13030"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2" name="Google Shape;3302;g1097061bd9f_0_353"/>
            <p:cNvSpPr/>
            <p:nvPr/>
          </p:nvSpPr>
          <p:spPr>
            <a:xfrm>
              <a:off x="3161130" y="1814869"/>
              <a:ext cx="385366" cy="45077"/>
            </a:xfrm>
            <a:custGeom>
              <a:avLst/>
              <a:gdLst/>
              <a:ahLst/>
              <a:cxnLst/>
              <a:rect l="l" t="t" r="r" b="b"/>
              <a:pathLst>
                <a:path w="14294" h="1672" extrusionOk="0">
                  <a:moveTo>
                    <a:pt x="1" y="1"/>
                  </a:moveTo>
                  <a:lnTo>
                    <a:pt x="1" y="408"/>
                  </a:lnTo>
                  <a:cubicBezTo>
                    <a:pt x="1" y="1100"/>
                    <a:pt x="572" y="1671"/>
                    <a:pt x="1265" y="1671"/>
                  </a:cubicBezTo>
                  <a:lnTo>
                    <a:pt x="13030" y="1671"/>
                  </a:lnTo>
                  <a:cubicBezTo>
                    <a:pt x="13722" y="1671"/>
                    <a:pt x="14294" y="1100"/>
                    <a:pt x="14294" y="408"/>
                  </a:cubicBezTo>
                  <a:lnTo>
                    <a:pt x="14294"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03" name="Google Shape;3303;g1097061bd9f_0_353"/>
          <p:cNvGrpSpPr/>
          <p:nvPr/>
        </p:nvGrpSpPr>
        <p:grpSpPr>
          <a:xfrm>
            <a:off x="7092679" y="3554969"/>
            <a:ext cx="342234" cy="320954"/>
            <a:chOff x="2378697" y="2734448"/>
            <a:chExt cx="358999" cy="336676"/>
          </a:xfrm>
        </p:grpSpPr>
        <p:sp>
          <p:nvSpPr>
            <p:cNvPr id="3304" name="Google Shape;3304;g1097061bd9f_0_353"/>
            <p:cNvSpPr/>
            <p:nvPr/>
          </p:nvSpPr>
          <p:spPr>
            <a:xfrm>
              <a:off x="2442376" y="3028932"/>
              <a:ext cx="231640" cy="42192"/>
            </a:xfrm>
            <a:custGeom>
              <a:avLst/>
              <a:gdLst/>
              <a:ahLst/>
              <a:cxnLst/>
              <a:rect l="l" t="t" r="r" b="b"/>
              <a:pathLst>
                <a:path w="8592" h="1565" extrusionOk="0">
                  <a:moveTo>
                    <a:pt x="1926" y="0"/>
                  </a:moveTo>
                  <a:lnTo>
                    <a:pt x="1671" y="782"/>
                  </a:lnTo>
                  <a:lnTo>
                    <a:pt x="392" y="782"/>
                  </a:lnTo>
                  <a:cubicBezTo>
                    <a:pt x="181" y="782"/>
                    <a:pt x="0" y="963"/>
                    <a:pt x="0" y="1174"/>
                  </a:cubicBezTo>
                  <a:cubicBezTo>
                    <a:pt x="0" y="1384"/>
                    <a:pt x="181" y="1565"/>
                    <a:pt x="392" y="1565"/>
                  </a:cubicBezTo>
                  <a:lnTo>
                    <a:pt x="8201" y="1565"/>
                  </a:lnTo>
                  <a:cubicBezTo>
                    <a:pt x="8411" y="1565"/>
                    <a:pt x="8592" y="1384"/>
                    <a:pt x="8592" y="1174"/>
                  </a:cubicBezTo>
                  <a:cubicBezTo>
                    <a:pt x="8592" y="963"/>
                    <a:pt x="8411" y="782"/>
                    <a:pt x="8201" y="782"/>
                  </a:cubicBezTo>
                  <a:lnTo>
                    <a:pt x="6921" y="782"/>
                  </a:lnTo>
                  <a:lnTo>
                    <a:pt x="66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5" name="Google Shape;3305;g1097061bd9f_0_353"/>
            <p:cNvSpPr/>
            <p:nvPr/>
          </p:nvSpPr>
          <p:spPr>
            <a:xfrm>
              <a:off x="2652907" y="2797723"/>
              <a:ext cx="21110" cy="20678"/>
            </a:xfrm>
            <a:custGeom>
              <a:avLst/>
              <a:gdLst/>
              <a:ahLst/>
              <a:cxnLst/>
              <a:rect l="l" t="t" r="r" b="b"/>
              <a:pathLst>
                <a:path w="783" h="767" extrusionOk="0">
                  <a:moveTo>
                    <a:pt x="392" y="0"/>
                  </a:moveTo>
                  <a:cubicBezTo>
                    <a:pt x="181" y="0"/>
                    <a:pt x="0" y="165"/>
                    <a:pt x="0" y="376"/>
                  </a:cubicBezTo>
                  <a:cubicBezTo>
                    <a:pt x="0" y="602"/>
                    <a:pt x="181" y="767"/>
                    <a:pt x="392" y="767"/>
                  </a:cubicBezTo>
                  <a:cubicBezTo>
                    <a:pt x="602" y="767"/>
                    <a:pt x="783" y="602"/>
                    <a:pt x="783" y="376"/>
                  </a:cubicBezTo>
                  <a:cubicBezTo>
                    <a:pt x="783" y="165"/>
                    <a:pt x="602" y="0"/>
                    <a:pt x="392"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6" name="Google Shape;3306;g1097061bd9f_0_353"/>
            <p:cNvSpPr/>
            <p:nvPr/>
          </p:nvSpPr>
          <p:spPr>
            <a:xfrm>
              <a:off x="2378697" y="2734448"/>
              <a:ext cx="358999" cy="210531"/>
            </a:xfrm>
            <a:custGeom>
              <a:avLst/>
              <a:gdLst/>
              <a:ahLst/>
              <a:cxnLst/>
              <a:rect l="l" t="t" r="r" b="b"/>
              <a:pathLst>
                <a:path w="13316" h="7809" extrusionOk="0">
                  <a:moveTo>
                    <a:pt x="10563" y="1565"/>
                  </a:moveTo>
                  <a:cubicBezTo>
                    <a:pt x="11209" y="1565"/>
                    <a:pt x="11736" y="2091"/>
                    <a:pt x="11736" y="2723"/>
                  </a:cubicBezTo>
                  <a:cubicBezTo>
                    <a:pt x="11736" y="3370"/>
                    <a:pt x="11209" y="3896"/>
                    <a:pt x="10563" y="3896"/>
                  </a:cubicBezTo>
                  <a:cubicBezTo>
                    <a:pt x="9915" y="3896"/>
                    <a:pt x="9389" y="3370"/>
                    <a:pt x="9389" y="2723"/>
                  </a:cubicBezTo>
                  <a:cubicBezTo>
                    <a:pt x="9389" y="2091"/>
                    <a:pt x="9915" y="1565"/>
                    <a:pt x="10563" y="1565"/>
                  </a:cubicBezTo>
                  <a:close/>
                  <a:moveTo>
                    <a:pt x="1159" y="0"/>
                  </a:moveTo>
                  <a:cubicBezTo>
                    <a:pt x="527" y="0"/>
                    <a:pt x="1" y="526"/>
                    <a:pt x="1" y="1174"/>
                  </a:cubicBezTo>
                  <a:lnTo>
                    <a:pt x="1" y="7808"/>
                  </a:lnTo>
                  <a:lnTo>
                    <a:pt x="2362" y="7808"/>
                  </a:lnTo>
                  <a:lnTo>
                    <a:pt x="2362" y="6635"/>
                  </a:lnTo>
                  <a:cubicBezTo>
                    <a:pt x="2362" y="6424"/>
                    <a:pt x="2543" y="6243"/>
                    <a:pt x="2754" y="6243"/>
                  </a:cubicBezTo>
                  <a:lnTo>
                    <a:pt x="3355" y="6243"/>
                  </a:lnTo>
                  <a:cubicBezTo>
                    <a:pt x="3401" y="6123"/>
                    <a:pt x="3446" y="6018"/>
                    <a:pt x="3491" y="5912"/>
                  </a:cubicBezTo>
                  <a:lnTo>
                    <a:pt x="3070" y="5477"/>
                  </a:lnTo>
                  <a:cubicBezTo>
                    <a:pt x="2920" y="5326"/>
                    <a:pt x="2920" y="5085"/>
                    <a:pt x="3070" y="4935"/>
                  </a:cubicBezTo>
                  <a:lnTo>
                    <a:pt x="4168" y="3822"/>
                  </a:lnTo>
                  <a:cubicBezTo>
                    <a:pt x="4243" y="3746"/>
                    <a:pt x="4345" y="3709"/>
                    <a:pt x="4446" y="3709"/>
                  </a:cubicBezTo>
                  <a:cubicBezTo>
                    <a:pt x="4548" y="3709"/>
                    <a:pt x="4650" y="3746"/>
                    <a:pt x="4725" y="3822"/>
                  </a:cubicBezTo>
                  <a:lnTo>
                    <a:pt x="5146" y="4257"/>
                  </a:lnTo>
                  <a:cubicBezTo>
                    <a:pt x="5267" y="4197"/>
                    <a:pt x="5371" y="4153"/>
                    <a:pt x="5492" y="4107"/>
                  </a:cubicBezTo>
                  <a:lnTo>
                    <a:pt x="5492" y="3505"/>
                  </a:lnTo>
                  <a:cubicBezTo>
                    <a:pt x="5492" y="3294"/>
                    <a:pt x="5658" y="3114"/>
                    <a:pt x="5883" y="3114"/>
                  </a:cubicBezTo>
                  <a:lnTo>
                    <a:pt x="7433" y="3114"/>
                  </a:lnTo>
                  <a:cubicBezTo>
                    <a:pt x="7658" y="3114"/>
                    <a:pt x="7824" y="3294"/>
                    <a:pt x="7824" y="3505"/>
                  </a:cubicBezTo>
                  <a:lnTo>
                    <a:pt x="7824" y="4107"/>
                  </a:lnTo>
                  <a:cubicBezTo>
                    <a:pt x="7945" y="4153"/>
                    <a:pt x="8049" y="4197"/>
                    <a:pt x="8155" y="4257"/>
                  </a:cubicBezTo>
                  <a:lnTo>
                    <a:pt x="8591" y="3822"/>
                  </a:lnTo>
                  <a:cubicBezTo>
                    <a:pt x="8666" y="3746"/>
                    <a:pt x="8764" y="3709"/>
                    <a:pt x="8864" y="3709"/>
                  </a:cubicBezTo>
                  <a:cubicBezTo>
                    <a:pt x="8964" y="3709"/>
                    <a:pt x="9065" y="3746"/>
                    <a:pt x="9148" y="3822"/>
                  </a:cubicBezTo>
                  <a:lnTo>
                    <a:pt x="10246" y="4935"/>
                  </a:lnTo>
                  <a:cubicBezTo>
                    <a:pt x="10397" y="5085"/>
                    <a:pt x="10397" y="5326"/>
                    <a:pt x="10246" y="5477"/>
                  </a:cubicBezTo>
                  <a:lnTo>
                    <a:pt x="9825" y="5912"/>
                  </a:lnTo>
                  <a:cubicBezTo>
                    <a:pt x="9871" y="6018"/>
                    <a:pt x="9915" y="6123"/>
                    <a:pt x="9961" y="6243"/>
                  </a:cubicBezTo>
                  <a:lnTo>
                    <a:pt x="10563" y="6243"/>
                  </a:lnTo>
                  <a:cubicBezTo>
                    <a:pt x="10773" y="6243"/>
                    <a:pt x="10954" y="6424"/>
                    <a:pt x="10954" y="6635"/>
                  </a:cubicBezTo>
                  <a:lnTo>
                    <a:pt x="10954" y="7808"/>
                  </a:lnTo>
                  <a:lnTo>
                    <a:pt x="13315" y="7808"/>
                  </a:lnTo>
                  <a:lnTo>
                    <a:pt x="13315" y="1174"/>
                  </a:lnTo>
                  <a:cubicBezTo>
                    <a:pt x="13315" y="526"/>
                    <a:pt x="12774" y="0"/>
                    <a:pt x="12127"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7" name="Google Shape;3307;g1097061bd9f_0_353"/>
            <p:cNvSpPr/>
            <p:nvPr/>
          </p:nvSpPr>
          <p:spPr>
            <a:xfrm>
              <a:off x="2526734" y="2902759"/>
              <a:ext cx="62925" cy="42219"/>
            </a:xfrm>
            <a:custGeom>
              <a:avLst/>
              <a:gdLst/>
              <a:ahLst/>
              <a:cxnLst/>
              <a:rect l="l" t="t" r="r" b="b"/>
              <a:pathLst>
                <a:path w="2334" h="1566" extrusionOk="0">
                  <a:moveTo>
                    <a:pt x="1160" y="0"/>
                  </a:moveTo>
                  <a:cubicBezTo>
                    <a:pt x="528" y="0"/>
                    <a:pt x="1" y="528"/>
                    <a:pt x="1" y="1174"/>
                  </a:cubicBezTo>
                  <a:cubicBezTo>
                    <a:pt x="1" y="1310"/>
                    <a:pt x="31" y="1430"/>
                    <a:pt x="77" y="1565"/>
                  </a:cubicBezTo>
                  <a:lnTo>
                    <a:pt x="2258" y="1565"/>
                  </a:lnTo>
                  <a:cubicBezTo>
                    <a:pt x="2303" y="1430"/>
                    <a:pt x="2333" y="1310"/>
                    <a:pt x="2333" y="1174"/>
                  </a:cubicBezTo>
                  <a:cubicBezTo>
                    <a:pt x="2333" y="528"/>
                    <a:pt x="1806" y="0"/>
                    <a:pt x="1160"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8" name="Google Shape;3308;g1097061bd9f_0_353"/>
            <p:cNvSpPr/>
            <p:nvPr/>
          </p:nvSpPr>
          <p:spPr>
            <a:xfrm>
              <a:off x="2463459" y="2839484"/>
              <a:ext cx="189475" cy="105494"/>
            </a:xfrm>
            <a:custGeom>
              <a:avLst/>
              <a:gdLst/>
              <a:ahLst/>
              <a:cxnLst/>
              <a:rect l="l" t="t" r="r" b="b"/>
              <a:pathLst>
                <a:path w="7028" h="3913" extrusionOk="0">
                  <a:moveTo>
                    <a:pt x="3116" y="0"/>
                  </a:moveTo>
                  <a:lnTo>
                    <a:pt x="3116" y="512"/>
                  </a:lnTo>
                  <a:cubicBezTo>
                    <a:pt x="3116" y="678"/>
                    <a:pt x="2995" y="843"/>
                    <a:pt x="2829" y="889"/>
                  </a:cubicBezTo>
                  <a:cubicBezTo>
                    <a:pt x="2589" y="949"/>
                    <a:pt x="2348" y="1039"/>
                    <a:pt x="2137" y="1174"/>
                  </a:cubicBezTo>
                  <a:cubicBezTo>
                    <a:pt x="2078" y="1209"/>
                    <a:pt x="2012" y="1226"/>
                    <a:pt x="1945" y="1226"/>
                  </a:cubicBezTo>
                  <a:cubicBezTo>
                    <a:pt x="1842" y="1226"/>
                    <a:pt x="1738" y="1187"/>
                    <a:pt x="1656" y="1114"/>
                  </a:cubicBezTo>
                  <a:lnTo>
                    <a:pt x="1310" y="753"/>
                  </a:lnTo>
                  <a:lnTo>
                    <a:pt x="753" y="1310"/>
                  </a:lnTo>
                  <a:lnTo>
                    <a:pt x="1114" y="1671"/>
                  </a:lnTo>
                  <a:cubicBezTo>
                    <a:pt x="1234" y="1791"/>
                    <a:pt x="1265" y="1986"/>
                    <a:pt x="1174" y="2137"/>
                  </a:cubicBezTo>
                  <a:cubicBezTo>
                    <a:pt x="1039" y="2363"/>
                    <a:pt x="934" y="2588"/>
                    <a:pt x="873" y="2829"/>
                  </a:cubicBezTo>
                  <a:cubicBezTo>
                    <a:pt x="829" y="3009"/>
                    <a:pt x="678" y="3130"/>
                    <a:pt x="498" y="3130"/>
                  </a:cubicBezTo>
                  <a:lnTo>
                    <a:pt x="1" y="3130"/>
                  </a:lnTo>
                  <a:lnTo>
                    <a:pt x="1" y="3912"/>
                  </a:lnTo>
                  <a:lnTo>
                    <a:pt x="1611" y="3912"/>
                  </a:lnTo>
                  <a:cubicBezTo>
                    <a:pt x="1581" y="3777"/>
                    <a:pt x="1565" y="3657"/>
                    <a:pt x="1565" y="3521"/>
                  </a:cubicBezTo>
                  <a:cubicBezTo>
                    <a:pt x="1565" y="2438"/>
                    <a:pt x="2438" y="1565"/>
                    <a:pt x="3507" y="1565"/>
                  </a:cubicBezTo>
                  <a:cubicBezTo>
                    <a:pt x="4590" y="1565"/>
                    <a:pt x="5463" y="2438"/>
                    <a:pt x="5463" y="3521"/>
                  </a:cubicBezTo>
                  <a:cubicBezTo>
                    <a:pt x="5463" y="3657"/>
                    <a:pt x="5433" y="3777"/>
                    <a:pt x="5417" y="3912"/>
                  </a:cubicBezTo>
                  <a:lnTo>
                    <a:pt x="7027" y="3912"/>
                  </a:lnTo>
                  <a:lnTo>
                    <a:pt x="7027" y="3130"/>
                  </a:lnTo>
                  <a:lnTo>
                    <a:pt x="6530" y="3130"/>
                  </a:lnTo>
                  <a:cubicBezTo>
                    <a:pt x="6350" y="3130"/>
                    <a:pt x="6185" y="3009"/>
                    <a:pt x="6155" y="2829"/>
                  </a:cubicBezTo>
                  <a:cubicBezTo>
                    <a:pt x="6079" y="2588"/>
                    <a:pt x="5989" y="2363"/>
                    <a:pt x="5854" y="2137"/>
                  </a:cubicBezTo>
                  <a:cubicBezTo>
                    <a:pt x="5764" y="1986"/>
                    <a:pt x="5794" y="1791"/>
                    <a:pt x="5914" y="1671"/>
                  </a:cubicBezTo>
                  <a:lnTo>
                    <a:pt x="6275" y="1310"/>
                  </a:lnTo>
                  <a:lnTo>
                    <a:pt x="5718" y="753"/>
                  </a:lnTo>
                  <a:lnTo>
                    <a:pt x="5373" y="1114"/>
                  </a:lnTo>
                  <a:cubicBezTo>
                    <a:pt x="5290" y="1187"/>
                    <a:pt x="5186" y="1226"/>
                    <a:pt x="5084" y="1226"/>
                  </a:cubicBezTo>
                  <a:cubicBezTo>
                    <a:pt x="5017" y="1226"/>
                    <a:pt x="4950" y="1209"/>
                    <a:pt x="4891" y="1174"/>
                  </a:cubicBezTo>
                  <a:cubicBezTo>
                    <a:pt x="4665" y="1039"/>
                    <a:pt x="4440" y="949"/>
                    <a:pt x="4199" y="889"/>
                  </a:cubicBezTo>
                  <a:cubicBezTo>
                    <a:pt x="4018" y="843"/>
                    <a:pt x="3898" y="678"/>
                    <a:pt x="3898" y="512"/>
                  </a:cubicBezTo>
                  <a:lnTo>
                    <a:pt x="3898"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9" name="Google Shape;3309;g1097061bd9f_0_353"/>
            <p:cNvSpPr/>
            <p:nvPr/>
          </p:nvSpPr>
          <p:spPr>
            <a:xfrm>
              <a:off x="2378697" y="2966034"/>
              <a:ext cx="358999" cy="41815"/>
            </a:xfrm>
            <a:custGeom>
              <a:avLst/>
              <a:gdLst/>
              <a:ahLst/>
              <a:cxnLst/>
              <a:rect l="l" t="t" r="r" b="b"/>
              <a:pathLst>
                <a:path w="13316" h="1551" extrusionOk="0">
                  <a:moveTo>
                    <a:pt x="1" y="0"/>
                  </a:moveTo>
                  <a:lnTo>
                    <a:pt x="1" y="392"/>
                  </a:lnTo>
                  <a:cubicBezTo>
                    <a:pt x="1" y="1024"/>
                    <a:pt x="527" y="1551"/>
                    <a:pt x="1159" y="1551"/>
                  </a:cubicBezTo>
                  <a:lnTo>
                    <a:pt x="12127" y="1551"/>
                  </a:lnTo>
                  <a:cubicBezTo>
                    <a:pt x="12774" y="1551"/>
                    <a:pt x="13315" y="1024"/>
                    <a:pt x="13315" y="392"/>
                  </a:cubicBezTo>
                  <a:lnTo>
                    <a:pt x="13315"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10" name="Google Shape;3310;g1097061bd9f_0_353"/>
          <p:cNvGrpSpPr/>
          <p:nvPr/>
        </p:nvGrpSpPr>
        <p:grpSpPr>
          <a:xfrm>
            <a:off x="7018902" y="2412646"/>
            <a:ext cx="503568" cy="572695"/>
            <a:chOff x="4813643" y="2734448"/>
            <a:chExt cx="327780" cy="372776"/>
          </a:xfrm>
        </p:grpSpPr>
        <p:sp>
          <p:nvSpPr>
            <p:cNvPr id="3311" name="Google Shape;3311;g1097061bd9f_0_353"/>
            <p:cNvSpPr/>
            <p:nvPr/>
          </p:nvSpPr>
          <p:spPr>
            <a:xfrm>
              <a:off x="4988478" y="2889765"/>
              <a:ext cx="65324" cy="111587"/>
            </a:xfrm>
            <a:custGeom>
              <a:avLst/>
              <a:gdLst/>
              <a:ahLst/>
              <a:cxnLst/>
              <a:rect l="l" t="t" r="r" b="b"/>
              <a:pathLst>
                <a:path w="2423" h="4139" extrusionOk="0">
                  <a:moveTo>
                    <a:pt x="2422" y="1"/>
                  </a:moveTo>
                  <a:lnTo>
                    <a:pt x="1" y="1385"/>
                  </a:lnTo>
                  <a:lnTo>
                    <a:pt x="1" y="4139"/>
                  </a:lnTo>
                  <a:lnTo>
                    <a:pt x="2422" y="2739"/>
                  </a:lnTo>
                  <a:lnTo>
                    <a:pt x="2422"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2" name="Google Shape;3312;g1097061bd9f_0_353"/>
            <p:cNvSpPr/>
            <p:nvPr/>
          </p:nvSpPr>
          <p:spPr>
            <a:xfrm>
              <a:off x="4912613" y="2834227"/>
              <a:ext cx="129839" cy="73843"/>
            </a:xfrm>
            <a:custGeom>
              <a:avLst/>
              <a:gdLst/>
              <a:ahLst/>
              <a:cxnLst/>
              <a:rect l="l" t="t" r="r" b="b"/>
              <a:pathLst>
                <a:path w="4816" h="2739" extrusionOk="0">
                  <a:moveTo>
                    <a:pt x="2408" y="0"/>
                  </a:moveTo>
                  <a:lnTo>
                    <a:pt x="1" y="1369"/>
                  </a:lnTo>
                  <a:lnTo>
                    <a:pt x="2408" y="2739"/>
                  </a:lnTo>
                  <a:lnTo>
                    <a:pt x="4815" y="1369"/>
                  </a:lnTo>
                  <a:lnTo>
                    <a:pt x="2408"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3" name="Google Shape;3313;g1097061bd9f_0_353"/>
            <p:cNvSpPr/>
            <p:nvPr/>
          </p:nvSpPr>
          <p:spPr>
            <a:xfrm>
              <a:off x="5075667" y="2839888"/>
              <a:ext cx="65755" cy="161868"/>
            </a:xfrm>
            <a:custGeom>
              <a:avLst/>
              <a:gdLst/>
              <a:ahLst/>
              <a:cxnLst/>
              <a:rect l="l" t="t" r="r" b="b"/>
              <a:pathLst>
                <a:path w="2439" h="6004" extrusionOk="0">
                  <a:moveTo>
                    <a:pt x="2438" y="1"/>
                  </a:moveTo>
                  <a:lnTo>
                    <a:pt x="1" y="1385"/>
                  </a:lnTo>
                  <a:lnTo>
                    <a:pt x="1" y="4619"/>
                  </a:lnTo>
                  <a:lnTo>
                    <a:pt x="2438" y="6003"/>
                  </a:lnTo>
                  <a:lnTo>
                    <a:pt x="2438"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4" name="Google Shape;3314;g1097061bd9f_0_353"/>
            <p:cNvSpPr/>
            <p:nvPr/>
          </p:nvSpPr>
          <p:spPr>
            <a:xfrm>
              <a:off x="4813643" y="2839888"/>
              <a:ext cx="65728" cy="161868"/>
            </a:xfrm>
            <a:custGeom>
              <a:avLst/>
              <a:gdLst/>
              <a:ahLst/>
              <a:cxnLst/>
              <a:rect l="l" t="t" r="r" b="b"/>
              <a:pathLst>
                <a:path w="2438" h="6004" extrusionOk="0">
                  <a:moveTo>
                    <a:pt x="1" y="1"/>
                  </a:moveTo>
                  <a:lnTo>
                    <a:pt x="1" y="6003"/>
                  </a:lnTo>
                  <a:lnTo>
                    <a:pt x="2438" y="4619"/>
                  </a:lnTo>
                  <a:lnTo>
                    <a:pt x="2438" y="1385"/>
                  </a:lnTo>
                  <a:lnTo>
                    <a:pt x="1"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5" name="Google Shape;3315;g1097061bd9f_0_353"/>
            <p:cNvSpPr/>
            <p:nvPr/>
          </p:nvSpPr>
          <p:spPr>
            <a:xfrm>
              <a:off x="4900858" y="2889765"/>
              <a:ext cx="65755" cy="111587"/>
            </a:xfrm>
            <a:custGeom>
              <a:avLst/>
              <a:gdLst/>
              <a:ahLst/>
              <a:cxnLst/>
              <a:rect l="l" t="t" r="r" b="b"/>
              <a:pathLst>
                <a:path w="2439" h="4139" extrusionOk="0">
                  <a:moveTo>
                    <a:pt x="1" y="1"/>
                  </a:moveTo>
                  <a:lnTo>
                    <a:pt x="1" y="2739"/>
                  </a:lnTo>
                  <a:lnTo>
                    <a:pt x="2438" y="4139"/>
                  </a:lnTo>
                  <a:lnTo>
                    <a:pt x="2438" y="1385"/>
                  </a:lnTo>
                  <a:lnTo>
                    <a:pt x="1"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6" name="Google Shape;3316;g1097061bd9f_0_353"/>
            <p:cNvSpPr/>
            <p:nvPr/>
          </p:nvSpPr>
          <p:spPr>
            <a:xfrm>
              <a:off x="4824616" y="2983073"/>
              <a:ext cx="141998" cy="124151"/>
            </a:xfrm>
            <a:custGeom>
              <a:avLst/>
              <a:gdLst/>
              <a:ahLst/>
              <a:cxnLst/>
              <a:rect l="l" t="t" r="r" b="b"/>
              <a:pathLst>
                <a:path w="5267" h="4605" extrusionOk="0">
                  <a:moveTo>
                    <a:pt x="2452" y="0"/>
                  </a:moveTo>
                  <a:lnTo>
                    <a:pt x="0" y="1400"/>
                  </a:lnTo>
                  <a:lnTo>
                    <a:pt x="5266" y="4604"/>
                  </a:lnTo>
                  <a:lnTo>
                    <a:pt x="5266" y="1611"/>
                  </a:lnTo>
                  <a:lnTo>
                    <a:pt x="2452"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7" name="Google Shape;3317;g1097061bd9f_0_353"/>
            <p:cNvSpPr/>
            <p:nvPr/>
          </p:nvSpPr>
          <p:spPr>
            <a:xfrm>
              <a:off x="4988478" y="2983073"/>
              <a:ext cx="141998" cy="124151"/>
            </a:xfrm>
            <a:custGeom>
              <a:avLst/>
              <a:gdLst/>
              <a:ahLst/>
              <a:cxnLst/>
              <a:rect l="l" t="t" r="r" b="b"/>
              <a:pathLst>
                <a:path w="5267" h="4605" extrusionOk="0">
                  <a:moveTo>
                    <a:pt x="2814" y="0"/>
                  </a:moveTo>
                  <a:lnTo>
                    <a:pt x="1" y="1611"/>
                  </a:lnTo>
                  <a:lnTo>
                    <a:pt x="1" y="4604"/>
                  </a:lnTo>
                  <a:lnTo>
                    <a:pt x="5267" y="1400"/>
                  </a:lnTo>
                  <a:lnTo>
                    <a:pt x="2814"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8" name="Google Shape;3318;g1097061bd9f_0_353"/>
            <p:cNvSpPr/>
            <p:nvPr/>
          </p:nvSpPr>
          <p:spPr>
            <a:xfrm>
              <a:off x="4988478" y="2734448"/>
              <a:ext cx="141998" cy="124151"/>
            </a:xfrm>
            <a:custGeom>
              <a:avLst/>
              <a:gdLst/>
              <a:ahLst/>
              <a:cxnLst/>
              <a:rect l="l" t="t" r="r" b="b"/>
              <a:pathLst>
                <a:path w="5267" h="4605" extrusionOk="0">
                  <a:moveTo>
                    <a:pt x="1" y="0"/>
                  </a:moveTo>
                  <a:lnTo>
                    <a:pt x="1" y="2994"/>
                  </a:lnTo>
                  <a:lnTo>
                    <a:pt x="2814" y="4604"/>
                  </a:lnTo>
                  <a:lnTo>
                    <a:pt x="5267" y="3204"/>
                  </a:lnTo>
                  <a:lnTo>
                    <a:pt x="1"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9" name="Google Shape;3319;g1097061bd9f_0_353"/>
            <p:cNvSpPr/>
            <p:nvPr/>
          </p:nvSpPr>
          <p:spPr>
            <a:xfrm>
              <a:off x="4824616" y="2734448"/>
              <a:ext cx="141998" cy="124151"/>
            </a:xfrm>
            <a:custGeom>
              <a:avLst/>
              <a:gdLst/>
              <a:ahLst/>
              <a:cxnLst/>
              <a:rect l="l" t="t" r="r" b="b"/>
              <a:pathLst>
                <a:path w="5267" h="4605" extrusionOk="0">
                  <a:moveTo>
                    <a:pt x="5266" y="0"/>
                  </a:moveTo>
                  <a:lnTo>
                    <a:pt x="0" y="3204"/>
                  </a:lnTo>
                  <a:lnTo>
                    <a:pt x="2452" y="4604"/>
                  </a:lnTo>
                  <a:lnTo>
                    <a:pt x="5266" y="2994"/>
                  </a:lnTo>
                  <a:lnTo>
                    <a:pt x="5266"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20" name="Google Shape;3320;g1097061bd9f_0_353"/>
          <p:cNvGrpSpPr/>
          <p:nvPr/>
        </p:nvGrpSpPr>
        <p:grpSpPr>
          <a:xfrm>
            <a:off x="8103411" y="2539465"/>
            <a:ext cx="342264" cy="342214"/>
            <a:chOff x="1533770" y="2734448"/>
            <a:chExt cx="366332" cy="366278"/>
          </a:xfrm>
        </p:grpSpPr>
        <p:sp>
          <p:nvSpPr>
            <p:cNvPr id="3321" name="Google Shape;3321;g1097061bd9f_0_353"/>
            <p:cNvSpPr/>
            <p:nvPr/>
          </p:nvSpPr>
          <p:spPr>
            <a:xfrm>
              <a:off x="1598663" y="3024861"/>
              <a:ext cx="21541" cy="21514"/>
            </a:xfrm>
            <a:custGeom>
              <a:avLst/>
              <a:gdLst/>
              <a:ahLst/>
              <a:cxnLst/>
              <a:rect l="l" t="t" r="r" b="b"/>
              <a:pathLst>
                <a:path w="799" h="798" extrusionOk="0">
                  <a:moveTo>
                    <a:pt x="1" y="1"/>
                  </a:moveTo>
                  <a:lnTo>
                    <a:pt x="1" y="797"/>
                  </a:lnTo>
                  <a:lnTo>
                    <a:pt x="799" y="797"/>
                  </a:lnTo>
                  <a:lnTo>
                    <a:pt x="799" y="1"/>
                  </a:ln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2" name="Google Shape;3322;g1097061bd9f_0_353"/>
            <p:cNvSpPr/>
            <p:nvPr/>
          </p:nvSpPr>
          <p:spPr>
            <a:xfrm>
              <a:off x="1727666" y="3003347"/>
              <a:ext cx="21541" cy="21541"/>
            </a:xfrm>
            <a:custGeom>
              <a:avLst/>
              <a:gdLst/>
              <a:ahLst/>
              <a:cxnLst/>
              <a:rect l="l" t="t" r="r" b="b"/>
              <a:pathLst>
                <a:path w="799" h="799" extrusionOk="0">
                  <a:moveTo>
                    <a:pt x="392" y="1"/>
                  </a:moveTo>
                  <a:cubicBezTo>
                    <a:pt x="181" y="1"/>
                    <a:pt x="0" y="181"/>
                    <a:pt x="0" y="407"/>
                  </a:cubicBezTo>
                  <a:cubicBezTo>
                    <a:pt x="0" y="618"/>
                    <a:pt x="181" y="799"/>
                    <a:pt x="392" y="799"/>
                  </a:cubicBezTo>
                  <a:cubicBezTo>
                    <a:pt x="618" y="799"/>
                    <a:pt x="798" y="618"/>
                    <a:pt x="798" y="407"/>
                  </a:cubicBezTo>
                  <a:cubicBezTo>
                    <a:pt x="798" y="181"/>
                    <a:pt x="618" y="1"/>
                    <a:pt x="392"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3" name="Google Shape;3323;g1097061bd9f_0_353"/>
            <p:cNvSpPr/>
            <p:nvPr/>
          </p:nvSpPr>
          <p:spPr>
            <a:xfrm>
              <a:off x="1533770" y="2928317"/>
              <a:ext cx="366332" cy="172409"/>
            </a:xfrm>
            <a:custGeom>
              <a:avLst/>
              <a:gdLst/>
              <a:ahLst/>
              <a:cxnLst/>
              <a:rect l="l" t="t" r="r" b="b"/>
              <a:pathLst>
                <a:path w="13588" h="6395" extrusionOk="0">
                  <a:moveTo>
                    <a:pt x="7584" y="1987"/>
                  </a:moveTo>
                  <a:cubicBezTo>
                    <a:pt x="8246" y="1987"/>
                    <a:pt x="8787" y="2528"/>
                    <a:pt x="8787" y="3190"/>
                  </a:cubicBezTo>
                  <a:cubicBezTo>
                    <a:pt x="8787" y="3837"/>
                    <a:pt x="8246" y="4378"/>
                    <a:pt x="7584" y="4378"/>
                  </a:cubicBezTo>
                  <a:cubicBezTo>
                    <a:pt x="6937" y="4378"/>
                    <a:pt x="6396" y="3837"/>
                    <a:pt x="6396" y="3190"/>
                  </a:cubicBezTo>
                  <a:cubicBezTo>
                    <a:pt x="6396" y="2528"/>
                    <a:pt x="6937" y="1987"/>
                    <a:pt x="7584" y="1987"/>
                  </a:cubicBezTo>
                  <a:close/>
                  <a:moveTo>
                    <a:pt x="10773" y="1987"/>
                  </a:moveTo>
                  <a:cubicBezTo>
                    <a:pt x="11435" y="1987"/>
                    <a:pt x="11962" y="2528"/>
                    <a:pt x="11962" y="3190"/>
                  </a:cubicBezTo>
                  <a:cubicBezTo>
                    <a:pt x="11962" y="3837"/>
                    <a:pt x="11435" y="4378"/>
                    <a:pt x="10773" y="4378"/>
                  </a:cubicBezTo>
                  <a:cubicBezTo>
                    <a:pt x="10111" y="4378"/>
                    <a:pt x="9585" y="3837"/>
                    <a:pt x="9585" y="3190"/>
                  </a:cubicBezTo>
                  <a:cubicBezTo>
                    <a:pt x="9585" y="2528"/>
                    <a:pt x="10111" y="1987"/>
                    <a:pt x="10773" y="1987"/>
                  </a:cubicBezTo>
                  <a:close/>
                  <a:moveTo>
                    <a:pt x="4410" y="1189"/>
                  </a:moveTo>
                  <a:cubicBezTo>
                    <a:pt x="5056" y="1189"/>
                    <a:pt x="5598" y="1730"/>
                    <a:pt x="5598" y="2392"/>
                  </a:cubicBezTo>
                  <a:cubicBezTo>
                    <a:pt x="5598" y="2603"/>
                    <a:pt x="5417" y="2784"/>
                    <a:pt x="5206" y="2784"/>
                  </a:cubicBezTo>
                  <a:cubicBezTo>
                    <a:pt x="4981" y="2784"/>
                    <a:pt x="4801" y="2603"/>
                    <a:pt x="4801" y="2392"/>
                  </a:cubicBezTo>
                  <a:cubicBezTo>
                    <a:pt x="4801" y="2167"/>
                    <a:pt x="4620" y="1987"/>
                    <a:pt x="4410" y="1987"/>
                  </a:cubicBezTo>
                  <a:cubicBezTo>
                    <a:pt x="4183" y="1987"/>
                    <a:pt x="4003" y="2167"/>
                    <a:pt x="4003" y="2392"/>
                  </a:cubicBezTo>
                  <a:lnTo>
                    <a:pt x="4003" y="4770"/>
                  </a:lnTo>
                  <a:cubicBezTo>
                    <a:pt x="4003" y="4996"/>
                    <a:pt x="3822" y="5176"/>
                    <a:pt x="3612" y="5176"/>
                  </a:cubicBezTo>
                  <a:lnTo>
                    <a:pt x="2017" y="5176"/>
                  </a:lnTo>
                  <a:cubicBezTo>
                    <a:pt x="1792" y="5176"/>
                    <a:pt x="1611" y="4996"/>
                    <a:pt x="1611" y="4770"/>
                  </a:cubicBezTo>
                  <a:lnTo>
                    <a:pt x="1611" y="3190"/>
                  </a:lnTo>
                  <a:cubicBezTo>
                    <a:pt x="1611" y="2964"/>
                    <a:pt x="1792" y="2784"/>
                    <a:pt x="2017" y="2784"/>
                  </a:cubicBezTo>
                  <a:lnTo>
                    <a:pt x="3206" y="2784"/>
                  </a:lnTo>
                  <a:lnTo>
                    <a:pt x="3206" y="2392"/>
                  </a:lnTo>
                  <a:cubicBezTo>
                    <a:pt x="3206" y="1730"/>
                    <a:pt x="3748" y="1189"/>
                    <a:pt x="4410" y="1189"/>
                  </a:cubicBezTo>
                  <a:close/>
                  <a:moveTo>
                    <a:pt x="1220" y="1"/>
                  </a:moveTo>
                  <a:cubicBezTo>
                    <a:pt x="558" y="1"/>
                    <a:pt x="1" y="527"/>
                    <a:pt x="1" y="1189"/>
                  </a:cubicBezTo>
                  <a:lnTo>
                    <a:pt x="1" y="5176"/>
                  </a:lnTo>
                  <a:cubicBezTo>
                    <a:pt x="1" y="5838"/>
                    <a:pt x="558" y="6394"/>
                    <a:pt x="1220" y="6394"/>
                  </a:cubicBezTo>
                  <a:lnTo>
                    <a:pt x="12398" y="6394"/>
                  </a:lnTo>
                  <a:cubicBezTo>
                    <a:pt x="13046" y="6394"/>
                    <a:pt x="13587" y="5838"/>
                    <a:pt x="13587" y="5176"/>
                  </a:cubicBezTo>
                  <a:lnTo>
                    <a:pt x="13587" y="1189"/>
                  </a:lnTo>
                  <a:cubicBezTo>
                    <a:pt x="13587" y="527"/>
                    <a:pt x="13046" y="1"/>
                    <a:pt x="12398"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4" name="Google Shape;3324;g1097061bd9f_0_353"/>
            <p:cNvSpPr/>
            <p:nvPr/>
          </p:nvSpPr>
          <p:spPr>
            <a:xfrm>
              <a:off x="1813669" y="3003347"/>
              <a:ext cx="21110" cy="21541"/>
            </a:xfrm>
            <a:custGeom>
              <a:avLst/>
              <a:gdLst/>
              <a:ahLst/>
              <a:cxnLst/>
              <a:rect l="l" t="t" r="r" b="b"/>
              <a:pathLst>
                <a:path w="783" h="799" extrusionOk="0">
                  <a:moveTo>
                    <a:pt x="391" y="1"/>
                  </a:moveTo>
                  <a:cubicBezTo>
                    <a:pt x="166" y="1"/>
                    <a:pt x="0" y="181"/>
                    <a:pt x="0" y="407"/>
                  </a:cubicBezTo>
                  <a:cubicBezTo>
                    <a:pt x="0" y="618"/>
                    <a:pt x="166" y="799"/>
                    <a:pt x="391" y="799"/>
                  </a:cubicBezTo>
                  <a:cubicBezTo>
                    <a:pt x="617" y="799"/>
                    <a:pt x="782" y="618"/>
                    <a:pt x="782" y="407"/>
                  </a:cubicBezTo>
                  <a:cubicBezTo>
                    <a:pt x="782" y="181"/>
                    <a:pt x="617" y="1"/>
                    <a:pt x="391"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5" name="Google Shape;3325;g1097061bd9f_0_353"/>
            <p:cNvSpPr/>
            <p:nvPr/>
          </p:nvSpPr>
          <p:spPr>
            <a:xfrm>
              <a:off x="1600712" y="2831801"/>
              <a:ext cx="60876" cy="21487"/>
            </a:xfrm>
            <a:custGeom>
              <a:avLst/>
              <a:gdLst/>
              <a:ahLst/>
              <a:cxnLst/>
              <a:rect l="l" t="t" r="r" b="b"/>
              <a:pathLst>
                <a:path w="2258" h="797" extrusionOk="0">
                  <a:moveTo>
                    <a:pt x="1129" y="0"/>
                  </a:moveTo>
                  <a:cubicBezTo>
                    <a:pt x="603" y="0"/>
                    <a:pt x="166" y="331"/>
                    <a:pt x="1" y="797"/>
                  </a:cubicBezTo>
                  <a:lnTo>
                    <a:pt x="2258" y="797"/>
                  </a:lnTo>
                  <a:cubicBezTo>
                    <a:pt x="2092" y="331"/>
                    <a:pt x="1640" y="0"/>
                    <a:pt x="1129"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6" name="Google Shape;3326;g1097061bd9f_0_353"/>
            <p:cNvSpPr/>
            <p:nvPr/>
          </p:nvSpPr>
          <p:spPr>
            <a:xfrm>
              <a:off x="1727666" y="2810286"/>
              <a:ext cx="21541" cy="21541"/>
            </a:xfrm>
            <a:custGeom>
              <a:avLst/>
              <a:gdLst/>
              <a:ahLst/>
              <a:cxnLst/>
              <a:rect l="l" t="t" r="r" b="b"/>
              <a:pathLst>
                <a:path w="799" h="799" extrusionOk="0">
                  <a:moveTo>
                    <a:pt x="392" y="0"/>
                  </a:moveTo>
                  <a:cubicBezTo>
                    <a:pt x="181" y="0"/>
                    <a:pt x="0" y="181"/>
                    <a:pt x="0" y="391"/>
                  </a:cubicBezTo>
                  <a:cubicBezTo>
                    <a:pt x="0" y="617"/>
                    <a:pt x="181" y="798"/>
                    <a:pt x="392" y="798"/>
                  </a:cubicBezTo>
                  <a:cubicBezTo>
                    <a:pt x="618" y="798"/>
                    <a:pt x="798" y="617"/>
                    <a:pt x="798" y="391"/>
                  </a:cubicBezTo>
                  <a:cubicBezTo>
                    <a:pt x="798" y="181"/>
                    <a:pt x="618" y="0"/>
                    <a:pt x="392"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7" name="Google Shape;3327;g1097061bd9f_0_353"/>
            <p:cNvSpPr/>
            <p:nvPr/>
          </p:nvSpPr>
          <p:spPr>
            <a:xfrm>
              <a:off x="1620177" y="2788799"/>
              <a:ext cx="21514" cy="21514"/>
            </a:xfrm>
            <a:custGeom>
              <a:avLst/>
              <a:gdLst/>
              <a:ahLst/>
              <a:cxnLst/>
              <a:rect l="l" t="t" r="r" b="b"/>
              <a:pathLst>
                <a:path w="798" h="798" extrusionOk="0">
                  <a:moveTo>
                    <a:pt x="407" y="0"/>
                  </a:moveTo>
                  <a:cubicBezTo>
                    <a:pt x="182" y="0"/>
                    <a:pt x="1" y="181"/>
                    <a:pt x="1" y="391"/>
                  </a:cubicBezTo>
                  <a:cubicBezTo>
                    <a:pt x="1" y="616"/>
                    <a:pt x="182" y="797"/>
                    <a:pt x="407" y="797"/>
                  </a:cubicBezTo>
                  <a:cubicBezTo>
                    <a:pt x="617" y="797"/>
                    <a:pt x="798" y="616"/>
                    <a:pt x="798" y="391"/>
                  </a:cubicBezTo>
                  <a:cubicBezTo>
                    <a:pt x="798" y="181"/>
                    <a:pt x="617" y="0"/>
                    <a:pt x="407"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8" name="Google Shape;3328;g1097061bd9f_0_353"/>
            <p:cNvSpPr/>
            <p:nvPr/>
          </p:nvSpPr>
          <p:spPr>
            <a:xfrm>
              <a:off x="1533770" y="2734448"/>
              <a:ext cx="366332" cy="172382"/>
            </a:xfrm>
            <a:custGeom>
              <a:avLst/>
              <a:gdLst/>
              <a:ahLst/>
              <a:cxnLst/>
              <a:rect l="l" t="t" r="r" b="b"/>
              <a:pathLst>
                <a:path w="13588" h="6394" extrusionOk="0">
                  <a:moveTo>
                    <a:pt x="7584" y="2016"/>
                  </a:moveTo>
                  <a:cubicBezTo>
                    <a:pt x="8246" y="2016"/>
                    <a:pt x="8787" y="2558"/>
                    <a:pt x="8787" y="3204"/>
                  </a:cubicBezTo>
                  <a:cubicBezTo>
                    <a:pt x="8787" y="3866"/>
                    <a:pt x="8246" y="4408"/>
                    <a:pt x="7584" y="4408"/>
                  </a:cubicBezTo>
                  <a:cubicBezTo>
                    <a:pt x="6937" y="4408"/>
                    <a:pt x="6396" y="3866"/>
                    <a:pt x="6396" y="3204"/>
                  </a:cubicBezTo>
                  <a:cubicBezTo>
                    <a:pt x="6396" y="2558"/>
                    <a:pt x="6937" y="2016"/>
                    <a:pt x="7584" y="2016"/>
                  </a:cubicBezTo>
                  <a:close/>
                  <a:moveTo>
                    <a:pt x="10773" y="2016"/>
                  </a:moveTo>
                  <a:cubicBezTo>
                    <a:pt x="11435" y="2016"/>
                    <a:pt x="11962" y="2558"/>
                    <a:pt x="11962" y="3204"/>
                  </a:cubicBezTo>
                  <a:cubicBezTo>
                    <a:pt x="11962" y="3866"/>
                    <a:pt x="11435" y="4408"/>
                    <a:pt x="10773" y="4408"/>
                  </a:cubicBezTo>
                  <a:cubicBezTo>
                    <a:pt x="10111" y="4408"/>
                    <a:pt x="9585" y="3866"/>
                    <a:pt x="9585" y="3204"/>
                  </a:cubicBezTo>
                  <a:cubicBezTo>
                    <a:pt x="9585" y="2558"/>
                    <a:pt x="10111" y="2016"/>
                    <a:pt x="10773" y="2016"/>
                  </a:cubicBezTo>
                  <a:close/>
                  <a:moveTo>
                    <a:pt x="3612" y="1218"/>
                  </a:moveTo>
                  <a:cubicBezTo>
                    <a:pt x="4274" y="1218"/>
                    <a:pt x="4801" y="1760"/>
                    <a:pt x="4801" y="2407"/>
                  </a:cubicBezTo>
                  <a:cubicBezTo>
                    <a:pt x="4801" y="2663"/>
                    <a:pt x="4725" y="2889"/>
                    <a:pt x="4590" y="3084"/>
                  </a:cubicBezTo>
                  <a:cubicBezTo>
                    <a:pt x="5192" y="3430"/>
                    <a:pt x="5598" y="4062"/>
                    <a:pt x="5598" y="4799"/>
                  </a:cubicBezTo>
                  <a:cubicBezTo>
                    <a:pt x="5598" y="5025"/>
                    <a:pt x="5417" y="5206"/>
                    <a:pt x="5206" y="5206"/>
                  </a:cubicBezTo>
                  <a:lnTo>
                    <a:pt x="2017" y="5206"/>
                  </a:lnTo>
                  <a:cubicBezTo>
                    <a:pt x="1792" y="5206"/>
                    <a:pt x="1611" y="5025"/>
                    <a:pt x="1611" y="4799"/>
                  </a:cubicBezTo>
                  <a:cubicBezTo>
                    <a:pt x="1611" y="4062"/>
                    <a:pt x="2017" y="3430"/>
                    <a:pt x="2619" y="3084"/>
                  </a:cubicBezTo>
                  <a:cubicBezTo>
                    <a:pt x="2484" y="2889"/>
                    <a:pt x="2408" y="2663"/>
                    <a:pt x="2408" y="2407"/>
                  </a:cubicBezTo>
                  <a:cubicBezTo>
                    <a:pt x="2408" y="1760"/>
                    <a:pt x="2950" y="1218"/>
                    <a:pt x="3612" y="1218"/>
                  </a:cubicBezTo>
                  <a:close/>
                  <a:moveTo>
                    <a:pt x="1220" y="0"/>
                  </a:moveTo>
                  <a:cubicBezTo>
                    <a:pt x="558" y="0"/>
                    <a:pt x="1" y="556"/>
                    <a:pt x="1" y="1218"/>
                  </a:cubicBezTo>
                  <a:lnTo>
                    <a:pt x="1" y="5206"/>
                  </a:lnTo>
                  <a:cubicBezTo>
                    <a:pt x="1" y="5852"/>
                    <a:pt x="558" y="6394"/>
                    <a:pt x="1220" y="6394"/>
                  </a:cubicBezTo>
                  <a:lnTo>
                    <a:pt x="12398" y="6394"/>
                  </a:lnTo>
                  <a:cubicBezTo>
                    <a:pt x="13046" y="6394"/>
                    <a:pt x="13587" y="5852"/>
                    <a:pt x="13587" y="5206"/>
                  </a:cubicBezTo>
                  <a:lnTo>
                    <a:pt x="13587" y="1218"/>
                  </a:lnTo>
                  <a:cubicBezTo>
                    <a:pt x="13587" y="556"/>
                    <a:pt x="13046" y="0"/>
                    <a:pt x="12398"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9" name="Google Shape;3329;g1097061bd9f_0_353"/>
            <p:cNvSpPr/>
            <p:nvPr/>
          </p:nvSpPr>
          <p:spPr>
            <a:xfrm>
              <a:off x="1813669" y="2810286"/>
              <a:ext cx="21110" cy="21541"/>
            </a:xfrm>
            <a:custGeom>
              <a:avLst/>
              <a:gdLst/>
              <a:ahLst/>
              <a:cxnLst/>
              <a:rect l="l" t="t" r="r" b="b"/>
              <a:pathLst>
                <a:path w="783" h="799" extrusionOk="0">
                  <a:moveTo>
                    <a:pt x="391" y="0"/>
                  </a:moveTo>
                  <a:cubicBezTo>
                    <a:pt x="166" y="0"/>
                    <a:pt x="0" y="181"/>
                    <a:pt x="0" y="391"/>
                  </a:cubicBezTo>
                  <a:cubicBezTo>
                    <a:pt x="0" y="617"/>
                    <a:pt x="166" y="798"/>
                    <a:pt x="391" y="798"/>
                  </a:cubicBezTo>
                  <a:cubicBezTo>
                    <a:pt x="617" y="798"/>
                    <a:pt x="782" y="617"/>
                    <a:pt x="782" y="391"/>
                  </a:cubicBezTo>
                  <a:cubicBezTo>
                    <a:pt x="782" y="181"/>
                    <a:pt x="617" y="0"/>
                    <a:pt x="391"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330" name="Google Shape;3330;g1097061bd9f_0_353"/>
          <p:cNvSpPr/>
          <p:nvPr/>
        </p:nvSpPr>
        <p:spPr>
          <a:xfrm>
            <a:off x="48868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g1097061bd9f_0_353"/>
          <p:cNvSpPr/>
          <p:nvPr/>
        </p:nvSpPr>
        <p:spPr>
          <a:xfrm>
            <a:off x="46582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g1097061bd9f_0_353"/>
          <p:cNvSpPr/>
          <p:nvPr/>
        </p:nvSpPr>
        <p:spPr>
          <a:xfrm>
            <a:off x="4421420"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g1097061bd9f_0_353"/>
          <p:cNvSpPr/>
          <p:nvPr/>
        </p:nvSpPr>
        <p:spPr>
          <a:xfrm>
            <a:off x="4176413" y="4544650"/>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g1097061bd9f_0_353"/>
          <p:cNvSpPr txBox="1"/>
          <p:nvPr/>
        </p:nvSpPr>
        <p:spPr>
          <a:xfrm>
            <a:off x="564427" y="3136509"/>
            <a:ext cx="5298900" cy="132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Basics of Bootstrap; Built-in Support ,functions, CSS, components ,jQuery plug-ins etc.</a:t>
            </a:r>
            <a:br>
              <a:rPr lang="en" sz="1600" b="1" i="0" u="none" strike="noStrike" cap="none">
                <a:solidFill>
                  <a:schemeClr val="accent1"/>
                </a:solidFill>
                <a:latin typeface="Darker Grotesque"/>
                <a:ea typeface="Darker Grotesque"/>
                <a:cs typeface="Darker Grotesque"/>
                <a:sym typeface="Darker Grotesque"/>
              </a:rPr>
            </a:br>
            <a:r>
              <a:rPr lang="en" sz="1600" b="1" i="0" u="none" strike="noStrike" cap="none">
                <a:solidFill>
                  <a:schemeClr val="accent1"/>
                </a:solidFill>
                <a:latin typeface="Darker Grotesque"/>
                <a:ea typeface="Darker Grotesque"/>
                <a:cs typeface="Darker Grotesque"/>
                <a:sym typeface="Darker Grotesque"/>
              </a:rPr>
              <a:t>In this module we shall use the functions of bootstrap to modify the websites and make it more functional</a:t>
            </a:r>
            <a:endParaRPr sz="1600" b="1" i="0" u="none" strike="noStrike" cap="none">
              <a:solidFill>
                <a:schemeClr val="accent1"/>
              </a:solidFill>
              <a:latin typeface="Darker Grotesque"/>
              <a:ea typeface="Darker Grotesque"/>
              <a:cs typeface="Darker Grotesque"/>
              <a:sym typeface="Darker Grotesq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8"/>
        <p:cNvGrpSpPr/>
        <p:nvPr/>
      </p:nvGrpSpPr>
      <p:grpSpPr>
        <a:xfrm>
          <a:off x="0" y="0"/>
          <a:ext cx="0" cy="0"/>
          <a:chOff x="0" y="0"/>
          <a:chExt cx="0" cy="0"/>
        </a:xfrm>
      </p:grpSpPr>
      <p:pic>
        <p:nvPicPr>
          <p:cNvPr id="3339" name="Google Shape;3339;p26"/>
          <p:cNvPicPr preferRelativeResize="0"/>
          <p:nvPr/>
        </p:nvPicPr>
        <p:blipFill>
          <a:blip r:embed="rId3">
            <a:alphaModFix/>
          </a:blip>
          <a:stretch>
            <a:fillRect/>
          </a:stretch>
        </p:blipFill>
        <p:spPr>
          <a:xfrm>
            <a:off x="344100" y="193500"/>
            <a:ext cx="8455800" cy="4756500"/>
          </a:xfrm>
          <a:prstGeom prst="roundRect">
            <a:avLst>
              <a:gd name="adj" fmla="val 4748"/>
            </a:avLst>
          </a:prstGeom>
          <a:noFill/>
          <a:ln>
            <a:noFill/>
          </a:ln>
        </p:spPr>
      </p:pic>
      <p:sp>
        <p:nvSpPr>
          <p:cNvPr id="3340" name="Google Shape;3340;p26"/>
          <p:cNvSpPr/>
          <p:nvPr/>
        </p:nvSpPr>
        <p:spPr>
          <a:xfrm>
            <a:off x="-1140600" y="4010400"/>
            <a:ext cx="3198000" cy="555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6"/>
          <p:cNvSpPr txBox="1">
            <a:spLocks noGrp="1"/>
          </p:cNvSpPr>
          <p:nvPr>
            <p:ph type="title"/>
          </p:nvPr>
        </p:nvSpPr>
        <p:spPr>
          <a:xfrm>
            <a:off x="-108275" y="3931200"/>
            <a:ext cx="2226600" cy="714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000"/>
              <a:buNone/>
            </a:pPr>
            <a:r>
              <a:rPr lang="en" sz="2600"/>
              <a:t>SNAPSHOT</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5"/>
        <p:cNvGrpSpPr/>
        <p:nvPr/>
      </p:nvGrpSpPr>
      <p:grpSpPr>
        <a:xfrm>
          <a:off x="0" y="0"/>
          <a:ext cx="0" cy="0"/>
          <a:chOff x="0" y="0"/>
          <a:chExt cx="0" cy="0"/>
        </a:xfrm>
      </p:grpSpPr>
      <p:sp>
        <p:nvSpPr>
          <p:cNvPr id="3346" name="Google Shape;3346;p16"/>
          <p:cNvSpPr txBox="1">
            <a:spLocks noGrp="1"/>
          </p:cNvSpPr>
          <p:nvPr>
            <p:ph type="ctrTitle" idx="4294967295"/>
          </p:nvPr>
        </p:nvSpPr>
        <p:spPr>
          <a:xfrm>
            <a:off x="-541425" y="1128475"/>
            <a:ext cx="5786100" cy="27789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5200"/>
              <a:buNone/>
            </a:pPr>
            <a:r>
              <a:rPr lang="en" sz="8200"/>
              <a:t>CODE</a:t>
            </a:r>
            <a:endParaRPr sz="8200"/>
          </a:p>
        </p:txBody>
      </p:sp>
      <p:pic>
        <p:nvPicPr>
          <p:cNvPr id="3347" name="Google Shape;3347;p16"/>
          <p:cNvPicPr preferRelativeResize="0"/>
          <p:nvPr/>
        </p:nvPicPr>
        <p:blipFill rotWithShape="1">
          <a:blip r:embed="rId3">
            <a:alphaModFix/>
          </a:blip>
          <a:srcRect b="47737"/>
          <a:stretch/>
        </p:blipFill>
        <p:spPr>
          <a:xfrm>
            <a:off x="4014200" y="572750"/>
            <a:ext cx="5014876" cy="3998000"/>
          </a:xfrm>
          <a:prstGeom prst="rect">
            <a:avLst/>
          </a:prstGeom>
          <a:noFill/>
          <a:ln>
            <a:noFill/>
          </a:ln>
        </p:spPr>
      </p:pic>
      <p:sp>
        <p:nvSpPr>
          <p:cNvPr id="3348" name="Google Shape;3348;p16"/>
          <p:cNvSpPr/>
          <p:nvPr/>
        </p:nvSpPr>
        <p:spPr>
          <a:xfrm>
            <a:off x="486400" y="485375"/>
            <a:ext cx="2991900" cy="179100"/>
          </a:xfrm>
          <a:prstGeom prst="roundRect">
            <a:avLst>
              <a:gd name="adj" fmla="val 50000"/>
            </a:avLst>
          </a:prstGeom>
          <a:solidFill>
            <a:schemeClr val="accent5"/>
          </a:solidFill>
          <a:ln w="190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9" name="Google Shape;3349;p16"/>
          <p:cNvSpPr/>
          <p:nvPr/>
        </p:nvSpPr>
        <p:spPr>
          <a:xfrm>
            <a:off x="7563500" y="4632801"/>
            <a:ext cx="1054800" cy="133500"/>
          </a:xfrm>
          <a:prstGeom prst="roundRect">
            <a:avLst>
              <a:gd name="adj" fmla="val 50000"/>
            </a:avLst>
          </a:prstGeom>
          <a:solidFill>
            <a:schemeClr val="accent5"/>
          </a:solidFill>
          <a:ln w="190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0" name="Google Shape;3350;p16"/>
          <p:cNvSpPr/>
          <p:nvPr/>
        </p:nvSpPr>
        <p:spPr>
          <a:xfrm>
            <a:off x="578253" y="526648"/>
            <a:ext cx="87300" cy="87300"/>
          </a:xfrm>
          <a:prstGeom prst="ellipse">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6"/>
          <p:cNvSpPr/>
          <p:nvPr/>
        </p:nvSpPr>
        <p:spPr>
          <a:xfrm>
            <a:off x="730653" y="526648"/>
            <a:ext cx="87300" cy="873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6"/>
          <p:cNvSpPr/>
          <p:nvPr/>
        </p:nvSpPr>
        <p:spPr>
          <a:xfrm>
            <a:off x="883053" y="526648"/>
            <a:ext cx="87300" cy="87300"/>
          </a:xfrm>
          <a:prstGeom prst="ellipse">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6"/>
        <p:cNvGrpSpPr/>
        <p:nvPr/>
      </p:nvGrpSpPr>
      <p:grpSpPr>
        <a:xfrm>
          <a:off x="0" y="0"/>
          <a:ext cx="0" cy="0"/>
          <a:chOff x="0" y="0"/>
          <a:chExt cx="0" cy="0"/>
        </a:xfrm>
      </p:grpSpPr>
      <p:sp>
        <p:nvSpPr>
          <p:cNvPr id="3357" name="Google Shape;3357;g1097061bd9f_1_11"/>
          <p:cNvSpPr txBox="1"/>
          <p:nvPr/>
        </p:nvSpPr>
        <p:spPr>
          <a:xfrm>
            <a:off x="4006525" y="2171550"/>
            <a:ext cx="7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CODE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1"/>
        <p:cNvGrpSpPr/>
        <p:nvPr/>
      </p:nvGrpSpPr>
      <p:grpSpPr>
        <a:xfrm>
          <a:off x="0" y="0"/>
          <a:ext cx="0" cy="0"/>
          <a:chOff x="0" y="0"/>
          <a:chExt cx="0" cy="0"/>
        </a:xfrm>
      </p:grpSpPr>
      <p:sp>
        <p:nvSpPr>
          <p:cNvPr id="3362" name="Google Shape;3362;g1097061bd9f_1_1"/>
          <p:cNvSpPr txBox="1">
            <a:spLocks noGrp="1"/>
          </p:cNvSpPr>
          <p:nvPr>
            <p:ph type="ctrTitle" idx="4294967295"/>
          </p:nvPr>
        </p:nvSpPr>
        <p:spPr>
          <a:xfrm>
            <a:off x="-541425" y="1128475"/>
            <a:ext cx="5786100" cy="27789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5200"/>
              <a:buNone/>
            </a:pPr>
            <a:r>
              <a:rPr lang="en" sz="8200"/>
              <a:t>DEMO</a:t>
            </a:r>
            <a:endParaRPr sz="8200"/>
          </a:p>
        </p:txBody>
      </p:sp>
      <p:pic>
        <p:nvPicPr>
          <p:cNvPr id="3363" name="Google Shape;3363;g1097061bd9f_1_1"/>
          <p:cNvPicPr preferRelativeResize="0"/>
          <p:nvPr/>
        </p:nvPicPr>
        <p:blipFill rotWithShape="1">
          <a:blip r:embed="rId3">
            <a:alphaModFix/>
          </a:blip>
          <a:srcRect b="47737"/>
          <a:stretch/>
        </p:blipFill>
        <p:spPr>
          <a:xfrm>
            <a:off x="4014200" y="572750"/>
            <a:ext cx="5014876" cy="3998000"/>
          </a:xfrm>
          <a:prstGeom prst="rect">
            <a:avLst/>
          </a:prstGeom>
          <a:noFill/>
          <a:ln>
            <a:noFill/>
          </a:ln>
        </p:spPr>
      </p:pic>
      <p:sp>
        <p:nvSpPr>
          <p:cNvPr id="3364" name="Google Shape;3364;g1097061bd9f_1_1"/>
          <p:cNvSpPr/>
          <p:nvPr/>
        </p:nvSpPr>
        <p:spPr>
          <a:xfrm>
            <a:off x="486400" y="485375"/>
            <a:ext cx="2991900" cy="179100"/>
          </a:xfrm>
          <a:prstGeom prst="roundRect">
            <a:avLst>
              <a:gd name="adj" fmla="val 50000"/>
            </a:avLst>
          </a:prstGeom>
          <a:solidFill>
            <a:schemeClr val="accent5"/>
          </a:solidFill>
          <a:ln w="190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5" name="Google Shape;3365;g1097061bd9f_1_1"/>
          <p:cNvSpPr/>
          <p:nvPr/>
        </p:nvSpPr>
        <p:spPr>
          <a:xfrm>
            <a:off x="7563500" y="4632801"/>
            <a:ext cx="1054800" cy="133500"/>
          </a:xfrm>
          <a:prstGeom prst="roundRect">
            <a:avLst>
              <a:gd name="adj" fmla="val 50000"/>
            </a:avLst>
          </a:prstGeom>
          <a:solidFill>
            <a:schemeClr val="accent5"/>
          </a:solidFill>
          <a:ln w="190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6" name="Google Shape;3366;g1097061bd9f_1_1"/>
          <p:cNvSpPr/>
          <p:nvPr/>
        </p:nvSpPr>
        <p:spPr>
          <a:xfrm>
            <a:off x="578253" y="526648"/>
            <a:ext cx="87300" cy="87300"/>
          </a:xfrm>
          <a:prstGeom prst="ellipse">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g1097061bd9f_1_1"/>
          <p:cNvSpPr/>
          <p:nvPr/>
        </p:nvSpPr>
        <p:spPr>
          <a:xfrm>
            <a:off x="730653" y="526648"/>
            <a:ext cx="87300" cy="873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g1097061bd9f_1_1"/>
          <p:cNvSpPr/>
          <p:nvPr/>
        </p:nvSpPr>
        <p:spPr>
          <a:xfrm>
            <a:off x="883053" y="526648"/>
            <a:ext cx="87300" cy="87300"/>
          </a:xfrm>
          <a:prstGeom prst="ellipse">
            <a:avLst/>
          </a:prstGeom>
          <a:solidFill>
            <a:schemeClr val="accent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3" name="Google Shape;3373;g1097061bd9f_1_14"/>
          <p:cNvSpPr txBox="1"/>
          <p:nvPr/>
        </p:nvSpPr>
        <p:spPr>
          <a:xfrm>
            <a:off x="4087725" y="2171550"/>
            <a:ext cx="7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DEMO</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7"/>
        <p:cNvGrpSpPr/>
        <p:nvPr/>
      </p:nvGrpSpPr>
      <p:grpSpPr>
        <a:xfrm>
          <a:off x="0" y="0"/>
          <a:ext cx="0" cy="0"/>
          <a:chOff x="0" y="0"/>
          <a:chExt cx="0" cy="0"/>
        </a:xfrm>
      </p:grpSpPr>
      <p:sp>
        <p:nvSpPr>
          <p:cNvPr id="3378" name="Google Shape;3378;g1097061bd9f_0_428"/>
          <p:cNvSpPr/>
          <p:nvPr/>
        </p:nvSpPr>
        <p:spPr>
          <a:xfrm rot="4628371" flipH="1">
            <a:off x="4018268" y="532137"/>
            <a:ext cx="1758306" cy="2402032"/>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196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79" name="Google Shape;3379;g1097061bd9f_0_428"/>
          <p:cNvGrpSpPr/>
          <p:nvPr/>
        </p:nvGrpSpPr>
        <p:grpSpPr>
          <a:xfrm>
            <a:off x="1663050" y="1560963"/>
            <a:ext cx="6028200" cy="1923900"/>
            <a:chOff x="1663050" y="1560963"/>
            <a:chExt cx="6028200" cy="1923900"/>
          </a:xfrm>
        </p:grpSpPr>
        <p:sp>
          <p:nvSpPr>
            <p:cNvPr id="3380" name="Google Shape;3380;g1097061bd9f_0_428"/>
            <p:cNvSpPr/>
            <p:nvPr/>
          </p:nvSpPr>
          <p:spPr>
            <a:xfrm>
              <a:off x="1663050" y="1560963"/>
              <a:ext cx="6028200" cy="1923900"/>
            </a:xfrm>
            <a:prstGeom prst="roundRect">
              <a:avLst>
                <a:gd name="adj" fmla="val 5229"/>
              </a:avLst>
            </a:prstGeom>
            <a:solidFill>
              <a:schemeClr val="accent1"/>
            </a:solidFill>
            <a:ln w="9525" cap="flat" cmpd="sng">
              <a:solidFill>
                <a:schemeClr val="accent6"/>
              </a:solidFill>
              <a:prstDash val="solid"/>
              <a:round/>
              <a:headEnd type="none" w="sm" len="sm"/>
              <a:tailEnd type="none" w="sm" len="sm"/>
            </a:ln>
            <a:effectLst>
              <a:outerShdw blurRad="57150" dist="19050" dir="5400000" algn="bl" rotWithShape="0">
                <a:schemeClr val="dk1">
                  <a:alpha val="498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81" name="Google Shape;3381;g1097061bd9f_0_428"/>
            <p:cNvGrpSpPr/>
            <p:nvPr/>
          </p:nvGrpSpPr>
          <p:grpSpPr>
            <a:xfrm>
              <a:off x="1890525" y="1673509"/>
              <a:ext cx="2008800" cy="146100"/>
              <a:chOff x="847125" y="3296850"/>
              <a:chExt cx="2008800" cy="146100"/>
            </a:xfrm>
          </p:grpSpPr>
          <p:sp>
            <p:nvSpPr>
              <p:cNvPr id="3382" name="Google Shape;3382;g1097061bd9f_0_428"/>
              <p:cNvSpPr/>
              <p:nvPr/>
            </p:nvSpPr>
            <p:spPr>
              <a:xfrm>
                <a:off x="847125" y="3296850"/>
                <a:ext cx="2008800" cy="146100"/>
              </a:xfrm>
              <a:prstGeom prst="roundRect">
                <a:avLst>
                  <a:gd name="adj" fmla="val 50000"/>
                </a:avLst>
              </a:prstGeom>
              <a:solidFill>
                <a:schemeClr val="dk1"/>
              </a:solidFill>
              <a:ln w="9525" cap="flat" cmpd="sng">
                <a:solidFill>
                  <a:schemeClr val="accent1"/>
                </a:solidFill>
                <a:prstDash val="solid"/>
                <a:round/>
                <a:headEnd type="none" w="sm" len="sm"/>
                <a:tailEnd type="none" w="sm" len="sm"/>
              </a:ln>
              <a:effectLst>
                <a:outerShdw blurRad="57150" dist="19050" dir="5400000" algn="bl" rotWithShape="0">
                  <a:schemeClr val="dk1">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83" name="Google Shape;3383;g1097061bd9f_0_428"/>
              <p:cNvGrpSpPr/>
              <p:nvPr/>
            </p:nvGrpSpPr>
            <p:grpSpPr>
              <a:xfrm rot="10800000" flipH="1">
                <a:off x="878210" y="3322947"/>
                <a:ext cx="429322" cy="93999"/>
                <a:chOff x="5795037" y="809024"/>
                <a:chExt cx="431653" cy="94500"/>
              </a:xfrm>
            </p:grpSpPr>
            <p:sp>
              <p:nvSpPr>
                <p:cNvPr id="3384" name="Google Shape;3384;g1097061bd9f_0_428"/>
                <p:cNvSpPr/>
                <p:nvPr/>
              </p:nvSpPr>
              <p:spPr>
                <a:xfrm>
                  <a:off x="5795037" y="809024"/>
                  <a:ext cx="94500" cy="94500"/>
                </a:xfrm>
                <a:prstGeom prst="ellipse">
                  <a:avLst/>
                </a:prstGeom>
                <a:solidFill>
                  <a:schemeClr val="accent2"/>
                </a:solidFill>
                <a:ln>
                  <a:noFill/>
                </a:ln>
                <a:effectLst>
                  <a:outerShdw blurRad="57150" dist="19050" dir="5400000" algn="bl" rotWithShape="0">
                    <a:srgbClr val="5352EE">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5" name="Google Shape;3385;g1097061bd9f_0_428"/>
                <p:cNvSpPr/>
                <p:nvPr/>
              </p:nvSpPr>
              <p:spPr>
                <a:xfrm>
                  <a:off x="5963614" y="809024"/>
                  <a:ext cx="94500" cy="94500"/>
                </a:xfrm>
                <a:prstGeom prst="ellipse">
                  <a:avLst/>
                </a:prstGeom>
                <a:solidFill>
                  <a:schemeClr val="accent4"/>
                </a:solidFill>
                <a:ln>
                  <a:noFill/>
                </a:ln>
                <a:effectLst>
                  <a:outerShdw blurRad="57150" dist="19050" dir="5400000" algn="bl" rotWithShape="0">
                    <a:srgbClr val="5352EE">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6" name="Google Shape;3386;g1097061bd9f_0_42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sp>
        <p:nvSpPr>
          <p:cNvPr id="3387" name="Google Shape;3387;g1097061bd9f_0_428"/>
          <p:cNvSpPr/>
          <p:nvPr/>
        </p:nvSpPr>
        <p:spPr>
          <a:xfrm>
            <a:off x="2041842" y="3348375"/>
            <a:ext cx="54288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498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88" name="Google Shape;3388;g1097061bd9f_0_428"/>
          <p:cNvGrpSpPr/>
          <p:nvPr/>
        </p:nvGrpSpPr>
        <p:grpSpPr>
          <a:xfrm>
            <a:off x="7474997" y="2099717"/>
            <a:ext cx="627083" cy="436814"/>
            <a:chOff x="5779976" y="1418876"/>
            <a:chExt cx="421200" cy="293400"/>
          </a:xfrm>
        </p:grpSpPr>
        <p:sp>
          <p:nvSpPr>
            <p:cNvPr id="3389" name="Google Shape;3389;g1097061bd9f_0_42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09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0" name="Google Shape;3390;g1097061bd9f_0_42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solidFill>
            <a:ln>
              <a:noFill/>
            </a:ln>
            <a:effectLst>
              <a:outerShdw blurRad="57150" dist="19050" dir="5400000" algn="bl" rotWithShape="0">
                <a:schemeClr val="dk1">
                  <a:alpha val="3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435D74"/>
                </a:solidFill>
                <a:latin typeface="Arial"/>
                <a:ea typeface="Arial"/>
                <a:cs typeface="Arial"/>
                <a:sym typeface="Arial"/>
              </a:endParaRPr>
            </a:p>
          </p:txBody>
        </p:sp>
      </p:grpSp>
      <p:sp>
        <p:nvSpPr>
          <p:cNvPr id="3391" name="Google Shape;3391;g1097061bd9f_0_428"/>
          <p:cNvSpPr txBox="1">
            <a:spLocks noGrp="1"/>
          </p:cNvSpPr>
          <p:nvPr>
            <p:ph type="title" idx="4294967295"/>
          </p:nvPr>
        </p:nvSpPr>
        <p:spPr>
          <a:xfrm>
            <a:off x="2019250" y="1888063"/>
            <a:ext cx="5259300" cy="1416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sz="6600"/>
              <a:t>THANK YOU</a:t>
            </a:r>
            <a:endParaRPr sz="6600"/>
          </a:p>
        </p:txBody>
      </p:sp>
      <p:grpSp>
        <p:nvGrpSpPr>
          <p:cNvPr id="3392" name="Google Shape;3392;g1097061bd9f_0_428"/>
          <p:cNvGrpSpPr/>
          <p:nvPr/>
        </p:nvGrpSpPr>
        <p:grpSpPr>
          <a:xfrm>
            <a:off x="5635392" y="1327675"/>
            <a:ext cx="1796211" cy="517007"/>
            <a:chOff x="5635390" y="1327673"/>
            <a:chExt cx="1796211" cy="517007"/>
          </a:xfrm>
        </p:grpSpPr>
        <p:sp>
          <p:nvSpPr>
            <p:cNvPr id="3393" name="Google Shape;3393;g1097061bd9f_0_428"/>
            <p:cNvSpPr/>
            <p:nvPr/>
          </p:nvSpPr>
          <p:spPr>
            <a:xfrm>
              <a:off x="5635390" y="1327673"/>
              <a:ext cx="1796211" cy="517007"/>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6"/>
            </a:solidFill>
            <a:ln>
              <a:noFill/>
            </a:ln>
            <a:effectLst>
              <a:outerShdw blurRad="214313" dist="19050" dir="5400000" algn="bl" rotWithShape="0">
                <a:schemeClr val="dk1">
                  <a:alpha val="2471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4" name="Google Shape;3394;g1097061bd9f_0_428"/>
            <p:cNvSpPr/>
            <p:nvPr/>
          </p:nvSpPr>
          <p:spPr>
            <a:xfrm>
              <a:off x="5747997" y="1413625"/>
              <a:ext cx="377938" cy="345100"/>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294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5" name="Google Shape;3395;g1097061bd9f_0_428"/>
            <p:cNvSpPr/>
            <p:nvPr/>
          </p:nvSpPr>
          <p:spPr>
            <a:xfrm>
              <a:off x="6247053" y="1495746"/>
              <a:ext cx="633883" cy="53772"/>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2"/>
            </a:solidFill>
            <a:ln>
              <a:noFill/>
            </a:ln>
            <a:effectLst>
              <a:outerShdw blurRad="57150" dist="19050" dir="5400000" algn="bl" rotWithShape="0">
                <a:schemeClr val="dk1">
                  <a:alpha val="1294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6" name="Google Shape;3396;g1097061bd9f_0_428"/>
            <p:cNvSpPr/>
            <p:nvPr/>
          </p:nvSpPr>
          <p:spPr>
            <a:xfrm>
              <a:off x="6949568" y="1495746"/>
              <a:ext cx="317379" cy="53772"/>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2"/>
            </a:solidFill>
            <a:ln>
              <a:noFill/>
            </a:ln>
            <a:effectLst>
              <a:outerShdw blurRad="57150" dist="19050" dir="5400000" algn="bl" rotWithShape="0">
                <a:schemeClr val="dk1">
                  <a:alpha val="1294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7" name="Google Shape;3397;g1097061bd9f_0_428"/>
            <p:cNvSpPr/>
            <p:nvPr/>
          </p:nvSpPr>
          <p:spPr>
            <a:xfrm>
              <a:off x="6247053" y="1631830"/>
              <a:ext cx="379662" cy="54183"/>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2"/>
            </a:solidFill>
            <a:ln>
              <a:noFill/>
            </a:ln>
            <a:effectLst>
              <a:outerShdw blurRad="57150" dist="19050" dir="5400000" algn="bl" rotWithShape="0">
                <a:schemeClr val="dk1">
                  <a:alpha val="1294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98" name="Google Shape;3398;g1097061bd9f_0_428"/>
          <p:cNvGrpSpPr/>
          <p:nvPr/>
        </p:nvGrpSpPr>
        <p:grpSpPr>
          <a:xfrm>
            <a:off x="1041920" y="2311029"/>
            <a:ext cx="780888" cy="782286"/>
            <a:chOff x="1041920" y="2311029"/>
            <a:chExt cx="780888" cy="782286"/>
          </a:xfrm>
        </p:grpSpPr>
        <p:sp>
          <p:nvSpPr>
            <p:cNvPr id="3399" name="Google Shape;3399;g1097061bd9f_0_428"/>
            <p:cNvSpPr/>
            <p:nvPr/>
          </p:nvSpPr>
          <p:spPr>
            <a:xfrm>
              <a:off x="1041920" y="2311029"/>
              <a:ext cx="780888" cy="782286"/>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765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0" name="Google Shape;3400;g1097061bd9f_0_428"/>
            <p:cNvSpPr/>
            <p:nvPr/>
          </p:nvSpPr>
          <p:spPr>
            <a:xfrm>
              <a:off x="1185820" y="2443667"/>
              <a:ext cx="493103" cy="517009"/>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275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401" name="Google Shape;3401;g1097061bd9f_0_428"/>
          <p:cNvGrpSpPr/>
          <p:nvPr/>
        </p:nvGrpSpPr>
        <p:grpSpPr>
          <a:xfrm rot="2700000">
            <a:off x="1278521" y="3449824"/>
            <a:ext cx="620128" cy="233912"/>
            <a:chOff x="6872640" y="3300197"/>
            <a:chExt cx="620134" cy="233914"/>
          </a:xfrm>
        </p:grpSpPr>
        <p:sp>
          <p:nvSpPr>
            <p:cNvPr id="3402" name="Google Shape;3402;g1097061bd9f_0_428"/>
            <p:cNvSpPr/>
            <p:nvPr/>
          </p:nvSpPr>
          <p:spPr>
            <a:xfrm>
              <a:off x="7282174" y="3300197"/>
              <a:ext cx="210600" cy="210600"/>
            </a:xfrm>
            <a:prstGeom prst="ellipse">
              <a:avLst/>
            </a:prstGeom>
            <a:solidFill>
              <a:schemeClr val="accent1"/>
            </a:solidFill>
            <a:ln>
              <a:noFill/>
            </a:ln>
            <a:effectLst>
              <a:outerShdw blurRad="157163" dist="85725" dir="5400000" algn="bl" rotWithShape="0">
                <a:schemeClr val="dk1">
                  <a:alpha val="3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3" name="Google Shape;3403;g1097061bd9f_0_428"/>
            <p:cNvSpPr/>
            <p:nvPr/>
          </p:nvSpPr>
          <p:spPr>
            <a:xfrm>
              <a:off x="6872640" y="3488811"/>
              <a:ext cx="45300" cy="45300"/>
            </a:xfrm>
            <a:prstGeom prst="ellipse">
              <a:avLst/>
            </a:prstGeom>
            <a:solidFill>
              <a:schemeClr val="accent1"/>
            </a:solidFill>
            <a:ln>
              <a:noFill/>
            </a:ln>
            <a:effectLst>
              <a:outerShdw blurRad="157163" dist="85725" dir="5400000" algn="bl" rotWithShape="0">
                <a:schemeClr val="dk1">
                  <a:alpha val="3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404" name="Google Shape;3404;g1097061bd9f_0_428"/>
          <p:cNvSpPr/>
          <p:nvPr/>
        </p:nvSpPr>
        <p:spPr>
          <a:xfrm>
            <a:off x="48868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5" name="Google Shape;3405;g1097061bd9f_0_428"/>
          <p:cNvSpPr/>
          <p:nvPr/>
        </p:nvSpPr>
        <p:spPr>
          <a:xfrm>
            <a:off x="46582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6" name="Google Shape;3406;g1097061bd9f_0_428"/>
          <p:cNvSpPr/>
          <p:nvPr/>
        </p:nvSpPr>
        <p:spPr>
          <a:xfrm>
            <a:off x="4421420"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7" name="Google Shape;3407;g1097061bd9f_0_428"/>
          <p:cNvSpPr/>
          <p:nvPr/>
        </p:nvSpPr>
        <p:spPr>
          <a:xfrm>
            <a:off x="4176413" y="4544650"/>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4"/>
        <p:cNvGrpSpPr/>
        <p:nvPr/>
      </p:nvGrpSpPr>
      <p:grpSpPr>
        <a:xfrm>
          <a:off x="0" y="0"/>
          <a:ext cx="0" cy="0"/>
          <a:chOff x="0" y="0"/>
          <a:chExt cx="0" cy="0"/>
        </a:xfrm>
      </p:grpSpPr>
      <p:sp>
        <p:nvSpPr>
          <p:cNvPr id="2955" name="Google Shape;2955;p2"/>
          <p:cNvSpPr txBox="1">
            <a:spLocks noGrp="1"/>
          </p:cNvSpPr>
          <p:nvPr>
            <p:ph type="title"/>
          </p:nvPr>
        </p:nvSpPr>
        <p:spPr>
          <a:xfrm>
            <a:off x="151450" y="814050"/>
            <a:ext cx="8883300" cy="706200"/>
          </a:xfrm>
          <a:prstGeom prst="rect">
            <a:avLst/>
          </a:prstGeom>
          <a:solidFill>
            <a:schemeClr val="dk2"/>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000"/>
              <a:buNone/>
            </a:pPr>
            <a:r>
              <a:rPr lang="en"/>
              <a:t> </a:t>
            </a:r>
            <a:endParaRPr/>
          </a:p>
        </p:txBody>
      </p:sp>
      <p:sp>
        <p:nvSpPr>
          <p:cNvPr id="2956" name="Google Shape;2956;p2"/>
          <p:cNvSpPr/>
          <p:nvPr/>
        </p:nvSpPr>
        <p:spPr>
          <a:xfrm>
            <a:off x="497850" y="1523300"/>
            <a:ext cx="8148300" cy="249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
          <p:cNvSpPr txBox="1">
            <a:spLocks noGrp="1"/>
          </p:cNvSpPr>
          <p:nvPr>
            <p:ph type="title"/>
          </p:nvPr>
        </p:nvSpPr>
        <p:spPr>
          <a:xfrm>
            <a:off x="2169148" y="564850"/>
            <a:ext cx="5590500" cy="11376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4000" b="1">
                <a:solidFill>
                  <a:schemeClr val="accent6"/>
                </a:solidFill>
                <a:latin typeface="Nunito"/>
                <a:ea typeface="Nunito"/>
                <a:cs typeface="Nunito"/>
                <a:sym typeface="Nunito"/>
              </a:rPr>
              <a:t>GROUP MEMBERS</a:t>
            </a:r>
            <a:endParaRPr sz="4000" b="1">
              <a:solidFill>
                <a:schemeClr val="accent6"/>
              </a:solidFill>
              <a:latin typeface="Nunito"/>
              <a:ea typeface="Nunito"/>
              <a:cs typeface="Nunito"/>
              <a:sym typeface="Nunito"/>
            </a:endParaRPr>
          </a:p>
        </p:txBody>
      </p:sp>
      <p:sp>
        <p:nvSpPr>
          <p:cNvPr id="2958" name="Google Shape;2958;p2"/>
          <p:cNvSpPr/>
          <p:nvPr/>
        </p:nvSpPr>
        <p:spPr>
          <a:xfrm>
            <a:off x="158325" y="3997500"/>
            <a:ext cx="8883300" cy="1010700"/>
          </a:xfrm>
          <a:prstGeom prst="roundRect">
            <a:avLst>
              <a:gd name="adj" fmla="val 3611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9" name="Google Shape;2959;p2"/>
          <p:cNvPicPr preferRelativeResize="0"/>
          <p:nvPr/>
        </p:nvPicPr>
        <p:blipFill rotWithShape="1">
          <a:blip r:embed="rId3">
            <a:alphaModFix/>
          </a:blip>
          <a:srcRect/>
          <a:stretch/>
        </p:blipFill>
        <p:spPr>
          <a:xfrm flipH="1">
            <a:off x="5749100" y="1489988"/>
            <a:ext cx="3394900" cy="3394875"/>
          </a:xfrm>
          <a:prstGeom prst="rect">
            <a:avLst/>
          </a:prstGeom>
          <a:noFill/>
          <a:ln>
            <a:noFill/>
          </a:ln>
        </p:spPr>
      </p:pic>
      <p:sp>
        <p:nvSpPr>
          <p:cNvPr id="2960" name="Google Shape;2960;p2"/>
          <p:cNvSpPr txBox="1">
            <a:spLocks noGrp="1"/>
          </p:cNvSpPr>
          <p:nvPr>
            <p:ph type="subTitle" idx="1"/>
          </p:nvPr>
        </p:nvSpPr>
        <p:spPr>
          <a:xfrm>
            <a:off x="291500" y="2104425"/>
            <a:ext cx="5763300" cy="2166000"/>
          </a:xfrm>
          <a:prstGeom prst="rect">
            <a:avLst/>
          </a:prstGeom>
          <a:noFill/>
          <a:ln>
            <a:noFill/>
          </a:ln>
          <a:effectLst>
            <a:outerShdw blurRad="28575" dist="19050" dir="5400000" algn="bl" rotWithShape="0">
              <a:schemeClr val="dk1"/>
            </a:outerShdw>
          </a:effectLst>
        </p:spPr>
        <p:txBody>
          <a:bodyPr spcFirstLastPara="1" wrap="square" lIns="91425" tIns="91425" rIns="91425" bIns="91425" anchor="ctr" anchorCtr="0">
            <a:noAutofit/>
          </a:bodyPr>
          <a:lstStyle/>
          <a:p>
            <a:pPr marL="457200" lvl="0" indent="-393700" algn="l" rtl="0">
              <a:lnSpc>
                <a:spcPct val="100000"/>
              </a:lnSpc>
              <a:spcBef>
                <a:spcPts val="0"/>
              </a:spcBef>
              <a:spcAft>
                <a:spcPts val="0"/>
              </a:spcAft>
              <a:buClr>
                <a:schemeClr val="accent1"/>
              </a:buClr>
              <a:buSzPts val="2600"/>
              <a:buFont typeface="Nunito Black"/>
              <a:buChar char="❖"/>
            </a:pPr>
            <a:r>
              <a:rPr lang="en" sz="2600">
                <a:solidFill>
                  <a:schemeClr val="accent1"/>
                </a:solidFill>
                <a:latin typeface="Nunito Black"/>
                <a:ea typeface="Nunito Black"/>
                <a:cs typeface="Nunito Black"/>
                <a:sym typeface="Nunito Black"/>
              </a:rPr>
              <a:t>20BCE10355 - Smitesh</a:t>
            </a:r>
            <a:endParaRPr sz="2200">
              <a:solidFill>
                <a:schemeClr val="accent1"/>
              </a:solidFill>
              <a:latin typeface="Nunito Black"/>
              <a:ea typeface="Nunito Black"/>
              <a:cs typeface="Nunito Black"/>
              <a:sym typeface="Nunito Black"/>
            </a:endParaRPr>
          </a:p>
          <a:p>
            <a:pPr marL="457200" lvl="0" indent="-393700" algn="l" rtl="0">
              <a:lnSpc>
                <a:spcPct val="100000"/>
              </a:lnSpc>
              <a:spcBef>
                <a:spcPts val="0"/>
              </a:spcBef>
              <a:spcAft>
                <a:spcPts val="0"/>
              </a:spcAft>
              <a:buClr>
                <a:schemeClr val="accent1"/>
              </a:buClr>
              <a:buSzPts val="2600"/>
              <a:buFont typeface="Nunito Black"/>
              <a:buChar char="❖"/>
            </a:pPr>
            <a:r>
              <a:rPr lang="en" sz="2600">
                <a:solidFill>
                  <a:schemeClr val="accent1"/>
                </a:solidFill>
                <a:latin typeface="Nunito Black"/>
                <a:ea typeface="Nunito Black"/>
                <a:cs typeface="Nunito Black"/>
                <a:sym typeface="Nunito Black"/>
              </a:rPr>
              <a:t>20BCE10360 - Tejas Gawali</a:t>
            </a:r>
            <a:endParaRPr sz="2200">
              <a:solidFill>
                <a:schemeClr val="accent1"/>
              </a:solidFill>
              <a:latin typeface="Nunito Black"/>
              <a:ea typeface="Nunito Black"/>
              <a:cs typeface="Nunito Black"/>
              <a:sym typeface="Nunito Black"/>
            </a:endParaRPr>
          </a:p>
          <a:p>
            <a:pPr marL="457200" lvl="0" indent="-393700" algn="l" rtl="0">
              <a:lnSpc>
                <a:spcPct val="100000"/>
              </a:lnSpc>
              <a:spcBef>
                <a:spcPts val="0"/>
              </a:spcBef>
              <a:spcAft>
                <a:spcPts val="0"/>
              </a:spcAft>
              <a:buClr>
                <a:schemeClr val="accent1"/>
              </a:buClr>
              <a:buSzPts val="2600"/>
              <a:buFont typeface="Nunito Black"/>
              <a:buChar char="❖"/>
            </a:pPr>
            <a:r>
              <a:rPr lang="en" sz="2600">
                <a:solidFill>
                  <a:schemeClr val="accent1"/>
                </a:solidFill>
                <a:latin typeface="Nunito Black"/>
                <a:ea typeface="Nunito Black"/>
                <a:cs typeface="Nunito Black"/>
                <a:sym typeface="Nunito Black"/>
              </a:rPr>
              <a:t>20BCE10843 - Aryan Singh</a:t>
            </a:r>
            <a:endParaRPr sz="2200">
              <a:solidFill>
                <a:schemeClr val="accent1"/>
              </a:solidFill>
              <a:latin typeface="Nunito Black"/>
              <a:ea typeface="Nunito Black"/>
              <a:cs typeface="Nunito Black"/>
              <a:sym typeface="Nunito Black"/>
            </a:endParaRPr>
          </a:p>
          <a:p>
            <a:pPr marL="457200" lvl="0" indent="-393700" algn="l" rtl="0">
              <a:lnSpc>
                <a:spcPct val="100000"/>
              </a:lnSpc>
              <a:spcBef>
                <a:spcPts val="0"/>
              </a:spcBef>
              <a:spcAft>
                <a:spcPts val="0"/>
              </a:spcAft>
              <a:buClr>
                <a:schemeClr val="accent1"/>
              </a:buClr>
              <a:buSzPts val="2600"/>
              <a:buFont typeface="Nunito Black"/>
              <a:buChar char="❖"/>
            </a:pPr>
            <a:r>
              <a:rPr lang="en" sz="2600">
                <a:solidFill>
                  <a:schemeClr val="accent1"/>
                </a:solidFill>
                <a:latin typeface="Nunito Black"/>
                <a:ea typeface="Nunito Black"/>
                <a:cs typeface="Nunito Black"/>
                <a:sym typeface="Nunito Black"/>
              </a:rPr>
              <a:t>20BCE10798 - Khush Bubna</a:t>
            </a:r>
            <a:endParaRPr sz="2200">
              <a:solidFill>
                <a:schemeClr val="accent1"/>
              </a:solidFill>
              <a:latin typeface="Nunito Black"/>
              <a:ea typeface="Nunito Black"/>
              <a:cs typeface="Nunito Black"/>
              <a:sym typeface="Nunito Black"/>
            </a:endParaRPr>
          </a:p>
          <a:p>
            <a:pPr marL="457200" lvl="0" indent="-393700" algn="l" rtl="0">
              <a:lnSpc>
                <a:spcPct val="100000"/>
              </a:lnSpc>
              <a:spcBef>
                <a:spcPts val="0"/>
              </a:spcBef>
              <a:spcAft>
                <a:spcPts val="0"/>
              </a:spcAft>
              <a:buClr>
                <a:schemeClr val="accent1"/>
              </a:buClr>
              <a:buSzPts val="2600"/>
              <a:buFont typeface="Nunito Black"/>
              <a:buChar char="❖"/>
            </a:pPr>
            <a:r>
              <a:rPr lang="en" sz="2600">
                <a:solidFill>
                  <a:schemeClr val="accent1"/>
                </a:solidFill>
                <a:latin typeface="Nunito Black"/>
                <a:ea typeface="Nunito Black"/>
                <a:cs typeface="Nunito Black"/>
                <a:sym typeface="Nunito Black"/>
              </a:rPr>
              <a:t>20BCE11049 - Areeb Siddiqui</a:t>
            </a:r>
            <a:endParaRPr sz="2600">
              <a:solidFill>
                <a:schemeClr val="accent1"/>
              </a:solidFill>
              <a:latin typeface="Nunito Black"/>
              <a:ea typeface="Nunito Black"/>
              <a:cs typeface="Nunito Black"/>
              <a:sym typeface="Nuni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4"/>
        <p:cNvGrpSpPr/>
        <p:nvPr/>
      </p:nvGrpSpPr>
      <p:grpSpPr>
        <a:xfrm>
          <a:off x="0" y="0"/>
          <a:ext cx="0" cy="0"/>
          <a:chOff x="0" y="0"/>
          <a:chExt cx="0" cy="0"/>
        </a:xfrm>
      </p:grpSpPr>
      <p:sp>
        <p:nvSpPr>
          <p:cNvPr id="2965" name="Google Shape;2965;p3"/>
          <p:cNvSpPr txBox="1">
            <a:spLocks noGrp="1"/>
          </p:cNvSpPr>
          <p:nvPr>
            <p:ph type="title"/>
          </p:nvPr>
        </p:nvSpPr>
        <p:spPr>
          <a:xfrm>
            <a:off x="448125" y="587700"/>
            <a:ext cx="4325400" cy="679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b="1">
                <a:latin typeface="Nunito"/>
                <a:ea typeface="Nunito"/>
                <a:cs typeface="Nunito"/>
                <a:sym typeface="Nunito"/>
              </a:rPr>
              <a:t>ABOUT THE PROJECT</a:t>
            </a:r>
            <a:endParaRPr b="1">
              <a:latin typeface="Nunito"/>
              <a:ea typeface="Nunito"/>
              <a:cs typeface="Nunito"/>
              <a:sym typeface="Nunito"/>
            </a:endParaRPr>
          </a:p>
        </p:txBody>
      </p:sp>
      <p:sp>
        <p:nvSpPr>
          <p:cNvPr id="2966" name="Google Shape;2966;p3"/>
          <p:cNvSpPr txBox="1"/>
          <p:nvPr/>
        </p:nvSpPr>
        <p:spPr>
          <a:xfrm>
            <a:off x="315200" y="1266900"/>
            <a:ext cx="6255600" cy="3504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500" b="1" i="0" u="none" strike="noStrike" cap="none">
                <a:solidFill>
                  <a:schemeClr val="accent1"/>
                </a:solidFill>
                <a:latin typeface="Darker Grotesque"/>
                <a:ea typeface="Darker Grotesque"/>
                <a:cs typeface="Darker Grotesque"/>
                <a:sym typeface="Darker Grotesque"/>
              </a:rPr>
              <a:t>Healthcare is the basic need of human being. Today’s life is full of responsibilities and stress. So, people are prone to diseases of different types and it is one’s own duty to make themselves fit and healthy.</a:t>
            </a:r>
            <a:r>
              <a:rPr lang="en" sz="1300" b="1" i="0" u="none" strike="noStrike" cap="none">
                <a:solidFill>
                  <a:schemeClr val="accent1"/>
                </a:solidFill>
                <a:latin typeface="Arial"/>
                <a:ea typeface="Arial"/>
                <a:cs typeface="Arial"/>
                <a:sym typeface="Arial"/>
              </a:rPr>
              <a:t> </a:t>
            </a:r>
            <a:r>
              <a:rPr lang="en" sz="1500" b="1" i="0" u="none" strike="noStrike" cap="none">
                <a:solidFill>
                  <a:schemeClr val="accent1"/>
                </a:solidFill>
                <a:latin typeface="Darker Grotesque"/>
                <a:ea typeface="Darker Grotesque"/>
                <a:cs typeface="Darker Grotesque"/>
                <a:sym typeface="Darker Grotesque"/>
              </a:rPr>
              <a:t>In day to day life, it is difficult for one person to remind the other of their daily intake of medicines. In our developing and technology dependent life we totally rely on gadgets. With this, we get an opportunity to use technology in a better way so that it can be made useful to us. </a:t>
            </a:r>
            <a:endParaRPr sz="15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endParaRPr sz="15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r>
              <a:rPr lang="en" sz="1500" b="1" i="0" u="none" strike="noStrike" cap="none">
                <a:solidFill>
                  <a:schemeClr val="accent1"/>
                </a:solidFill>
                <a:latin typeface="Darker Grotesque"/>
                <a:ea typeface="Darker Grotesque"/>
                <a:cs typeface="Darker Grotesque"/>
                <a:sym typeface="Darker Grotesque"/>
              </a:rPr>
              <a:t>We are introducing an </a:t>
            </a:r>
            <a:r>
              <a:rPr lang="en" sz="1500" b="1" i="0" u="sng" strike="noStrike" cap="none">
                <a:solidFill>
                  <a:schemeClr val="accent1"/>
                </a:solidFill>
                <a:latin typeface="Darker Grotesque"/>
                <a:ea typeface="Darker Grotesque"/>
                <a:cs typeface="Darker Grotesque"/>
                <a:sym typeface="Darker Grotesque"/>
              </a:rPr>
              <a:t>Web application</a:t>
            </a:r>
            <a:r>
              <a:rPr lang="en" sz="1500" b="1" i="0" u="none" strike="noStrike" cap="none">
                <a:solidFill>
                  <a:schemeClr val="accent1"/>
                </a:solidFill>
                <a:latin typeface="Darker Grotesque"/>
                <a:ea typeface="Darker Grotesque"/>
                <a:cs typeface="Darker Grotesque"/>
                <a:sym typeface="Darker Grotesque"/>
              </a:rPr>
              <a:t> named </a:t>
            </a:r>
            <a:r>
              <a:rPr lang="en" sz="1500" b="1" i="0" u="none" strike="noStrike" cap="none">
                <a:solidFill>
                  <a:schemeClr val="accent2"/>
                </a:solidFill>
                <a:latin typeface="Darker Grotesque"/>
                <a:ea typeface="Darker Grotesque"/>
                <a:cs typeface="Darker Grotesque"/>
                <a:sym typeface="Darker Grotesque"/>
              </a:rPr>
              <a:t>MEDBUDDY</a:t>
            </a:r>
            <a:r>
              <a:rPr lang="en" sz="1500" b="1" i="0" u="none" strike="noStrike" cap="none">
                <a:solidFill>
                  <a:schemeClr val="accent1"/>
                </a:solidFill>
                <a:latin typeface="Darker Grotesque"/>
                <a:ea typeface="Darker Grotesque"/>
                <a:cs typeface="Darker Grotesque"/>
                <a:sym typeface="Darker Grotesque"/>
              </a:rPr>
              <a:t>, whose objective is to </a:t>
            </a:r>
            <a:r>
              <a:rPr lang="en" sz="1500" b="1" i="0" u="sng" strike="noStrike" cap="none">
                <a:solidFill>
                  <a:schemeClr val="accent1"/>
                </a:solidFill>
                <a:latin typeface="Darker Grotesque"/>
                <a:ea typeface="Darker Grotesque"/>
                <a:cs typeface="Darker Grotesque"/>
                <a:sym typeface="Darker Grotesque"/>
              </a:rPr>
              <a:t>remind the patients of their dosage timings</a:t>
            </a:r>
            <a:r>
              <a:rPr lang="en" sz="1500" b="1" i="0" u="none" strike="noStrike" cap="none">
                <a:solidFill>
                  <a:schemeClr val="accent1"/>
                </a:solidFill>
                <a:latin typeface="Darker Grotesque"/>
                <a:ea typeface="Darker Grotesque"/>
                <a:cs typeface="Darker Grotesque"/>
                <a:sym typeface="Darker Grotesque"/>
              </a:rPr>
              <a:t> so that they can stay fit and healthy. Through this they may remember which medicine is to be taken. This application focuses on the people who forget to take medicines on time.</a:t>
            </a:r>
            <a:endParaRPr sz="15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273D40"/>
              </a:buClr>
              <a:buSzPts val="600"/>
              <a:buFont typeface="Open Sans"/>
              <a:buNone/>
            </a:pPr>
            <a:endParaRPr sz="15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r>
              <a:rPr lang="en" sz="1500" b="1" i="0" u="none" strike="noStrike" cap="none">
                <a:solidFill>
                  <a:schemeClr val="accent1"/>
                </a:solidFill>
                <a:latin typeface="Darker Grotesque"/>
                <a:ea typeface="Darker Grotesque"/>
                <a:cs typeface="Darker Grotesque"/>
                <a:sym typeface="Darker Grotesque"/>
              </a:rPr>
              <a:t>The patients may even have emergency doctor’s contact information disease wise. Medication reminders help in decreasing medication dispensing errors and wrong dosages.</a:t>
            </a:r>
            <a:endParaRPr sz="15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endParaRPr sz="1500" b="1" i="0" u="none" strike="noStrike" cap="none">
              <a:solidFill>
                <a:schemeClr val="accent1"/>
              </a:solidFill>
              <a:latin typeface="Darker Grotesque"/>
              <a:ea typeface="Darker Grotesque"/>
              <a:cs typeface="Darker Grotesque"/>
              <a:sym typeface="Darker Grotesque"/>
            </a:endParaRPr>
          </a:p>
        </p:txBody>
      </p:sp>
      <p:grpSp>
        <p:nvGrpSpPr>
          <p:cNvPr id="2967" name="Google Shape;2967;p3"/>
          <p:cNvGrpSpPr/>
          <p:nvPr/>
        </p:nvGrpSpPr>
        <p:grpSpPr>
          <a:xfrm>
            <a:off x="6684775" y="1714493"/>
            <a:ext cx="2043228" cy="2303120"/>
            <a:chOff x="5588686" y="932025"/>
            <a:chExt cx="2679292" cy="3279396"/>
          </a:xfrm>
        </p:grpSpPr>
        <p:sp>
          <p:nvSpPr>
            <p:cNvPr id="2968" name="Google Shape;2968;p3"/>
            <p:cNvSpPr/>
            <p:nvPr/>
          </p:nvSpPr>
          <p:spPr>
            <a:xfrm>
              <a:off x="5588686" y="2071256"/>
              <a:ext cx="981292" cy="1000943"/>
            </a:xfrm>
            <a:custGeom>
              <a:avLst/>
              <a:gdLst/>
              <a:ahLst/>
              <a:cxnLst/>
              <a:rect l="l" t="t" r="r" b="b"/>
              <a:pathLst>
                <a:path w="41949" h="44665" extrusionOk="0">
                  <a:moveTo>
                    <a:pt x="912" y="1"/>
                  </a:moveTo>
                  <a:cubicBezTo>
                    <a:pt x="421" y="1"/>
                    <a:pt x="1" y="422"/>
                    <a:pt x="1" y="931"/>
                  </a:cubicBezTo>
                  <a:lnTo>
                    <a:pt x="1" y="43736"/>
                  </a:lnTo>
                  <a:cubicBezTo>
                    <a:pt x="1" y="44244"/>
                    <a:pt x="421" y="44665"/>
                    <a:pt x="912" y="44665"/>
                  </a:cubicBezTo>
                  <a:lnTo>
                    <a:pt x="41037" y="44665"/>
                  </a:lnTo>
                  <a:cubicBezTo>
                    <a:pt x="41544" y="44665"/>
                    <a:pt x="41948" y="44244"/>
                    <a:pt x="41948" y="43736"/>
                  </a:cubicBezTo>
                  <a:lnTo>
                    <a:pt x="41948" y="931"/>
                  </a:lnTo>
                  <a:cubicBezTo>
                    <a:pt x="41948" y="422"/>
                    <a:pt x="41544" y="1"/>
                    <a:pt x="41037" y="1"/>
                  </a:cubicBezTo>
                  <a:close/>
                </a:path>
              </a:pathLst>
            </a:custGeom>
            <a:solidFill>
              <a:srgbClr val="0000FF"/>
            </a:solidFill>
            <a:ln w="19050" cap="flat" cmpd="sng">
              <a:solidFill>
                <a:schemeClr val="dk1"/>
              </a:solidFill>
              <a:prstDash val="solid"/>
              <a:round/>
              <a:headEnd type="none" w="sm" len="sm"/>
              <a:tailEnd type="none" w="sm" len="sm"/>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3"/>
            <p:cNvSpPr/>
            <p:nvPr/>
          </p:nvSpPr>
          <p:spPr>
            <a:xfrm>
              <a:off x="5771925" y="2324256"/>
              <a:ext cx="615177" cy="500483"/>
            </a:xfrm>
            <a:custGeom>
              <a:avLst/>
              <a:gdLst/>
              <a:ahLst/>
              <a:cxnLst/>
              <a:rect l="l" t="t" r="r" b="b"/>
              <a:pathLst>
                <a:path w="27451" h="22333" extrusionOk="0">
                  <a:moveTo>
                    <a:pt x="7222" y="1"/>
                  </a:moveTo>
                  <a:cubicBezTo>
                    <a:pt x="3226" y="1"/>
                    <a:pt x="1" y="3226"/>
                    <a:pt x="1" y="7223"/>
                  </a:cubicBezTo>
                  <a:cubicBezTo>
                    <a:pt x="1" y="8924"/>
                    <a:pt x="1" y="13463"/>
                    <a:pt x="9800" y="19792"/>
                  </a:cubicBezTo>
                  <a:lnTo>
                    <a:pt x="13726" y="22333"/>
                  </a:lnTo>
                  <a:lnTo>
                    <a:pt x="17653" y="19792"/>
                  </a:lnTo>
                  <a:cubicBezTo>
                    <a:pt x="27451" y="13446"/>
                    <a:pt x="27451" y="8924"/>
                    <a:pt x="27451" y="7223"/>
                  </a:cubicBezTo>
                  <a:cubicBezTo>
                    <a:pt x="27451" y="3226"/>
                    <a:pt x="24209" y="1"/>
                    <a:pt x="20229" y="1"/>
                  </a:cubicBezTo>
                  <a:cubicBezTo>
                    <a:pt x="17372" y="1"/>
                    <a:pt x="14900" y="1667"/>
                    <a:pt x="13726" y="4067"/>
                  </a:cubicBezTo>
                  <a:cubicBezTo>
                    <a:pt x="12551" y="1667"/>
                    <a:pt x="10080" y="1"/>
                    <a:pt x="7222"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70" name="Google Shape;2970;p3"/>
            <p:cNvGrpSpPr/>
            <p:nvPr/>
          </p:nvGrpSpPr>
          <p:grpSpPr>
            <a:xfrm flipH="1">
              <a:off x="5720546" y="2683759"/>
              <a:ext cx="1102216" cy="1494740"/>
              <a:chOff x="7452861" y="1397649"/>
              <a:chExt cx="1102216" cy="1494740"/>
            </a:xfrm>
          </p:grpSpPr>
          <p:sp>
            <p:nvSpPr>
              <p:cNvPr id="2971" name="Google Shape;2971;p3"/>
              <p:cNvSpPr/>
              <p:nvPr/>
            </p:nvSpPr>
            <p:spPr>
              <a:xfrm flipH="1">
                <a:off x="7452861" y="139764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dist="19050" dir="5400000" algn="bl" rotWithShape="0">
                  <a:srgbClr val="5352EE">
                    <a:alpha val="21568"/>
                  </a:srgb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C3B1"/>
                  </a:solidFill>
                  <a:latin typeface="Arial"/>
                  <a:ea typeface="Arial"/>
                  <a:cs typeface="Arial"/>
                  <a:sym typeface="Arial"/>
                </a:endParaRPr>
              </a:p>
            </p:txBody>
          </p:sp>
          <p:sp>
            <p:nvSpPr>
              <p:cNvPr id="2972" name="Google Shape;2972;p3"/>
              <p:cNvSpPr/>
              <p:nvPr/>
            </p:nvSpPr>
            <p:spPr>
              <a:xfrm flipH="1">
                <a:off x="7611563" y="160344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gradFill>
                <a:gsLst>
                  <a:gs pos="0">
                    <a:srgbClr val="81EEEB"/>
                  </a:gs>
                  <a:gs pos="100000">
                    <a:srgbClr val="3AE4DF"/>
                  </a:gs>
                </a:gsLst>
                <a:lin ang="5400700" scaled="0"/>
              </a:gradFill>
              <a:ln>
                <a:noFill/>
              </a:ln>
              <a:effectLst>
                <a:outerShdw blurRad="57150" dist="19050" dir="5400000" algn="bl" rotWithShape="0">
                  <a:srgbClr val="5352EE">
                    <a:alpha val="21568"/>
                  </a:srgb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73" name="Google Shape;2973;p3"/>
            <p:cNvSpPr/>
            <p:nvPr/>
          </p:nvSpPr>
          <p:spPr>
            <a:xfrm>
              <a:off x="6698225" y="932025"/>
              <a:ext cx="1569753" cy="2172358"/>
            </a:xfrm>
            <a:custGeom>
              <a:avLst/>
              <a:gdLst/>
              <a:ahLst/>
              <a:cxnLst/>
              <a:rect l="l" t="t" r="r" b="b"/>
              <a:pathLst>
                <a:path w="70047" h="96937" extrusionOk="0">
                  <a:moveTo>
                    <a:pt x="1842" y="1"/>
                  </a:moveTo>
                  <a:cubicBezTo>
                    <a:pt x="825" y="1"/>
                    <a:pt x="1" y="825"/>
                    <a:pt x="1" y="1842"/>
                  </a:cubicBezTo>
                  <a:lnTo>
                    <a:pt x="1" y="95096"/>
                  </a:lnTo>
                  <a:cubicBezTo>
                    <a:pt x="1" y="96113"/>
                    <a:pt x="825" y="96936"/>
                    <a:pt x="1842" y="96936"/>
                  </a:cubicBezTo>
                  <a:lnTo>
                    <a:pt x="68207" y="96936"/>
                  </a:lnTo>
                  <a:cubicBezTo>
                    <a:pt x="69223" y="96936"/>
                    <a:pt x="70047" y="96113"/>
                    <a:pt x="70047" y="95096"/>
                  </a:cubicBezTo>
                  <a:lnTo>
                    <a:pt x="70047" y="1842"/>
                  </a:lnTo>
                  <a:cubicBezTo>
                    <a:pt x="70047" y="825"/>
                    <a:pt x="69223" y="1"/>
                    <a:pt x="68207" y="1"/>
                  </a:cubicBezTo>
                  <a:close/>
                </a:path>
              </a:pathLst>
            </a:custGeom>
            <a:solidFill>
              <a:srgbClr val="F1F0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3"/>
            <p:cNvSpPr/>
            <p:nvPr/>
          </p:nvSpPr>
          <p:spPr>
            <a:xfrm>
              <a:off x="6718664" y="952867"/>
              <a:ext cx="1528519" cy="2131079"/>
            </a:xfrm>
            <a:custGeom>
              <a:avLst/>
              <a:gdLst/>
              <a:ahLst/>
              <a:cxnLst/>
              <a:rect l="l" t="t" r="r" b="b"/>
              <a:pathLst>
                <a:path w="68207" h="95095" extrusionOk="0">
                  <a:moveTo>
                    <a:pt x="930" y="1"/>
                  </a:moveTo>
                  <a:cubicBezTo>
                    <a:pt x="421" y="1"/>
                    <a:pt x="0" y="403"/>
                    <a:pt x="0" y="912"/>
                  </a:cubicBezTo>
                  <a:lnTo>
                    <a:pt x="0" y="94166"/>
                  </a:lnTo>
                  <a:cubicBezTo>
                    <a:pt x="0" y="94674"/>
                    <a:pt x="421" y="95095"/>
                    <a:pt x="930" y="95095"/>
                  </a:cubicBezTo>
                  <a:lnTo>
                    <a:pt x="67295" y="95095"/>
                  </a:lnTo>
                  <a:cubicBezTo>
                    <a:pt x="67802" y="95095"/>
                    <a:pt x="68206" y="94674"/>
                    <a:pt x="68206" y="94166"/>
                  </a:cubicBezTo>
                  <a:lnTo>
                    <a:pt x="68206" y="912"/>
                  </a:lnTo>
                  <a:cubicBezTo>
                    <a:pt x="68206" y="403"/>
                    <a:pt x="67802" y="1"/>
                    <a:pt x="67295" y="1"/>
                  </a:cubicBezTo>
                  <a:close/>
                </a:path>
              </a:pathLst>
            </a:custGeom>
            <a:solidFill>
              <a:schemeClr val="accent3"/>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3"/>
            <p:cNvSpPr/>
            <p:nvPr/>
          </p:nvSpPr>
          <p:spPr>
            <a:xfrm>
              <a:off x="6917424" y="1690207"/>
              <a:ext cx="202362" cy="202340"/>
            </a:xfrm>
            <a:custGeom>
              <a:avLst/>
              <a:gdLst/>
              <a:ahLst/>
              <a:cxnLst/>
              <a:rect l="l" t="t" r="r" b="b"/>
              <a:pathLst>
                <a:path w="9030" h="9029" extrusionOk="0">
                  <a:moveTo>
                    <a:pt x="4523" y="1"/>
                  </a:moveTo>
                  <a:cubicBezTo>
                    <a:pt x="2018" y="1"/>
                    <a:pt x="1" y="2017"/>
                    <a:pt x="1" y="4523"/>
                  </a:cubicBezTo>
                  <a:cubicBezTo>
                    <a:pt x="1" y="7012"/>
                    <a:pt x="2018" y="9029"/>
                    <a:pt x="4523" y="9029"/>
                  </a:cubicBezTo>
                  <a:cubicBezTo>
                    <a:pt x="7013" y="9029"/>
                    <a:pt x="9029" y="7012"/>
                    <a:pt x="9029" y="4523"/>
                  </a:cubicBezTo>
                  <a:cubicBezTo>
                    <a:pt x="9029" y="2017"/>
                    <a:pt x="7013" y="1"/>
                    <a:pt x="4523"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3"/>
            <p:cNvSpPr/>
            <p:nvPr/>
          </p:nvSpPr>
          <p:spPr>
            <a:xfrm>
              <a:off x="7214410" y="1760152"/>
              <a:ext cx="834392" cy="62479"/>
            </a:xfrm>
            <a:custGeom>
              <a:avLst/>
              <a:gdLst/>
              <a:ahLst/>
              <a:cxnLst/>
              <a:rect l="l" t="t" r="r" b="b"/>
              <a:pathLst>
                <a:path w="37233" h="2788" extrusionOk="0">
                  <a:moveTo>
                    <a:pt x="1386" y="0"/>
                  </a:moveTo>
                  <a:cubicBezTo>
                    <a:pt x="615" y="0"/>
                    <a:pt x="1" y="631"/>
                    <a:pt x="1" y="1402"/>
                  </a:cubicBezTo>
                  <a:cubicBezTo>
                    <a:pt x="1" y="2157"/>
                    <a:pt x="615" y="2788"/>
                    <a:pt x="1386" y="2788"/>
                  </a:cubicBezTo>
                  <a:lnTo>
                    <a:pt x="35848" y="2788"/>
                  </a:lnTo>
                  <a:cubicBezTo>
                    <a:pt x="36601" y="2788"/>
                    <a:pt x="37232" y="2157"/>
                    <a:pt x="37232" y="1402"/>
                  </a:cubicBezTo>
                  <a:cubicBezTo>
                    <a:pt x="37232" y="631"/>
                    <a:pt x="36601" y="0"/>
                    <a:pt x="35848"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3"/>
            <p:cNvSpPr/>
            <p:nvPr/>
          </p:nvSpPr>
          <p:spPr>
            <a:xfrm>
              <a:off x="6917424" y="1305233"/>
              <a:ext cx="202362" cy="202340"/>
            </a:xfrm>
            <a:custGeom>
              <a:avLst/>
              <a:gdLst/>
              <a:ahLst/>
              <a:cxnLst/>
              <a:rect l="l" t="t" r="r" b="b"/>
              <a:pathLst>
                <a:path w="9030" h="9029" extrusionOk="0">
                  <a:moveTo>
                    <a:pt x="4523" y="0"/>
                  </a:moveTo>
                  <a:cubicBezTo>
                    <a:pt x="2018" y="0"/>
                    <a:pt x="1" y="2017"/>
                    <a:pt x="1" y="4506"/>
                  </a:cubicBezTo>
                  <a:cubicBezTo>
                    <a:pt x="1" y="6995"/>
                    <a:pt x="2018" y="9029"/>
                    <a:pt x="4523" y="9029"/>
                  </a:cubicBezTo>
                  <a:cubicBezTo>
                    <a:pt x="7013" y="9029"/>
                    <a:pt x="9029" y="6995"/>
                    <a:pt x="9029" y="4506"/>
                  </a:cubicBezTo>
                  <a:cubicBezTo>
                    <a:pt x="9029" y="2017"/>
                    <a:pt x="7013" y="0"/>
                    <a:pt x="4523"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3"/>
            <p:cNvSpPr/>
            <p:nvPr/>
          </p:nvSpPr>
          <p:spPr>
            <a:xfrm>
              <a:off x="7214410" y="1375155"/>
              <a:ext cx="834392" cy="62098"/>
            </a:xfrm>
            <a:custGeom>
              <a:avLst/>
              <a:gdLst/>
              <a:ahLst/>
              <a:cxnLst/>
              <a:rect l="l" t="t" r="r" b="b"/>
              <a:pathLst>
                <a:path w="37233" h="2771" extrusionOk="0">
                  <a:moveTo>
                    <a:pt x="1386" y="1"/>
                  </a:moveTo>
                  <a:cubicBezTo>
                    <a:pt x="615" y="1"/>
                    <a:pt x="1" y="615"/>
                    <a:pt x="1" y="1386"/>
                  </a:cubicBezTo>
                  <a:cubicBezTo>
                    <a:pt x="1" y="2157"/>
                    <a:pt x="615" y="2770"/>
                    <a:pt x="1386" y="2770"/>
                  </a:cubicBezTo>
                  <a:lnTo>
                    <a:pt x="35848" y="2770"/>
                  </a:lnTo>
                  <a:cubicBezTo>
                    <a:pt x="36601" y="2770"/>
                    <a:pt x="37232" y="2157"/>
                    <a:pt x="37232" y="1386"/>
                  </a:cubicBezTo>
                  <a:cubicBezTo>
                    <a:pt x="37232" y="615"/>
                    <a:pt x="36601" y="1"/>
                    <a:pt x="35848"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3"/>
            <p:cNvSpPr/>
            <p:nvPr/>
          </p:nvSpPr>
          <p:spPr>
            <a:xfrm>
              <a:off x="6917424" y="2075204"/>
              <a:ext cx="202362" cy="202721"/>
            </a:xfrm>
            <a:custGeom>
              <a:avLst/>
              <a:gdLst/>
              <a:ahLst/>
              <a:cxnLst/>
              <a:rect l="l" t="t" r="r" b="b"/>
              <a:pathLst>
                <a:path w="9030" h="9046" extrusionOk="0">
                  <a:moveTo>
                    <a:pt x="4523" y="0"/>
                  </a:moveTo>
                  <a:cubicBezTo>
                    <a:pt x="2018" y="0"/>
                    <a:pt x="1" y="2034"/>
                    <a:pt x="1" y="4523"/>
                  </a:cubicBezTo>
                  <a:cubicBezTo>
                    <a:pt x="1" y="7012"/>
                    <a:pt x="2018" y="9045"/>
                    <a:pt x="4523" y="9045"/>
                  </a:cubicBezTo>
                  <a:cubicBezTo>
                    <a:pt x="7013" y="9045"/>
                    <a:pt x="9029" y="7012"/>
                    <a:pt x="9029" y="4523"/>
                  </a:cubicBezTo>
                  <a:cubicBezTo>
                    <a:pt x="9029" y="2034"/>
                    <a:pt x="7013" y="0"/>
                    <a:pt x="4523"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3"/>
            <p:cNvSpPr/>
            <p:nvPr/>
          </p:nvSpPr>
          <p:spPr>
            <a:xfrm>
              <a:off x="7214410" y="2145529"/>
              <a:ext cx="834392" cy="62098"/>
            </a:xfrm>
            <a:custGeom>
              <a:avLst/>
              <a:gdLst/>
              <a:ahLst/>
              <a:cxnLst/>
              <a:rect l="l" t="t" r="r" b="b"/>
              <a:pathLst>
                <a:path w="37233" h="2771" extrusionOk="0">
                  <a:moveTo>
                    <a:pt x="1386" y="1"/>
                  </a:moveTo>
                  <a:cubicBezTo>
                    <a:pt x="615" y="1"/>
                    <a:pt x="1" y="613"/>
                    <a:pt x="1" y="1385"/>
                  </a:cubicBezTo>
                  <a:cubicBezTo>
                    <a:pt x="1" y="2156"/>
                    <a:pt x="615" y="2770"/>
                    <a:pt x="1386" y="2770"/>
                  </a:cubicBezTo>
                  <a:lnTo>
                    <a:pt x="35848" y="2770"/>
                  </a:lnTo>
                  <a:cubicBezTo>
                    <a:pt x="36601" y="2770"/>
                    <a:pt x="37232" y="2156"/>
                    <a:pt x="37232" y="1385"/>
                  </a:cubicBezTo>
                  <a:cubicBezTo>
                    <a:pt x="37232" y="613"/>
                    <a:pt x="36601" y="1"/>
                    <a:pt x="35848"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3"/>
            <p:cNvSpPr/>
            <p:nvPr/>
          </p:nvSpPr>
          <p:spPr>
            <a:xfrm>
              <a:off x="6917424" y="2481020"/>
              <a:ext cx="202362" cy="202721"/>
            </a:xfrm>
            <a:custGeom>
              <a:avLst/>
              <a:gdLst/>
              <a:ahLst/>
              <a:cxnLst/>
              <a:rect l="l" t="t" r="r" b="b"/>
              <a:pathLst>
                <a:path w="9030" h="9046" extrusionOk="0">
                  <a:moveTo>
                    <a:pt x="4523" y="0"/>
                  </a:moveTo>
                  <a:cubicBezTo>
                    <a:pt x="2018" y="0"/>
                    <a:pt x="1" y="2034"/>
                    <a:pt x="1" y="4523"/>
                  </a:cubicBezTo>
                  <a:cubicBezTo>
                    <a:pt x="1" y="7012"/>
                    <a:pt x="2018" y="9045"/>
                    <a:pt x="4523" y="9045"/>
                  </a:cubicBezTo>
                  <a:cubicBezTo>
                    <a:pt x="7013" y="9045"/>
                    <a:pt x="9029" y="7012"/>
                    <a:pt x="9029" y="4523"/>
                  </a:cubicBezTo>
                  <a:cubicBezTo>
                    <a:pt x="9029" y="2034"/>
                    <a:pt x="7013" y="0"/>
                    <a:pt x="4523"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3"/>
            <p:cNvSpPr/>
            <p:nvPr/>
          </p:nvSpPr>
          <p:spPr>
            <a:xfrm>
              <a:off x="7214410" y="2551322"/>
              <a:ext cx="834392" cy="62076"/>
            </a:xfrm>
            <a:custGeom>
              <a:avLst/>
              <a:gdLst/>
              <a:ahLst/>
              <a:cxnLst/>
              <a:rect l="l" t="t" r="r" b="b"/>
              <a:pathLst>
                <a:path w="37233" h="2770" extrusionOk="0">
                  <a:moveTo>
                    <a:pt x="1386" y="0"/>
                  </a:moveTo>
                  <a:cubicBezTo>
                    <a:pt x="615" y="0"/>
                    <a:pt x="1" y="615"/>
                    <a:pt x="1" y="1386"/>
                  </a:cubicBezTo>
                  <a:cubicBezTo>
                    <a:pt x="1" y="2157"/>
                    <a:pt x="615" y="2770"/>
                    <a:pt x="1386" y="2770"/>
                  </a:cubicBezTo>
                  <a:lnTo>
                    <a:pt x="35848" y="2770"/>
                  </a:lnTo>
                  <a:cubicBezTo>
                    <a:pt x="36601" y="2770"/>
                    <a:pt x="37232" y="2157"/>
                    <a:pt x="37232" y="1386"/>
                  </a:cubicBezTo>
                  <a:cubicBezTo>
                    <a:pt x="37232" y="615"/>
                    <a:pt x="36601" y="0"/>
                    <a:pt x="35848"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3"/>
            <p:cNvSpPr/>
            <p:nvPr/>
          </p:nvSpPr>
          <p:spPr>
            <a:xfrm>
              <a:off x="6257094" y="2814516"/>
              <a:ext cx="1906015" cy="1396905"/>
            </a:xfrm>
            <a:custGeom>
              <a:avLst/>
              <a:gdLst/>
              <a:ahLst/>
              <a:cxnLst/>
              <a:rect l="l" t="t" r="r" b="b"/>
              <a:pathLst>
                <a:path w="85052" h="62334" extrusionOk="0">
                  <a:moveTo>
                    <a:pt x="4102" y="1"/>
                  </a:moveTo>
                  <a:cubicBezTo>
                    <a:pt x="1840" y="1"/>
                    <a:pt x="0" y="1842"/>
                    <a:pt x="0" y="4103"/>
                  </a:cubicBezTo>
                  <a:lnTo>
                    <a:pt x="0" y="58232"/>
                  </a:lnTo>
                  <a:cubicBezTo>
                    <a:pt x="0" y="60494"/>
                    <a:pt x="1840" y="62334"/>
                    <a:pt x="4102" y="62334"/>
                  </a:cubicBezTo>
                  <a:lnTo>
                    <a:pt x="80949" y="62334"/>
                  </a:lnTo>
                  <a:cubicBezTo>
                    <a:pt x="83210" y="62334"/>
                    <a:pt x="85051" y="60494"/>
                    <a:pt x="85051" y="58232"/>
                  </a:cubicBezTo>
                  <a:lnTo>
                    <a:pt x="85051" y="4103"/>
                  </a:lnTo>
                  <a:cubicBezTo>
                    <a:pt x="85051" y="1842"/>
                    <a:pt x="83210" y="1"/>
                    <a:pt x="80949" y="1"/>
                  </a:cubicBezTo>
                  <a:close/>
                </a:path>
              </a:pathLst>
            </a:custGeom>
            <a:solidFill>
              <a:schemeClr val="accent4"/>
            </a:solidFill>
            <a:ln w="9525" cap="flat" cmpd="sng">
              <a:solidFill>
                <a:schemeClr val="dk1"/>
              </a:solidFill>
              <a:prstDash val="solid"/>
              <a:round/>
              <a:headEnd type="none" w="sm" len="sm"/>
              <a:tailEnd type="none" w="sm" len="sm"/>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3"/>
            <p:cNvSpPr/>
            <p:nvPr/>
          </p:nvSpPr>
          <p:spPr>
            <a:xfrm>
              <a:off x="6467664" y="3650486"/>
              <a:ext cx="1484483" cy="62501"/>
            </a:xfrm>
            <a:custGeom>
              <a:avLst/>
              <a:gdLst/>
              <a:ahLst/>
              <a:cxnLst/>
              <a:rect l="l" t="t" r="r" b="b"/>
              <a:pathLst>
                <a:path w="66242" h="2789" extrusionOk="0">
                  <a:moveTo>
                    <a:pt x="1384" y="1"/>
                  </a:moveTo>
                  <a:cubicBezTo>
                    <a:pt x="613" y="1"/>
                    <a:pt x="0" y="632"/>
                    <a:pt x="0" y="1386"/>
                  </a:cubicBezTo>
                  <a:cubicBezTo>
                    <a:pt x="0" y="2157"/>
                    <a:pt x="613" y="2788"/>
                    <a:pt x="1384" y="2788"/>
                  </a:cubicBezTo>
                  <a:lnTo>
                    <a:pt x="64857" y="2788"/>
                  </a:lnTo>
                  <a:cubicBezTo>
                    <a:pt x="65629" y="2788"/>
                    <a:pt x="66241" y="2157"/>
                    <a:pt x="66241" y="1386"/>
                  </a:cubicBezTo>
                  <a:cubicBezTo>
                    <a:pt x="66241" y="632"/>
                    <a:pt x="65629" y="1"/>
                    <a:pt x="64857"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3"/>
            <p:cNvSpPr/>
            <p:nvPr/>
          </p:nvSpPr>
          <p:spPr>
            <a:xfrm>
              <a:off x="6467664" y="3806466"/>
              <a:ext cx="1484483" cy="62076"/>
            </a:xfrm>
            <a:custGeom>
              <a:avLst/>
              <a:gdLst/>
              <a:ahLst/>
              <a:cxnLst/>
              <a:rect l="l" t="t" r="r" b="b"/>
              <a:pathLst>
                <a:path w="66242" h="2770" extrusionOk="0">
                  <a:moveTo>
                    <a:pt x="1384" y="0"/>
                  </a:moveTo>
                  <a:cubicBezTo>
                    <a:pt x="613" y="0"/>
                    <a:pt x="0" y="613"/>
                    <a:pt x="0" y="1384"/>
                  </a:cubicBezTo>
                  <a:cubicBezTo>
                    <a:pt x="0" y="2156"/>
                    <a:pt x="613" y="2770"/>
                    <a:pt x="1384" y="2770"/>
                  </a:cubicBezTo>
                  <a:lnTo>
                    <a:pt x="64857" y="2770"/>
                  </a:lnTo>
                  <a:cubicBezTo>
                    <a:pt x="65629" y="2770"/>
                    <a:pt x="66241" y="2156"/>
                    <a:pt x="66241" y="1384"/>
                  </a:cubicBezTo>
                  <a:cubicBezTo>
                    <a:pt x="66241" y="613"/>
                    <a:pt x="65629" y="0"/>
                    <a:pt x="64857" y="0"/>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3"/>
            <p:cNvSpPr/>
            <p:nvPr/>
          </p:nvSpPr>
          <p:spPr>
            <a:xfrm>
              <a:off x="6822784" y="3962020"/>
              <a:ext cx="742443" cy="62479"/>
            </a:xfrm>
            <a:custGeom>
              <a:avLst/>
              <a:gdLst/>
              <a:ahLst/>
              <a:cxnLst/>
              <a:rect l="l" t="t" r="r" b="b"/>
              <a:pathLst>
                <a:path w="33130" h="2788" extrusionOk="0">
                  <a:moveTo>
                    <a:pt x="1384" y="1"/>
                  </a:moveTo>
                  <a:cubicBezTo>
                    <a:pt x="631" y="1"/>
                    <a:pt x="0" y="632"/>
                    <a:pt x="0" y="1385"/>
                  </a:cubicBezTo>
                  <a:cubicBezTo>
                    <a:pt x="0" y="2156"/>
                    <a:pt x="631" y="2787"/>
                    <a:pt x="1384" y="2787"/>
                  </a:cubicBezTo>
                  <a:lnTo>
                    <a:pt x="31744" y="2787"/>
                  </a:lnTo>
                  <a:cubicBezTo>
                    <a:pt x="32499" y="2787"/>
                    <a:pt x="33130" y="2156"/>
                    <a:pt x="33130" y="1385"/>
                  </a:cubicBezTo>
                  <a:cubicBezTo>
                    <a:pt x="33130" y="632"/>
                    <a:pt x="32499" y="1"/>
                    <a:pt x="31744"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3"/>
            <p:cNvSpPr/>
            <p:nvPr/>
          </p:nvSpPr>
          <p:spPr>
            <a:xfrm>
              <a:off x="6933560" y="2966955"/>
              <a:ext cx="558614" cy="558614"/>
            </a:xfrm>
            <a:custGeom>
              <a:avLst/>
              <a:gdLst/>
              <a:ahLst/>
              <a:cxnLst/>
              <a:rect l="l" t="t" r="r" b="b"/>
              <a:pathLst>
                <a:path w="24927" h="24927" extrusionOk="0">
                  <a:moveTo>
                    <a:pt x="12463" y="0"/>
                  </a:moveTo>
                  <a:cubicBezTo>
                    <a:pt x="5591" y="0"/>
                    <a:pt x="0" y="5593"/>
                    <a:pt x="0" y="12464"/>
                  </a:cubicBezTo>
                  <a:cubicBezTo>
                    <a:pt x="0" y="19335"/>
                    <a:pt x="5591" y="24926"/>
                    <a:pt x="12463" y="24926"/>
                  </a:cubicBezTo>
                  <a:cubicBezTo>
                    <a:pt x="19334" y="24926"/>
                    <a:pt x="24927" y="19335"/>
                    <a:pt x="24927" y="12464"/>
                  </a:cubicBezTo>
                  <a:cubicBezTo>
                    <a:pt x="24927" y="5593"/>
                    <a:pt x="19334" y="0"/>
                    <a:pt x="12463" y="0"/>
                  </a:cubicBezTo>
                  <a:close/>
                </a:path>
              </a:pathLst>
            </a:custGeom>
            <a:solidFill>
              <a:srgbClr val="00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3"/>
            <p:cNvSpPr/>
            <p:nvPr/>
          </p:nvSpPr>
          <p:spPr>
            <a:xfrm>
              <a:off x="7113472" y="3047073"/>
              <a:ext cx="198799" cy="199202"/>
            </a:xfrm>
            <a:custGeom>
              <a:avLst/>
              <a:gdLst/>
              <a:ahLst/>
              <a:cxnLst/>
              <a:rect l="l" t="t" r="r" b="b"/>
              <a:pathLst>
                <a:path w="8871" h="8889" extrusionOk="0">
                  <a:moveTo>
                    <a:pt x="4435" y="1"/>
                  </a:moveTo>
                  <a:cubicBezTo>
                    <a:pt x="1981" y="1"/>
                    <a:pt x="1" y="1999"/>
                    <a:pt x="1" y="4453"/>
                  </a:cubicBezTo>
                  <a:cubicBezTo>
                    <a:pt x="1" y="6891"/>
                    <a:pt x="1981" y="8889"/>
                    <a:pt x="4435" y="8889"/>
                  </a:cubicBezTo>
                  <a:cubicBezTo>
                    <a:pt x="6889" y="8889"/>
                    <a:pt x="8870" y="6891"/>
                    <a:pt x="8870" y="4453"/>
                  </a:cubicBezTo>
                  <a:cubicBezTo>
                    <a:pt x="8870" y="1999"/>
                    <a:pt x="6889" y="1"/>
                    <a:pt x="4435"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3"/>
            <p:cNvSpPr/>
            <p:nvPr/>
          </p:nvSpPr>
          <p:spPr>
            <a:xfrm>
              <a:off x="7021925" y="3289066"/>
              <a:ext cx="382270" cy="218856"/>
            </a:xfrm>
            <a:custGeom>
              <a:avLst/>
              <a:gdLst/>
              <a:ahLst/>
              <a:cxnLst/>
              <a:rect l="l" t="t" r="r" b="b"/>
              <a:pathLst>
                <a:path w="17058" h="9766" extrusionOk="0">
                  <a:moveTo>
                    <a:pt x="8520" y="1"/>
                  </a:moveTo>
                  <a:cubicBezTo>
                    <a:pt x="4576" y="1"/>
                    <a:pt x="1228" y="2525"/>
                    <a:pt x="1" y="6049"/>
                  </a:cubicBezTo>
                  <a:cubicBezTo>
                    <a:pt x="2122" y="8328"/>
                    <a:pt x="5154" y="9765"/>
                    <a:pt x="8520" y="9765"/>
                  </a:cubicBezTo>
                  <a:cubicBezTo>
                    <a:pt x="11885" y="9765"/>
                    <a:pt x="14919" y="8328"/>
                    <a:pt x="17057" y="6049"/>
                  </a:cubicBezTo>
                  <a:cubicBezTo>
                    <a:pt x="15812" y="2525"/>
                    <a:pt x="12465" y="1"/>
                    <a:pt x="8520" y="1"/>
                  </a:cubicBez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3"/>
            <p:cNvSpPr/>
            <p:nvPr/>
          </p:nvSpPr>
          <p:spPr>
            <a:xfrm>
              <a:off x="5588875" y="932025"/>
              <a:ext cx="981289" cy="1002511"/>
            </a:xfrm>
            <a:custGeom>
              <a:avLst/>
              <a:gdLst/>
              <a:ahLst/>
              <a:cxnLst/>
              <a:rect l="l" t="t" r="r" b="b"/>
              <a:pathLst>
                <a:path w="43788" h="44735" extrusionOk="0">
                  <a:moveTo>
                    <a:pt x="1823" y="1"/>
                  </a:moveTo>
                  <a:cubicBezTo>
                    <a:pt x="825" y="1"/>
                    <a:pt x="0" y="825"/>
                    <a:pt x="0" y="1842"/>
                  </a:cubicBezTo>
                  <a:lnTo>
                    <a:pt x="0" y="42895"/>
                  </a:lnTo>
                  <a:cubicBezTo>
                    <a:pt x="0" y="43912"/>
                    <a:pt x="825" y="44735"/>
                    <a:pt x="1823" y="44735"/>
                  </a:cubicBezTo>
                  <a:lnTo>
                    <a:pt x="41948" y="44735"/>
                  </a:lnTo>
                  <a:cubicBezTo>
                    <a:pt x="42964" y="44735"/>
                    <a:pt x="43787" y="43912"/>
                    <a:pt x="43787" y="42895"/>
                  </a:cubicBezTo>
                  <a:lnTo>
                    <a:pt x="43787" y="1842"/>
                  </a:lnTo>
                  <a:cubicBezTo>
                    <a:pt x="43787" y="825"/>
                    <a:pt x="42964" y="1"/>
                    <a:pt x="41948" y="1"/>
                  </a:cubicBezTo>
                  <a:close/>
                </a:path>
              </a:pathLst>
            </a:custGeom>
            <a:solidFill>
              <a:srgbClr val="F1F0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3"/>
            <p:cNvSpPr/>
            <p:nvPr/>
          </p:nvSpPr>
          <p:spPr>
            <a:xfrm>
              <a:off x="5609291" y="952867"/>
              <a:ext cx="940077" cy="960874"/>
            </a:xfrm>
            <a:custGeom>
              <a:avLst/>
              <a:gdLst/>
              <a:ahLst/>
              <a:cxnLst/>
              <a:rect l="l" t="t" r="r" b="b"/>
              <a:pathLst>
                <a:path w="41949" h="42877" extrusionOk="0">
                  <a:moveTo>
                    <a:pt x="912" y="1"/>
                  </a:moveTo>
                  <a:cubicBezTo>
                    <a:pt x="421" y="1"/>
                    <a:pt x="1" y="403"/>
                    <a:pt x="1" y="912"/>
                  </a:cubicBezTo>
                  <a:lnTo>
                    <a:pt x="1" y="41965"/>
                  </a:lnTo>
                  <a:cubicBezTo>
                    <a:pt x="1" y="42473"/>
                    <a:pt x="421" y="42877"/>
                    <a:pt x="912" y="42877"/>
                  </a:cubicBezTo>
                  <a:lnTo>
                    <a:pt x="41037" y="42877"/>
                  </a:lnTo>
                  <a:cubicBezTo>
                    <a:pt x="41544" y="42877"/>
                    <a:pt x="41948" y="42473"/>
                    <a:pt x="41948" y="41965"/>
                  </a:cubicBezTo>
                  <a:lnTo>
                    <a:pt x="41948" y="912"/>
                  </a:lnTo>
                  <a:cubicBezTo>
                    <a:pt x="41948" y="403"/>
                    <a:pt x="41544" y="1"/>
                    <a:pt x="41037" y="1"/>
                  </a:cubicBezTo>
                  <a:close/>
                </a:path>
              </a:pathLst>
            </a:custGeom>
            <a:solidFill>
              <a:schemeClr val="accent2"/>
            </a:solidFill>
            <a:ln w="19050" cap="flat" cmpd="sng">
              <a:solidFill>
                <a:schemeClr val="dk1"/>
              </a:solidFill>
              <a:prstDash val="solid"/>
              <a:round/>
              <a:headEnd type="none" w="sm" len="sm"/>
              <a:tailEnd type="none" w="sm" len="sm"/>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3"/>
            <p:cNvSpPr/>
            <p:nvPr/>
          </p:nvSpPr>
          <p:spPr>
            <a:xfrm>
              <a:off x="5812399" y="1273029"/>
              <a:ext cx="565292" cy="304462"/>
            </a:xfrm>
            <a:custGeom>
              <a:avLst/>
              <a:gdLst/>
              <a:ahLst/>
              <a:cxnLst/>
              <a:rect l="l" t="t" r="r" b="b"/>
              <a:pathLst>
                <a:path w="25225" h="13586" extrusionOk="0">
                  <a:moveTo>
                    <a:pt x="1" y="0"/>
                  </a:moveTo>
                  <a:lnTo>
                    <a:pt x="1" y="13586"/>
                  </a:lnTo>
                  <a:lnTo>
                    <a:pt x="19283" y="13586"/>
                  </a:lnTo>
                  <a:lnTo>
                    <a:pt x="19283" y="9203"/>
                  </a:lnTo>
                  <a:lnTo>
                    <a:pt x="25224" y="13586"/>
                  </a:lnTo>
                  <a:lnTo>
                    <a:pt x="25224" y="0"/>
                  </a:lnTo>
                  <a:lnTo>
                    <a:pt x="19283" y="4382"/>
                  </a:lnTo>
                  <a:lnTo>
                    <a:pt x="19283" y="0"/>
                  </a:lnTo>
                  <a:close/>
                </a:path>
              </a:pathLst>
            </a:custGeom>
            <a:solidFill>
              <a:srgbClr val="FFFFFF"/>
            </a:solidFill>
            <a:ln>
              <a:noFill/>
            </a:ln>
            <a:effectLst>
              <a:outerShdw blurRad="57150" dist="19050" dir="5400000" algn="bl" rotWithShape="0">
                <a:srgbClr val="5352EE">
                  <a:alpha val="15686"/>
                </a:srgbClr>
              </a:outerShdw>
              <a:reflection stA="8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6"/>
        <p:cNvGrpSpPr/>
        <p:nvPr/>
      </p:nvGrpSpPr>
      <p:grpSpPr>
        <a:xfrm>
          <a:off x="0" y="0"/>
          <a:ext cx="0" cy="0"/>
          <a:chOff x="0" y="0"/>
          <a:chExt cx="0" cy="0"/>
        </a:xfrm>
      </p:grpSpPr>
      <p:sp>
        <p:nvSpPr>
          <p:cNvPr id="2997" name="Google Shape;2997;p4"/>
          <p:cNvSpPr/>
          <p:nvPr/>
        </p:nvSpPr>
        <p:spPr>
          <a:xfrm>
            <a:off x="875450" y="2836050"/>
            <a:ext cx="1952400" cy="338100"/>
          </a:xfrm>
          <a:prstGeom prst="roundRect">
            <a:avLst>
              <a:gd name="adj" fmla="val 50000"/>
            </a:avLst>
          </a:prstGeom>
          <a:solidFill>
            <a:schemeClr val="accent1"/>
          </a:solidFill>
          <a:ln>
            <a:noFill/>
          </a:ln>
          <a:effectLst>
            <a:outerShdw blurRad="57150" dist="19050" dir="5400000" algn="bl" rotWithShape="0">
              <a:schemeClr val="dk1">
                <a:alpha val="17647"/>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4"/>
          <p:cNvSpPr/>
          <p:nvPr/>
        </p:nvSpPr>
        <p:spPr>
          <a:xfrm>
            <a:off x="6325200" y="2836050"/>
            <a:ext cx="1952400" cy="338100"/>
          </a:xfrm>
          <a:prstGeom prst="roundRect">
            <a:avLst>
              <a:gd name="adj" fmla="val 50000"/>
            </a:avLst>
          </a:prstGeom>
          <a:solidFill>
            <a:schemeClr val="accent1"/>
          </a:solidFill>
          <a:ln>
            <a:noFill/>
          </a:ln>
          <a:effectLst>
            <a:outerShdw blurRad="57150" dist="19050" dir="5400000" algn="bl" rotWithShape="0">
              <a:schemeClr val="dk1">
                <a:alpha val="17647"/>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4"/>
          <p:cNvSpPr txBox="1">
            <a:spLocks noGrp="1"/>
          </p:cNvSpPr>
          <p:nvPr>
            <p:ph type="subTitle" idx="1"/>
          </p:nvPr>
        </p:nvSpPr>
        <p:spPr>
          <a:xfrm>
            <a:off x="6240296" y="3296644"/>
            <a:ext cx="2122200" cy="101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600" b="1">
                <a:solidFill>
                  <a:schemeClr val="accent1"/>
                </a:solidFill>
              </a:rPr>
              <a:t>EASY TO USE </a:t>
            </a:r>
            <a:endParaRPr>
              <a:solidFill>
                <a:schemeClr val="accent1"/>
              </a:solidFill>
            </a:endParaRPr>
          </a:p>
          <a:p>
            <a:pPr marL="0" lvl="0" indent="0" algn="ctr" rtl="0">
              <a:lnSpc>
                <a:spcPct val="100000"/>
              </a:lnSpc>
              <a:spcBef>
                <a:spcPts val="0"/>
              </a:spcBef>
              <a:spcAft>
                <a:spcPts val="0"/>
              </a:spcAft>
              <a:buSzPts val="2800"/>
              <a:buNone/>
            </a:pPr>
            <a:r>
              <a:rPr lang="en" sz="1600" b="1">
                <a:solidFill>
                  <a:schemeClr val="accent1"/>
                </a:solidFill>
              </a:rPr>
              <a:t>USER-INTERFACE TO BE USED BY BOTH DOCTOR AND PATIENT  </a:t>
            </a:r>
            <a:endParaRPr sz="1600" b="1">
              <a:solidFill>
                <a:schemeClr val="accent1"/>
              </a:solidFill>
            </a:endParaRPr>
          </a:p>
        </p:txBody>
      </p:sp>
      <p:sp>
        <p:nvSpPr>
          <p:cNvPr id="3000" name="Google Shape;3000;p4"/>
          <p:cNvSpPr txBox="1">
            <a:spLocks noGrp="1"/>
          </p:cNvSpPr>
          <p:nvPr>
            <p:ph type="subTitle" idx="2"/>
          </p:nvPr>
        </p:nvSpPr>
        <p:spPr>
          <a:xfrm>
            <a:off x="601134" y="3209425"/>
            <a:ext cx="2460000" cy="137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600" b="1">
                <a:solidFill>
                  <a:schemeClr val="accent1"/>
                </a:solidFill>
              </a:rPr>
              <a:t>THE APPLICATION WILL BE ACCURATE AND RELIABLE ENOUGH TO PROVIDE DETAILS OF PRESCRIBED MEDICATION</a:t>
            </a:r>
            <a:endParaRPr sz="1600" b="1">
              <a:solidFill>
                <a:schemeClr val="accent1"/>
              </a:solidFill>
            </a:endParaRPr>
          </a:p>
        </p:txBody>
      </p:sp>
      <p:sp>
        <p:nvSpPr>
          <p:cNvPr id="3001" name="Google Shape;3001;p4"/>
          <p:cNvSpPr txBox="1">
            <a:spLocks noGrp="1"/>
          </p:cNvSpPr>
          <p:nvPr>
            <p:ph type="title" idx="3"/>
          </p:nvPr>
        </p:nvSpPr>
        <p:spPr>
          <a:xfrm>
            <a:off x="1020651" y="2906850"/>
            <a:ext cx="1662000" cy="19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ACCURATE</a:t>
            </a:r>
            <a:endParaRPr/>
          </a:p>
        </p:txBody>
      </p:sp>
      <p:sp>
        <p:nvSpPr>
          <p:cNvPr id="3002" name="Google Shape;3002;p4"/>
          <p:cNvSpPr txBox="1">
            <a:spLocks noGrp="1"/>
          </p:cNvSpPr>
          <p:nvPr>
            <p:ph type="title" idx="4"/>
          </p:nvPr>
        </p:nvSpPr>
        <p:spPr>
          <a:xfrm>
            <a:off x="6470401" y="2906850"/>
            <a:ext cx="1662000" cy="19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USABILITY</a:t>
            </a:r>
            <a:endParaRPr/>
          </a:p>
        </p:txBody>
      </p:sp>
      <p:sp>
        <p:nvSpPr>
          <p:cNvPr id="3003" name="Google Shape;3003;p4"/>
          <p:cNvSpPr/>
          <p:nvPr/>
        </p:nvSpPr>
        <p:spPr>
          <a:xfrm>
            <a:off x="1472185" y="1806925"/>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4"/>
          <p:cNvSpPr/>
          <p:nvPr/>
        </p:nvSpPr>
        <p:spPr>
          <a:xfrm>
            <a:off x="6937798" y="1821850"/>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156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5" name="Google Shape;3005;p4"/>
          <p:cNvGrpSpPr/>
          <p:nvPr/>
        </p:nvGrpSpPr>
        <p:grpSpPr>
          <a:xfrm>
            <a:off x="3104622" y="1347192"/>
            <a:ext cx="3293178" cy="2872933"/>
            <a:chOff x="2947115" y="1303644"/>
            <a:chExt cx="3293178" cy="2872933"/>
          </a:xfrm>
        </p:grpSpPr>
        <p:sp>
          <p:nvSpPr>
            <p:cNvPr id="3006" name="Google Shape;3006;p4"/>
            <p:cNvSpPr/>
            <p:nvPr/>
          </p:nvSpPr>
          <p:spPr>
            <a:xfrm>
              <a:off x="3648175" y="1836650"/>
              <a:ext cx="1586100" cy="1834800"/>
            </a:xfrm>
            <a:prstGeom prst="roundRect">
              <a:avLst>
                <a:gd name="adj" fmla="val 8693"/>
              </a:avLst>
            </a:prstGeom>
            <a:solidFill>
              <a:schemeClr val="accent6"/>
            </a:solidFill>
            <a:ln>
              <a:noFill/>
            </a:ln>
            <a:effectLst>
              <a:outerShdw blurRad="57150" dist="19050" dir="5400000" algn="bl" rotWithShape="0">
                <a:schemeClr val="dk1">
                  <a:alpha val="49411"/>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4"/>
            <p:cNvSpPr/>
            <p:nvPr/>
          </p:nvSpPr>
          <p:spPr>
            <a:xfrm flipH="1">
              <a:off x="3038591" y="2866188"/>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lt1"/>
            </a:solidFill>
            <a:ln>
              <a:noFill/>
            </a:ln>
            <a:effectLst>
              <a:outerShdw blurRad="57150" dist="19050" dir="5400000" algn="bl" rotWithShape="0">
                <a:schemeClr val="dk1">
                  <a:alpha val="21568"/>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8" name="Google Shape;3008;p4"/>
            <p:cNvGrpSpPr/>
            <p:nvPr/>
          </p:nvGrpSpPr>
          <p:grpSpPr>
            <a:xfrm rot="-5400000">
              <a:off x="5234218" y="1303644"/>
              <a:ext cx="761751" cy="761751"/>
              <a:chOff x="5289166" y="402821"/>
              <a:chExt cx="801000" cy="801000"/>
            </a:xfrm>
          </p:grpSpPr>
          <p:sp>
            <p:nvSpPr>
              <p:cNvPr id="3009" name="Google Shape;3009;p4"/>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6666"/>
                  </a:schemeClr>
                </a:outerShdw>
                <a:reflection stA="3000" endPos="2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4"/>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6666"/>
                  </a:schemeClr>
                </a:outerShdw>
                <a:reflection stA="3000" endPos="2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1" name="Google Shape;3011;p4"/>
            <p:cNvGrpSpPr/>
            <p:nvPr/>
          </p:nvGrpSpPr>
          <p:grpSpPr>
            <a:xfrm>
              <a:off x="3405345" y="2685934"/>
              <a:ext cx="1173841" cy="1490643"/>
              <a:chOff x="2950295" y="2685934"/>
              <a:chExt cx="1173841" cy="1490643"/>
            </a:xfrm>
          </p:grpSpPr>
          <p:sp>
            <p:nvSpPr>
              <p:cNvPr id="3012" name="Google Shape;3012;p4"/>
              <p:cNvSpPr/>
              <p:nvPr/>
            </p:nvSpPr>
            <p:spPr>
              <a:xfrm>
                <a:off x="2950295" y="2685934"/>
                <a:ext cx="1173841" cy="1490643"/>
              </a:xfrm>
              <a:custGeom>
                <a:avLst/>
                <a:gdLst/>
                <a:ahLst/>
                <a:cxnLst/>
                <a:rect l="l" t="t" r="r" b="b"/>
                <a:pathLst>
                  <a:path w="93199" h="118352" extrusionOk="0">
                    <a:moveTo>
                      <a:pt x="7177" y="0"/>
                    </a:moveTo>
                    <a:cubicBezTo>
                      <a:pt x="3218" y="0"/>
                      <a:pt x="0" y="3217"/>
                      <a:pt x="0" y="7177"/>
                    </a:cubicBezTo>
                    <a:lnTo>
                      <a:pt x="0" y="111174"/>
                    </a:lnTo>
                    <a:cubicBezTo>
                      <a:pt x="0" y="115134"/>
                      <a:pt x="3218" y="118351"/>
                      <a:pt x="7177" y="118351"/>
                    </a:cubicBezTo>
                    <a:lnTo>
                      <a:pt x="86022" y="118351"/>
                    </a:lnTo>
                    <a:cubicBezTo>
                      <a:pt x="89998" y="118351"/>
                      <a:pt x="93199" y="115134"/>
                      <a:pt x="93199" y="111174"/>
                    </a:cubicBezTo>
                    <a:lnTo>
                      <a:pt x="93199" y="7177"/>
                    </a:lnTo>
                    <a:cubicBezTo>
                      <a:pt x="93199" y="3217"/>
                      <a:pt x="89998" y="0"/>
                      <a:pt x="86022" y="0"/>
                    </a:cubicBezTo>
                    <a:close/>
                  </a:path>
                </a:pathLst>
              </a:custGeom>
              <a:solidFill>
                <a:schemeClr val="accent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4"/>
              <p:cNvSpPr/>
              <p:nvPr/>
            </p:nvSpPr>
            <p:spPr>
              <a:xfrm>
                <a:off x="3421348" y="2846344"/>
                <a:ext cx="626626" cy="52836"/>
              </a:xfrm>
              <a:custGeom>
                <a:avLst/>
                <a:gdLst/>
                <a:ahLst/>
                <a:cxnLst/>
                <a:rect l="l" t="t" r="r" b="b"/>
                <a:pathLst>
                  <a:path w="49752" h="4195" extrusionOk="0">
                    <a:moveTo>
                      <a:pt x="2107" y="1"/>
                    </a:moveTo>
                    <a:cubicBezTo>
                      <a:pt x="944" y="1"/>
                      <a:pt x="1" y="944"/>
                      <a:pt x="1" y="2106"/>
                    </a:cubicBezTo>
                    <a:cubicBezTo>
                      <a:pt x="1" y="3269"/>
                      <a:pt x="944" y="4195"/>
                      <a:pt x="2107" y="4195"/>
                    </a:cubicBezTo>
                    <a:lnTo>
                      <a:pt x="47645" y="4195"/>
                    </a:lnTo>
                    <a:cubicBezTo>
                      <a:pt x="48808" y="4195"/>
                      <a:pt x="49751" y="3269"/>
                      <a:pt x="49751" y="2106"/>
                    </a:cubicBezTo>
                    <a:cubicBezTo>
                      <a:pt x="49751" y="944"/>
                      <a:pt x="48808" y="1"/>
                      <a:pt x="47645"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4"/>
              <p:cNvSpPr/>
              <p:nvPr/>
            </p:nvSpPr>
            <p:spPr>
              <a:xfrm>
                <a:off x="3421348" y="2948615"/>
                <a:ext cx="475121" cy="53063"/>
              </a:xfrm>
              <a:custGeom>
                <a:avLst/>
                <a:gdLst/>
                <a:ahLst/>
                <a:cxnLst/>
                <a:rect l="l" t="t" r="r" b="b"/>
                <a:pathLst>
                  <a:path w="37723" h="4213" extrusionOk="0">
                    <a:moveTo>
                      <a:pt x="2107" y="1"/>
                    </a:moveTo>
                    <a:cubicBezTo>
                      <a:pt x="944" y="1"/>
                      <a:pt x="1" y="944"/>
                      <a:pt x="1" y="2106"/>
                    </a:cubicBezTo>
                    <a:cubicBezTo>
                      <a:pt x="1" y="3269"/>
                      <a:pt x="944" y="4213"/>
                      <a:pt x="2107" y="4213"/>
                    </a:cubicBezTo>
                    <a:lnTo>
                      <a:pt x="35616" y="4213"/>
                    </a:lnTo>
                    <a:cubicBezTo>
                      <a:pt x="36779" y="4213"/>
                      <a:pt x="37722" y="3269"/>
                      <a:pt x="37722" y="2106"/>
                    </a:cubicBezTo>
                    <a:cubicBezTo>
                      <a:pt x="37722" y="944"/>
                      <a:pt x="36779" y="1"/>
                      <a:pt x="35616"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4"/>
              <p:cNvSpPr/>
              <p:nvPr/>
            </p:nvSpPr>
            <p:spPr>
              <a:xfrm>
                <a:off x="3421348" y="3184582"/>
                <a:ext cx="626626" cy="52836"/>
              </a:xfrm>
              <a:custGeom>
                <a:avLst/>
                <a:gdLst/>
                <a:ahLst/>
                <a:cxnLst/>
                <a:rect l="l" t="t" r="r" b="b"/>
                <a:pathLst>
                  <a:path w="49752" h="4195" extrusionOk="0">
                    <a:moveTo>
                      <a:pt x="2107" y="0"/>
                    </a:moveTo>
                    <a:cubicBezTo>
                      <a:pt x="944" y="0"/>
                      <a:pt x="1" y="944"/>
                      <a:pt x="1" y="2089"/>
                    </a:cubicBezTo>
                    <a:cubicBezTo>
                      <a:pt x="1" y="3251"/>
                      <a:pt x="944" y="4194"/>
                      <a:pt x="2107" y="4194"/>
                    </a:cubicBezTo>
                    <a:lnTo>
                      <a:pt x="47645" y="4194"/>
                    </a:lnTo>
                    <a:cubicBezTo>
                      <a:pt x="48808" y="4194"/>
                      <a:pt x="49751" y="3251"/>
                      <a:pt x="49751" y="2089"/>
                    </a:cubicBezTo>
                    <a:cubicBezTo>
                      <a:pt x="49751" y="944"/>
                      <a:pt x="48808" y="0"/>
                      <a:pt x="47645"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4"/>
              <p:cNvSpPr/>
              <p:nvPr/>
            </p:nvSpPr>
            <p:spPr>
              <a:xfrm>
                <a:off x="3421348" y="3286854"/>
                <a:ext cx="475121" cy="52836"/>
              </a:xfrm>
              <a:custGeom>
                <a:avLst/>
                <a:gdLst/>
                <a:ahLst/>
                <a:cxnLst/>
                <a:rect l="l" t="t" r="r" b="b"/>
                <a:pathLst>
                  <a:path w="37723" h="4195" extrusionOk="0">
                    <a:moveTo>
                      <a:pt x="2107" y="0"/>
                    </a:moveTo>
                    <a:cubicBezTo>
                      <a:pt x="944" y="0"/>
                      <a:pt x="1" y="944"/>
                      <a:pt x="1" y="2106"/>
                    </a:cubicBezTo>
                    <a:cubicBezTo>
                      <a:pt x="1" y="3251"/>
                      <a:pt x="944" y="4195"/>
                      <a:pt x="2107" y="4195"/>
                    </a:cubicBezTo>
                    <a:lnTo>
                      <a:pt x="35616" y="4195"/>
                    </a:lnTo>
                    <a:cubicBezTo>
                      <a:pt x="36779" y="4195"/>
                      <a:pt x="37722" y="3251"/>
                      <a:pt x="37722" y="2106"/>
                    </a:cubicBezTo>
                    <a:cubicBezTo>
                      <a:pt x="37722" y="944"/>
                      <a:pt x="36779" y="0"/>
                      <a:pt x="35616"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4"/>
              <p:cNvSpPr/>
              <p:nvPr/>
            </p:nvSpPr>
            <p:spPr>
              <a:xfrm>
                <a:off x="3421348" y="3522594"/>
                <a:ext cx="626626" cy="53050"/>
              </a:xfrm>
              <a:custGeom>
                <a:avLst/>
                <a:gdLst/>
                <a:ahLst/>
                <a:cxnLst/>
                <a:rect l="l" t="t" r="r" b="b"/>
                <a:pathLst>
                  <a:path w="49752" h="4212" extrusionOk="0">
                    <a:moveTo>
                      <a:pt x="2107" y="0"/>
                    </a:moveTo>
                    <a:cubicBezTo>
                      <a:pt x="944" y="0"/>
                      <a:pt x="1" y="944"/>
                      <a:pt x="1" y="2107"/>
                    </a:cubicBezTo>
                    <a:cubicBezTo>
                      <a:pt x="1" y="3268"/>
                      <a:pt x="944" y="4212"/>
                      <a:pt x="2107" y="4212"/>
                    </a:cubicBezTo>
                    <a:lnTo>
                      <a:pt x="47645" y="4212"/>
                    </a:lnTo>
                    <a:cubicBezTo>
                      <a:pt x="48808" y="4212"/>
                      <a:pt x="49751" y="3268"/>
                      <a:pt x="49751" y="2107"/>
                    </a:cubicBezTo>
                    <a:cubicBezTo>
                      <a:pt x="49751" y="944"/>
                      <a:pt x="48808" y="0"/>
                      <a:pt x="47645"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4"/>
              <p:cNvSpPr/>
              <p:nvPr/>
            </p:nvSpPr>
            <p:spPr>
              <a:xfrm>
                <a:off x="3421348" y="3625080"/>
                <a:ext cx="475121" cy="52849"/>
              </a:xfrm>
              <a:custGeom>
                <a:avLst/>
                <a:gdLst/>
                <a:ahLst/>
                <a:cxnLst/>
                <a:rect l="l" t="t" r="r" b="b"/>
                <a:pathLst>
                  <a:path w="37723" h="4196" extrusionOk="0">
                    <a:moveTo>
                      <a:pt x="2107" y="1"/>
                    </a:moveTo>
                    <a:cubicBezTo>
                      <a:pt x="944" y="1"/>
                      <a:pt x="1" y="927"/>
                      <a:pt x="1" y="2090"/>
                    </a:cubicBezTo>
                    <a:cubicBezTo>
                      <a:pt x="1" y="3252"/>
                      <a:pt x="944" y="4195"/>
                      <a:pt x="2107" y="4195"/>
                    </a:cubicBezTo>
                    <a:lnTo>
                      <a:pt x="35616" y="4195"/>
                    </a:lnTo>
                    <a:cubicBezTo>
                      <a:pt x="36779" y="4195"/>
                      <a:pt x="37722" y="3252"/>
                      <a:pt x="37722" y="2090"/>
                    </a:cubicBezTo>
                    <a:cubicBezTo>
                      <a:pt x="37722" y="927"/>
                      <a:pt x="36779" y="1"/>
                      <a:pt x="35616"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4"/>
              <p:cNvSpPr/>
              <p:nvPr/>
            </p:nvSpPr>
            <p:spPr>
              <a:xfrm>
                <a:off x="3421348" y="3860821"/>
                <a:ext cx="547467" cy="52861"/>
              </a:xfrm>
              <a:custGeom>
                <a:avLst/>
                <a:gdLst/>
                <a:ahLst/>
                <a:cxnLst/>
                <a:rect l="l" t="t" r="r" b="b"/>
                <a:pathLst>
                  <a:path w="43467" h="4197" extrusionOk="0">
                    <a:moveTo>
                      <a:pt x="2107" y="1"/>
                    </a:moveTo>
                    <a:cubicBezTo>
                      <a:pt x="944" y="1"/>
                      <a:pt x="1" y="944"/>
                      <a:pt x="1" y="2107"/>
                    </a:cubicBezTo>
                    <a:cubicBezTo>
                      <a:pt x="1" y="3269"/>
                      <a:pt x="944" y="4196"/>
                      <a:pt x="2107" y="4196"/>
                    </a:cubicBezTo>
                    <a:lnTo>
                      <a:pt x="41377" y="4196"/>
                    </a:lnTo>
                    <a:cubicBezTo>
                      <a:pt x="42541" y="4196"/>
                      <a:pt x="43466" y="3269"/>
                      <a:pt x="43466" y="2107"/>
                    </a:cubicBezTo>
                    <a:cubicBezTo>
                      <a:pt x="43466" y="944"/>
                      <a:pt x="42541" y="1"/>
                      <a:pt x="41377"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4"/>
              <p:cNvSpPr/>
              <p:nvPr/>
            </p:nvSpPr>
            <p:spPr>
              <a:xfrm>
                <a:off x="3421348" y="3963092"/>
                <a:ext cx="395962" cy="53063"/>
              </a:xfrm>
              <a:custGeom>
                <a:avLst/>
                <a:gdLst/>
                <a:ahLst/>
                <a:cxnLst/>
                <a:rect l="l" t="t" r="r" b="b"/>
                <a:pathLst>
                  <a:path w="31438" h="4213" extrusionOk="0">
                    <a:moveTo>
                      <a:pt x="2107" y="1"/>
                    </a:moveTo>
                    <a:cubicBezTo>
                      <a:pt x="944" y="1"/>
                      <a:pt x="1" y="944"/>
                      <a:pt x="1" y="2108"/>
                    </a:cubicBezTo>
                    <a:cubicBezTo>
                      <a:pt x="1" y="3269"/>
                      <a:pt x="944" y="4213"/>
                      <a:pt x="2107" y="4213"/>
                    </a:cubicBezTo>
                    <a:lnTo>
                      <a:pt x="29332" y="4213"/>
                    </a:lnTo>
                    <a:cubicBezTo>
                      <a:pt x="30494" y="4213"/>
                      <a:pt x="31438" y="3269"/>
                      <a:pt x="31438" y="2108"/>
                    </a:cubicBezTo>
                    <a:cubicBezTo>
                      <a:pt x="31438" y="944"/>
                      <a:pt x="30494" y="1"/>
                      <a:pt x="29332"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4"/>
              <p:cNvSpPr/>
              <p:nvPr/>
            </p:nvSpPr>
            <p:spPr>
              <a:xfrm>
                <a:off x="3089482" y="3148926"/>
                <a:ext cx="226634" cy="226634"/>
              </a:xfrm>
              <a:custGeom>
                <a:avLst/>
                <a:gdLst/>
                <a:ahLst/>
                <a:cxnLst/>
                <a:rect l="l" t="t" r="r" b="b"/>
                <a:pathLst>
                  <a:path w="17994" h="17994" extrusionOk="0">
                    <a:moveTo>
                      <a:pt x="8997" y="1"/>
                    </a:moveTo>
                    <a:cubicBezTo>
                      <a:pt x="4028" y="1"/>
                      <a:pt x="1" y="4027"/>
                      <a:pt x="1" y="8997"/>
                    </a:cubicBezTo>
                    <a:cubicBezTo>
                      <a:pt x="1" y="13950"/>
                      <a:pt x="4028" y="17994"/>
                      <a:pt x="8997" y="17994"/>
                    </a:cubicBezTo>
                    <a:cubicBezTo>
                      <a:pt x="13968" y="17994"/>
                      <a:pt x="17994" y="13950"/>
                      <a:pt x="17994" y="8997"/>
                    </a:cubicBezTo>
                    <a:cubicBezTo>
                      <a:pt x="17994" y="4027"/>
                      <a:pt x="13968" y="1"/>
                      <a:pt x="8997"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4"/>
              <p:cNvSpPr/>
              <p:nvPr/>
            </p:nvSpPr>
            <p:spPr>
              <a:xfrm>
                <a:off x="3089482" y="3486938"/>
                <a:ext cx="226634" cy="226634"/>
              </a:xfrm>
              <a:custGeom>
                <a:avLst/>
                <a:gdLst/>
                <a:ahLst/>
                <a:cxnLst/>
                <a:rect l="l" t="t" r="r" b="b"/>
                <a:pathLst>
                  <a:path w="17994" h="17994" extrusionOk="0">
                    <a:moveTo>
                      <a:pt x="8997" y="1"/>
                    </a:moveTo>
                    <a:cubicBezTo>
                      <a:pt x="4028" y="1"/>
                      <a:pt x="1" y="4028"/>
                      <a:pt x="1" y="8997"/>
                    </a:cubicBezTo>
                    <a:cubicBezTo>
                      <a:pt x="1" y="13968"/>
                      <a:pt x="4028" y="17994"/>
                      <a:pt x="8997" y="17994"/>
                    </a:cubicBezTo>
                    <a:cubicBezTo>
                      <a:pt x="13968" y="17994"/>
                      <a:pt x="17994" y="13968"/>
                      <a:pt x="17994" y="8997"/>
                    </a:cubicBezTo>
                    <a:cubicBezTo>
                      <a:pt x="17994" y="4028"/>
                      <a:pt x="13968" y="1"/>
                      <a:pt x="8997"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4"/>
              <p:cNvSpPr/>
              <p:nvPr/>
            </p:nvSpPr>
            <p:spPr>
              <a:xfrm>
                <a:off x="3089482" y="3825177"/>
                <a:ext cx="226634" cy="226634"/>
              </a:xfrm>
              <a:custGeom>
                <a:avLst/>
                <a:gdLst/>
                <a:ahLst/>
                <a:cxnLst/>
                <a:rect l="l" t="t" r="r" b="b"/>
                <a:pathLst>
                  <a:path w="17994" h="17994" extrusionOk="0">
                    <a:moveTo>
                      <a:pt x="8997" y="0"/>
                    </a:moveTo>
                    <a:cubicBezTo>
                      <a:pt x="4028" y="0"/>
                      <a:pt x="1" y="4027"/>
                      <a:pt x="1" y="8997"/>
                    </a:cubicBezTo>
                    <a:cubicBezTo>
                      <a:pt x="1" y="13967"/>
                      <a:pt x="4028" y="17993"/>
                      <a:pt x="8997" y="17993"/>
                    </a:cubicBezTo>
                    <a:cubicBezTo>
                      <a:pt x="13968" y="17993"/>
                      <a:pt x="17994" y="13967"/>
                      <a:pt x="17994" y="8997"/>
                    </a:cubicBezTo>
                    <a:cubicBezTo>
                      <a:pt x="17994" y="4027"/>
                      <a:pt x="13968" y="0"/>
                      <a:pt x="8997"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4"/>
              <p:cNvSpPr/>
              <p:nvPr/>
            </p:nvSpPr>
            <p:spPr>
              <a:xfrm>
                <a:off x="3089482" y="2810700"/>
                <a:ext cx="226634" cy="226634"/>
              </a:xfrm>
              <a:custGeom>
                <a:avLst/>
                <a:gdLst/>
                <a:ahLst/>
                <a:cxnLst/>
                <a:rect l="l" t="t" r="r" b="b"/>
                <a:pathLst>
                  <a:path w="17994" h="17994" extrusionOk="0">
                    <a:moveTo>
                      <a:pt x="8997" y="0"/>
                    </a:moveTo>
                    <a:cubicBezTo>
                      <a:pt x="4028" y="0"/>
                      <a:pt x="1" y="4026"/>
                      <a:pt x="1" y="8997"/>
                    </a:cubicBezTo>
                    <a:cubicBezTo>
                      <a:pt x="1" y="13966"/>
                      <a:pt x="4028" y="17993"/>
                      <a:pt x="8997" y="17993"/>
                    </a:cubicBezTo>
                    <a:cubicBezTo>
                      <a:pt x="13968" y="17993"/>
                      <a:pt x="17994" y="13966"/>
                      <a:pt x="17994" y="8997"/>
                    </a:cubicBezTo>
                    <a:cubicBezTo>
                      <a:pt x="17994" y="4026"/>
                      <a:pt x="13968" y="0"/>
                      <a:pt x="8997"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5" name="Google Shape;3025;p4"/>
            <p:cNvGrpSpPr/>
            <p:nvPr/>
          </p:nvGrpSpPr>
          <p:grpSpPr>
            <a:xfrm>
              <a:off x="4352236" y="2571737"/>
              <a:ext cx="1271829" cy="1270823"/>
              <a:chOff x="4427562" y="2934395"/>
              <a:chExt cx="811219" cy="810577"/>
            </a:xfrm>
          </p:grpSpPr>
          <p:sp>
            <p:nvSpPr>
              <p:cNvPr id="3026" name="Google Shape;3026;p4"/>
              <p:cNvSpPr/>
              <p:nvPr/>
            </p:nvSpPr>
            <p:spPr>
              <a:xfrm>
                <a:off x="4477010" y="2934395"/>
                <a:ext cx="761771" cy="761783"/>
              </a:xfrm>
              <a:custGeom>
                <a:avLst/>
                <a:gdLst/>
                <a:ahLst/>
                <a:cxnLst/>
                <a:rect l="l" t="t" r="r" b="b"/>
                <a:pathLst>
                  <a:path w="60482" h="60483" extrusionOk="0">
                    <a:moveTo>
                      <a:pt x="30240" y="1"/>
                    </a:moveTo>
                    <a:cubicBezTo>
                      <a:pt x="13545" y="1"/>
                      <a:pt x="0" y="13546"/>
                      <a:pt x="0" y="30242"/>
                    </a:cubicBezTo>
                    <a:cubicBezTo>
                      <a:pt x="0" y="46937"/>
                      <a:pt x="13545" y="60482"/>
                      <a:pt x="30240" y="60482"/>
                    </a:cubicBezTo>
                    <a:cubicBezTo>
                      <a:pt x="46936" y="60482"/>
                      <a:pt x="60482" y="46937"/>
                      <a:pt x="60482" y="30242"/>
                    </a:cubicBezTo>
                    <a:cubicBezTo>
                      <a:pt x="60482" y="13546"/>
                      <a:pt x="46936" y="1"/>
                      <a:pt x="30240" y="1"/>
                    </a:cubicBezTo>
                    <a:close/>
                  </a:path>
                </a:pathLst>
              </a:custGeom>
              <a:solidFill>
                <a:srgbClr val="FFFFFF"/>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4"/>
              <p:cNvSpPr/>
              <p:nvPr/>
            </p:nvSpPr>
            <p:spPr>
              <a:xfrm>
                <a:off x="4568878" y="3026288"/>
                <a:ext cx="578022" cy="578010"/>
              </a:xfrm>
              <a:custGeom>
                <a:avLst/>
                <a:gdLst/>
                <a:ahLst/>
                <a:cxnLst/>
                <a:rect l="l" t="t" r="r" b="b"/>
                <a:pathLst>
                  <a:path w="45893" h="45892" extrusionOk="0">
                    <a:moveTo>
                      <a:pt x="22946" y="0"/>
                    </a:moveTo>
                    <a:cubicBezTo>
                      <a:pt x="10277" y="0"/>
                      <a:pt x="0" y="10277"/>
                      <a:pt x="0" y="22946"/>
                    </a:cubicBezTo>
                    <a:cubicBezTo>
                      <a:pt x="0" y="35615"/>
                      <a:pt x="10277" y="45892"/>
                      <a:pt x="22946" y="45892"/>
                    </a:cubicBezTo>
                    <a:cubicBezTo>
                      <a:pt x="35615" y="45892"/>
                      <a:pt x="45892" y="35615"/>
                      <a:pt x="45892" y="22946"/>
                    </a:cubicBezTo>
                    <a:cubicBezTo>
                      <a:pt x="45892" y="10277"/>
                      <a:pt x="35615" y="0"/>
                      <a:pt x="22946" y="0"/>
                    </a:cubicBezTo>
                    <a:close/>
                  </a:path>
                </a:pathLst>
              </a:custGeom>
              <a:solidFill>
                <a:schemeClr val="lt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4"/>
              <p:cNvSpPr/>
              <p:nvPr/>
            </p:nvSpPr>
            <p:spPr>
              <a:xfrm>
                <a:off x="4660759" y="3118156"/>
                <a:ext cx="394261" cy="394261"/>
              </a:xfrm>
              <a:custGeom>
                <a:avLst/>
                <a:gdLst/>
                <a:ahLst/>
                <a:cxnLst/>
                <a:rect l="l" t="t" r="r" b="b"/>
                <a:pathLst>
                  <a:path w="31303" h="31303" extrusionOk="0">
                    <a:moveTo>
                      <a:pt x="15651" y="0"/>
                    </a:moveTo>
                    <a:cubicBezTo>
                      <a:pt x="7009" y="0"/>
                      <a:pt x="1" y="7009"/>
                      <a:pt x="1" y="15652"/>
                    </a:cubicBezTo>
                    <a:cubicBezTo>
                      <a:pt x="1" y="24294"/>
                      <a:pt x="7009" y="31302"/>
                      <a:pt x="15651" y="31302"/>
                    </a:cubicBezTo>
                    <a:cubicBezTo>
                      <a:pt x="24294" y="31302"/>
                      <a:pt x="31303" y="24294"/>
                      <a:pt x="31303" y="15652"/>
                    </a:cubicBezTo>
                    <a:cubicBezTo>
                      <a:pt x="31303" y="7009"/>
                      <a:pt x="24294" y="0"/>
                      <a:pt x="15651" y="0"/>
                    </a:cubicBezTo>
                    <a:close/>
                  </a:path>
                </a:pathLst>
              </a:custGeom>
              <a:solidFill>
                <a:srgbClr val="FFFFFF"/>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4"/>
              <p:cNvSpPr/>
              <p:nvPr/>
            </p:nvSpPr>
            <p:spPr>
              <a:xfrm>
                <a:off x="4752627" y="3210037"/>
                <a:ext cx="210513" cy="210513"/>
              </a:xfrm>
              <a:custGeom>
                <a:avLst/>
                <a:gdLst/>
                <a:ahLst/>
                <a:cxnLst/>
                <a:rect l="l" t="t" r="r" b="b"/>
                <a:pathLst>
                  <a:path w="16714" h="16714" extrusionOk="0">
                    <a:moveTo>
                      <a:pt x="8357" y="1"/>
                    </a:moveTo>
                    <a:cubicBezTo>
                      <a:pt x="3741" y="1"/>
                      <a:pt x="1" y="3741"/>
                      <a:pt x="1" y="8357"/>
                    </a:cubicBezTo>
                    <a:cubicBezTo>
                      <a:pt x="1" y="12973"/>
                      <a:pt x="3741" y="16713"/>
                      <a:pt x="8357" y="16713"/>
                    </a:cubicBezTo>
                    <a:cubicBezTo>
                      <a:pt x="12973" y="16713"/>
                      <a:pt x="16713" y="12973"/>
                      <a:pt x="16713" y="8357"/>
                    </a:cubicBezTo>
                    <a:cubicBezTo>
                      <a:pt x="16713" y="3741"/>
                      <a:pt x="12973" y="1"/>
                      <a:pt x="8357" y="1"/>
                    </a:cubicBezTo>
                    <a:close/>
                  </a:path>
                </a:pathLst>
              </a:custGeom>
              <a:solidFill>
                <a:schemeClr val="accent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4"/>
              <p:cNvSpPr/>
              <p:nvPr/>
            </p:nvSpPr>
            <p:spPr>
              <a:xfrm>
                <a:off x="4427562" y="3364981"/>
                <a:ext cx="381326" cy="379991"/>
              </a:xfrm>
              <a:custGeom>
                <a:avLst/>
                <a:gdLst/>
                <a:ahLst/>
                <a:cxnLst/>
                <a:rect l="l" t="t" r="r" b="b"/>
                <a:pathLst>
                  <a:path w="30276" h="30170" extrusionOk="0">
                    <a:moveTo>
                      <a:pt x="29685" y="1"/>
                    </a:moveTo>
                    <a:cubicBezTo>
                      <a:pt x="29550" y="1"/>
                      <a:pt x="29415" y="56"/>
                      <a:pt x="29314" y="166"/>
                    </a:cubicBezTo>
                    <a:lnTo>
                      <a:pt x="202" y="29260"/>
                    </a:lnTo>
                    <a:cubicBezTo>
                      <a:pt x="0" y="29480"/>
                      <a:pt x="0" y="29817"/>
                      <a:pt x="202" y="30019"/>
                    </a:cubicBezTo>
                    <a:cubicBezTo>
                      <a:pt x="303" y="30120"/>
                      <a:pt x="438" y="30170"/>
                      <a:pt x="573" y="30170"/>
                    </a:cubicBezTo>
                    <a:cubicBezTo>
                      <a:pt x="708" y="30170"/>
                      <a:pt x="860" y="30120"/>
                      <a:pt x="961" y="30019"/>
                    </a:cubicBezTo>
                    <a:lnTo>
                      <a:pt x="30055" y="923"/>
                    </a:lnTo>
                    <a:cubicBezTo>
                      <a:pt x="30275" y="705"/>
                      <a:pt x="30275" y="368"/>
                      <a:pt x="30055" y="166"/>
                    </a:cubicBezTo>
                    <a:cubicBezTo>
                      <a:pt x="29954" y="56"/>
                      <a:pt x="29820" y="1"/>
                      <a:pt x="29685" y="1"/>
                    </a:cubicBezTo>
                    <a:close/>
                  </a:path>
                </a:pathLst>
              </a:custGeom>
              <a:solidFill>
                <a:schemeClr val="accent2"/>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4"/>
              <p:cNvSpPr/>
              <p:nvPr/>
            </p:nvSpPr>
            <p:spPr>
              <a:xfrm>
                <a:off x="4768761" y="3315293"/>
                <a:ext cx="89135" cy="89122"/>
              </a:xfrm>
              <a:custGeom>
                <a:avLst/>
                <a:gdLst/>
                <a:ahLst/>
                <a:cxnLst/>
                <a:rect l="l" t="t" r="r" b="b"/>
                <a:pathLst>
                  <a:path w="7077" h="7076" extrusionOk="0">
                    <a:moveTo>
                      <a:pt x="7076" y="0"/>
                    </a:moveTo>
                    <a:lnTo>
                      <a:pt x="0" y="1903"/>
                    </a:lnTo>
                    <a:lnTo>
                      <a:pt x="5189" y="7076"/>
                    </a:lnTo>
                    <a:lnTo>
                      <a:pt x="7076" y="0"/>
                    </a:lnTo>
                    <a:close/>
                  </a:path>
                </a:pathLst>
              </a:custGeom>
              <a:solidFill>
                <a:schemeClr val="accent2"/>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2" name="Google Shape;3032;p4"/>
            <p:cNvGrpSpPr/>
            <p:nvPr/>
          </p:nvGrpSpPr>
          <p:grpSpPr>
            <a:xfrm>
              <a:off x="3405357" y="1789629"/>
              <a:ext cx="761771" cy="761783"/>
              <a:chOff x="2950295" y="1576591"/>
              <a:chExt cx="761771" cy="761783"/>
            </a:xfrm>
          </p:grpSpPr>
          <p:sp>
            <p:nvSpPr>
              <p:cNvPr id="3033" name="Google Shape;3033;p4"/>
              <p:cNvSpPr/>
              <p:nvPr/>
            </p:nvSpPr>
            <p:spPr>
              <a:xfrm>
                <a:off x="2950295" y="1576591"/>
                <a:ext cx="761771" cy="761783"/>
              </a:xfrm>
              <a:custGeom>
                <a:avLst/>
                <a:gdLst/>
                <a:ahLst/>
                <a:cxnLst/>
                <a:rect l="l" t="t" r="r" b="b"/>
                <a:pathLst>
                  <a:path w="60482" h="60483" extrusionOk="0">
                    <a:moveTo>
                      <a:pt x="30241" y="1"/>
                    </a:moveTo>
                    <a:cubicBezTo>
                      <a:pt x="13545" y="1"/>
                      <a:pt x="0" y="13528"/>
                      <a:pt x="0" y="30241"/>
                    </a:cubicBezTo>
                    <a:cubicBezTo>
                      <a:pt x="0" y="46937"/>
                      <a:pt x="13545" y="60482"/>
                      <a:pt x="30241" y="60482"/>
                    </a:cubicBezTo>
                    <a:cubicBezTo>
                      <a:pt x="46936" y="60482"/>
                      <a:pt x="60481" y="46937"/>
                      <a:pt x="60481" y="30241"/>
                    </a:cubicBezTo>
                    <a:cubicBezTo>
                      <a:pt x="60481" y="13528"/>
                      <a:pt x="46936" y="1"/>
                      <a:pt x="30241"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4"/>
              <p:cNvSpPr/>
              <p:nvPr/>
            </p:nvSpPr>
            <p:spPr>
              <a:xfrm>
                <a:off x="3034543" y="1660827"/>
                <a:ext cx="593287" cy="296650"/>
              </a:xfrm>
              <a:custGeom>
                <a:avLst/>
                <a:gdLst/>
                <a:ahLst/>
                <a:cxnLst/>
                <a:rect l="l" t="t" r="r" b="b"/>
                <a:pathLst>
                  <a:path w="47105" h="23553" extrusionOk="0">
                    <a:moveTo>
                      <a:pt x="23552" y="0"/>
                    </a:moveTo>
                    <a:cubicBezTo>
                      <a:pt x="10563" y="0"/>
                      <a:pt x="0" y="10564"/>
                      <a:pt x="0" y="23553"/>
                    </a:cubicBezTo>
                    <a:lnTo>
                      <a:pt x="10765" y="23553"/>
                    </a:lnTo>
                    <a:cubicBezTo>
                      <a:pt x="10765" y="16495"/>
                      <a:pt x="16510" y="10766"/>
                      <a:pt x="23552" y="10766"/>
                    </a:cubicBezTo>
                    <a:cubicBezTo>
                      <a:pt x="30611" y="10766"/>
                      <a:pt x="36339" y="16495"/>
                      <a:pt x="36339" y="23553"/>
                    </a:cubicBezTo>
                    <a:lnTo>
                      <a:pt x="47105" y="23553"/>
                    </a:lnTo>
                    <a:cubicBezTo>
                      <a:pt x="47105" y="10564"/>
                      <a:pt x="36541" y="0"/>
                      <a:pt x="23552" y="0"/>
                    </a:cubicBezTo>
                    <a:close/>
                  </a:path>
                </a:pathLst>
              </a:custGeom>
              <a:solidFill>
                <a:schemeClr val="accent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4"/>
              <p:cNvSpPr/>
              <p:nvPr/>
            </p:nvSpPr>
            <p:spPr>
              <a:xfrm>
                <a:off x="3034543" y="1957464"/>
                <a:ext cx="190751" cy="223246"/>
              </a:xfrm>
              <a:custGeom>
                <a:avLst/>
                <a:gdLst/>
                <a:ahLst/>
                <a:cxnLst/>
                <a:rect l="l" t="t" r="r" b="b"/>
                <a:pathLst>
                  <a:path w="15145" h="17725" extrusionOk="0">
                    <a:moveTo>
                      <a:pt x="0" y="1"/>
                    </a:moveTo>
                    <a:cubicBezTo>
                      <a:pt x="0" y="7061"/>
                      <a:pt x="3134" y="13395"/>
                      <a:pt x="8069" y="17724"/>
                    </a:cubicBezTo>
                    <a:lnTo>
                      <a:pt x="15145" y="9604"/>
                    </a:lnTo>
                    <a:cubicBezTo>
                      <a:pt x="12467" y="7263"/>
                      <a:pt x="10765" y="3826"/>
                      <a:pt x="10765" y="1"/>
                    </a:cubicBezTo>
                    <a:close/>
                  </a:path>
                </a:pathLst>
              </a:custGeom>
              <a:solidFill>
                <a:schemeClr val="dk2"/>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4"/>
              <p:cNvSpPr/>
              <p:nvPr/>
            </p:nvSpPr>
            <p:spPr>
              <a:xfrm>
                <a:off x="3437054" y="1957464"/>
                <a:ext cx="190776" cy="223246"/>
              </a:xfrm>
              <a:custGeom>
                <a:avLst/>
                <a:gdLst/>
                <a:ahLst/>
                <a:cxnLst/>
                <a:rect l="l" t="t" r="r" b="b"/>
                <a:pathLst>
                  <a:path w="15147" h="17725" extrusionOk="0">
                    <a:moveTo>
                      <a:pt x="4381" y="1"/>
                    </a:moveTo>
                    <a:cubicBezTo>
                      <a:pt x="4381" y="3826"/>
                      <a:pt x="2680" y="7263"/>
                      <a:pt x="0" y="9604"/>
                    </a:cubicBezTo>
                    <a:lnTo>
                      <a:pt x="7076" y="17724"/>
                    </a:lnTo>
                    <a:cubicBezTo>
                      <a:pt x="12013" y="13395"/>
                      <a:pt x="15147" y="7061"/>
                      <a:pt x="15147" y="1"/>
                    </a:cubicBezTo>
                    <a:close/>
                  </a:path>
                </a:pathLst>
              </a:custGeom>
              <a:solidFill>
                <a:schemeClr val="accent4"/>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4"/>
              <p:cNvSpPr/>
              <p:nvPr/>
            </p:nvSpPr>
            <p:spPr>
              <a:xfrm>
                <a:off x="3408413" y="1702214"/>
                <a:ext cx="219417" cy="255263"/>
              </a:xfrm>
              <a:custGeom>
                <a:avLst/>
                <a:gdLst/>
                <a:ahLst/>
                <a:cxnLst/>
                <a:rect l="l" t="t" r="r" b="b"/>
                <a:pathLst>
                  <a:path w="17421" h="20267" extrusionOk="0">
                    <a:moveTo>
                      <a:pt x="5864" y="0"/>
                    </a:moveTo>
                    <a:lnTo>
                      <a:pt x="1" y="9047"/>
                    </a:lnTo>
                    <a:cubicBezTo>
                      <a:pt x="3959" y="11221"/>
                      <a:pt x="6655" y="15432"/>
                      <a:pt x="6655" y="20267"/>
                    </a:cubicBezTo>
                    <a:lnTo>
                      <a:pt x="17421" y="20267"/>
                    </a:lnTo>
                    <a:cubicBezTo>
                      <a:pt x="17421" y="11641"/>
                      <a:pt x="12771" y="4111"/>
                      <a:pt x="5864" y="0"/>
                    </a:cubicBezTo>
                    <a:close/>
                  </a:path>
                </a:pathLst>
              </a:custGeom>
              <a:solidFill>
                <a:schemeClr val="accent3"/>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4"/>
              <p:cNvSpPr/>
              <p:nvPr/>
            </p:nvSpPr>
            <p:spPr>
              <a:xfrm>
                <a:off x="3126197" y="1660827"/>
                <a:ext cx="410169" cy="180373"/>
              </a:xfrm>
              <a:custGeom>
                <a:avLst/>
                <a:gdLst/>
                <a:ahLst/>
                <a:cxnLst/>
                <a:rect l="l" t="t" r="r" b="b"/>
                <a:pathLst>
                  <a:path w="32566" h="14321" extrusionOk="0">
                    <a:moveTo>
                      <a:pt x="16275" y="0"/>
                    </a:moveTo>
                    <a:cubicBezTo>
                      <a:pt x="9957" y="0"/>
                      <a:pt x="4229" y="2494"/>
                      <a:pt x="1" y="6555"/>
                    </a:cubicBezTo>
                    <a:lnTo>
                      <a:pt x="7447" y="14321"/>
                    </a:lnTo>
                    <a:cubicBezTo>
                      <a:pt x="9739" y="12130"/>
                      <a:pt x="12855" y="10766"/>
                      <a:pt x="16275" y="10766"/>
                    </a:cubicBezTo>
                    <a:cubicBezTo>
                      <a:pt x="19695" y="10766"/>
                      <a:pt x="22812" y="12130"/>
                      <a:pt x="25103" y="14321"/>
                    </a:cubicBezTo>
                    <a:lnTo>
                      <a:pt x="32566" y="6555"/>
                    </a:lnTo>
                    <a:cubicBezTo>
                      <a:pt x="28320" y="2494"/>
                      <a:pt x="22592" y="0"/>
                      <a:pt x="16275" y="0"/>
                    </a:cubicBezTo>
                    <a:close/>
                  </a:path>
                </a:pathLst>
              </a:custGeom>
              <a:solidFill>
                <a:schemeClr val="accent2"/>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4"/>
              <p:cNvSpPr/>
              <p:nvPr/>
            </p:nvSpPr>
            <p:spPr>
              <a:xfrm>
                <a:off x="3266870" y="1892965"/>
                <a:ext cx="128608" cy="128822"/>
              </a:xfrm>
              <a:custGeom>
                <a:avLst/>
                <a:gdLst/>
                <a:ahLst/>
                <a:cxnLst/>
                <a:rect l="l" t="t" r="r" b="b"/>
                <a:pathLst>
                  <a:path w="10211" h="10228" extrusionOk="0">
                    <a:moveTo>
                      <a:pt x="5106" y="0"/>
                    </a:moveTo>
                    <a:cubicBezTo>
                      <a:pt x="2292" y="0"/>
                      <a:pt x="1" y="2292"/>
                      <a:pt x="1" y="5122"/>
                    </a:cubicBezTo>
                    <a:cubicBezTo>
                      <a:pt x="1" y="7936"/>
                      <a:pt x="2292" y="10227"/>
                      <a:pt x="5106" y="10227"/>
                    </a:cubicBezTo>
                    <a:cubicBezTo>
                      <a:pt x="7937" y="10227"/>
                      <a:pt x="10210" y="7936"/>
                      <a:pt x="10210" y="5122"/>
                    </a:cubicBezTo>
                    <a:cubicBezTo>
                      <a:pt x="10210" y="2292"/>
                      <a:pt x="7937" y="0"/>
                      <a:pt x="5106" y="0"/>
                    </a:cubicBezTo>
                    <a:close/>
                  </a:path>
                </a:pathLst>
              </a:custGeom>
              <a:solidFill>
                <a:schemeClr val="dk2"/>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0" name="Google Shape;3040;p4"/>
            <p:cNvGrpSpPr/>
            <p:nvPr/>
          </p:nvGrpSpPr>
          <p:grpSpPr>
            <a:xfrm>
              <a:off x="4324627" y="1622073"/>
              <a:ext cx="1327047" cy="693670"/>
              <a:chOff x="4790827" y="1537761"/>
              <a:chExt cx="1327047" cy="693670"/>
            </a:xfrm>
          </p:grpSpPr>
          <p:sp>
            <p:nvSpPr>
              <p:cNvPr id="3041" name="Google Shape;3041;p4"/>
              <p:cNvSpPr/>
              <p:nvPr/>
            </p:nvSpPr>
            <p:spPr>
              <a:xfrm>
                <a:off x="4790827" y="153776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solidFill>
                <a:schemeClr val="accent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4"/>
              <p:cNvSpPr/>
              <p:nvPr/>
            </p:nvSpPr>
            <p:spPr>
              <a:xfrm>
                <a:off x="5236224" y="171939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4"/>
              <p:cNvSpPr/>
              <p:nvPr/>
            </p:nvSpPr>
            <p:spPr>
              <a:xfrm>
                <a:off x="5236224" y="196468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4"/>
              <p:cNvSpPr/>
              <p:nvPr/>
            </p:nvSpPr>
            <p:spPr>
              <a:xfrm>
                <a:off x="4926425" y="167335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4"/>
              <p:cNvSpPr/>
              <p:nvPr/>
            </p:nvSpPr>
            <p:spPr>
              <a:xfrm>
                <a:off x="4926425" y="191864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accent6"/>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4"/>
              <p:cNvSpPr/>
              <p:nvPr/>
            </p:nvSpPr>
            <p:spPr>
              <a:xfrm>
                <a:off x="4959311" y="196944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4"/>
              <p:cNvSpPr/>
              <p:nvPr/>
            </p:nvSpPr>
            <p:spPr>
              <a:xfrm>
                <a:off x="4959311" y="172410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a:noFill/>
              </a:ln>
              <a:effectLst>
                <a:outerShdw blurRad="57150" dist="19050" dir="5400000" algn="bl" rotWithShape="0">
                  <a:schemeClr val="dk1">
                    <a:alpha val="14509"/>
                  </a:schemeClr>
                </a:outerShdw>
                <a:reflection stA="3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8" name="Google Shape;3048;p4"/>
            <p:cNvGrpSpPr/>
            <p:nvPr/>
          </p:nvGrpSpPr>
          <p:grpSpPr>
            <a:xfrm>
              <a:off x="4682303" y="3884964"/>
              <a:ext cx="611684" cy="248664"/>
              <a:chOff x="5732300" y="4325125"/>
              <a:chExt cx="1017100" cy="413475"/>
            </a:xfrm>
          </p:grpSpPr>
          <p:sp>
            <p:nvSpPr>
              <p:cNvPr id="3049" name="Google Shape;3049;p4"/>
              <p:cNvSpPr/>
              <p:nvPr/>
            </p:nvSpPr>
            <p:spPr>
              <a:xfrm>
                <a:off x="5732300" y="4325125"/>
                <a:ext cx="1017100" cy="133700"/>
              </a:xfrm>
              <a:custGeom>
                <a:avLst/>
                <a:gdLst/>
                <a:ahLst/>
                <a:cxnLst/>
                <a:rect l="l" t="t" r="r" b="b"/>
                <a:pathLst>
                  <a:path w="40684" h="5348" extrusionOk="0">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dk2"/>
              </a:solidFill>
              <a:ln>
                <a:noFill/>
              </a:ln>
              <a:effectLst>
                <a:outerShdw blurRad="57150" dist="19050" dir="5400000" algn="bl" rotWithShape="0">
                  <a:schemeClr val="dk1">
                    <a:alpha val="37647"/>
                  </a:schemeClr>
                </a:outerShdw>
                <a:reflection stA="3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4"/>
              <p:cNvSpPr/>
              <p:nvPr/>
            </p:nvSpPr>
            <p:spPr>
              <a:xfrm>
                <a:off x="5732300" y="4604900"/>
                <a:ext cx="512450" cy="133700"/>
              </a:xfrm>
              <a:custGeom>
                <a:avLst/>
                <a:gdLst/>
                <a:ahLst/>
                <a:cxnLst/>
                <a:rect l="l" t="t" r="r" b="b"/>
                <a:pathLst>
                  <a:path w="20498" h="5348" extrusionOk="0">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dk2"/>
              </a:solidFill>
              <a:ln>
                <a:noFill/>
              </a:ln>
              <a:effectLst>
                <a:outerShdw blurRad="57150" dist="19050" dir="5400000" algn="bl" rotWithShape="0">
                  <a:schemeClr val="dk1">
                    <a:alpha val="37647"/>
                  </a:schemeClr>
                </a:outerShdw>
                <a:reflection stA="3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1" name="Google Shape;3051;p4"/>
            <p:cNvGrpSpPr/>
            <p:nvPr/>
          </p:nvGrpSpPr>
          <p:grpSpPr>
            <a:xfrm>
              <a:off x="4324627" y="2351297"/>
              <a:ext cx="1044542" cy="184915"/>
              <a:chOff x="775925" y="1084125"/>
              <a:chExt cx="1736850" cy="307475"/>
            </a:xfrm>
          </p:grpSpPr>
          <p:sp>
            <p:nvSpPr>
              <p:cNvPr id="3052" name="Google Shape;3052;p4"/>
              <p:cNvSpPr/>
              <p:nvPr/>
            </p:nvSpPr>
            <p:spPr>
              <a:xfrm>
                <a:off x="775925" y="1084125"/>
                <a:ext cx="1736850" cy="307475"/>
              </a:xfrm>
              <a:custGeom>
                <a:avLst/>
                <a:gdLst/>
                <a:ahLst/>
                <a:cxnLst/>
                <a:rect l="l" t="t" r="r" b="b"/>
                <a:pathLst>
                  <a:path w="69474" h="12299" extrusionOk="0">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accent1"/>
              </a:solidFill>
              <a:ln>
                <a:noFill/>
              </a:ln>
              <a:effectLst>
                <a:outerShdw blurRad="300038" dist="19050" dir="5400000" algn="bl" rotWithShape="0">
                  <a:schemeClr val="dk1">
                    <a:alpha val="32549"/>
                  </a:schemeClr>
                </a:outerShdw>
                <a:reflection stA="3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4"/>
              <p:cNvSpPr/>
              <p:nvPr/>
            </p:nvSpPr>
            <p:spPr>
              <a:xfrm>
                <a:off x="901400" y="1219325"/>
                <a:ext cx="1485900" cy="37075"/>
              </a:xfrm>
              <a:custGeom>
                <a:avLst/>
                <a:gdLst/>
                <a:ahLst/>
                <a:cxnLst/>
                <a:rect l="l" t="t" r="r" b="b"/>
                <a:pathLst>
                  <a:path w="59436" h="1483" extrusionOk="0">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lt2"/>
              </a:solidFill>
              <a:ln>
                <a:noFill/>
              </a:ln>
              <a:effectLst>
                <a:outerShdw blurRad="57150" dist="19050" dir="5400000" algn="bl" rotWithShape="0">
                  <a:schemeClr val="dk1">
                    <a:alpha val="12549"/>
                  </a:schemeClr>
                </a:outerShdw>
                <a:reflection stA="3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4"/>
              <p:cNvSpPr/>
              <p:nvPr/>
            </p:nvSpPr>
            <p:spPr>
              <a:xfrm>
                <a:off x="1091950" y="1186600"/>
                <a:ext cx="102125" cy="102525"/>
              </a:xfrm>
              <a:custGeom>
                <a:avLst/>
                <a:gdLst/>
                <a:ahLst/>
                <a:cxnLst/>
                <a:rect l="l" t="t" r="r" b="b"/>
                <a:pathLst>
                  <a:path w="4085" h="4101" extrusionOk="0">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dist="19050" dir="5400000" algn="bl" rotWithShape="0">
                  <a:schemeClr val="dk1">
                    <a:alpha val="12549"/>
                  </a:schemeClr>
                </a:outerShdw>
                <a:reflection stA="3000" endPos="9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5" name="Google Shape;3055;p4"/>
            <p:cNvGrpSpPr/>
            <p:nvPr/>
          </p:nvGrpSpPr>
          <p:grpSpPr>
            <a:xfrm>
              <a:off x="2947115" y="2438455"/>
              <a:ext cx="535252" cy="177837"/>
              <a:chOff x="3208010" y="1515479"/>
              <a:chExt cx="1017589" cy="338094"/>
            </a:xfrm>
          </p:grpSpPr>
          <p:sp>
            <p:nvSpPr>
              <p:cNvPr id="3056" name="Google Shape;3056;p4"/>
              <p:cNvSpPr/>
              <p:nvPr/>
            </p:nvSpPr>
            <p:spPr>
              <a:xfrm>
                <a:off x="3208010" y="1515479"/>
                <a:ext cx="1017589" cy="338094"/>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4"/>
              <p:cNvSpPr/>
              <p:nvPr/>
            </p:nvSpPr>
            <p:spPr>
              <a:xfrm>
                <a:off x="3655825" y="1526268"/>
                <a:ext cx="529105" cy="290461"/>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dk1"/>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4"/>
              <p:cNvSpPr/>
              <p:nvPr/>
            </p:nvSpPr>
            <p:spPr>
              <a:xfrm>
                <a:off x="3302864" y="1721208"/>
                <a:ext cx="164504" cy="95083"/>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dk1"/>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9" name="Google Shape;3059;p4"/>
            <p:cNvGrpSpPr/>
            <p:nvPr/>
          </p:nvGrpSpPr>
          <p:grpSpPr>
            <a:xfrm>
              <a:off x="5705041" y="2096530"/>
              <a:ext cx="535252" cy="177837"/>
              <a:chOff x="3208010" y="1515479"/>
              <a:chExt cx="1017589" cy="338094"/>
            </a:xfrm>
          </p:grpSpPr>
          <p:sp>
            <p:nvSpPr>
              <p:cNvPr id="3060" name="Google Shape;3060;p4"/>
              <p:cNvSpPr/>
              <p:nvPr/>
            </p:nvSpPr>
            <p:spPr>
              <a:xfrm>
                <a:off x="3208010" y="1515479"/>
                <a:ext cx="1017589" cy="338094"/>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4"/>
              <p:cNvSpPr/>
              <p:nvPr/>
            </p:nvSpPr>
            <p:spPr>
              <a:xfrm>
                <a:off x="3655825" y="1526268"/>
                <a:ext cx="529105" cy="290461"/>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dk1"/>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4"/>
              <p:cNvSpPr/>
              <p:nvPr/>
            </p:nvSpPr>
            <p:spPr>
              <a:xfrm>
                <a:off x="3302864" y="1721208"/>
                <a:ext cx="164504" cy="95083"/>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dk1"/>
              </a:solidFill>
              <a:ln>
                <a:noFill/>
              </a:ln>
              <a:effectLst>
                <a:outerShdw blurRad="57150" dist="19050" dir="5400000" algn="bl" rotWithShape="0">
                  <a:schemeClr val="dk1">
                    <a:alpha val="16470"/>
                  </a:schemeClr>
                </a:outerShdw>
                <a:reflection stA="3000" endPos="54000" dist="1905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063" name="Google Shape;3063;p4"/>
          <p:cNvSpPr/>
          <p:nvPr/>
        </p:nvSpPr>
        <p:spPr>
          <a:xfrm>
            <a:off x="7127302" y="2021600"/>
            <a:ext cx="348188"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64" name="Google Shape;3064;p4"/>
          <p:cNvGrpSpPr/>
          <p:nvPr/>
        </p:nvGrpSpPr>
        <p:grpSpPr>
          <a:xfrm>
            <a:off x="1662687" y="2017855"/>
            <a:ext cx="348195" cy="348195"/>
            <a:chOff x="-34003850" y="3227275"/>
            <a:chExt cx="291450" cy="291450"/>
          </a:xfrm>
        </p:grpSpPr>
        <p:sp>
          <p:nvSpPr>
            <p:cNvPr id="3065" name="Google Shape;3065;p4"/>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4"/>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4"/>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4"/>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4"/>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accent1"/>
            </a:solidFill>
            <a:ln>
              <a:noFill/>
            </a:ln>
            <a:effectLst>
              <a:outerShdw blurRad="57150" dist="19050" dir="5400000" algn="bl" rotWithShape="0">
                <a:schemeClr val="dk1">
                  <a:alpha val="10588"/>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0" name="Google Shape;3070;p4"/>
          <p:cNvSpPr txBox="1">
            <a:spLocks noGrp="1"/>
          </p:cNvSpPr>
          <p:nvPr>
            <p:ph type="title"/>
          </p:nvPr>
        </p:nvSpPr>
        <p:spPr>
          <a:xfrm>
            <a:off x="2461000" y="465875"/>
            <a:ext cx="4452900" cy="727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sz="3600" b="1">
                <a:solidFill>
                  <a:schemeClr val="dk1"/>
                </a:solidFill>
                <a:latin typeface="Nunito"/>
                <a:ea typeface="Nunito"/>
                <a:cs typeface="Nunito"/>
                <a:sym typeface="Nunito"/>
              </a:rPr>
              <a:t>PROPOSED WORK</a:t>
            </a:r>
            <a:endParaRPr sz="3600" b="1">
              <a:solidFill>
                <a:schemeClr val="dk1"/>
              </a:solidFill>
              <a:latin typeface="Nunito"/>
              <a:ea typeface="Nunito"/>
              <a:cs typeface="Nunito"/>
              <a:sym typeface="Nunito"/>
            </a:endParaRPr>
          </a:p>
        </p:txBody>
      </p:sp>
      <p:sp>
        <p:nvSpPr>
          <p:cNvPr id="3071" name="Google Shape;3071;p4"/>
          <p:cNvSpPr/>
          <p:nvPr/>
        </p:nvSpPr>
        <p:spPr>
          <a:xfrm>
            <a:off x="48868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4"/>
          <p:cNvSpPr/>
          <p:nvPr/>
        </p:nvSpPr>
        <p:spPr>
          <a:xfrm>
            <a:off x="46582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4"/>
          <p:cNvSpPr/>
          <p:nvPr/>
        </p:nvSpPr>
        <p:spPr>
          <a:xfrm>
            <a:off x="4421420"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4"/>
          <p:cNvSpPr/>
          <p:nvPr/>
        </p:nvSpPr>
        <p:spPr>
          <a:xfrm>
            <a:off x="4176413" y="4544650"/>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8"/>
        <p:cNvGrpSpPr/>
        <p:nvPr/>
      </p:nvGrpSpPr>
      <p:grpSpPr>
        <a:xfrm>
          <a:off x="0" y="0"/>
          <a:ext cx="0" cy="0"/>
          <a:chOff x="0" y="0"/>
          <a:chExt cx="0" cy="0"/>
        </a:xfrm>
      </p:grpSpPr>
      <p:sp>
        <p:nvSpPr>
          <p:cNvPr id="3079" name="Google Shape;3079;p5"/>
          <p:cNvSpPr txBox="1">
            <a:spLocks noGrp="1"/>
          </p:cNvSpPr>
          <p:nvPr>
            <p:ph type="title"/>
          </p:nvPr>
        </p:nvSpPr>
        <p:spPr>
          <a:xfrm>
            <a:off x="170375" y="664000"/>
            <a:ext cx="8822100" cy="620700"/>
          </a:xfrm>
          <a:prstGeom prst="rect">
            <a:avLst/>
          </a:prstGeom>
          <a:solidFill>
            <a:schemeClr val="dk2"/>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SzPts val="3500"/>
              <a:buNone/>
            </a:pPr>
            <a:r>
              <a:rPr lang="en"/>
              <a:t> </a:t>
            </a:r>
            <a:endParaRPr/>
          </a:p>
        </p:txBody>
      </p:sp>
      <p:sp>
        <p:nvSpPr>
          <p:cNvPr id="3080" name="Google Shape;3080;p5"/>
          <p:cNvSpPr txBox="1">
            <a:spLocks noGrp="1"/>
          </p:cNvSpPr>
          <p:nvPr>
            <p:ph type="title"/>
          </p:nvPr>
        </p:nvSpPr>
        <p:spPr>
          <a:xfrm>
            <a:off x="1375100" y="700400"/>
            <a:ext cx="7123500" cy="679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700" b="1">
                <a:latin typeface="Nunito"/>
                <a:ea typeface="Nunito"/>
                <a:cs typeface="Nunito"/>
                <a:sym typeface="Nunito"/>
              </a:rPr>
              <a:t>EXISTING WORK WITH LIMITATIONS</a:t>
            </a:r>
            <a:endParaRPr sz="2700" b="1">
              <a:latin typeface="Nunito"/>
              <a:ea typeface="Nunito"/>
              <a:cs typeface="Nunito"/>
              <a:sym typeface="Nunito"/>
            </a:endParaRPr>
          </a:p>
        </p:txBody>
      </p:sp>
      <p:grpSp>
        <p:nvGrpSpPr>
          <p:cNvPr id="3081" name="Google Shape;3081;p5"/>
          <p:cNvGrpSpPr/>
          <p:nvPr/>
        </p:nvGrpSpPr>
        <p:grpSpPr>
          <a:xfrm>
            <a:off x="6595526" y="2003325"/>
            <a:ext cx="2202182" cy="2163793"/>
            <a:chOff x="713188" y="1179125"/>
            <a:chExt cx="3595987" cy="3169928"/>
          </a:xfrm>
        </p:grpSpPr>
        <p:grpSp>
          <p:nvGrpSpPr>
            <p:cNvPr id="3082" name="Google Shape;3082;p5"/>
            <p:cNvGrpSpPr/>
            <p:nvPr/>
          </p:nvGrpSpPr>
          <p:grpSpPr>
            <a:xfrm>
              <a:off x="927869" y="1365135"/>
              <a:ext cx="3228903" cy="2983918"/>
              <a:chOff x="927869" y="1365135"/>
              <a:chExt cx="3228903" cy="2983918"/>
            </a:xfrm>
          </p:grpSpPr>
          <p:sp>
            <p:nvSpPr>
              <p:cNvPr id="3083" name="Google Shape;3083;p5"/>
              <p:cNvSpPr/>
              <p:nvPr/>
            </p:nvSpPr>
            <p:spPr>
              <a:xfrm>
                <a:off x="1202878" y="1365135"/>
                <a:ext cx="2679256" cy="2983918"/>
              </a:xfrm>
              <a:custGeom>
                <a:avLst/>
                <a:gdLst/>
                <a:ahLst/>
                <a:cxnLst/>
                <a:rect l="l" t="t" r="r" b="b"/>
                <a:pathLst>
                  <a:path w="188117" h="209508" extrusionOk="0">
                    <a:moveTo>
                      <a:pt x="10696" y="0"/>
                    </a:moveTo>
                    <a:cubicBezTo>
                      <a:pt x="4792" y="0"/>
                      <a:pt x="0" y="4793"/>
                      <a:pt x="0" y="10719"/>
                    </a:cubicBezTo>
                    <a:lnTo>
                      <a:pt x="0" y="198812"/>
                    </a:lnTo>
                    <a:cubicBezTo>
                      <a:pt x="0" y="204716"/>
                      <a:pt x="4792" y="209507"/>
                      <a:pt x="10696" y="209507"/>
                    </a:cubicBezTo>
                    <a:lnTo>
                      <a:pt x="177421" y="209507"/>
                    </a:lnTo>
                    <a:cubicBezTo>
                      <a:pt x="183324" y="209507"/>
                      <a:pt x="188116" y="204716"/>
                      <a:pt x="188116" y="198812"/>
                    </a:cubicBezTo>
                    <a:lnTo>
                      <a:pt x="188116" y="10719"/>
                    </a:lnTo>
                    <a:cubicBezTo>
                      <a:pt x="188116" y="4793"/>
                      <a:pt x="183324" y="0"/>
                      <a:pt x="177421"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4" name="Google Shape;3084;p5"/>
              <p:cNvSpPr/>
              <p:nvPr/>
            </p:nvSpPr>
            <p:spPr>
              <a:xfrm>
                <a:off x="1974408" y="1565271"/>
                <a:ext cx="1606369" cy="93972"/>
              </a:xfrm>
              <a:custGeom>
                <a:avLst/>
                <a:gdLst/>
                <a:ahLst/>
                <a:cxnLst/>
                <a:rect l="l" t="t" r="r" b="b"/>
                <a:pathLst>
                  <a:path w="112787" h="6598" extrusionOk="0">
                    <a:moveTo>
                      <a:pt x="3287" y="1"/>
                    </a:moveTo>
                    <a:cubicBezTo>
                      <a:pt x="1482" y="1"/>
                      <a:pt x="0" y="1483"/>
                      <a:pt x="0" y="3310"/>
                    </a:cubicBezTo>
                    <a:cubicBezTo>
                      <a:pt x="0" y="5140"/>
                      <a:pt x="1482" y="6598"/>
                      <a:pt x="3287" y="6598"/>
                    </a:cubicBezTo>
                    <a:lnTo>
                      <a:pt x="109475" y="6598"/>
                    </a:lnTo>
                    <a:cubicBezTo>
                      <a:pt x="111305" y="6598"/>
                      <a:pt x="112786" y="5140"/>
                      <a:pt x="112786" y="3310"/>
                    </a:cubicBezTo>
                    <a:cubicBezTo>
                      <a:pt x="112786" y="1483"/>
                      <a:pt x="111305" y="1"/>
                      <a:pt x="109475" y="1"/>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5" name="Google Shape;3085;p5"/>
              <p:cNvSpPr/>
              <p:nvPr/>
            </p:nvSpPr>
            <p:spPr>
              <a:xfrm>
                <a:off x="1974408" y="1767372"/>
                <a:ext cx="1336659" cy="94314"/>
              </a:xfrm>
              <a:custGeom>
                <a:avLst/>
                <a:gdLst/>
                <a:ahLst/>
                <a:cxnLst/>
                <a:rect l="l" t="t" r="r" b="b"/>
                <a:pathLst>
                  <a:path w="93850" h="6622" extrusionOk="0">
                    <a:moveTo>
                      <a:pt x="3287" y="1"/>
                    </a:moveTo>
                    <a:cubicBezTo>
                      <a:pt x="1482" y="1"/>
                      <a:pt x="0" y="1483"/>
                      <a:pt x="0" y="3312"/>
                    </a:cubicBezTo>
                    <a:cubicBezTo>
                      <a:pt x="0" y="5140"/>
                      <a:pt x="1482" y="6622"/>
                      <a:pt x="3287" y="6622"/>
                    </a:cubicBezTo>
                    <a:lnTo>
                      <a:pt x="90539" y="6622"/>
                    </a:lnTo>
                    <a:cubicBezTo>
                      <a:pt x="92368" y="6622"/>
                      <a:pt x="93850" y="5140"/>
                      <a:pt x="93850" y="3312"/>
                    </a:cubicBezTo>
                    <a:cubicBezTo>
                      <a:pt x="93850" y="1483"/>
                      <a:pt x="92368" y="1"/>
                      <a:pt x="90539" y="1"/>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5"/>
              <p:cNvSpPr/>
              <p:nvPr/>
            </p:nvSpPr>
            <p:spPr>
              <a:xfrm>
                <a:off x="2385546" y="3810629"/>
                <a:ext cx="1195231" cy="93972"/>
              </a:xfrm>
              <a:custGeom>
                <a:avLst/>
                <a:gdLst/>
                <a:ahLst/>
                <a:cxnLst/>
                <a:rect l="l" t="t" r="r" b="b"/>
                <a:pathLst>
                  <a:path w="83920" h="6598" extrusionOk="0">
                    <a:moveTo>
                      <a:pt x="3312" y="0"/>
                    </a:moveTo>
                    <a:cubicBezTo>
                      <a:pt x="1482" y="0"/>
                      <a:pt x="0" y="1482"/>
                      <a:pt x="0" y="3288"/>
                    </a:cubicBezTo>
                    <a:cubicBezTo>
                      <a:pt x="0" y="5116"/>
                      <a:pt x="1482" y="6597"/>
                      <a:pt x="3312" y="6597"/>
                    </a:cubicBezTo>
                    <a:lnTo>
                      <a:pt x="80608" y="6597"/>
                    </a:lnTo>
                    <a:cubicBezTo>
                      <a:pt x="82438" y="6597"/>
                      <a:pt x="83919" y="5116"/>
                      <a:pt x="83919" y="3288"/>
                    </a:cubicBezTo>
                    <a:cubicBezTo>
                      <a:pt x="83919" y="1482"/>
                      <a:pt x="82438" y="0"/>
                      <a:pt x="80608" y="0"/>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5"/>
              <p:cNvSpPr/>
              <p:nvPr/>
            </p:nvSpPr>
            <p:spPr>
              <a:xfrm>
                <a:off x="2385546" y="4012730"/>
                <a:ext cx="925520" cy="94000"/>
              </a:xfrm>
              <a:custGeom>
                <a:avLst/>
                <a:gdLst/>
                <a:ahLst/>
                <a:cxnLst/>
                <a:rect l="l" t="t" r="r" b="b"/>
                <a:pathLst>
                  <a:path w="64983" h="6600" extrusionOk="0">
                    <a:moveTo>
                      <a:pt x="3312" y="0"/>
                    </a:moveTo>
                    <a:cubicBezTo>
                      <a:pt x="1482" y="0"/>
                      <a:pt x="0" y="1482"/>
                      <a:pt x="0" y="3288"/>
                    </a:cubicBezTo>
                    <a:cubicBezTo>
                      <a:pt x="0" y="5117"/>
                      <a:pt x="1482" y="6599"/>
                      <a:pt x="3312" y="6599"/>
                    </a:cubicBezTo>
                    <a:lnTo>
                      <a:pt x="61672" y="6599"/>
                    </a:lnTo>
                    <a:cubicBezTo>
                      <a:pt x="63501" y="6599"/>
                      <a:pt x="64983" y="5117"/>
                      <a:pt x="64983" y="3288"/>
                    </a:cubicBezTo>
                    <a:cubicBezTo>
                      <a:pt x="64983" y="1482"/>
                      <a:pt x="63501" y="0"/>
                      <a:pt x="61672" y="0"/>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5"/>
              <p:cNvSpPr/>
              <p:nvPr/>
            </p:nvSpPr>
            <p:spPr>
              <a:xfrm>
                <a:off x="1880109" y="3804348"/>
                <a:ext cx="308621" cy="308635"/>
              </a:xfrm>
              <a:custGeom>
                <a:avLst/>
                <a:gdLst/>
                <a:ahLst/>
                <a:cxnLst/>
                <a:rect l="l" t="t" r="r" b="b"/>
                <a:pathLst>
                  <a:path w="21669" h="21670" extrusionOk="0">
                    <a:moveTo>
                      <a:pt x="10834" y="1"/>
                    </a:moveTo>
                    <a:cubicBezTo>
                      <a:pt x="4862" y="1"/>
                      <a:pt x="0" y="4840"/>
                      <a:pt x="0" y="10835"/>
                    </a:cubicBezTo>
                    <a:cubicBezTo>
                      <a:pt x="0" y="16808"/>
                      <a:pt x="4862" y="21669"/>
                      <a:pt x="10834" y="21669"/>
                    </a:cubicBezTo>
                    <a:cubicBezTo>
                      <a:pt x="16829" y="21669"/>
                      <a:pt x="21669" y="16808"/>
                      <a:pt x="21669" y="10835"/>
                    </a:cubicBezTo>
                    <a:cubicBezTo>
                      <a:pt x="21669" y="4840"/>
                      <a:pt x="16829" y="1"/>
                      <a:pt x="10834" y="1"/>
                    </a:cubicBezTo>
                    <a:close/>
                  </a:path>
                </a:pathLst>
              </a:custGeom>
              <a:solidFill>
                <a:schemeClr val="dk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5"/>
              <p:cNvSpPr/>
              <p:nvPr/>
            </p:nvSpPr>
            <p:spPr>
              <a:xfrm>
                <a:off x="1961220" y="3884733"/>
                <a:ext cx="153976" cy="140887"/>
              </a:xfrm>
              <a:custGeom>
                <a:avLst/>
                <a:gdLst/>
                <a:ahLst/>
                <a:cxnLst/>
                <a:rect l="l" t="t" r="r" b="b"/>
                <a:pathLst>
                  <a:path w="10811" h="9892" extrusionOk="0">
                    <a:moveTo>
                      <a:pt x="5382" y="0"/>
                    </a:moveTo>
                    <a:cubicBezTo>
                      <a:pt x="4114" y="0"/>
                      <a:pt x="2847" y="480"/>
                      <a:pt x="1874" y="1441"/>
                    </a:cubicBezTo>
                    <a:cubicBezTo>
                      <a:pt x="232" y="3085"/>
                      <a:pt x="0" y="5585"/>
                      <a:pt x="1158" y="7484"/>
                    </a:cubicBezTo>
                    <a:lnTo>
                      <a:pt x="509" y="9891"/>
                    </a:lnTo>
                    <a:lnTo>
                      <a:pt x="2963" y="9243"/>
                    </a:lnTo>
                    <a:cubicBezTo>
                      <a:pt x="3726" y="9671"/>
                      <a:pt x="4572" y="9886"/>
                      <a:pt x="5415" y="9886"/>
                    </a:cubicBezTo>
                    <a:cubicBezTo>
                      <a:pt x="6670" y="9886"/>
                      <a:pt x="7921" y="9411"/>
                      <a:pt x="8890" y="8456"/>
                    </a:cubicBezTo>
                    <a:cubicBezTo>
                      <a:pt x="10810" y="6511"/>
                      <a:pt x="10810" y="3385"/>
                      <a:pt x="8890" y="1441"/>
                    </a:cubicBezTo>
                    <a:cubicBezTo>
                      <a:pt x="7917" y="480"/>
                      <a:pt x="6650" y="0"/>
                      <a:pt x="5382" y="0"/>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5"/>
              <p:cNvSpPr/>
              <p:nvPr/>
            </p:nvSpPr>
            <p:spPr>
              <a:xfrm>
                <a:off x="2005058" y="3943483"/>
                <a:ext cx="23429" cy="23443"/>
              </a:xfrm>
              <a:custGeom>
                <a:avLst/>
                <a:gdLst/>
                <a:ahLst/>
                <a:cxnLst/>
                <a:rect l="l" t="t" r="r" b="b"/>
                <a:pathLst>
                  <a:path w="1645" h="1646" extrusionOk="0">
                    <a:moveTo>
                      <a:pt x="811" y="1"/>
                    </a:moveTo>
                    <a:cubicBezTo>
                      <a:pt x="371" y="1"/>
                      <a:pt x="0" y="371"/>
                      <a:pt x="0" y="834"/>
                    </a:cubicBezTo>
                    <a:cubicBezTo>
                      <a:pt x="0" y="1275"/>
                      <a:pt x="371" y="1646"/>
                      <a:pt x="811" y="1646"/>
                    </a:cubicBezTo>
                    <a:cubicBezTo>
                      <a:pt x="1274" y="1646"/>
                      <a:pt x="1645" y="1275"/>
                      <a:pt x="1645" y="834"/>
                    </a:cubicBezTo>
                    <a:cubicBezTo>
                      <a:pt x="1645" y="371"/>
                      <a:pt x="1274" y="1"/>
                      <a:pt x="811" y="1"/>
                    </a:cubicBezTo>
                    <a:close/>
                  </a:path>
                </a:pathLst>
              </a:custGeom>
              <a:solidFill>
                <a:srgbClr val="DEFF3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5"/>
              <p:cNvSpPr/>
              <p:nvPr/>
            </p:nvSpPr>
            <p:spPr>
              <a:xfrm>
                <a:off x="2047600" y="3943483"/>
                <a:ext cx="23087" cy="23443"/>
              </a:xfrm>
              <a:custGeom>
                <a:avLst/>
                <a:gdLst/>
                <a:ahLst/>
                <a:cxnLst/>
                <a:rect l="l" t="t" r="r" b="b"/>
                <a:pathLst>
                  <a:path w="1621" h="1646" extrusionOk="0">
                    <a:moveTo>
                      <a:pt x="810" y="1"/>
                    </a:moveTo>
                    <a:cubicBezTo>
                      <a:pt x="371" y="1"/>
                      <a:pt x="0" y="371"/>
                      <a:pt x="0" y="834"/>
                    </a:cubicBezTo>
                    <a:cubicBezTo>
                      <a:pt x="0" y="1275"/>
                      <a:pt x="371" y="1646"/>
                      <a:pt x="810" y="1646"/>
                    </a:cubicBezTo>
                    <a:cubicBezTo>
                      <a:pt x="1251" y="1646"/>
                      <a:pt x="1621" y="1275"/>
                      <a:pt x="1621" y="834"/>
                    </a:cubicBezTo>
                    <a:cubicBezTo>
                      <a:pt x="1621" y="371"/>
                      <a:pt x="1251" y="1"/>
                      <a:pt x="810" y="1"/>
                    </a:cubicBezTo>
                    <a:close/>
                  </a:path>
                </a:pathLst>
              </a:custGeom>
              <a:solidFill>
                <a:srgbClr val="DEFF3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5"/>
              <p:cNvSpPr/>
              <p:nvPr/>
            </p:nvSpPr>
            <p:spPr>
              <a:xfrm>
                <a:off x="1403996" y="2065125"/>
                <a:ext cx="2277020" cy="1521626"/>
              </a:xfrm>
              <a:custGeom>
                <a:avLst/>
                <a:gdLst/>
                <a:ahLst/>
                <a:cxnLst/>
                <a:rect l="l" t="t" r="r" b="b"/>
                <a:pathLst>
                  <a:path w="159875" h="106837" extrusionOk="0">
                    <a:moveTo>
                      <a:pt x="5649" y="0"/>
                    </a:moveTo>
                    <a:cubicBezTo>
                      <a:pt x="2523" y="0"/>
                      <a:pt x="1" y="2523"/>
                      <a:pt x="1" y="5649"/>
                    </a:cubicBezTo>
                    <a:lnTo>
                      <a:pt x="1" y="101188"/>
                    </a:lnTo>
                    <a:cubicBezTo>
                      <a:pt x="1" y="104314"/>
                      <a:pt x="2523" y="106837"/>
                      <a:pt x="5649" y="106837"/>
                    </a:cubicBezTo>
                    <a:lnTo>
                      <a:pt x="154248" y="106837"/>
                    </a:lnTo>
                    <a:cubicBezTo>
                      <a:pt x="157350" y="106837"/>
                      <a:pt x="159874" y="104314"/>
                      <a:pt x="159874" y="101188"/>
                    </a:cubicBezTo>
                    <a:lnTo>
                      <a:pt x="159874" y="5649"/>
                    </a:lnTo>
                    <a:cubicBezTo>
                      <a:pt x="159874" y="2523"/>
                      <a:pt x="157350" y="0"/>
                      <a:pt x="154248" y="0"/>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5"/>
              <p:cNvSpPr/>
              <p:nvPr/>
            </p:nvSpPr>
            <p:spPr>
              <a:xfrm>
                <a:off x="1403996" y="1559004"/>
                <a:ext cx="308635" cy="308621"/>
              </a:xfrm>
              <a:custGeom>
                <a:avLst/>
                <a:gdLst/>
                <a:ahLst/>
                <a:cxnLst/>
                <a:rect l="l" t="t" r="r" b="b"/>
                <a:pathLst>
                  <a:path w="21670" h="21669" extrusionOk="0">
                    <a:moveTo>
                      <a:pt x="10835" y="0"/>
                    </a:moveTo>
                    <a:cubicBezTo>
                      <a:pt x="4838" y="0"/>
                      <a:pt x="1" y="4862"/>
                      <a:pt x="1" y="10834"/>
                    </a:cubicBezTo>
                    <a:cubicBezTo>
                      <a:pt x="1" y="16831"/>
                      <a:pt x="4838" y="21669"/>
                      <a:pt x="10835" y="21669"/>
                    </a:cubicBezTo>
                    <a:cubicBezTo>
                      <a:pt x="16808" y="21669"/>
                      <a:pt x="21669" y="16831"/>
                      <a:pt x="21669" y="10834"/>
                    </a:cubicBezTo>
                    <a:cubicBezTo>
                      <a:pt x="21669" y="4862"/>
                      <a:pt x="16808" y="0"/>
                      <a:pt x="10835" y="0"/>
                    </a:cubicBezTo>
                    <a:close/>
                  </a:path>
                </a:pathLst>
              </a:custGeom>
              <a:solidFill>
                <a:schemeClr val="accent1"/>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5"/>
              <p:cNvSpPr/>
              <p:nvPr/>
            </p:nvSpPr>
            <p:spPr>
              <a:xfrm>
                <a:off x="1403996" y="3804348"/>
                <a:ext cx="308635" cy="308635"/>
              </a:xfrm>
              <a:custGeom>
                <a:avLst/>
                <a:gdLst/>
                <a:ahLst/>
                <a:cxnLst/>
                <a:rect l="l" t="t" r="r" b="b"/>
                <a:pathLst>
                  <a:path w="21670" h="21670" extrusionOk="0">
                    <a:moveTo>
                      <a:pt x="10835" y="1"/>
                    </a:moveTo>
                    <a:cubicBezTo>
                      <a:pt x="4838" y="1"/>
                      <a:pt x="1" y="4840"/>
                      <a:pt x="1" y="10835"/>
                    </a:cubicBezTo>
                    <a:cubicBezTo>
                      <a:pt x="1" y="16808"/>
                      <a:pt x="4838" y="21669"/>
                      <a:pt x="10835" y="21669"/>
                    </a:cubicBezTo>
                    <a:cubicBezTo>
                      <a:pt x="16808" y="21669"/>
                      <a:pt x="21669" y="16808"/>
                      <a:pt x="21669" y="10835"/>
                    </a:cubicBezTo>
                    <a:cubicBezTo>
                      <a:pt x="21669" y="4840"/>
                      <a:pt x="16808" y="1"/>
                      <a:pt x="10835" y="1"/>
                    </a:cubicBezTo>
                    <a:close/>
                  </a:path>
                </a:pathLst>
              </a:custGeom>
              <a:solidFill>
                <a:schemeClr val="dk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5"/>
              <p:cNvSpPr/>
              <p:nvPr/>
            </p:nvSpPr>
            <p:spPr>
              <a:xfrm>
                <a:off x="1490391" y="3896355"/>
                <a:ext cx="135845" cy="124650"/>
              </a:xfrm>
              <a:custGeom>
                <a:avLst/>
                <a:gdLst/>
                <a:ahLst/>
                <a:cxnLst/>
                <a:rect l="l" t="t" r="r" b="b"/>
                <a:pathLst>
                  <a:path w="9538" h="8752" extrusionOk="0">
                    <a:moveTo>
                      <a:pt x="2615" y="0"/>
                    </a:moveTo>
                    <a:cubicBezTo>
                      <a:pt x="1158" y="0"/>
                      <a:pt x="0" y="1158"/>
                      <a:pt x="0" y="2615"/>
                    </a:cubicBezTo>
                    <a:cubicBezTo>
                      <a:pt x="0" y="4421"/>
                      <a:pt x="1621" y="5880"/>
                      <a:pt x="4074" y="8125"/>
                    </a:cubicBezTo>
                    <a:lnTo>
                      <a:pt x="4769" y="8751"/>
                    </a:lnTo>
                    <a:lnTo>
                      <a:pt x="5463" y="8125"/>
                    </a:lnTo>
                    <a:cubicBezTo>
                      <a:pt x="7917" y="5880"/>
                      <a:pt x="9538" y="4421"/>
                      <a:pt x="9538" y="2615"/>
                    </a:cubicBezTo>
                    <a:cubicBezTo>
                      <a:pt x="9538" y="1158"/>
                      <a:pt x="8380" y="0"/>
                      <a:pt x="6899" y="0"/>
                    </a:cubicBezTo>
                    <a:cubicBezTo>
                      <a:pt x="6088" y="0"/>
                      <a:pt x="5278" y="393"/>
                      <a:pt x="4769" y="995"/>
                    </a:cubicBezTo>
                    <a:cubicBezTo>
                      <a:pt x="4236" y="393"/>
                      <a:pt x="3449" y="0"/>
                      <a:pt x="2615" y="0"/>
                    </a:cubicBezTo>
                    <a:close/>
                  </a:path>
                </a:pathLst>
              </a:custGeom>
              <a:solidFill>
                <a:srgbClr val="FFFFFF"/>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5"/>
              <p:cNvSpPr/>
              <p:nvPr/>
            </p:nvSpPr>
            <p:spPr>
              <a:xfrm>
                <a:off x="1690512" y="2297905"/>
                <a:ext cx="38255" cy="1056067"/>
              </a:xfrm>
              <a:custGeom>
                <a:avLst/>
                <a:gdLst/>
                <a:ahLst/>
                <a:cxnLst/>
                <a:rect l="l" t="t" r="r" b="b"/>
                <a:pathLst>
                  <a:path w="2686" h="74149" extrusionOk="0">
                    <a:moveTo>
                      <a:pt x="1343" y="0"/>
                    </a:moveTo>
                    <a:cubicBezTo>
                      <a:pt x="602" y="0"/>
                      <a:pt x="0" y="602"/>
                      <a:pt x="0" y="1343"/>
                    </a:cubicBezTo>
                    <a:lnTo>
                      <a:pt x="0" y="72806"/>
                    </a:lnTo>
                    <a:cubicBezTo>
                      <a:pt x="0" y="73547"/>
                      <a:pt x="602" y="74149"/>
                      <a:pt x="1343" y="74149"/>
                    </a:cubicBezTo>
                    <a:cubicBezTo>
                      <a:pt x="2084" y="74149"/>
                      <a:pt x="2686" y="73547"/>
                      <a:pt x="2686" y="72806"/>
                    </a:cubicBezTo>
                    <a:lnTo>
                      <a:pt x="2686" y="1343"/>
                    </a:lnTo>
                    <a:cubicBezTo>
                      <a:pt x="2686" y="602"/>
                      <a:pt x="2084" y="0"/>
                      <a:pt x="1343"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5"/>
              <p:cNvSpPr/>
              <p:nvPr/>
            </p:nvSpPr>
            <p:spPr>
              <a:xfrm>
                <a:off x="2023858" y="2297905"/>
                <a:ext cx="37914" cy="1056067"/>
              </a:xfrm>
              <a:custGeom>
                <a:avLst/>
                <a:gdLst/>
                <a:ahLst/>
                <a:cxnLst/>
                <a:rect l="l" t="t" r="r" b="b"/>
                <a:pathLst>
                  <a:path w="2662" h="74149" extrusionOk="0">
                    <a:moveTo>
                      <a:pt x="1319" y="0"/>
                    </a:moveTo>
                    <a:cubicBezTo>
                      <a:pt x="603" y="0"/>
                      <a:pt x="1" y="602"/>
                      <a:pt x="1" y="1343"/>
                    </a:cubicBezTo>
                    <a:lnTo>
                      <a:pt x="1" y="72806"/>
                    </a:lnTo>
                    <a:cubicBezTo>
                      <a:pt x="1" y="73547"/>
                      <a:pt x="603" y="74149"/>
                      <a:pt x="1319" y="74149"/>
                    </a:cubicBezTo>
                    <a:cubicBezTo>
                      <a:pt x="2060" y="74149"/>
                      <a:pt x="2662" y="73547"/>
                      <a:pt x="2662" y="72806"/>
                    </a:cubicBezTo>
                    <a:lnTo>
                      <a:pt x="2662" y="1343"/>
                    </a:lnTo>
                    <a:cubicBezTo>
                      <a:pt x="2662" y="602"/>
                      <a:pt x="2060" y="0"/>
                      <a:pt x="1319"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5"/>
              <p:cNvSpPr/>
              <p:nvPr/>
            </p:nvSpPr>
            <p:spPr>
              <a:xfrm>
                <a:off x="2356876" y="2297905"/>
                <a:ext cx="38255" cy="1056067"/>
              </a:xfrm>
              <a:custGeom>
                <a:avLst/>
                <a:gdLst/>
                <a:ahLst/>
                <a:cxnLst/>
                <a:rect l="l" t="t" r="r" b="b"/>
                <a:pathLst>
                  <a:path w="2686" h="74149" extrusionOk="0">
                    <a:moveTo>
                      <a:pt x="1343" y="0"/>
                    </a:moveTo>
                    <a:cubicBezTo>
                      <a:pt x="602" y="0"/>
                      <a:pt x="0" y="602"/>
                      <a:pt x="0" y="1343"/>
                    </a:cubicBezTo>
                    <a:lnTo>
                      <a:pt x="0" y="72806"/>
                    </a:lnTo>
                    <a:cubicBezTo>
                      <a:pt x="0" y="73547"/>
                      <a:pt x="602" y="74149"/>
                      <a:pt x="1343" y="74149"/>
                    </a:cubicBezTo>
                    <a:cubicBezTo>
                      <a:pt x="2084" y="74149"/>
                      <a:pt x="2685" y="73547"/>
                      <a:pt x="2685" y="72806"/>
                    </a:cubicBezTo>
                    <a:lnTo>
                      <a:pt x="2685" y="1343"/>
                    </a:lnTo>
                    <a:cubicBezTo>
                      <a:pt x="2685" y="602"/>
                      <a:pt x="2084" y="0"/>
                      <a:pt x="1343"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5"/>
              <p:cNvSpPr/>
              <p:nvPr/>
            </p:nvSpPr>
            <p:spPr>
              <a:xfrm>
                <a:off x="2690194" y="2297905"/>
                <a:ext cx="37942" cy="1056067"/>
              </a:xfrm>
              <a:custGeom>
                <a:avLst/>
                <a:gdLst/>
                <a:ahLst/>
                <a:cxnLst/>
                <a:rect l="l" t="t" r="r" b="b"/>
                <a:pathLst>
                  <a:path w="2664" h="74149" extrusionOk="0">
                    <a:moveTo>
                      <a:pt x="1321" y="0"/>
                    </a:moveTo>
                    <a:cubicBezTo>
                      <a:pt x="603" y="0"/>
                      <a:pt x="1" y="602"/>
                      <a:pt x="1" y="1343"/>
                    </a:cubicBezTo>
                    <a:lnTo>
                      <a:pt x="1" y="72806"/>
                    </a:lnTo>
                    <a:cubicBezTo>
                      <a:pt x="1" y="73547"/>
                      <a:pt x="603" y="74149"/>
                      <a:pt x="1321" y="74149"/>
                    </a:cubicBezTo>
                    <a:cubicBezTo>
                      <a:pt x="2062" y="74149"/>
                      <a:pt x="2664" y="73547"/>
                      <a:pt x="2664" y="72806"/>
                    </a:cubicBezTo>
                    <a:lnTo>
                      <a:pt x="2664" y="1343"/>
                    </a:lnTo>
                    <a:cubicBezTo>
                      <a:pt x="2664" y="602"/>
                      <a:pt x="2062" y="0"/>
                      <a:pt x="1321"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5"/>
              <p:cNvSpPr/>
              <p:nvPr/>
            </p:nvSpPr>
            <p:spPr>
              <a:xfrm>
                <a:off x="3023212" y="2297905"/>
                <a:ext cx="37942" cy="1056067"/>
              </a:xfrm>
              <a:custGeom>
                <a:avLst/>
                <a:gdLst/>
                <a:ahLst/>
                <a:cxnLst/>
                <a:rect l="l" t="t" r="r" b="b"/>
                <a:pathLst>
                  <a:path w="2664" h="74149" extrusionOk="0">
                    <a:moveTo>
                      <a:pt x="1343" y="0"/>
                    </a:moveTo>
                    <a:cubicBezTo>
                      <a:pt x="602" y="0"/>
                      <a:pt x="0" y="602"/>
                      <a:pt x="0" y="1343"/>
                    </a:cubicBezTo>
                    <a:lnTo>
                      <a:pt x="0" y="72806"/>
                    </a:lnTo>
                    <a:cubicBezTo>
                      <a:pt x="0" y="73547"/>
                      <a:pt x="602" y="74149"/>
                      <a:pt x="1343" y="74149"/>
                    </a:cubicBezTo>
                    <a:cubicBezTo>
                      <a:pt x="2084" y="74149"/>
                      <a:pt x="2663" y="73547"/>
                      <a:pt x="2663" y="72806"/>
                    </a:cubicBezTo>
                    <a:lnTo>
                      <a:pt x="2663" y="1343"/>
                    </a:lnTo>
                    <a:cubicBezTo>
                      <a:pt x="2663" y="602"/>
                      <a:pt x="2084" y="0"/>
                      <a:pt x="1343"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5"/>
              <p:cNvSpPr/>
              <p:nvPr/>
            </p:nvSpPr>
            <p:spPr>
              <a:xfrm>
                <a:off x="3356557" y="2297905"/>
                <a:ext cx="37914" cy="1056067"/>
              </a:xfrm>
              <a:custGeom>
                <a:avLst/>
                <a:gdLst/>
                <a:ahLst/>
                <a:cxnLst/>
                <a:rect l="l" t="t" r="r" b="b"/>
                <a:pathLst>
                  <a:path w="2662" h="74149" extrusionOk="0">
                    <a:moveTo>
                      <a:pt x="1319" y="0"/>
                    </a:moveTo>
                    <a:cubicBezTo>
                      <a:pt x="578" y="0"/>
                      <a:pt x="1" y="602"/>
                      <a:pt x="1" y="1343"/>
                    </a:cubicBezTo>
                    <a:lnTo>
                      <a:pt x="1" y="72806"/>
                    </a:lnTo>
                    <a:cubicBezTo>
                      <a:pt x="1" y="73547"/>
                      <a:pt x="578" y="74149"/>
                      <a:pt x="1319" y="74149"/>
                    </a:cubicBezTo>
                    <a:cubicBezTo>
                      <a:pt x="2060" y="74149"/>
                      <a:pt x="2662" y="73547"/>
                      <a:pt x="2662" y="72806"/>
                    </a:cubicBezTo>
                    <a:lnTo>
                      <a:pt x="2662" y="1343"/>
                    </a:lnTo>
                    <a:cubicBezTo>
                      <a:pt x="2662" y="602"/>
                      <a:pt x="2060" y="0"/>
                      <a:pt x="1319" y="0"/>
                    </a:cubicBezTo>
                    <a:close/>
                  </a:path>
                </a:pathLst>
              </a:custGeom>
              <a:solidFill>
                <a:schemeClr val="lt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5"/>
              <p:cNvSpPr/>
              <p:nvPr/>
            </p:nvSpPr>
            <p:spPr>
              <a:xfrm>
                <a:off x="927869" y="2173083"/>
                <a:ext cx="3228903" cy="673214"/>
              </a:xfrm>
              <a:custGeom>
                <a:avLst/>
                <a:gdLst/>
                <a:ahLst/>
                <a:cxnLst/>
                <a:rect l="l" t="t" r="r" b="b"/>
                <a:pathLst>
                  <a:path w="226709" h="47268" extrusionOk="0">
                    <a:moveTo>
                      <a:pt x="213069" y="1"/>
                    </a:moveTo>
                    <a:cubicBezTo>
                      <a:pt x="210959" y="1"/>
                      <a:pt x="208862" y="194"/>
                      <a:pt x="206777" y="499"/>
                    </a:cubicBezTo>
                    <a:cubicBezTo>
                      <a:pt x="201499" y="1264"/>
                      <a:pt x="196452" y="3347"/>
                      <a:pt x="191845" y="6008"/>
                    </a:cubicBezTo>
                    <a:cubicBezTo>
                      <a:pt x="186983" y="8811"/>
                      <a:pt x="182585" y="12398"/>
                      <a:pt x="178418" y="16126"/>
                    </a:cubicBezTo>
                    <a:cubicBezTo>
                      <a:pt x="174229" y="19876"/>
                      <a:pt x="170037" y="24136"/>
                      <a:pt x="165732" y="27423"/>
                    </a:cubicBezTo>
                    <a:cubicBezTo>
                      <a:pt x="156959" y="34044"/>
                      <a:pt x="147514" y="38511"/>
                      <a:pt x="136748" y="40480"/>
                    </a:cubicBezTo>
                    <a:cubicBezTo>
                      <a:pt x="133159" y="41135"/>
                      <a:pt x="129220" y="41443"/>
                      <a:pt x="125270" y="41443"/>
                    </a:cubicBezTo>
                    <a:cubicBezTo>
                      <a:pt x="123642" y="41443"/>
                      <a:pt x="122012" y="41391"/>
                      <a:pt x="120404" y="41289"/>
                    </a:cubicBezTo>
                    <a:cubicBezTo>
                      <a:pt x="114455" y="40943"/>
                      <a:pt x="108875" y="39739"/>
                      <a:pt x="103112" y="37887"/>
                    </a:cubicBezTo>
                    <a:cubicBezTo>
                      <a:pt x="91374" y="34137"/>
                      <a:pt x="80216" y="28673"/>
                      <a:pt x="67854" y="27238"/>
                    </a:cubicBezTo>
                    <a:cubicBezTo>
                      <a:pt x="66373" y="27068"/>
                      <a:pt x="64899" y="26992"/>
                      <a:pt x="63432" y="26992"/>
                    </a:cubicBezTo>
                    <a:cubicBezTo>
                      <a:pt x="53691" y="26992"/>
                      <a:pt x="44243" y="30366"/>
                      <a:pt x="34727" y="32238"/>
                    </a:cubicBezTo>
                    <a:cubicBezTo>
                      <a:pt x="30805" y="33016"/>
                      <a:pt x="26949" y="33563"/>
                      <a:pt x="22914" y="33563"/>
                    </a:cubicBezTo>
                    <a:cubicBezTo>
                      <a:pt x="21663" y="33563"/>
                      <a:pt x="20394" y="33511"/>
                      <a:pt x="19100" y="33396"/>
                    </a:cubicBezTo>
                    <a:cubicBezTo>
                      <a:pt x="17874" y="33303"/>
                      <a:pt x="17156" y="33164"/>
                      <a:pt x="15767" y="32862"/>
                    </a:cubicBezTo>
                    <a:cubicBezTo>
                      <a:pt x="14494" y="32609"/>
                      <a:pt x="13244" y="32238"/>
                      <a:pt x="12040" y="31798"/>
                    </a:cubicBezTo>
                    <a:cubicBezTo>
                      <a:pt x="9957" y="31057"/>
                      <a:pt x="7294" y="29575"/>
                      <a:pt x="5395" y="28094"/>
                    </a:cubicBezTo>
                    <a:cubicBezTo>
                      <a:pt x="4738" y="27571"/>
                      <a:pt x="3965" y="27259"/>
                      <a:pt x="3202" y="27259"/>
                    </a:cubicBezTo>
                    <a:cubicBezTo>
                      <a:pt x="2514" y="27259"/>
                      <a:pt x="1834" y="27512"/>
                      <a:pt x="1252" y="28094"/>
                    </a:cubicBezTo>
                    <a:cubicBezTo>
                      <a:pt x="232" y="29112"/>
                      <a:pt x="1" y="31242"/>
                      <a:pt x="1252" y="32238"/>
                    </a:cubicBezTo>
                    <a:cubicBezTo>
                      <a:pt x="6044" y="36011"/>
                      <a:pt x="11461" y="38280"/>
                      <a:pt x="17504" y="39091"/>
                    </a:cubicBezTo>
                    <a:cubicBezTo>
                      <a:pt x="19251" y="39322"/>
                      <a:pt x="21005" y="39422"/>
                      <a:pt x="22759" y="39422"/>
                    </a:cubicBezTo>
                    <a:cubicBezTo>
                      <a:pt x="26630" y="39422"/>
                      <a:pt x="30503" y="38933"/>
                      <a:pt x="34311" y="38280"/>
                    </a:cubicBezTo>
                    <a:cubicBezTo>
                      <a:pt x="39750" y="37307"/>
                      <a:pt x="45098" y="35872"/>
                      <a:pt x="50491" y="34622"/>
                    </a:cubicBezTo>
                    <a:cubicBezTo>
                      <a:pt x="54990" y="33588"/>
                      <a:pt x="58936" y="32858"/>
                      <a:pt x="63315" y="32858"/>
                    </a:cubicBezTo>
                    <a:cubicBezTo>
                      <a:pt x="64322" y="32858"/>
                      <a:pt x="65353" y="32897"/>
                      <a:pt x="66419" y="32979"/>
                    </a:cubicBezTo>
                    <a:cubicBezTo>
                      <a:pt x="78179" y="33881"/>
                      <a:pt x="89592" y="39600"/>
                      <a:pt x="100843" y="43326"/>
                    </a:cubicBezTo>
                    <a:cubicBezTo>
                      <a:pt x="108799" y="45931"/>
                      <a:pt x="116986" y="47267"/>
                      <a:pt x="125237" y="47267"/>
                    </a:cubicBezTo>
                    <a:cubicBezTo>
                      <a:pt x="128942" y="47267"/>
                      <a:pt x="132661" y="46998"/>
                      <a:pt x="136378" y="46452"/>
                    </a:cubicBezTo>
                    <a:cubicBezTo>
                      <a:pt x="147236" y="44832"/>
                      <a:pt x="157537" y="40363"/>
                      <a:pt x="166496" y="34066"/>
                    </a:cubicBezTo>
                    <a:cubicBezTo>
                      <a:pt x="175849" y="27516"/>
                      <a:pt x="183279" y="18463"/>
                      <a:pt x="192656" y="12398"/>
                    </a:cubicBezTo>
                    <a:cubicBezTo>
                      <a:pt x="197123" y="9481"/>
                      <a:pt x="201290" y="7583"/>
                      <a:pt x="206475" y="6496"/>
                    </a:cubicBezTo>
                    <a:cubicBezTo>
                      <a:pt x="208585" y="6054"/>
                      <a:pt x="210623" y="5856"/>
                      <a:pt x="212939" y="5856"/>
                    </a:cubicBezTo>
                    <a:cubicBezTo>
                      <a:pt x="213293" y="5856"/>
                      <a:pt x="213654" y="5860"/>
                      <a:pt x="214022" y="5870"/>
                    </a:cubicBezTo>
                    <a:cubicBezTo>
                      <a:pt x="215204" y="5916"/>
                      <a:pt x="216800" y="6033"/>
                      <a:pt x="217726" y="6171"/>
                    </a:cubicBezTo>
                    <a:cubicBezTo>
                      <a:pt x="218445" y="6264"/>
                      <a:pt x="219162" y="6379"/>
                      <a:pt x="219856" y="6518"/>
                    </a:cubicBezTo>
                    <a:cubicBezTo>
                      <a:pt x="220551" y="6657"/>
                      <a:pt x="221569" y="6518"/>
                      <a:pt x="221940" y="6703"/>
                    </a:cubicBezTo>
                    <a:cubicBezTo>
                      <a:pt x="222455" y="6921"/>
                      <a:pt x="222993" y="7040"/>
                      <a:pt x="223512" y="7040"/>
                    </a:cubicBezTo>
                    <a:cubicBezTo>
                      <a:pt x="224486" y="7040"/>
                      <a:pt x="225394" y="6620"/>
                      <a:pt x="225968" y="5638"/>
                    </a:cubicBezTo>
                    <a:cubicBezTo>
                      <a:pt x="226708" y="4388"/>
                      <a:pt x="226362" y="2282"/>
                      <a:pt x="224903" y="1634"/>
                    </a:cubicBezTo>
                    <a:cubicBezTo>
                      <a:pt x="223930" y="1193"/>
                      <a:pt x="223097" y="915"/>
                      <a:pt x="222032" y="823"/>
                    </a:cubicBezTo>
                    <a:cubicBezTo>
                      <a:pt x="221291" y="754"/>
                      <a:pt x="221014" y="801"/>
                      <a:pt x="220343" y="684"/>
                    </a:cubicBezTo>
                    <a:cubicBezTo>
                      <a:pt x="218699" y="384"/>
                      <a:pt x="217032" y="199"/>
                      <a:pt x="215389" y="82"/>
                    </a:cubicBezTo>
                    <a:cubicBezTo>
                      <a:pt x="214614" y="27"/>
                      <a:pt x="213841" y="1"/>
                      <a:pt x="213069" y="1"/>
                    </a:cubicBezTo>
                    <a:close/>
                  </a:path>
                </a:pathLst>
              </a:custGeom>
              <a:solidFill>
                <a:schemeClr val="dk2"/>
              </a:solidFill>
              <a:ln>
                <a:noFill/>
              </a:ln>
              <a:effectLst>
                <a:outerShdw blurRad="57150" dist="19050" dir="5400000" algn="bl" rotWithShape="0">
                  <a:srgbClr val="5352EE">
                    <a:alpha val="20000"/>
                  </a:srgbClr>
                </a:outerShdw>
                <a:reflection stA="12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3" name="Google Shape;3103;p5"/>
            <p:cNvGrpSpPr/>
            <p:nvPr/>
          </p:nvGrpSpPr>
          <p:grpSpPr>
            <a:xfrm rot="-5400000">
              <a:off x="3475535" y="2673873"/>
              <a:ext cx="825591" cy="825591"/>
              <a:chOff x="5289166" y="402821"/>
              <a:chExt cx="801000" cy="801000"/>
            </a:xfrm>
          </p:grpSpPr>
          <p:sp>
            <p:nvSpPr>
              <p:cNvPr id="3104" name="Google Shape;3104;p5"/>
              <p:cNvSpPr/>
              <p:nvPr/>
            </p:nvSpPr>
            <p:spPr>
              <a:xfrm>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rgbClr val="5352EE">
                    <a:alpha val="6666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5"/>
              <p:cNvSpPr/>
              <p:nvPr/>
            </p:nvSpPr>
            <p:spPr>
              <a:xfrm rot="10800000" flipH="1">
                <a:off x="5289166" y="402821"/>
                <a:ext cx="801000" cy="801000"/>
              </a:xfrm>
              <a:prstGeom prst="blockArc">
                <a:avLst>
                  <a:gd name="adj1" fmla="val 10800000"/>
                  <a:gd name="adj2" fmla="val 0"/>
                  <a:gd name="adj3" fmla="val 25000"/>
                </a:avLst>
              </a:prstGeom>
              <a:solidFill>
                <a:schemeClr val="accent1"/>
              </a:solidFill>
              <a:ln>
                <a:noFill/>
              </a:ln>
              <a:effectLst>
                <a:outerShdw blurRad="485775" dist="114300" dir="2940000" algn="bl" rotWithShape="0">
                  <a:srgbClr val="5352EE">
                    <a:alpha val="6666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6" name="Google Shape;3106;p5"/>
            <p:cNvGrpSpPr/>
            <p:nvPr/>
          </p:nvGrpSpPr>
          <p:grpSpPr>
            <a:xfrm rot="5400000">
              <a:off x="3817372" y="1296095"/>
              <a:ext cx="608773" cy="374833"/>
              <a:chOff x="6686629" y="3192836"/>
              <a:chExt cx="608773" cy="374833"/>
            </a:xfrm>
          </p:grpSpPr>
          <p:sp>
            <p:nvSpPr>
              <p:cNvPr id="3107" name="Google Shape;3107;p5"/>
              <p:cNvSpPr/>
              <p:nvPr/>
            </p:nvSpPr>
            <p:spPr>
              <a:xfrm>
                <a:off x="7174802" y="3192836"/>
                <a:ext cx="120600" cy="120600"/>
              </a:xfrm>
              <a:prstGeom prst="ellipse">
                <a:avLst/>
              </a:prstGeom>
              <a:solidFill>
                <a:schemeClr val="accent1"/>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5"/>
              <p:cNvSpPr/>
              <p:nvPr/>
            </p:nvSpPr>
            <p:spPr>
              <a:xfrm>
                <a:off x="6686629" y="3455169"/>
                <a:ext cx="112500" cy="112500"/>
              </a:xfrm>
              <a:prstGeom prst="ellipse">
                <a:avLst/>
              </a:prstGeom>
              <a:solidFill>
                <a:srgbClr val="F1F0FF"/>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9" name="Google Shape;3109;p5"/>
            <p:cNvGrpSpPr/>
            <p:nvPr/>
          </p:nvGrpSpPr>
          <p:grpSpPr>
            <a:xfrm rot="5400000">
              <a:off x="520044" y="3286905"/>
              <a:ext cx="575162" cy="188875"/>
              <a:chOff x="6872640" y="3345236"/>
              <a:chExt cx="575162" cy="188875"/>
            </a:xfrm>
          </p:grpSpPr>
          <p:sp>
            <p:nvSpPr>
              <p:cNvPr id="3110" name="Google Shape;3110;p5"/>
              <p:cNvSpPr/>
              <p:nvPr/>
            </p:nvSpPr>
            <p:spPr>
              <a:xfrm>
                <a:off x="7327202" y="3345236"/>
                <a:ext cx="120600" cy="120600"/>
              </a:xfrm>
              <a:prstGeom prst="ellipse">
                <a:avLst/>
              </a:prstGeom>
              <a:solidFill>
                <a:schemeClr val="accent1"/>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5"/>
              <p:cNvSpPr/>
              <p:nvPr/>
            </p:nvSpPr>
            <p:spPr>
              <a:xfrm>
                <a:off x="6872640" y="3488811"/>
                <a:ext cx="45300" cy="45300"/>
              </a:xfrm>
              <a:prstGeom prst="ellipse">
                <a:avLst/>
              </a:prstGeom>
              <a:solidFill>
                <a:srgbClr val="F1F0FF"/>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12" name="Google Shape;3112;p5"/>
          <p:cNvSpPr txBox="1"/>
          <p:nvPr/>
        </p:nvSpPr>
        <p:spPr>
          <a:xfrm>
            <a:off x="414925" y="1242000"/>
            <a:ext cx="6566100" cy="363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Darker Grotesque"/>
                <a:ea typeface="Darker Grotesque"/>
                <a:cs typeface="Darker Grotesque"/>
                <a:sym typeface="Darker Grotesque"/>
              </a:rPr>
              <a:t>Many Medication Systems have been developed based on different platforms and concepts. Use of healthcare-related apps is growing but there are many issues related to their functionality. Our </a:t>
            </a:r>
            <a:r>
              <a:rPr lang="en" sz="1600" b="1" i="0" u="none" strike="noStrike" cap="none">
                <a:solidFill>
                  <a:schemeClr val="accent2"/>
                </a:solidFill>
                <a:latin typeface="Darker Grotesque"/>
                <a:ea typeface="Darker Grotesque"/>
                <a:cs typeface="Darker Grotesque"/>
                <a:sym typeface="Darker Grotesque"/>
              </a:rPr>
              <a:t>MEDBUDDY</a:t>
            </a:r>
            <a:r>
              <a:rPr lang="en" sz="1600" b="1" i="0" u="none" strike="noStrike" cap="none">
                <a:solidFill>
                  <a:schemeClr val="accent1"/>
                </a:solidFill>
                <a:latin typeface="Darker Grotesque"/>
                <a:ea typeface="Darker Grotesque"/>
                <a:cs typeface="Darker Grotesque"/>
                <a:sym typeface="Darker Grotesque"/>
              </a:rPr>
              <a:t> is a medication reminder system for busy people and old age people. Our application provides </a:t>
            </a:r>
            <a:r>
              <a:rPr lang="en" sz="1600" b="1" i="0" u="sng" strike="noStrike" cap="none">
                <a:solidFill>
                  <a:schemeClr val="accent1"/>
                </a:solidFill>
                <a:latin typeface="Darker Grotesque"/>
                <a:ea typeface="Darker Grotesque"/>
                <a:cs typeface="Darker Grotesque"/>
                <a:sym typeface="Darker Grotesque"/>
              </a:rPr>
              <a:t>user interfaces for configuring medication schedules</a:t>
            </a:r>
            <a:r>
              <a:rPr lang="en" sz="1600" b="1" i="0" u="none" strike="noStrike" cap="none">
                <a:solidFill>
                  <a:schemeClr val="accent1"/>
                </a:solidFill>
                <a:latin typeface="Darker Grotesque"/>
                <a:ea typeface="Darker Grotesque"/>
                <a:cs typeface="Darker Grotesque"/>
                <a:sym typeface="Darker Grotesque"/>
              </a:rPr>
              <a:t> and </a:t>
            </a:r>
            <a:r>
              <a:rPr lang="en" sz="1600" b="1" i="0" u="sng" strike="noStrike" cap="none">
                <a:solidFill>
                  <a:schemeClr val="accent1"/>
                </a:solidFill>
                <a:latin typeface="Darker Grotesque"/>
                <a:ea typeface="Darker Grotesque"/>
                <a:cs typeface="Darker Grotesque"/>
                <a:sym typeface="Darker Grotesque"/>
              </a:rPr>
              <a:t>user alerts for reminding users</a:t>
            </a:r>
            <a:r>
              <a:rPr lang="en" sz="1600" b="1" i="0" u="none" strike="noStrike" cap="none">
                <a:solidFill>
                  <a:schemeClr val="accent1"/>
                </a:solidFill>
                <a:latin typeface="Darker Grotesque"/>
                <a:ea typeface="Darker Grotesque"/>
                <a:cs typeface="Darker Grotesque"/>
                <a:sym typeface="Darker Grotesque"/>
              </a:rPr>
              <a:t> about the time and type of medication. </a:t>
            </a:r>
            <a:endParaRPr sz="1600" b="0" i="0" u="none" strike="noStrike" cap="none">
              <a:solidFill>
                <a:schemeClr val="accent1"/>
              </a:solidFill>
              <a:latin typeface="Arial"/>
              <a:ea typeface="Arial"/>
              <a:cs typeface="Arial"/>
              <a:sym typeface="Arial"/>
            </a:endParaRPr>
          </a:p>
          <a:p>
            <a:pPr marL="285750" marR="0" lvl="0" indent="-247650" algn="l" rtl="0">
              <a:lnSpc>
                <a:spcPct val="100000"/>
              </a:lnSpc>
              <a:spcBef>
                <a:spcPts val="0"/>
              </a:spcBef>
              <a:spcAft>
                <a:spcPts val="0"/>
              </a:spcAft>
              <a:buClr>
                <a:srgbClr val="000000"/>
              </a:buClr>
              <a:buSzPts val="1600"/>
              <a:buFont typeface="Arial"/>
              <a:buNone/>
            </a:pPr>
            <a:endParaRPr sz="16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Darker Grotesque"/>
                <a:ea typeface="Darker Grotesque"/>
                <a:cs typeface="Darker Grotesque"/>
                <a:sym typeface="Darker Grotesque"/>
              </a:rPr>
              <a:t>There are many loopholes in existing reminder systems. To list a few: </a:t>
            </a:r>
            <a:endParaRPr sz="16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Darker Grotesque"/>
                <a:ea typeface="Darker Grotesque"/>
                <a:cs typeface="Darker Grotesque"/>
                <a:sym typeface="Darker Grotesque"/>
              </a:rPr>
              <a:t>They do not provide Doctors, contact details no optional notification only compulsion. </a:t>
            </a:r>
            <a:endParaRPr sz="16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Darker Grotesque"/>
                <a:ea typeface="Darker Grotesque"/>
                <a:cs typeface="Darker Grotesque"/>
                <a:sym typeface="Darker Grotesque"/>
              </a:rPr>
              <a:t>The scheduled reminder does not suggests any kind of medicine, a dose of medicine, etc. automatically of the medicine to be taken. </a:t>
            </a:r>
            <a:endParaRPr sz="16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Darker Grotesque"/>
                <a:ea typeface="Darker Grotesque"/>
                <a:cs typeface="Darker Grotesque"/>
                <a:sym typeface="Darker Grotesque"/>
              </a:rPr>
              <a:t>Lastly, many of the systems available require special hardware which needs to be purchased. </a:t>
            </a:r>
            <a:endParaRPr sz="1600" b="0" i="0" u="none" strike="noStrike" cap="none">
              <a:solidFill>
                <a:schemeClr val="accent1"/>
              </a:solidFill>
              <a:latin typeface="Arial"/>
              <a:ea typeface="Arial"/>
              <a:cs typeface="Arial"/>
              <a:sym typeface="Arial"/>
            </a:endParaRPr>
          </a:p>
        </p:txBody>
      </p:sp>
      <p:sp>
        <p:nvSpPr>
          <p:cNvPr id="3113" name="Google Shape;3113;p5"/>
          <p:cNvSpPr/>
          <p:nvPr/>
        </p:nvSpPr>
        <p:spPr>
          <a:xfrm>
            <a:off x="332838" y="3363368"/>
            <a:ext cx="114900" cy="114900"/>
          </a:xfrm>
          <a:prstGeom prst="ellipse">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5"/>
          <p:cNvSpPr/>
          <p:nvPr/>
        </p:nvSpPr>
        <p:spPr>
          <a:xfrm>
            <a:off x="332838" y="3852122"/>
            <a:ext cx="114900" cy="114900"/>
          </a:xfrm>
          <a:prstGeom prst="ellipse">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5"/>
          <p:cNvSpPr/>
          <p:nvPr/>
        </p:nvSpPr>
        <p:spPr>
          <a:xfrm>
            <a:off x="332838" y="4349078"/>
            <a:ext cx="114900" cy="114900"/>
          </a:xfrm>
          <a:prstGeom prst="ellipse">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9"/>
        <p:cNvGrpSpPr/>
        <p:nvPr/>
      </p:nvGrpSpPr>
      <p:grpSpPr>
        <a:xfrm>
          <a:off x="0" y="0"/>
          <a:ext cx="0" cy="0"/>
          <a:chOff x="0" y="0"/>
          <a:chExt cx="0" cy="0"/>
        </a:xfrm>
      </p:grpSpPr>
      <p:sp>
        <p:nvSpPr>
          <p:cNvPr id="3120" name="Google Shape;3120;p6"/>
          <p:cNvSpPr txBox="1">
            <a:spLocks noGrp="1"/>
          </p:cNvSpPr>
          <p:nvPr>
            <p:ph type="title"/>
          </p:nvPr>
        </p:nvSpPr>
        <p:spPr>
          <a:xfrm>
            <a:off x="160950" y="616950"/>
            <a:ext cx="8822100" cy="620700"/>
          </a:xfrm>
          <a:prstGeom prst="rect">
            <a:avLst/>
          </a:prstGeom>
          <a:solidFill>
            <a:schemeClr val="accent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lvl="0" indent="0" algn="l" rtl="0">
              <a:lnSpc>
                <a:spcPct val="100000"/>
              </a:lnSpc>
              <a:spcBef>
                <a:spcPts val="0"/>
              </a:spcBef>
              <a:spcAft>
                <a:spcPts val="0"/>
              </a:spcAft>
              <a:buSzPts val="3500"/>
              <a:buNone/>
            </a:pPr>
            <a:r>
              <a:rPr lang="en"/>
              <a:t> </a:t>
            </a:r>
            <a:endParaRPr/>
          </a:p>
        </p:txBody>
      </p:sp>
      <p:sp>
        <p:nvSpPr>
          <p:cNvPr id="3121" name="Google Shape;3121;p6"/>
          <p:cNvSpPr txBox="1">
            <a:spLocks noGrp="1"/>
          </p:cNvSpPr>
          <p:nvPr>
            <p:ph type="title"/>
          </p:nvPr>
        </p:nvSpPr>
        <p:spPr>
          <a:xfrm>
            <a:off x="448124" y="587700"/>
            <a:ext cx="5114475" cy="6792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b="1" dirty="0">
                <a:latin typeface="Nunito"/>
                <a:ea typeface="Nunito"/>
                <a:cs typeface="Nunito"/>
                <a:sym typeface="Nunito"/>
              </a:rPr>
              <a:t>NOVELTY OF PROJECT</a:t>
            </a:r>
            <a:endParaRPr b="1" dirty="0">
              <a:latin typeface="Nunito"/>
              <a:ea typeface="Nunito"/>
              <a:cs typeface="Nunito"/>
              <a:sym typeface="Nunito"/>
            </a:endParaRPr>
          </a:p>
        </p:txBody>
      </p:sp>
      <p:sp>
        <p:nvSpPr>
          <p:cNvPr id="3122" name="Google Shape;3122;p6"/>
          <p:cNvSpPr txBox="1"/>
          <p:nvPr/>
        </p:nvSpPr>
        <p:spPr>
          <a:xfrm>
            <a:off x="315200" y="1266900"/>
            <a:ext cx="6255600" cy="3504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It is estimated that 50% of the 2 billion prescriptions filled each year are not taken correctly. Forgetting is the most frequently reported reason among patients for nonadherence. It is definitely not the wisest thing to forget taking medicines as missing even a single dosage can worsen the health and often time.</a:t>
            </a:r>
            <a:endParaRPr sz="14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273D40"/>
              </a:buClr>
              <a:buSzPts val="600"/>
              <a:buFont typeface="Open Sans"/>
              <a:buNone/>
            </a:pPr>
            <a:endParaRPr sz="16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In case of chronic health diseases, may even lead to the death of patients. Thus, these people who tend to forget to take their pills can immensely benefit from the web app that remind users to take their medications.</a:t>
            </a:r>
            <a:endParaRPr sz="14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273D40"/>
              </a:buClr>
              <a:buSzPts val="600"/>
              <a:buFont typeface="Open Sans"/>
              <a:buNone/>
            </a:pPr>
            <a:endParaRPr sz="16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It also helps in preventing errors by ensuring people don't end up taking the wrong medicines or skip dosages.</a:t>
            </a:r>
            <a:endParaRPr sz="1500" b="1" i="0" u="none" strike="noStrike" cap="none">
              <a:solidFill>
                <a:schemeClr val="accent1"/>
              </a:solidFill>
              <a:latin typeface="Darker Grotesque"/>
              <a:ea typeface="Darker Grotesque"/>
              <a:cs typeface="Darker Grotesque"/>
              <a:sym typeface="Darker Grotesque"/>
            </a:endParaRPr>
          </a:p>
          <a:p>
            <a:pPr marL="0" marR="0" lvl="0" indent="0" algn="l" rtl="0">
              <a:lnSpc>
                <a:spcPct val="100000"/>
              </a:lnSpc>
              <a:spcBef>
                <a:spcPts val="0"/>
              </a:spcBef>
              <a:spcAft>
                <a:spcPts val="0"/>
              </a:spcAft>
              <a:buClr>
                <a:srgbClr val="273D40"/>
              </a:buClr>
              <a:buSzPts val="600"/>
              <a:buFont typeface="Open Sans"/>
              <a:buNone/>
            </a:pPr>
            <a:endParaRPr sz="1500" b="1" i="0" u="none" strike="noStrike" cap="none">
              <a:solidFill>
                <a:schemeClr val="accent1"/>
              </a:solidFill>
              <a:latin typeface="Darker Grotesque"/>
              <a:ea typeface="Darker Grotesque"/>
              <a:cs typeface="Darker Grotesque"/>
              <a:sym typeface="Darker Grotesque"/>
            </a:endParaRPr>
          </a:p>
        </p:txBody>
      </p:sp>
      <p:grpSp>
        <p:nvGrpSpPr>
          <p:cNvPr id="3123" name="Google Shape;3123;p6"/>
          <p:cNvGrpSpPr/>
          <p:nvPr/>
        </p:nvGrpSpPr>
        <p:grpSpPr>
          <a:xfrm>
            <a:off x="6488888" y="1572995"/>
            <a:ext cx="2512487" cy="2095898"/>
            <a:chOff x="1256563" y="1000370"/>
            <a:chExt cx="3704640" cy="3298549"/>
          </a:xfrm>
        </p:grpSpPr>
        <p:sp>
          <p:nvSpPr>
            <p:cNvPr id="3124" name="Google Shape;3124;p6"/>
            <p:cNvSpPr/>
            <p:nvPr/>
          </p:nvSpPr>
          <p:spPr>
            <a:xfrm rot="945461">
              <a:off x="4116472" y="183578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2"/>
            </a:solidFill>
            <a:ln>
              <a:noFill/>
            </a:ln>
            <a:effectLst>
              <a:outerShdw blurRad="57150" dist="19050" dir="5400000" algn="bl" rotWithShape="0">
                <a:srgbClr val="5352EE">
                  <a:alpha val="30588"/>
                </a:srgbClr>
              </a:outerShdw>
              <a:reflection stA="5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6"/>
            <p:cNvSpPr/>
            <p:nvPr/>
          </p:nvSpPr>
          <p:spPr>
            <a:xfrm flipH="1">
              <a:off x="1256563" y="2006918"/>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3"/>
            </a:solidFill>
            <a:ln>
              <a:noFill/>
            </a:ln>
            <a:effectLst>
              <a:outerShdw blurRad="57150" dist="19050" dir="5400000" algn="bl" rotWithShape="0">
                <a:srgbClr val="5352EE">
                  <a:alpha val="1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26" name="Google Shape;3126;p6"/>
            <p:cNvGrpSpPr/>
            <p:nvPr/>
          </p:nvGrpSpPr>
          <p:grpSpPr>
            <a:xfrm>
              <a:off x="1521788" y="1557021"/>
              <a:ext cx="2788750" cy="2516535"/>
              <a:chOff x="925388" y="1643824"/>
              <a:chExt cx="2788750" cy="2516535"/>
            </a:xfrm>
          </p:grpSpPr>
          <p:sp>
            <p:nvSpPr>
              <p:cNvPr id="3127" name="Google Shape;3127;p6"/>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rgbClr val="F1F0FF"/>
              </a:solidFill>
              <a:ln>
                <a:noFill/>
              </a:ln>
              <a:effectLst>
                <a:outerShdw blurRad="57150" dist="19050" dir="5400000" algn="bl" rotWithShape="0">
                  <a:srgbClr val="5352EE">
                    <a:alpha val="21568"/>
                  </a:srgbClr>
                </a:outerShdw>
                <a:reflection stA="7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6"/>
              <p:cNvSpPr/>
              <p:nvPr/>
            </p:nvSpPr>
            <p:spPr>
              <a:xfrm>
                <a:off x="1039047" y="1775405"/>
                <a:ext cx="2518200" cy="1881900"/>
              </a:xfrm>
              <a:prstGeom prst="roundRect">
                <a:avLst>
                  <a:gd name="adj" fmla="val 2980"/>
                </a:avLst>
              </a:prstGeom>
              <a:solidFill>
                <a:srgbClr val="FFFFFF"/>
              </a:solidFill>
              <a:ln>
                <a:noFill/>
              </a:ln>
              <a:effectLst>
                <a:outerShdw blurRad="57150" dist="19050" dir="5400000" algn="bl" rotWithShape="0">
                  <a:srgbClr val="5352EE">
                    <a:alpha val="21568"/>
                  </a:srgbClr>
                </a:outerShdw>
                <a:reflection stA="7000"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29" name="Google Shape;3129;p6"/>
            <p:cNvGrpSpPr/>
            <p:nvPr/>
          </p:nvGrpSpPr>
          <p:grpSpPr>
            <a:xfrm>
              <a:off x="3523458" y="1000370"/>
              <a:ext cx="1074309" cy="356822"/>
              <a:chOff x="1725115" y="1291147"/>
              <a:chExt cx="519090" cy="172403"/>
            </a:xfrm>
          </p:grpSpPr>
          <p:sp>
            <p:nvSpPr>
              <p:cNvPr id="3130" name="Google Shape;3130;p6"/>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accent1"/>
              </a:solidFill>
              <a:ln>
                <a:noFill/>
              </a:ln>
              <a:effectLst>
                <a:outerShdw blurRad="57150" dist="19050" dir="5400000" algn="bl" rotWithShape="0">
                  <a:srgbClr val="5352EE">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6"/>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rgbClr val="D2D6FF"/>
              </a:solidFill>
              <a:ln>
                <a:noFill/>
              </a:ln>
              <a:effectLst>
                <a:outerShdw blurRad="57150" dist="19050" dir="5400000" algn="bl" rotWithShape="0">
                  <a:srgbClr val="5352EE">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6"/>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rgbClr val="D2D6FF"/>
              </a:solidFill>
              <a:ln>
                <a:noFill/>
              </a:ln>
              <a:effectLst>
                <a:outerShdw blurRad="57150" dist="19050" dir="5400000" algn="bl" rotWithShape="0">
                  <a:srgbClr val="5352EE">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33" name="Google Shape;3133;p6"/>
            <p:cNvGrpSpPr/>
            <p:nvPr/>
          </p:nvGrpSpPr>
          <p:grpSpPr>
            <a:xfrm rot="-1933770">
              <a:off x="3583560" y="3917671"/>
              <a:ext cx="620121" cy="233909"/>
              <a:chOff x="6872640" y="3300197"/>
              <a:chExt cx="620134" cy="233914"/>
            </a:xfrm>
          </p:grpSpPr>
          <p:sp>
            <p:nvSpPr>
              <p:cNvPr id="3134" name="Google Shape;3134;p6"/>
              <p:cNvSpPr/>
              <p:nvPr/>
            </p:nvSpPr>
            <p:spPr>
              <a:xfrm>
                <a:off x="7282174" y="3300197"/>
                <a:ext cx="210600" cy="210600"/>
              </a:xfrm>
              <a:prstGeom prst="ellipse">
                <a:avLst/>
              </a:prstGeom>
              <a:solidFill>
                <a:schemeClr val="accent1"/>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6"/>
              <p:cNvSpPr/>
              <p:nvPr/>
            </p:nvSpPr>
            <p:spPr>
              <a:xfrm>
                <a:off x="6872640" y="3488811"/>
                <a:ext cx="45300" cy="45300"/>
              </a:xfrm>
              <a:prstGeom prst="ellipse">
                <a:avLst/>
              </a:prstGeom>
              <a:solidFill>
                <a:srgbClr val="F1F0FF"/>
              </a:solidFill>
              <a:ln>
                <a:noFill/>
              </a:ln>
              <a:effectLst>
                <a:outerShdw blurRad="157163" dist="85725" dir="5400000" algn="bl" rotWithShape="0">
                  <a:srgbClr val="5352EE">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136" name="Google Shape;3136;p6"/>
            <p:cNvPicPr preferRelativeResize="0"/>
            <p:nvPr/>
          </p:nvPicPr>
          <p:blipFill rotWithShape="1">
            <a:blip r:embed="rId3">
              <a:alphaModFix/>
            </a:blip>
            <a:srcRect l="11447" r="11456"/>
            <a:stretch/>
          </p:blipFill>
          <p:spPr>
            <a:xfrm>
              <a:off x="1714811" y="1773447"/>
              <a:ext cx="2354954" cy="1718175"/>
            </a:xfrm>
            <a:prstGeom prst="rect">
              <a:avLst/>
            </a:prstGeom>
            <a:noFill/>
            <a:ln>
              <a:noFill/>
            </a:ln>
          </p:spPr>
        </p:pic>
      </p:grpSp>
      <p:pic>
        <p:nvPicPr>
          <p:cNvPr id="3137" name="Google Shape;3137;p6"/>
          <p:cNvPicPr preferRelativeResize="0"/>
          <p:nvPr/>
        </p:nvPicPr>
        <p:blipFill rotWithShape="1">
          <a:blip r:embed="rId4">
            <a:alphaModFix/>
          </a:blip>
          <a:srcRect l="7880" t="18544" r="4843" b="21807"/>
          <a:stretch/>
        </p:blipFill>
        <p:spPr>
          <a:xfrm>
            <a:off x="6799605" y="2060697"/>
            <a:ext cx="1597039" cy="1091532"/>
          </a:xfrm>
          <a:prstGeom prst="rect">
            <a:avLst/>
          </a:prstGeom>
          <a:noFill/>
          <a:ln>
            <a:noFill/>
          </a:ln>
        </p:spPr>
      </p:pic>
      <p:sp>
        <p:nvSpPr>
          <p:cNvPr id="3138" name="Google Shape;3138;p6"/>
          <p:cNvSpPr/>
          <p:nvPr/>
        </p:nvSpPr>
        <p:spPr>
          <a:xfrm>
            <a:off x="8679150" y="360950"/>
            <a:ext cx="221400" cy="18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6"/>
          <p:cNvSpPr/>
          <p:nvPr/>
        </p:nvSpPr>
        <p:spPr>
          <a:xfrm>
            <a:off x="8679150" y="1266900"/>
            <a:ext cx="221400" cy="18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7"/>
          <p:cNvSpPr/>
          <p:nvPr/>
        </p:nvSpPr>
        <p:spPr>
          <a:xfrm>
            <a:off x="1811084" y="1158940"/>
            <a:ext cx="6585300" cy="646200"/>
          </a:xfrm>
          <a:prstGeom prst="roundRect">
            <a:avLst>
              <a:gd name="adj" fmla="val 50000"/>
            </a:avLst>
          </a:prstGeom>
          <a:solidFill>
            <a:srgbClr val="FFFFFF"/>
          </a:solidFill>
          <a:ln>
            <a:noFill/>
          </a:ln>
          <a:effectLst>
            <a:outerShdw blurRad="57150" dist="19050" dir="5400000" algn="bl" rotWithShape="0">
              <a:srgbClr val="5352EE">
                <a:alpha val="1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45" name="Google Shape;3145;p7"/>
          <p:cNvGrpSpPr/>
          <p:nvPr/>
        </p:nvGrpSpPr>
        <p:grpSpPr>
          <a:xfrm flipH="1">
            <a:off x="8224778" y="4633478"/>
            <a:ext cx="337856" cy="93999"/>
            <a:chOff x="5963614" y="809024"/>
            <a:chExt cx="339690" cy="94500"/>
          </a:xfrm>
        </p:grpSpPr>
        <p:sp>
          <p:nvSpPr>
            <p:cNvPr id="3146" name="Google Shape;3146;p7"/>
            <p:cNvSpPr/>
            <p:nvPr/>
          </p:nvSpPr>
          <p:spPr>
            <a:xfrm>
              <a:off x="5963614" y="809024"/>
              <a:ext cx="94500" cy="94500"/>
            </a:xfrm>
            <a:prstGeom prst="ellipse">
              <a:avLst/>
            </a:prstGeom>
            <a:solidFill>
              <a:schemeClr val="dk1"/>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7"/>
            <p:cNvSpPr/>
            <p:nvPr/>
          </p:nvSpPr>
          <p:spPr>
            <a:xfrm>
              <a:off x="6208804" y="809024"/>
              <a:ext cx="94500" cy="94500"/>
            </a:xfrm>
            <a:prstGeom prst="ellipse">
              <a:avLst/>
            </a:prstGeom>
            <a:solidFill>
              <a:schemeClr val="dk1"/>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8" name="Google Shape;3148;p7"/>
          <p:cNvGrpSpPr/>
          <p:nvPr/>
        </p:nvGrpSpPr>
        <p:grpSpPr>
          <a:xfrm flipH="1">
            <a:off x="7745350" y="4627887"/>
            <a:ext cx="337856" cy="93999"/>
            <a:chOff x="5963614" y="809024"/>
            <a:chExt cx="339690" cy="94500"/>
          </a:xfrm>
        </p:grpSpPr>
        <p:sp>
          <p:nvSpPr>
            <p:cNvPr id="3149" name="Google Shape;3149;p7"/>
            <p:cNvSpPr/>
            <p:nvPr/>
          </p:nvSpPr>
          <p:spPr>
            <a:xfrm>
              <a:off x="5963614" y="809024"/>
              <a:ext cx="94500" cy="94500"/>
            </a:xfrm>
            <a:prstGeom prst="ellipse">
              <a:avLst/>
            </a:prstGeom>
            <a:solidFill>
              <a:schemeClr val="dk1"/>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7"/>
            <p:cNvSpPr/>
            <p:nvPr/>
          </p:nvSpPr>
          <p:spPr>
            <a:xfrm>
              <a:off x="6208804" y="809024"/>
              <a:ext cx="94500" cy="94500"/>
            </a:xfrm>
            <a:prstGeom prst="ellipse">
              <a:avLst/>
            </a:prstGeom>
            <a:solidFill>
              <a:schemeClr val="dk1"/>
            </a:solidFill>
            <a:ln>
              <a:noFill/>
            </a:ln>
            <a:effectLst>
              <a:outerShdw blurRad="57150" dist="19050" dir="5400000" algn="bl" rotWithShape="0">
                <a:schemeClr val="dk1">
                  <a:alpha val="4941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1" name="Google Shape;3151;p7"/>
          <p:cNvSpPr txBox="1"/>
          <p:nvPr/>
        </p:nvSpPr>
        <p:spPr>
          <a:xfrm>
            <a:off x="1590472" y="398860"/>
            <a:ext cx="5963100" cy="5850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chemeClr val="dk1"/>
                </a:solidFill>
                <a:latin typeface="Arial Rounded"/>
                <a:ea typeface="Arial Rounded"/>
                <a:cs typeface="Arial Rounded"/>
                <a:sym typeface="Arial Rounded"/>
              </a:rPr>
              <a:t>REAL LIFE USAGE</a:t>
            </a:r>
            <a:endParaRPr sz="1400" b="0" i="0" u="none" strike="noStrike" cap="none">
              <a:solidFill>
                <a:schemeClr val="dk1"/>
              </a:solidFill>
              <a:latin typeface="Arial"/>
              <a:ea typeface="Arial"/>
              <a:cs typeface="Arial"/>
              <a:sym typeface="Arial"/>
            </a:endParaRPr>
          </a:p>
        </p:txBody>
      </p:sp>
      <p:sp>
        <p:nvSpPr>
          <p:cNvPr id="3152" name="Google Shape;3152;p7"/>
          <p:cNvSpPr txBox="1"/>
          <p:nvPr/>
        </p:nvSpPr>
        <p:spPr>
          <a:xfrm>
            <a:off x="1957173" y="1257962"/>
            <a:ext cx="4914300" cy="8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6000"/>
              <a:buFont typeface="Montserrat"/>
              <a:buNone/>
            </a:pPr>
            <a:r>
              <a:rPr lang="en" sz="1800" b="1" i="0" u="none" strike="noStrike" cap="none">
                <a:solidFill>
                  <a:schemeClr val="accent1"/>
                </a:solidFill>
                <a:latin typeface="Montserrat"/>
                <a:ea typeface="Montserrat"/>
                <a:cs typeface="Montserrat"/>
                <a:sym typeface="Montserrat"/>
              </a:rPr>
              <a:t>Notifies you about your medication </a:t>
            </a:r>
            <a:endParaRPr sz="1400" b="0" i="0" u="none" strike="noStrike" cap="none">
              <a:solidFill>
                <a:schemeClr val="accent1"/>
              </a:solidFill>
              <a:latin typeface="Arial"/>
              <a:ea typeface="Arial"/>
              <a:cs typeface="Arial"/>
              <a:sym typeface="Arial"/>
            </a:endParaRPr>
          </a:p>
        </p:txBody>
      </p:sp>
      <p:pic>
        <p:nvPicPr>
          <p:cNvPr id="3153" name="Google Shape;3153;p7"/>
          <p:cNvPicPr preferRelativeResize="0"/>
          <p:nvPr/>
        </p:nvPicPr>
        <p:blipFill rotWithShape="1">
          <a:blip r:embed="rId3">
            <a:alphaModFix/>
          </a:blip>
          <a:srcRect b="35868"/>
          <a:stretch/>
        </p:blipFill>
        <p:spPr>
          <a:xfrm>
            <a:off x="632260" y="1045193"/>
            <a:ext cx="1036670" cy="1266208"/>
          </a:xfrm>
          <a:prstGeom prst="rect">
            <a:avLst/>
          </a:prstGeom>
          <a:noFill/>
          <a:ln>
            <a:noFill/>
          </a:ln>
        </p:spPr>
      </p:pic>
      <p:pic>
        <p:nvPicPr>
          <p:cNvPr id="3154" name="Google Shape;3154;p7"/>
          <p:cNvPicPr preferRelativeResize="0"/>
          <p:nvPr/>
        </p:nvPicPr>
        <p:blipFill rotWithShape="1">
          <a:blip r:embed="rId4">
            <a:alphaModFix/>
          </a:blip>
          <a:srcRect b="44635"/>
          <a:stretch/>
        </p:blipFill>
        <p:spPr>
          <a:xfrm>
            <a:off x="612199" y="2372733"/>
            <a:ext cx="1071151" cy="1097291"/>
          </a:xfrm>
          <a:prstGeom prst="rect">
            <a:avLst/>
          </a:prstGeom>
          <a:noFill/>
          <a:ln>
            <a:noFill/>
          </a:ln>
        </p:spPr>
      </p:pic>
      <p:pic>
        <p:nvPicPr>
          <p:cNvPr id="3155" name="Google Shape;3155;p7"/>
          <p:cNvPicPr preferRelativeResize="0"/>
          <p:nvPr/>
        </p:nvPicPr>
        <p:blipFill rotWithShape="1">
          <a:blip r:embed="rId5">
            <a:alphaModFix/>
          </a:blip>
          <a:srcRect/>
          <a:stretch/>
        </p:blipFill>
        <p:spPr>
          <a:xfrm>
            <a:off x="644582" y="3650394"/>
            <a:ext cx="1038769" cy="1978383"/>
          </a:xfrm>
          <a:prstGeom prst="rect">
            <a:avLst/>
          </a:prstGeom>
          <a:noFill/>
          <a:ln>
            <a:noFill/>
          </a:ln>
        </p:spPr>
      </p:pic>
      <p:sp>
        <p:nvSpPr>
          <p:cNvPr id="3156" name="Google Shape;3156;p7"/>
          <p:cNvSpPr/>
          <p:nvPr/>
        </p:nvSpPr>
        <p:spPr>
          <a:xfrm>
            <a:off x="1910178" y="3862840"/>
            <a:ext cx="6486300" cy="647700"/>
          </a:xfrm>
          <a:prstGeom prst="roundRect">
            <a:avLst>
              <a:gd name="adj" fmla="val 50000"/>
            </a:avLst>
          </a:prstGeom>
          <a:solidFill>
            <a:srgbClr val="FFFFFF"/>
          </a:solidFill>
          <a:ln>
            <a:noFill/>
          </a:ln>
          <a:effectLst>
            <a:outerShdw blurRad="57150" dist="19050" dir="5400000" algn="bl" rotWithShape="0">
              <a:srgbClr val="5352EE">
                <a:alpha val="1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7"/>
          <p:cNvSpPr/>
          <p:nvPr/>
        </p:nvSpPr>
        <p:spPr>
          <a:xfrm>
            <a:off x="1912736" y="2445085"/>
            <a:ext cx="6483900" cy="647700"/>
          </a:xfrm>
          <a:prstGeom prst="roundRect">
            <a:avLst>
              <a:gd name="adj" fmla="val 50000"/>
            </a:avLst>
          </a:prstGeom>
          <a:solidFill>
            <a:srgbClr val="FFFFFF"/>
          </a:solidFill>
          <a:ln>
            <a:noFill/>
          </a:ln>
          <a:effectLst>
            <a:outerShdw blurRad="57150" dist="19050" dir="5400000" algn="bl" rotWithShape="0">
              <a:srgbClr val="5352EE">
                <a:alpha val="17647"/>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7"/>
          <p:cNvSpPr txBox="1"/>
          <p:nvPr/>
        </p:nvSpPr>
        <p:spPr>
          <a:xfrm>
            <a:off x="2051075" y="2443588"/>
            <a:ext cx="6345300" cy="6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6000"/>
              <a:buFont typeface="Montserrat"/>
              <a:buNone/>
            </a:pPr>
            <a:r>
              <a:rPr lang="en" sz="1600" b="1" i="0" u="none" strike="noStrike" cap="none">
                <a:solidFill>
                  <a:schemeClr val="accent1"/>
                </a:solidFill>
                <a:latin typeface="Montserrat"/>
                <a:ea typeface="Montserrat"/>
                <a:cs typeface="Montserrat"/>
                <a:sym typeface="Montserrat"/>
              </a:rPr>
              <a:t>Refill reminders sets reminders to the date when medication needs to be refilled</a:t>
            </a:r>
            <a:endParaRPr sz="1400" b="0"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6000"/>
              <a:buFont typeface="Montserrat"/>
              <a:buNone/>
            </a:pPr>
            <a:endParaRPr sz="1600" b="1" i="0" u="none" strike="noStrike" cap="none">
              <a:solidFill>
                <a:schemeClr val="accent1"/>
              </a:solidFill>
              <a:latin typeface="Montserrat"/>
              <a:ea typeface="Montserrat"/>
              <a:cs typeface="Montserrat"/>
              <a:sym typeface="Montserrat"/>
            </a:endParaRPr>
          </a:p>
        </p:txBody>
      </p:sp>
      <p:sp>
        <p:nvSpPr>
          <p:cNvPr id="3159" name="Google Shape;3159;p7"/>
          <p:cNvSpPr txBox="1"/>
          <p:nvPr/>
        </p:nvSpPr>
        <p:spPr>
          <a:xfrm>
            <a:off x="1996052" y="3851130"/>
            <a:ext cx="6314700" cy="67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6000"/>
              <a:buFont typeface="Montserrat"/>
              <a:buNone/>
            </a:pPr>
            <a:r>
              <a:rPr lang="en" sz="1600" b="1" i="0" u="none" strike="noStrike" cap="none">
                <a:solidFill>
                  <a:schemeClr val="accent1"/>
                </a:solidFill>
                <a:latin typeface="Montserrat"/>
                <a:ea typeface="Montserrat"/>
                <a:cs typeface="Montserrat"/>
                <a:sym typeface="Montserrat"/>
              </a:rPr>
              <a:t>Availability of a medication database that allows the user to search and select a medication from the database.</a:t>
            </a:r>
            <a:endParaRPr sz="1400" b="0" i="0" u="none" strike="noStrike" cap="non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3"/>
        <p:cNvGrpSpPr/>
        <p:nvPr/>
      </p:nvGrpSpPr>
      <p:grpSpPr>
        <a:xfrm>
          <a:off x="0" y="0"/>
          <a:ext cx="0" cy="0"/>
          <a:chOff x="0" y="0"/>
          <a:chExt cx="0" cy="0"/>
        </a:xfrm>
      </p:grpSpPr>
      <p:sp>
        <p:nvSpPr>
          <p:cNvPr id="3164" name="Google Shape;3164;p9"/>
          <p:cNvSpPr/>
          <p:nvPr/>
        </p:nvSpPr>
        <p:spPr>
          <a:xfrm>
            <a:off x="650475" y="559204"/>
            <a:ext cx="3830100" cy="525900"/>
          </a:xfrm>
          <a:prstGeom prst="roundRect">
            <a:avLst>
              <a:gd name="adj" fmla="val 50000"/>
            </a:avLst>
          </a:prstGeom>
          <a:solidFill>
            <a:schemeClr val="accent5"/>
          </a:solidFill>
          <a:ln w="381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5" name="Google Shape;3165;p9"/>
          <p:cNvSpPr txBox="1"/>
          <p:nvPr/>
        </p:nvSpPr>
        <p:spPr>
          <a:xfrm>
            <a:off x="1132862" y="539578"/>
            <a:ext cx="3852000" cy="52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1"/>
              </a:buClr>
              <a:buSzPts val="5200"/>
              <a:buFont typeface="Montserrat"/>
              <a:buNone/>
            </a:pPr>
            <a:r>
              <a:rPr lang="en" sz="2400" b="1" i="0" u="none" strike="noStrike" cap="none">
                <a:solidFill>
                  <a:srgbClr val="00344F"/>
                </a:solidFill>
                <a:latin typeface="Montserrat"/>
                <a:ea typeface="Montserrat"/>
                <a:cs typeface="Montserrat"/>
                <a:sym typeface="Montserrat"/>
              </a:rPr>
              <a:t>ARCHITECTURE</a:t>
            </a:r>
            <a:endParaRPr/>
          </a:p>
        </p:txBody>
      </p:sp>
      <p:sp>
        <p:nvSpPr>
          <p:cNvPr id="3166" name="Google Shape;3166;p9"/>
          <p:cNvSpPr/>
          <p:nvPr/>
        </p:nvSpPr>
        <p:spPr>
          <a:xfrm>
            <a:off x="3480944" y="1908468"/>
            <a:ext cx="1779300" cy="2069400"/>
          </a:xfrm>
          <a:prstGeom prst="rect">
            <a:avLst/>
          </a:prstGeom>
          <a:solidFill>
            <a:schemeClr val="accent1"/>
          </a:solidFill>
          <a:ln w="254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167" name="Google Shape;3167;p9"/>
          <p:cNvSpPr/>
          <p:nvPr/>
        </p:nvSpPr>
        <p:spPr>
          <a:xfrm rot="5400000">
            <a:off x="6193216" y="720671"/>
            <a:ext cx="991200" cy="1422300"/>
          </a:xfrm>
          <a:prstGeom prst="ellipse">
            <a:avLst/>
          </a:prstGeom>
          <a:solidFill>
            <a:schemeClr val="accent6"/>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168" name="Google Shape;3168;p9"/>
          <p:cNvSpPr/>
          <p:nvPr/>
        </p:nvSpPr>
        <p:spPr>
          <a:xfrm rot="5400000">
            <a:off x="6904417" y="2016257"/>
            <a:ext cx="991200" cy="1422300"/>
          </a:xfrm>
          <a:prstGeom prst="ellipse">
            <a:avLst/>
          </a:prstGeom>
          <a:solidFill>
            <a:schemeClr val="accent6"/>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169" name="Google Shape;3169;p9"/>
          <p:cNvSpPr/>
          <p:nvPr/>
        </p:nvSpPr>
        <p:spPr>
          <a:xfrm rot="5400000">
            <a:off x="6193216" y="3401504"/>
            <a:ext cx="991200" cy="1422300"/>
          </a:xfrm>
          <a:prstGeom prst="ellipse">
            <a:avLst/>
          </a:prstGeom>
          <a:solidFill>
            <a:schemeClr val="accent6"/>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rgbClr val="002060"/>
              </a:solidFill>
              <a:latin typeface="Montserrat"/>
              <a:ea typeface="Montserrat"/>
              <a:cs typeface="Montserrat"/>
              <a:sym typeface="Montserrat"/>
            </a:endParaRPr>
          </a:p>
        </p:txBody>
      </p:sp>
      <p:sp>
        <p:nvSpPr>
          <p:cNvPr id="3170" name="Google Shape;3170;p9"/>
          <p:cNvSpPr/>
          <p:nvPr/>
        </p:nvSpPr>
        <p:spPr>
          <a:xfrm rot="5400000">
            <a:off x="1249161" y="1567578"/>
            <a:ext cx="991200" cy="1422300"/>
          </a:xfrm>
          <a:prstGeom prst="ellipse">
            <a:avLst/>
          </a:prstGeom>
          <a:solidFill>
            <a:schemeClr val="accent6"/>
          </a:solidFill>
          <a:ln w="28575" cap="flat" cmpd="sng">
            <a:solidFill>
              <a:srgbClr val="00344F"/>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171" name="Google Shape;3171;p9"/>
          <p:cNvSpPr/>
          <p:nvPr/>
        </p:nvSpPr>
        <p:spPr>
          <a:xfrm rot="5400000">
            <a:off x="1249160" y="2823923"/>
            <a:ext cx="991200" cy="1422300"/>
          </a:xfrm>
          <a:prstGeom prst="ellipse">
            <a:avLst/>
          </a:prstGeom>
          <a:solidFill>
            <a:schemeClr val="accent6"/>
          </a:solidFill>
          <a:ln w="28575" cap="flat" cmpd="sng">
            <a:solidFill>
              <a:srgbClr val="00344F"/>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172" name="Google Shape;3172;p9"/>
          <p:cNvSpPr txBox="1"/>
          <p:nvPr/>
        </p:nvSpPr>
        <p:spPr>
          <a:xfrm>
            <a:off x="5977564" y="1124089"/>
            <a:ext cx="1422300" cy="581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Healthcare Articles &amp; Tips</a:t>
            </a:r>
            <a:endParaRPr/>
          </a:p>
        </p:txBody>
      </p:sp>
      <p:sp>
        <p:nvSpPr>
          <p:cNvPr id="3173" name="Google Shape;3173;p9"/>
          <p:cNvSpPr txBox="1"/>
          <p:nvPr/>
        </p:nvSpPr>
        <p:spPr>
          <a:xfrm>
            <a:off x="6425916" y="2201556"/>
            <a:ext cx="1948200" cy="52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Patient </a:t>
            </a:r>
            <a:endParaRPr/>
          </a:p>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Medicine</a:t>
            </a:r>
            <a:endParaRPr/>
          </a:p>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 Notification </a:t>
            </a:r>
            <a:endParaRPr/>
          </a:p>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And Alarm</a:t>
            </a:r>
            <a:endParaRPr/>
          </a:p>
        </p:txBody>
      </p:sp>
      <p:sp>
        <p:nvSpPr>
          <p:cNvPr id="3174" name="Google Shape;3174;p9"/>
          <p:cNvSpPr txBox="1"/>
          <p:nvPr/>
        </p:nvSpPr>
        <p:spPr>
          <a:xfrm>
            <a:off x="5977564" y="3715013"/>
            <a:ext cx="1422300" cy="52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List Of Hospitals And Doctors</a:t>
            </a:r>
            <a:endParaRPr/>
          </a:p>
        </p:txBody>
      </p:sp>
      <p:sp>
        <p:nvSpPr>
          <p:cNvPr id="3175" name="Google Shape;3175;p9"/>
          <p:cNvSpPr txBox="1"/>
          <p:nvPr/>
        </p:nvSpPr>
        <p:spPr>
          <a:xfrm>
            <a:off x="3396498" y="2417315"/>
            <a:ext cx="1948200" cy="52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600" b="1" i="0" u="none" strike="noStrike" cap="none">
                <a:solidFill>
                  <a:schemeClr val="dk1"/>
                </a:solidFill>
                <a:latin typeface="Montserrat"/>
                <a:ea typeface="Montserrat"/>
                <a:cs typeface="Montserrat"/>
                <a:sym typeface="Montserrat"/>
              </a:rPr>
              <a:t>Medicine</a:t>
            </a:r>
            <a:endParaRPr/>
          </a:p>
          <a:p>
            <a:pPr marL="0" marR="0" lvl="0" indent="0" algn="ctr" rtl="0">
              <a:lnSpc>
                <a:spcPct val="115000"/>
              </a:lnSpc>
              <a:spcBef>
                <a:spcPts val="0"/>
              </a:spcBef>
              <a:spcAft>
                <a:spcPts val="0"/>
              </a:spcAft>
              <a:buClr>
                <a:schemeClr val="lt1"/>
              </a:buClr>
              <a:buSzPts val="5200"/>
              <a:buFont typeface="Montserrat"/>
              <a:buNone/>
            </a:pPr>
            <a:r>
              <a:rPr lang="en" sz="1600" b="1" i="0" u="none" strike="noStrike" cap="none">
                <a:solidFill>
                  <a:schemeClr val="dk1"/>
                </a:solidFill>
                <a:latin typeface="Montserrat"/>
                <a:ea typeface="Montserrat"/>
                <a:cs typeface="Montserrat"/>
                <a:sym typeface="Montserrat"/>
              </a:rPr>
              <a:t> Reminder Application</a:t>
            </a:r>
            <a:endParaRPr/>
          </a:p>
        </p:txBody>
      </p:sp>
      <p:sp>
        <p:nvSpPr>
          <p:cNvPr id="3176" name="Google Shape;3176;p9"/>
          <p:cNvSpPr txBox="1"/>
          <p:nvPr/>
        </p:nvSpPr>
        <p:spPr>
          <a:xfrm>
            <a:off x="769887" y="2015826"/>
            <a:ext cx="1948200" cy="52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Patient / Doctor Login</a:t>
            </a:r>
            <a:endParaRPr/>
          </a:p>
        </p:txBody>
      </p:sp>
      <p:sp>
        <p:nvSpPr>
          <p:cNvPr id="3177" name="Google Shape;3177;p9"/>
          <p:cNvSpPr txBox="1"/>
          <p:nvPr/>
        </p:nvSpPr>
        <p:spPr>
          <a:xfrm>
            <a:off x="976774" y="3168893"/>
            <a:ext cx="1533900" cy="52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lt1"/>
              </a:buClr>
              <a:buSzPts val="5200"/>
              <a:buFont typeface="Montserrat"/>
              <a:buNone/>
            </a:pPr>
            <a:r>
              <a:rPr lang="en" sz="1200" b="1" i="0" u="none" strike="noStrike" cap="none">
                <a:solidFill>
                  <a:srgbClr val="002060"/>
                </a:solidFill>
                <a:latin typeface="Montserrat"/>
                <a:ea typeface="Montserrat"/>
                <a:cs typeface="Montserrat"/>
                <a:sym typeface="Montserrat"/>
              </a:rPr>
              <a:t>Doctor Inputs Medicine Description</a:t>
            </a:r>
            <a:endParaRPr/>
          </a:p>
        </p:txBody>
      </p:sp>
      <p:sp>
        <p:nvSpPr>
          <p:cNvPr id="3178" name="Google Shape;3178;p9"/>
          <p:cNvSpPr/>
          <p:nvPr/>
        </p:nvSpPr>
        <p:spPr>
          <a:xfrm>
            <a:off x="2604648" y="2172916"/>
            <a:ext cx="707400" cy="291600"/>
          </a:xfrm>
          <a:prstGeom prst="rightArrow">
            <a:avLst>
              <a:gd name="adj1" fmla="val 50000"/>
              <a:gd name="adj2" fmla="val 50000"/>
            </a:avLst>
          </a:prstGeom>
          <a:solidFill>
            <a:schemeClr val="accent2"/>
          </a:solidFill>
          <a:ln w="3810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79" name="Google Shape;3179;p9"/>
          <p:cNvSpPr/>
          <p:nvPr/>
        </p:nvSpPr>
        <p:spPr>
          <a:xfrm>
            <a:off x="2595135" y="3389327"/>
            <a:ext cx="707400" cy="291600"/>
          </a:xfrm>
          <a:prstGeom prst="rightArrow">
            <a:avLst>
              <a:gd name="adj1" fmla="val 50000"/>
              <a:gd name="adj2" fmla="val 50000"/>
            </a:avLst>
          </a:prstGeom>
          <a:solidFill>
            <a:schemeClr val="accent2"/>
          </a:solidFill>
          <a:ln w="3810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0" name="Google Shape;3180;p9"/>
          <p:cNvSpPr/>
          <p:nvPr/>
        </p:nvSpPr>
        <p:spPr>
          <a:xfrm>
            <a:off x="5489332" y="2651625"/>
            <a:ext cx="707400" cy="291600"/>
          </a:xfrm>
          <a:prstGeom prst="rightArrow">
            <a:avLst>
              <a:gd name="adj1" fmla="val 50000"/>
              <a:gd name="adj2" fmla="val 50000"/>
            </a:avLst>
          </a:prstGeom>
          <a:solidFill>
            <a:schemeClr val="accent4"/>
          </a:solidFill>
          <a:ln w="3810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1" name="Google Shape;3181;p9"/>
          <p:cNvSpPr/>
          <p:nvPr/>
        </p:nvSpPr>
        <p:spPr>
          <a:xfrm rot="2436868">
            <a:off x="5455585" y="3296810"/>
            <a:ext cx="707410" cy="291685"/>
          </a:xfrm>
          <a:prstGeom prst="rightArrow">
            <a:avLst>
              <a:gd name="adj1" fmla="val 50000"/>
              <a:gd name="adj2" fmla="val 50000"/>
            </a:avLst>
          </a:prstGeom>
          <a:solidFill>
            <a:schemeClr val="accent4"/>
          </a:solidFill>
          <a:ln w="3810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2" name="Google Shape;3182;p9"/>
          <p:cNvSpPr/>
          <p:nvPr/>
        </p:nvSpPr>
        <p:spPr>
          <a:xfrm rot="-2327102">
            <a:off x="5463487" y="1965350"/>
            <a:ext cx="707375" cy="291702"/>
          </a:xfrm>
          <a:prstGeom prst="rightArrow">
            <a:avLst>
              <a:gd name="adj1" fmla="val 50000"/>
              <a:gd name="adj2" fmla="val 50000"/>
            </a:avLst>
          </a:prstGeom>
          <a:solidFill>
            <a:schemeClr val="accent4"/>
          </a:solidFill>
          <a:ln w="3810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83" name="Google Shape;3183;p9"/>
          <p:cNvSpPr/>
          <p:nvPr/>
        </p:nvSpPr>
        <p:spPr>
          <a:xfrm>
            <a:off x="48868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9"/>
          <p:cNvSpPr/>
          <p:nvPr/>
        </p:nvSpPr>
        <p:spPr>
          <a:xfrm>
            <a:off x="46582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9"/>
          <p:cNvSpPr/>
          <p:nvPr/>
        </p:nvSpPr>
        <p:spPr>
          <a:xfrm>
            <a:off x="4421420"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9"/>
          <p:cNvSpPr/>
          <p:nvPr/>
        </p:nvSpPr>
        <p:spPr>
          <a:xfrm>
            <a:off x="4176413" y="4544650"/>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g1097061bd9f_0_1"/>
          <p:cNvSpPr/>
          <p:nvPr/>
        </p:nvSpPr>
        <p:spPr>
          <a:xfrm>
            <a:off x="564425" y="2833504"/>
            <a:ext cx="1952400" cy="338100"/>
          </a:xfrm>
          <a:prstGeom prst="roundRect">
            <a:avLst>
              <a:gd name="adj" fmla="val 50000"/>
            </a:avLst>
          </a:prstGeom>
          <a:solidFill>
            <a:schemeClr val="accent1"/>
          </a:solidFill>
          <a:ln>
            <a:noFill/>
          </a:ln>
          <a:effectLst>
            <a:outerShdw blurRad="57150" dist="19050" dir="540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2" name="Google Shape;3192;g1097061bd9f_0_1"/>
          <p:cNvSpPr/>
          <p:nvPr/>
        </p:nvSpPr>
        <p:spPr>
          <a:xfrm>
            <a:off x="564425" y="1075391"/>
            <a:ext cx="1952400" cy="338100"/>
          </a:xfrm>
          <a:prstGeom prst="roundRect">
            <a:avLst>
              <a:gd name="adj" fmla="val 50000"/>
            </a:avLst>
          </a:prstGeom>
          <a:solidFill>
            <a:schemeClr val="accent1"/>
          </a:solidFill>
          <a:ln>
            <a:noFill/>
          </a:ln>
          <a:effectLst>
            <a:outerShdw blurRad="57150" dist="19050" dir="540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3" name="Google Shape;3193;g1097061bd9f_0_1"/>
          <p:cNvSpPr txBox="1">
            <a:spLocks noGrp="1"/>
          </p:cNvSpPr>
          <p:nvPr>
            <p:ph type="title"/>
          </p:nvPr>
        </p:nvSpPr>
        <p:spPr>
          <a:xfrm>
            <a:off x="720000" y="445025"/>
            <a:ext cx="7704000" cy="572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b="1">
                <a:latin typeface="Nunito"/>
                <a:ea typeface="Nunito"/>
                <a:cs typeface="Nunito"/>
                <a:sym typeface="Nunito"/>
              </a:rPr>
              <a:t>MODULE SPLIT-UP</a:t>
            </a:r>
            <a:endParaRPr b="1">
              <a:latin typeface="Nunito"/>
              <a:ea typeface="Nunito"/>
              <a:cs typeface="Nunito"/>
              <a:sym typeface="Nunito"/>
            </a:endParaRPr>
          </a:p>
        </p:txBody>
      </p:sp>
      <p:sp>
        <p:nvSpPr>
          <p:cNvPr id="3194" name="Google Shape;3194;g1097061bd9f_0_1"/>
          <p:cNvSpPr txBox="1">
            <a:spLocks noGrp="1"/>
          </p:cNvSpPr>
          <p:nvPr>
            <p:ph type="title" idx="2"/>
          </p:nvPr>
        </p:nvSpPr>
        <p:spPr>
          <a:xfrm>
            <a:off x="821225" y="1162260"/>
            <a:ext cx="1438800" cy="190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MODULE 1</a:t>
            </a:r>
            <a:endParaRPr/>
          </a:p>
        </p:txBody>
      </p:sp>
      <p:sp>
        <p:nvSpPr>
          <p:cNvPr id="3195" name="Google Shape;3195;g1097061bd9f_0_1"/>
          <p:cNvSpPr txBox="1">
            <a:spLocks noGrp="1"/>
          </p:cNvSpPr>
          <p:nvPr>
            <p:ph type="title" idx="5"/>
          </p:nvPr>
        </p:nvSpPr>
        <p:spPr>
          <a:xfrm>
            <a:off x="821225" y="2907454"/>
            <a:ext cx="1438800" cy="190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MODULE 2</a:t>
            </a:r>
            <a:endParaRPr/>
          </a:p>
        </p:txBody>
      </p:sp>
      <p:sp>
        <p:nvSpPr>
          <p:cNvPr id="3196" name="Google Shape;3196;g1097061bd9f_0_1"/>
          <p:cNvSpPr txBox="1"/>
          <p:nvPr/>
        </p:nvSpPr>
        <p:spPr>
          <a:xfrm>
            <a:off x="618600" y="1522350"/>
            <a:ext cx="4828200" cy="138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Basics of HTML; The tags-attributes-classes-ids-block-elements-inline elements, How the basic structure of website look.</a:t>
            </a:r>
            <a:br>
              <a:rPr lang="en" sz="1600" b="1" i="0" u="none" strike="noStrike" cap="none">
                <a:solidFill>
                  <a:schemeClr val="accent1"/>
                </a:solidFill>
                <a:latin typeface="Darker Grotesque"/>
                <a:ea typeface="Darker Grotesque"/>
                <a:cs typeface="Darker Grotesque"/>
                <a:sym typeface="Darker Grotesque"/>
              </a:rPr>
            </a:br>
            <a:r>
              <a:rPr lang="en" sz="1600" b="1" i="0" u="none" strike="noStrike" cap="none">
                <a:solidFill>
                  <a:schemeClr val="accent1"/>
                </a:solidFill>
                <a:latin typeface="Darker Grotesque"/>
                <a:ea typeface="Darker Grotesque"/>
                <a:cs typeface="Darker Grotesque"/>
                <a:sym typeface="Darker Grotesque"/>
              </a:rPr>
              <a:t>In this module we shall make the overall structure of our website, including the necessary containers tabs etc.</a:t>
            </a:r>
            <a:br>
              <a:rPr lang="en" sz="1600" b="1" i="0" u="none" strike="noStrike" cap="none">
                <a:solidFill>
                  <a:schemeClr val="accent1"/>
                </a:solidFill>
                <a:latin typeface="Darker Grotesque"/>
                <a:ea typeface="Darker Grotesque"/>
                <a:cs typeface="Darker Grotesque"/>
                <a:sym typeface="Darker Grotesque"/>
              </a:rPr>
            </a:br>
            <a:endParaRPr sz="1600" b="1" i="0" u="none" strike="noStrike" cap="none">
              <a:solidFill>
                <a:schemeClr val="accent1"/>
              </a:solidFill>
              <a:latin typeface="Darker Grotesque"/>
              <a:ea typeface="Darker Grotesque"/>
              <a:cs typeface="Darker Grotesque"/>
              <a:sym typeface="Darker Grotesque"/>
            </a:endParaRPr>
          </a:p>
        </p:txBody>
      </p:sp>
      <p:sp>
        <p:nvSpPr>
          <p:cNvPr id="3197" name="Google Shape;3197;g1097061bd9f_0_1"/>
          <p:cNvSpPr txBox="1"/>
          <p:nvPr/>
        </p:nvSpPr>
        <p:spPr>
          <a:xfrm>
            <a:off x="618609" y="3233616"/>
            <a:ext cx="5298900" cy="138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73D40"/>
              </a:buClr>
              <a:buSzPts val="600"/>
              <a:buFont typeface="Open Sans"/>
              <a:buNone/>
            </a:pPr>
            <a:r>
              <a:rPr lang="en" sz="1600" b="1" i="0" u="none" strike="noStrike" cap="none">
                <a:solidFill>
                  <a:schemeClr val="accent1"/>
                </a:solidFill>
                <a:latin typeface="Darker Grotesque"/>
                <a:ea typeface="Darker Grotesque"/>
                <a:cs typeface="Darker Grotesque"/>
                <a:sym typeface="Darker Grotesque"/>
              </a:rPr>
              <a:t>Basics of Cascading Style Sheets (CSS); Container properties, colours-borders-alignment-fonts-forms-buttons;</a:t>
            </a:r>
            <a:br>
              <a:rPr lang="en" sz="1600" b="1" i="0" u="none" strike="noStrike" cap="none">
                <a:solidFill>
                  <a:schemeClr val="accent1"/>
                </a:solidFill>
                <a:latin typeface="Darker Grotesque"/>
                <a:ea typeface="Darker Grotesque"/>
                <a:cs typeface="Darker Grotesque"/>
                <a:sym typeface="Darker Grotesque"/>
              </a:rPr>
            </a:br>
            <a:r>
              <a:rPr lang="en" sz="1600" b="1" i="0" u="none" strike="noStrike" cap="none">
                <a:solidFill>
                  <a:schemeClr val="accent1"/>
                </a:solidFill>
                <a:latin typeface="Darker Grotesque"/>
                <a:ea typeface="Darker Grotesque"/>
                <a:cs typeface="Darker Grotesque"/>
                <a:sym typeface="Darker Grotesque"/>
              </a:rPr>
              <a:t>In this module we shall style the overall look of our website syncing with the html page created already creating a responsive display.</a:t>
            </a:r>
            <a:endParaRPr sz="1600" b="1" i="0" u="none" strike="noStrike" cap="none">
              <a:solidFill>
                <a:schemeClr val="accent1"/>
              </a:solidFill>
              <a:latin typeface="Darker Grotesque"/>
              <a:ea typeface="Darker Grotesque"/>
              <a:cs typeface="Darker Grotesque"/>
              <a:sym typeface="Darker Grotesque"/>
            </a:endParaRPr>
          </a:p>
        </p:txBody>
      </p:sp>
      <p:sp>
        <p:nvSpPr>
          <p:cNvPr id="3198" name="Google Shape;3198;g1097061bd9f_0_1"/>
          <p:cNvSpPr/>
          <p:nvPr/>
        </p:nvSpPr>
        <p:spPr>
          <a:xfrm>
            <a:off x="6737849" y="2177371"/>
            <a:ext cx="1050600" cy="1050600"/>
          </a:xfrm>
          <a:prstGeom prst="ellipse">
            <a:avLst/>
          </a:prstGeom>
          <a:solidFill>
            <a:schemeClr val="lt1"/>
          </a:solidFill>
          <a:ln w="9525" cap="flat" cmpd="sng">
            <a:solidFill>
              <a:schemeClr val="accent4"/>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Montserrat"/>
              <a:ea typeface="Montserrat"/>
              <a:cs typeface="Montserrat"/>
              <a:sym typeface="Montserrat"/>
            </a:endParaRPr>
          </a:p>
        </p:txBody>
      </p:sp>
      <p:grpSp>
        <p:nvGrpSpPr>
          <p:cNvPr id="3199" name="Google Shape;3199;g1097061bd9f_0_1"/>
          <p:cNvGrpSpPr/>
          <p:nvPr/>
        </p:nvGrpSpPr>
        <p:grpSpPr>
          <a:xfrm>
            <a:off x="5788027" y="1219748"/>
            <a:ext cx="2964879" cy="2964873"/>
            <a:chOff x="3095625" y="1279013"/>
            <a:chExt cx="2964879" cy="2964873"/>
          </a:xfrm>
        </p:grpSpPr>
        <p:sp>
          <p:nvSpPr>
            <p:cNvPr id="3200" name="Google Shape;3200;g1097061bd9f_0_1"/>
            <p:cNvSpPr/>
            <p:nvPr/>
          </p:nvSpPr>
          <p:spPr>
            <a:xfrm rot="-5400000">
              <a:off x="5102904" y="2283135"/>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01" name="Google Shape;3201;g1097061bd9f_0_1"/>
            <p:cNvSpPr/>
            <p:nvPr/>
          </p:nvSpPr>
          <p:spPr>
            <a:xfrm rot="-5400000">
              <a:off x="3095625" y="2283135"/>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02" name="Google Shape;3202;g1097061bd9f_0_1"/>
            <p:cNvSpPr/>
            <p:nvPr/>
          </p:nvSpPr>
          <p:spPr>
            <a:xfrm>
              <a:off x="3784475" y="1975563"/>
              <a:ext cx="1572900" cy="15729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03" name="Google Shape;3203;g1097061bd9f_0_1"/>
            <p:cNvSpPr/>
            <p:nvPr/>
          </p:nvSpPr>
          <p:spPr>
            <a:xfrm>
              <a:off x="4896375" y="2925584"/>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accent1"/>
                  </a:solidFill>
                  <a:latin typeface="Montserrat"/>
                  <a:ea typeface="Montserrat"/>
                  <a:cs typeface="Montserrat"/>
                  <a:sym typeface="Montserrat"/>
                </a:rPr>
                <a:t>JAVA SCRIPT </a:t>
              </a:r>
              <a:endParaRPr sz="900" b="1" i="0" u="none" strike="noStrike" cap="none">
                <a:solidFill>
                  <a:schemeClr val="accent1"/>
                </a:solidFill>
                <a:latin typeface="Montserrat"/>
                <a:ea typeface="Montserrat"/>
                <a:cs typeface="Montserrat"/>
                <a:sym typeface="Montserrat"/>
              </a:endParaRPr>
            </a:p>
          </p:txBody>
        </p:sp>
        <p:sp>
          <p:nvSpPr>
            <p:cNvPr id="3204" name="Google Shape;3204;g1097061bd9f_0_1"/>
            <p:cNvSpPr/>
            <p:nvPr/>
          </p:nvSpPr>
          <p:spPr>
            <a:xfrm>
              <a:off x="3286089" y="1652304"/>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HTML</a:t>
              </a:r>
              <a:endParaRPr sz="1100" b="1" i="0" u="none" strike="noStrike" cap="none">
                <a:solidFill>
                  <a:schemeClr val="accent1"/>
                </a:solidFill>
                <a:latin typeface="Montserrat"/>
                <a:ea typeface="Montserrat"/>
                <a:cs typeface="Montserrat"/>
                <a:sym typeface="Montserrat"/>
              </a:endParaRPr>
            </a:p>
          </p:txBody>
        </p:sp>
        <p:sp>
          <p:nvSpPr>
            <p:cNvPr id="3205" name="Google Shape;3205;g1097061bd9f_0_1"/>
            <p:cNvSpPr/>
            <p:nvPr/>
          </p:nvSpPr>
          <p:spPr>
            <a:xfrm flipH="1">
              <a:off x="3286110" y="2914922"/>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BOOTSTRAP</a:t>
              </a:r>
              <a:endParaRPr sz="1100" b="1" i="0" u="none" strike="noStrike" cap="none">
                <a:solidFill>
                  <a:schemeClr val="accent1"/>
                </a:solidFill>
                <a:latin typeface="Montserrat"/>
                <a:ea typeface="Montserrat"/>
                <a:cs typeface="Montserrat"/>
                <a:sym typeface="Montserrat"/>
              </a:endParaRPr>
            </a:p>
          </p:txBody>
        </p:sp>
        <p:sp>
          <p:nvSpPr>
            <p:cNvPr id="3206" name="Google Shape;3206;g1097061bd9f_0_1"/>
            <p:cNvSpPr/>
            <p:nvPr/>
          </p:nvSpPr>
          <p:spPr>
            <a:xfrm flipH="1">
              <a:off x="4896396" y="1641643"/>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i="0" u="none" strike="noStrike" cap="none">
                  <a:solidFill>
                    <a:schemeClr val="accent1"/>
                  </a:solidFill>
                  <a:latin typeface="Montserrat"/>
                  <a:ea typeface="Montserrat"/>
                  <a:cs typeface="Montserrat"/>
                  <a:sym typeface="Montserrat"/>
                </a:rPr>
                <a:t>CSS</a:t>
              </a:r>
              <a:endParaRPr sz="1100" b="1" i="0" u="none" strike="noStrike" cap="none">
                <a:solidFill>
                  <a:schemeClr val="accent1"/>
                </a:solidFill>
                <a:latin typeface="Montserrat"/>
                <a:ea typeface="Montserrat"/>
                <a:cs typeface="Montserrat"/>
                <a:sym typeface="Montserrat"/>
              </a:endParaRPr>
            </a:p>
          </p:txBody>
        </p:sp>
        <p:sp>
          <p:nvSpPr>
            <p:cNvPr id="3207" name="Google Shape;3207;g1097061bd9f_0_1"/>
            <p:cNvSpPr/>
            <p:nvPr/>
          </p:nvSpPr>
          <p:spPr>
            <a:xfrm flipH="1">
              <a:off x="4088621" y="1279013"/>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sp>
          <p:nvSpPr>
            <p:cNvPr id="3208" name="Google Shape;3208;g1097061bd9f_0_1"/>
            <p:cNvSpPr/>
            <p:nvPr/>
          </p:nvSpPr>
          <p:spPr>
            <a:xfrm rot="10800000">
              <a:off x="4088621" y="3286286"/>
              <a:ext cx="957600" cy="957600"/>
            </a:xfrm>
            <a:prstGeom prst="ellipse">
              <a:avLst/>
            </a:prstGeom>
            <a:solidFill>
              <a:srgbClr val="A1C3FF">
                <a:alpha val="50590"/>
              </a:srgbClr>
            </a:solidFill>
            <a:ln w="28575" cap="flat" cmpd="sng">
              <a:solidFill>
                <a:schemeClr val="accent1"/>
              </a:solidFill>
              <a:prstDash val="solid"/>
              <a:round/>
              <a:headEnd type="none" w="sm" len="sm"/>
              <a:tailEnd type="none" w="sm" len="sm"/>
            </a:ln>
            <a:effectLst>
              <a:outerShdw blurRad="57150" dist="19050" dir="5400000" algn="bl" rotWithShape="0">
                <a:schemeClr val="dk1">
                  <a:alpha val="2196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accent1"/>
                </a:solidFill>
                <a:latin typeface="Montserrat"/>
                <a:ea typeface="Montserrat"/>
                <a:cs typeface="Montserrat"/>
                <a:sym typeface="Montserrat"/>
              </a:endParaRPr>
            </a:p>
          </p:txBody>
        </p:sp>
      </p:grpSp>
      <p:sp>
        <p:nvSpPr>
          <p:cNvPr id="3209" name="Google Shape;3209;g1097061bd9f_0_1"/>
          <p:cNvSpPr/>
          <p:nvPr/>
        </p:nvSpPr>
        <p:spPr>
          <a:xfrm>
            <a:off x="6781952" y="2219037"/>
            <a:ext cx="957600" cy="9576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Montserrat"/>
              <a:ea typeface="Montserrat"/>
              <a:cs typeface="Montserrat"/>
              <a:sym typeface="Montserrat"/>
            </a:endParaRPr>
          </a:p>
        </p:txBody>
      </p:sp>
      <p:sp>
        <p:nvSpPr>
          <p:cNvPr id="3210" name="Google Shape;3210;g1097061bd9f_0_1"/>
          <p:cNvSpPr/>
          <p:nvPr/>
        </p:nvSpPr>
        <p:spPr>
          <a:xfrm>
            <a:off x="7941838" y="2374797"/>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11" name="Google Shape;3211;g1097061bd9f_0_1"/>
          <p:cNvSpPr/>
          <p:nvPr/>
        </p:nvSpPr>
        <p:spPr>
          <a:xfrm>
            <a:off x="5934113" y="2374797"/>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12" name="Google Shape;3212;g1097061bd9f_0_1"/>
          <p:cNvSpPr/>
          <p:nvPr/>
        </p:nvSpPr>
        <p:spPr>
          <a:xfrm rot="5400000">
            <a:off x="6937975" y="3370161"/>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sp>
        <p:nvSpPr>
          <p:cNvPr id="3213" name="Google Shape;3213;g1097061bd9f_0_1"/>
          <p:cNvSpPr/>
          <p:nvPr/>
        </p:nvSpPr>
        <p:spPr>
          <a:xfrm rot="5400000">
            <a:off x="6937975" y="1362436"/>
            <a:ext cx="665400" cy="665400"/>
          </a:xfrm>
          <a:prstGeom prst="ellipse">
            <a:avLst/>
          </a:prstGeom>
          <a:solidFill>
            <a:schemeClr val="accent6"/>
          </a:solidFill>
          <a:ln w="9525" cap="flat" cmpd="sng">
            <a:solidFill>
              <a:schemeClr val="accent2"/>
            </a:solidFill>
            <a:prstDash val="solid"/>
            <a:round/>
            <a:headEnd type="none" w="sm" len="sm"/>
            <a:tailEnd type="none" w="sm" len="sm"/>
          </a:ln>
          <a:effectLst>
            <a:outerShdw blurRad="57150" dist="19050" dir="5400000" algn="bl" rotWithShape="0">
              <a:schemeClr val="dk1">
                <a:alpha val="2196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i="0" u="none" strike="noStrike" cap="none">
              <a:solidFill>
                <a:schemeClr val="lt1"/>
              </a:solidFill>
              <a:latin typeface="Montserrat"/>
              <a:ea typeface="Montserrat"/>
              <a:cs typeface="Montserrat"/>
              <a:sym typeface="Montserrat"/>
            </a:endParaRPr>
          </a:p>
        </p:txBody>
      </p:sp>
      <p:grpSp>
        <p:nvGrpSpPr>
          <p:cNvPr id="3214" name="Google Shape;3214;g1097061bd9f_0_1"/>
          <p:cNvGrpSpPr/>
          <p:nvPr/>
        </p:nvGrpSpPr>
        <p:grpSpPr>
          <a:xfrm>
            <a:off x="7087864" y="1511983"/>
            <a:ext cx="367368" cy="323070"/>
            <a:chOff x="1533770" y="1566649"/>
            <a:chExt cx="423919" cy="372802"/>
          </a:xfrm>
        </p:grpSpPr>
        <p:sp>
          <p:nvSpPr>
            <p:cNvPr id="3215" name="Google Shape;3215;g1097061bd9f_0_1"/>
            <p:cNvSpPr/>
            <p:nvPr/>
          </p:nvSpPr>
          <p:spPr>
            <a:xfrm>
              <a:off x="1683479" y="1752834"/>
              <a:ext cx="199154" cy="24749"/>
            </a:xfrm>
            <a:custGeom>
              <a:avLst/>
              <a:gdLst/>
              <a:ahLst/>
              <a:cxnLst/>
              <a:rect l="l" t="t" r="r" b="b"/>
              <a:pathLst>
                <a:path w="7387" h="918" extrusionOk="0">
                  <a:moveTo>
                    <a:pt x="0" y="0"/>
                  </a:moveTo>
                  <a:lnTo>
                    <a:pt x="0" y="918"/>
                  </a:lnTo>
                  <a:lnTo>
                    <a:pt x="7387" y="918"/>
                  </a:lnTo>
                  <a:lnTo>
                    <a:pt x="7387"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6" name="Google Shape;3216;g1097061bd9f_0_1"/>
            <p:cNvSpPr/>
            <p:nvPr/>
          </p:nvSpPr>
          <p:spPr>
            <a:xfrm>
              <a:off x="1609231" y="1752834"/>
              <a:ext cx="49499" cy="124151"/>
            </a:xfrm>
            <a:custGeom>
              <a:avLst/>
              <a:gdLst/>
              <a:ahLst/>
              <a:cxnLst/>
              <a:rect l="l" t="t" r="r" b="b"/>
              <a:pathLst>
                <a:path w="1836" h="4605" extrusionOk="0">
                  <a:moveTo>
                    <a:pt x="0" y="0"/>
                  </a:moveTo>
                  <a:lnTo>
                    <a:pt x="0" y="4604"/>
                  </a:lnTo>
                  <a:lnTo>
                    <a:pt x="1836" y="4604"/>
                  </a:lnTo>
                  <a:lnTo>
                    <a:pt x="1836"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7" name="Google Shape;3217;g1097061bd9f_0_1"/>
            <p:cNvSpPr/>
            <p:nvPr/>
          </p:nvSpPr>
          <p:spPr>
            <a:xfrm>
              <a:off x="1533770" y="1690745"/>
              <a:ext cx="423919" cy="248706"/>
            </a:xfrm>
            <a:custGeom>
              <a:avLst/>
              <a:gdLst/>
              <a:ahLst/>
              <a:cxnLst/>
              <a:rect l="l" t="t" r="r" b="b"/>
              <a:pathLst>
                <a:path w="15724" h="9225" extrusionOk="0">
                  <a:moveTo>
                    <a:pt x="13391" y="1385"/>
                  </a:moveTo>
                  <a:cubicBezTo>
                    <a:pt x="13647" y="1385"/>
                    <a:pt x="13858" y="1596"/>
                    <a:pt x="13858" y="1836"/>
                  </a:cubicBezTo>
                  <a:lnTo>
                    <a:pt x="13858" y="7373"/>
                  </a:lnTo>
                  <a:cubicBezTo>
                    <a:pt x="13858" y="7629"/>
                    <a:pt x="13647" y="7840"/>
                    <a:pt x="13391" y="7840"/>
                  </a:cubicBezTo>
                  <a:lnTo>
                    <a:pt x="2333" y="7840"/>
                  </a:lnTo>
                  <a:cubicBezTo>
                    <a:pt x="2077" y="7840"/>
                    <a:pt x="1866" y="7629"/>
                    <a:pt x="1866" y="7373"/>
                  </a:cubicBezTo>
                  <a:lnTo>
                    <a:pt x="1866" y="1836"/>
                  </a:lnTo>
                  <a:cubicBezTo>
                    <a:pt x="1866" y="1596"/>
                    <a:pt x="2077" y="1385"/>
                    <a:pt x="2333" y="1385"/>
                  </a:cubicBezTo>
                  <a:close/>
                  <a:moveTo>
                    <a:pt x="1" y="1"/>
                  </a:moveTo>
                  <a:lnTo>
                    <a:pt x="1" y="8757"/>
                  </a:lnTo>
                  <a:cubicBezTo>
                    <a:pt x="1" y="9014"/>
                    <a:pt x="211" y="9224"/>
                    <a:pt x="452" y="9224"/>
                  </a:cubicBezTo>
                  <a:lnTo>
                    <a:pt x="15272" y="9224"/>
                  </a:lnTo>
                  <a:cubicBezTo>
                    <a:pt x="15528" y="9224"/>
                    <a:pt x="15724" y="9014"/>
                    <a:pt x="15724" y="8757"/>
                  </a:cubicBezTo>
                  <a:lnTo>
                    <a:pt x="15724"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8" name="Google Shape;3218;g1097061bd9f_0_1"/>
            <p:cNvSpPr/>
            <p:nvPr/>
          </p:nvSpPr>
          <p:spPr>
            <a:xfrm>
              <a:off x="1758104"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9" name="Google Shape;3219;g1097061bd9f_0_1"/>
            <p:cNvSpPr/>
            <p:nvPr/>
          </p:nvSpPr>
          <p:spPr>
            <a:xfrm>
              <a:off x="1683479"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0" name="Google Shape;3220;g1097061bd9f_0_1"/>
            <p:cNvSpPr/>
            <p:nvPr/>
          </p:nvSpPr>
          <p:spPr>
            <a:xfrm>
              <a:off x="1832730" y="1802710"/>
              <a:ext cx="49903" cy="74275"/>
            </a:xfrm>
            <a:custGeom>
              <a:avLst/>
              <a:gdLst/>
              <a:ahLst/>
              <a:cxnLst/>
              <a:rect l="l" t="t" r="r" b="b"/>
              <a:pathLst>
                <a:path w="1851" h="2755" extrusionOk="0">
                  <a:moveTo>
                    <a:pt x="1" y="0"/>
                  </a:moveTo>
                  <a:lnTo>
                    <a:pt x="1" y="2754"/>
                  </a:lnTo>
                  <a:lnTo>
                    <a:pt x="1851" y="2754"/>
                  </a:lnTo>
                  <a:lnTo>
                    <a:pt x="1851"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1" name="Google Shape;3221;g1097061bd9f_0_1"/>
            <p:cNvSpPr/>
            <p:nvPr/>
          </p:nvSpPr>
          <p:spPr>
            <a:xfrm>
              <a:off x="1533770" y="1566649"/>
              <a:ext cx="423919" cy="99402"/>
            </a:xfrm>
            <a:custGeom>
              <a:avLst/>
              <a:gdLst/>
              <a:ahLst/>
              <a:cxnLst/>
              <a:rect l="l" t="t" r="r" b="b"/>
              <a:pathLst>
                <a:path w="15724" h="3687" extrusionOk="0">
                  <a:moveTo>
                    <a:pt x="6937" y="1384"/>
                  </a:moveTo>
                  <a:cubicBezTo>
                    <a:pt x="7192" y="1384"/>
                    <a:pt x="7403" y="1580"/>
                    <a:pt x="7403" y="1836"/>
                  </a:cubicBezTo>
                  <a:cubicBezTo>
                    <a:pt x="7403" y="2092"/>
                    <a:pt x="7192" y="2303"/>
                    <a:pt x="6937" y="2303"/>
                  </a:cubicBezTo>
                  <a:lnTo>
                    <a:pt x="2333" y="2303"/>
                  </a:lnTo>
                  <a:cubicBezTo>
                    <a:pt x="2077" y="2303"/>
                    <a:pt x="1866" y="2092"/>
                    <a:pt x="1866" y="1836"/>
                  </a:cubicBezTo>
                  <a:cubicBezTo>
                    <a:pt x="1866" y="1580"/>
                    <a:pt x="2077" y="1384"/>
                    <a:pt x="2333" y="1384"/>
                  </a:cubicBezTo>
                  <a:close/>
                  <a:moveTo>
                    <a:pt x="9736" y="1384"/>
                  </a:moveTo>
                  <a:cubicBezTo>
                    <a:pt x="9991" y="1384"/>
                    <a:pt x="10187" y="1580"/>
                    <a:pt x="10187" y="1836"/>
                  </a:cubicBezTo>
                  <a:cubicBezTo>
                    <a:pt x="10187" y="2092"/>
                    <a:pt x="9991" y="2303"/>
                    <a:pt x="9736" y="2303"/>
                  </a:cubicBezTo>
                  <a:cubicBezTo>
                    <a:pt x="9479" y="2303"/>
                    <a:pt x="9269" y="2092"/>
                    <a:pt x="9269" y="1836"/>
                  </a:cubicBezTo>
                  <a:cubicBezTo>
                    <a:pt x="9269" y="1580"/>
                    <a:pt x="9479" y="1384"/>
                    <a:pt x="9736" y="1384"/>
                  </a:cubicBezTo>
                  <a:close/>
                  <a:moveTo>
                    <a:pt x="11571" y="1384"/>
                  </a:moveTo>
                  <a:cubicBezTo>
                    <a:pt x="11826" y="1384"/>
                    <a:pt x="12037" y="1580"/>
                    <a:pt x="12037" y="1836"/>
                  </a:cubicBezTo>
                  <a:cubicBezTo>
                    <a:pt x="12037" y="2092"/>
                    <a:pt x="11826" y="2303"/>
                    <a:pt x="11571" y="2303"/>
                  </a:cubicBezTo>
                  <a:cubicBezTo>
                    <a:pt x="11315" y="2303"/>
                    <a:pt x="11120" y="2092"/>
                    <a:pt x="11120" y="1836"/>
                  </a:cubicBezTo>
                  <a:cubicBezTo>
                    <a:pt x="11120" y="1580"/>
                    <a:pt x="11315" y="1384"/>
                    <a:pt x="11571" y="1384"/>
                  </a:cubicBezTo>
                  <a:close/>
                  <a:moveTo>
                    <a:pt x="13421" y="1384"/>
                  </a:moveTo>
                  <a:cubicBezTo>
                    <a:pt x="13678" y="1384"/>
                    <a:pt x="13873" y="1580"/>
                    <a:pt x="13873" y="1836"/>
                  </a:cubicBezTo>
                  <a:cubicBezTo>
                    <a:pt x="13873" y="2092"/>
                    <a:pt x="13678" y="2303"/>
                    <a:pt x="13421" y="2303"/>
                  </a:cubicBezTo>
                  <a:cubicBezTo>
                    <a:pt x="13166" y="2303"/>
                    <a:pt x="12955" y="2092"/>
                    <a:pt x="12955" y="1836"/>
                  </a:cubicBezTo>
                  <a:cubicBezTo>
                    <a:pt x="12955" y="1580"/>
                    <a:pt x="13166" y="1384"/>
                    <a:pt x="13421" y="1384"/>
                  </a:cubicBezTo>
                  <a:close/>
                  <a:moveTo>
                    <a:pt x="452" y="0"/>
                  </a:moveTo>
                  <a:cubicBezTo>
                    <a:pt x="211" y="0"/>
                    <a:pt x="1" y="196"/>
                    <a:pt x="1" y="451"/>
                  </a:cubicBezTo>
                  <a:lnTo>
                    <a:pt x="1" y="3687"/>
                  </a:lnTo>
                  <a:lnTo>
                    <a:pt x="15724" y="3687"/>
                  </a:lnTo>
                  <a:lnTo>
                    <a:pt x="15724" y="451"/>
                  </a:lnTo>
                  <a:cubicBezTo>
                    <a:pt x="15724" y="196"/>
                    <a:pt x="15528" y="0"/>
                    <a:pt x="15272"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22" name="Google Shape;3222;g1097061bd9f_0_1"/>
          <p:cNvGrpSpPr/>
          <p:nvPr/>
        </p:nvGrpSpPr>
        <p:grpSpPr>
          <a:xfrm>
            <a:off x="6083145" y="2538346"/>
            <a:ext cx="367370" cy="344161"/>
            <a:chOff x="3161130" y="1566649"/>
            <a:chExt cx="385366" cy="361021"/>
          </a:xfrm>
        </p:grpSpPr>
        <p:sp>
          <p:nvSpPr>
            <p:cNvPr id="3223" name="Google Shape;3223;g1097061bd9f_0_1"/>
            <p:cNvSpPr/>
            <p:nvPr/>
          </p:nvSpPr>
          <p:spPr>
            <a:xfrm>
              <a:off x="3229716" y="1882620"/>
              <a:ext cx="248248" cy="45050"/>
            </a:xfrm>
            <a:custGeom>
              <a:avLst/>
              <a:gdLst/>
              <a:ahLst/>
              <a:cxnLst/>
              <a:rect l="l" t="t" r="r" b="b"/>
              <a:pathLst>
                <a:path w="9208" h="1671" extrusionOk="0">
                  <a:moveTo>
                    <a:pt x="2076" y="1"/>
                  </a:moveTo>
                  <a:lnTo>
                    <a:pt x="1790" y="828"/>
                  </a:lnTo>
                  <a:lnTo>
                    <a:pt x="421" y="828"/>
                  </a:lnTo>
                  <a:cubicBezTo>
                    <a:pt x="195" y="828"/>
                    <a:pt x="0" y="1024"/>
                    <a:pt x="0" y="1249"/>
                  </a:cubicBezTo>
                  <a:cubicBezTo>
                    <a:pt x="0" y="1475"/>
                    <a:pt x="195" y="1670"/>
                    <a:pt x="421" y="1670"/>
                  </a:cubicBezTo>
                  <a:lnTo>
                    <a:pt x="8786" y="1670"/>
                  </a:lnTo>
                  <a:cubicBezTo>
                    <a:pt x="9027" y="1670"/>
                    <a:pt x="9208" y="1475"/>
                    <a:pt x="9208" y="1249"/>
                  </a:cubicBezTo>
                  <a:cubicBezTo>
                    <a:pt x="9208" y="1024"/>
                    <a:pt x="9027" y="828"/>
                    <a:pt x="8786" y="828"/>
                  </a:cubicBezTo>
                  <a:lnTo>
                    <a:pt x="7417" y="828"/>
                  </a:lnTo>
                  <a:lnTo>
                    <a:pt x="7132"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4" name="Google Shape;3224;g1097061bd9f_0_1"/>
            <p:cNvSpPr/>
            <p:nvPr/>
          </p:nvSpPr>
          <p:spPr>
            <a:xfrm>
              <a:off x="3229716" y="1679395"/>
              <a:ext cx="45023" cy="22350"/>
            </a:xfrm>
            <a:custGeom>
              <a:avLst/>
              <a:gdLst/>
              <a:ahLst/>
              <a:cxnLst/>
              <a:rect l="l" t="t" r="r" b="b"/>
              <a:pathLst>
                <a:path w="1670" h="829" extrusionOk="0">
                  <a:moveTo>
                    <a:pt x="0" y="1"/>
                  </a:moveTo>
                  <a:lnTo>
                    <a:pt x="0" y="829"/>
                  </a:lnTo>
                  <a:lnTo>
                    <a:pt x="1669" y="829"/>
                  </a:lnTo>
                  <a:lnTo>
                    <a:pt x="1669"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5" name="Google Shape;3225;g1097061bd9f_0_1"/>
            <p:cNvSpPr/>
            <p:nvPr/>
          </p:nvSpPr>
          <p:spPr>
            <a:xfrm>
              <a:off x="3229716" y="1634399"/>
              <a:ext cx="45023" cy="22323"/>
            </a:xfrm>
            <a:custGeom>
              <a:avLst/>
              <a:gdLst/>
              <a:ahLst/>
              <a:cxnLst/>
              <a:rect l="l" t="t" r="r" b="b"/>
              <a:pathLst>
                <a:path w="1670" h="828" extrusionOk="0">
                  <a:moveTo>
                    <a:pt x="0" y="0"/>
                  </a:moveTo>
                  <a:lnTo>
                    <a:pt x="0" y="827"/>
                  </a:lnTo>
                  <a:lnTo>
                    <a:pt x="1669" y="827"/>
                  </a:lnTo>
                  <a:lnTo>
                    <a:pt x="1669"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6" name="Google Shape;3226;g1097061bd9f_0_1"/>
            <p:cNvSpPr/>
            <p:nvPr/>
          </p:nvSpPr>
          <p:spPr>
            <a:xfrm>
              <a:off x="3229716" y="1724445"/>
              <a:ext cx="45023" cy="22727"/>
            </a:xfrm>
            <a:custGeom>
              <a:avLst/>
              <a:gdLst/>
              <a:ahLst/>
              <a:cxnLst/>
              <a:rect l="l" t="t" r="r" b="b"/>
              <a:pathLst>
                <a:path w="1670" h="843" extrusionOk="0">
                  <a:moveTo>
                    <a:pt x="0" y="0"/>
                  </a:moveTo>
                  <a:lnTo>
                    <a:pt x="0" y="843"/>
                  </a:lnTo>
                  <a:lnTo>
                    <a:pt x="1669" y="843"/>
                  </a:lnTo>
                  <a:lnTo>
                    <a:pt x="1669"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7" name="Google Shape;3227;g1097061bd9f_0_1"/>
            <p:cNvSpPr/>
            <p:nvPr/>
          </p:nvSpPr>
          <p:spPr>
            <a:xfrm>
              <a:off x="3455236" y="1656695"/>
              <a:ext cx="22727" cy="22727"/>
            </a:xfrm>
            <a:custGeom>
              <a:avLst/>
              <a:gdLst/>
              <a:ahLst/>
              <a:cxnLst/>
              <a:rect l="l" t="t" r="r" b="b"/>
              <a:pathLst>
                <a:path w="843" h="843" extrusionOk="0">
                  <a:moveTo>
                    <a:pt x="421" y="0"/>
                  </a:moveTo>
                  <a:cubicBezTo>
                    <a:pt x="195" y="0"/>
                    <a:pt x="0" y="196"/>
                    <a:pt x="0" y="421"/>
                  </a:cubicBezTo>
                  <a:cubicBezTo>
                    <a:pt x="0" y="648"/>
                    <a:pt x="195" y="843"/>
                    <a:pt x="421" y="843"/>
                  </a:cubicBezTo>
                  <a:cubicBezTo>
                    <a:pt x="662" y="843"/>
                    <a:pt x="843" y="648"/>
                    <a:pt x="843" y="421"/>
                  </a:cubicBezTo>
                  <a:cubicBezTo>
                    <a:pt x="843" y="196"/>
                    <a:pt x="662" y="0"/>
                    <a:pt x="421"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8" name="Google Shape;3228;g1097061bd9f_0_1"/>
            <p:cNvSpPr/>
            <p:nvPr/>
          </p:nvSpPr>
          <p:spPr>
            <a:xfrm>
              <a:off x="3161130" y="1566649"/>
              <a:ext cx="385366" cy="225547"/>
            </a:xfrm>
            <a:custGeom>
              <a:avLst/>
              <a:gdLst/>
              <a:ahLst/>
              <a:cxnLst/>
              <a:rect l="l" t="t" r="r" b="b"/>
              <a:pathLst>
                <a:path w="14294" h="8366" extrusionOk="0">
                  <a:moveTo>
                    <a:pt x="6305" y="1671"/>
                  </a:moveTo>
                  <a:cubicBezTo>
                    <a:pt x="6546" y="1671"/>
                    <a:pt x="6727" y="1851"/>
                    <a:pt x="6727" y="2092"/>
                  </a:cubicBezTo>
                  <a:cubicBezTo>
                    <a:pt x="6727" y="2317"/>
                    <a:pt x="6546" y="2513"/>
                    <a:pt x="6305" y="2513"/>
                  </a:cubicBezTo>
                  <a:cubicBezTo>
                    <a:pt x="6079" y="2513"/>
                    <a:pt x="5899" y="2317"/>
                    <a:pt x="5899" y="2092"/>
                  </a:cubicBezTo>
                  <a:cubicBezTo>
                    <a:pt x="5899" y="1851"/>
                    <a:pt x="6079" y="1671"/>
                    <a:pt x="6305" y="1671"/>
                  </a:cubicBezTo>
                  <a:close/>
                  <a:moveTo>
                    <a:pt x="7990" y="1671"/>
                  </a:moveTo>
                  <a:cubicBezTo>
                    <a:pt x="8216" y="1671"/>
                    <a:pt x="8412" y="1851"/>
                    <a:pt x="8412" y="2092"/>
                  </a:cubicBezTo>
                  <a:cubicBezTo>
                    <a:pt x="8412" y="2317"/>
                    <a:pt x="8216" y="2513"/>
                    <a:pt x="7990" y="2513"/>
                  </a:cubicBezTo>
                  <a:cubicBezTo>
                    <a:pt x="7750" y="2513"/>
                    <a:pt x="7569" y="2317"/>
                    <a:pt x="7569" y="2092"/>
                  </a:cubicBezTo>
                  <a:cubicBezTo>
                    <a:pt x="7569" y="1851"/>
                    <a:pt x="7750" y="1671"/>
                    <a:pt x="7990" y="1671"/>
                  </a:cubicBezTo>
                  <a:close/>
                  <a:moveTo>
                    <a:pt x="9660" y="1671"/>
                  </a:moveTo>
                  <a:cubicBezTo>
                    <a:pt x="9886" y="1671"/>
                    <a:pt x="10081" y="1851"/>
                    <a:pt x="10081" y="2092"/>
                  </a:cubicBezTo>
                  <a:cubicBezTo>
                    <a:pt x="10081" y="2317"/>
                    <a:pt x="9886" y="2513"/>
                    <a:pt x="9660" y="2513"/>
                  </a:cubicBezTo>
                  <a:cubicBezTo>
                    <a:pt x="9435" y="2513"/>
                    <a:pt x="9239" y="2317"/>
                    <a:pt x="9239" y="2092"/>
                  </a:cubicBezTo>
                  <a:cubicBezTo>
                    <a:pt x="9239" y="1851"/>
                    <a:pt x="9435" y="1671"/>
                    <a:pt x="9660" y="1671"/>
                  </a:cubicBezTo>
                  <a:close/>
                  <a:moveTo>
                    <a:pt x="11330" y="2513"/>
                  </a:moveTo>
                  <a:cubicBezTo>
                    <a:pt x="12023" y="2513"/>
                    <a:pt x="12594" y="3069"/>
                    <a:pt x="12594" y="3761"/>
                  </a:cubicBezTo>
                  <a:cubicBezTo>
                    <a:pt x="12594" y="4453"/>
                    <a:pt x="12023" y="5011"/>
                    <a:pt x="11330" y="5011"/>
                  </a:cubicBezTo>
                  <a:cubicBezTo>
                    <a:pt x="10638" y="5011"/>
                    <a:pt x="10081" y="4453"/>
                    <a:pt x="10081" y="3761"/>
                  </a:cubicBezTo>
                  <a:cubicBezTo>
                    <a:pt x="10081" y="3069"/>
                    <a:pt x="10638" y="2513"/>
                    <a:pt x="11330" y="2513"/>
                  </a:cubicBezTo>
                  <a:close/>
                  <a:moveTo>
                    <a:pt x="4635" y="1671"/>
                  </a:moveTo>
                  <a:cubicBezTo>
                    <a:pt x="4875" y="1671"/>
                    <a:pt x="5056" y="1851"/>
                    <a:pt x="5056" y="2092"/>
                  </a:cubicBezTo>
                  <a:lnTo>
                    <a:pt x="5056" y="7117"/>
                  </a:lnTo>
                  <a:cubicBezTo>
                    <a:pt x="5056" y="7342"/>
                    <a:pt x="4875" y="7523"/>
                    <a:pt x="4635" y="7523"/>
                  </a:cubicBezTo>
                  <a:lnTo>
                    <a:pt x="2123" y="7523"/>
                  </a:lnTo>
                  <a:cubicBezTo>
                    <a:pt x="1896" y="7523"/>
                    <a:pt x="1701" y="7342"/>
                    <a:pt x="1701" y="7117"/>
                  </a:cubicBezTo>
                  <a:lnTo>
                    <a:pt x="1701" y="2092"/>
                  </a:lnTo>
                  <a:cubicBezTo>
                    <a:pt x="1701" y="1851"/>
                    <a:pt x="1896" y="1671"/>
                    <a:pt x="2123" y="1671"/>
                  </a:cubicBezTo>
                  <a:close/>
                  <a:moveTo>
                    <a:pt x="7990" y="4194"/>
                  </a:moveTo>
                  <a:cubicBezTo>
                    <a:pt x="8125" y="4194"/>
                    <a:pt x="8261" y="4251"/>
                    <a:pt x="8336" y="4363"/>
                  </a:cubicBezTo>
                  <a:lnTo>
                    <a:pt x="9720" y="6455"/>
                  </a:lnTo>
                  <a:lnTo>
                    <a:pt x="10201" y="5974"/>
                  </a:lnTo>
                  <a:cubicBezTo>
                    <a:pt x="10285" y="5891"/>
                    <a:pt x="10390" y="5849"/>
                    <a:pt x="10495" y="5849"/>
                  </a:cubicBezTo>
                  <a:cubicBezTo>
                    <a:pt x="10600" y="5849"/>
                    <a:pt x="10706" y="5891"/>
                    <a:pt x="10789" y="5974"/>
                  </a:cubicBezTo>
                  <a:lnTo>
                    <a:pt x="11631" y="6816"/>
                  </a:lnTo>
                  <a:cubicBezTo>
                    <a:pt x="11796" y="6981"/>
                    <a:pt x="11796" y="7237"/>
                    <a:pt x="11631" y="7402"/>
                  </a:cubicBezTo>
                  <a:cubicBezTo>
                    <a:pt x="11548" y="7485"/>
                    <a:pt x="11439" y="7527"/>
                    <a:pt x="11332" y="7527"/>
                  </a:cubicBezTo>
                  <a:cubicBezTo>
                    <a:pt x="11225" y="7527"/>
                    <a:pt x="11119" y="7485"/>
                    <a:pt x="11044" y="7402"/>
                  </a:cubicBezTo>
                  <a:lnTo>
                    <a:pt x="10502" y="6861"/>
                  </a:lnTo>
                  <a:lnTo>
                    <a:pt x="9961" y="7402"/>
                  </a:lnTo>
                  <a:cubicBezTo>
                    <a:pt x="9882" y="7481"/>
                    <a:pt x="9781" y="7526"/>
                    <a:pt x="9667" y="7526"/>
                  </a:cubicBezTo>
                  <a:cubicBezTo>
                    <a:pt x="9650" y="7526"/>
                    <a:pt x="9633" y="7525"/>
                    <a:pt x="9615" y="7523"/>
                  </a:cubicBezTo>
                  <a:cubicBezTo>
                    <a:pt x="9495" y="7508"/>
                    <a:pt x="9375" y="7448"/>
                    <a:pt x="9314" y="7342"/>
                  </a:cubicBezTo>
                  <a:lnTo>
                    <a:pt x="7990" y="5356"/>
                  </a:lnTo>
                  <a:lnTo>
                    <a:pt x="6666" y="7342"/>
                  </a:lnTo>
                  <a:cubicBezTo>
                    <a:pt x="6581" y="7466"/>
                    <a:pt x="6448" y="7529"/>
                    <a:pt x="6312" y="7529"/>
                  </a:cubicBezTo>
                  <a:cubicBezTo>
                    <a:pt x="6233" y="7529"/>
                    <a:pt x="6152" y="7507"/>
                    <a:pt x="6079" y="7462"/>
                  </a:cubicBezTo>
                  <a:cubicBezTo>
                    <a:pt x="5884" y="7328"/>
                    <a:pt x="5838" y="7071"/>
                    <a:pt x="5959" y="6876"/>
                  </a:cubicBezTo>
                  <a:lnTo>
                    <a:pt x="7644" y="4363"/>
                  </a:lnTo>
                  <a:cubicBezTo>
                    <a:pt x="7719" y="4251"/>
                    <a:pt x="7854" y="4194"/>
                    <a:pt x="7990" y="4194"/>
                  </a:cubicBezTo>
                  <a:close/>
                  <a:moveTo>
                    <a:pt x="1265" y="0"/>
                  </a:moveTo>
                  <a:cubicBezTo>
                    <a:pt x="572" y="0"/>
                    <a:pt x="1" y="557"/>
                    <a:pt x="1" y="1249"/>
                  </a:cubicBezTo>
                  <a:lnTo>
                    <a:pt x="1" y="8365"/>
                  </a:lnTo>
                  <a:lnTo>
                    <a:pt x="14294" y="8365"/>
                  </a:lnTo>
                  <a:lnTo>
                    <a:pt x="14294" y="1249"/>
                  </a:lnTo>
                  <a:cubicBezTo>
                    <a:pt x="14294" y="557"/>
                    <a:pt x="13722" y="0"/>
                    <a:pt x="13030"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9" name="Google Shape;3229;g1097061bd9f_0_1"/>
            <p:cNvSpPr/>
            <p:nvPr/>
          </p:nvSpPr>
          <p:spPr>
            <a:xfrm>
              <a:off x="3161130" y="1814869"/>
              <a:ext cx="385366" cy="45077"/>
            </a:xfrm>
            <a:custGeom>
              <a:avLst/>
              <a:gdLst/>
              <a:ahLst/>
              <a:cxnLst/>
              <a:rect l="l" t="t" r="r" b="b"/>
              <a:pathLst>
                <a:path w="14294" h="1672" extrusionOk="0">
                  <a:moveTo>
                    <a:pt x="1" y="1"/>
                  </a:moveTo>
                  <a:lnTo>
                    <a:pt x="1" y="408"/>
                  </a:lnTo>
                  <a:cubicBezTo>
                    <a:pt x="1" y="1100"/>
                    <a:pt x="572" y="1671"/>
                    <a:pt x="1265" y="1671"/>
                  </a:cubicBezTo>
                  <a:lnTo>
                    <a:pt x="13030" y="1671"/>
                  </a:lnTo>
                  <a:cubicBezTo>
                    <a:pt x="13722" y="1671"/>
                    <a:pt x="14294" y="1100"/>
                    <a:pt x="14294" y="408"/>
                  </a:cubicBezTo>
                  <a:lnTo>
                    <a:pt x="14294" y="1"/>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30" name="Google Shape;3230;g1097061bd9f_0_1"/>
          <p:cNvGrpSpPr/>
          <p:nvPr/>
        </p:nvGrpSpPr>
        <p:grpSpPr>
          <a:xfrm>
            <a:off x="7092679" y="3554969"/>
            <a:ext cx="342234" cy="320954"/>
            <a:chOff x="2378697" y="2734448"/>
            <a:chExt cx="358999" cy="336676"/>
          </a:xfrm>
        </p:grpSpPr>
        <p:sp>
          <p:nvSpPr>
            <p:cNvPr id="3231" name="Google Shape;3231;g1097061bd9f_0_1"/>
            <p:cNvSpPr/>
            <p:nvPr/>
          </p:nvSpPr>
          <p:spPr>
            <a:xfrm>
              <a:off x="2442376" y="3028932"/>
              <a:ext cx="231640" cy="42192"/>
            </a:xfrm>
            <a:custGeom>
              <a:avLst/>
              <a:gdLst/>
              <a:ahLst/>
              <a:cxnLst/>
              <a:rect l="l" t="t" r="r" b="b"/>
              <a:pathLst>
                <a:path w="8592" h="1565" extrusionOk="0">
                  <a:moveTo>
                    <a:pt x="1926" y="0"/>
                  </a:moveTo>
                  <a:lnTo>
                    <a:pt x="1671" y="782"/>
                  </a:lnTo>
                  <a:lnTo>
                    <a:pt x="392" y="782"/>
                  </a:lnTo>
                  <a:cubicBezTo>
                    <a:pt x="181" y="782"/>
                    <a:pt x="0" y="963"/>
                    <a:pt x="0" y="1174"/>
                  </a:cubicBezTo>
                  <a:cubicBezTo>
                    <a:pt x="0" y="1384"/>
                    <a:pt x="181" y="1565"/>
                    <a:pt x="392" y="1565"/>
                  </a:cubicBezTo>
                  <a:lnTo>
                    <a:pt x="8201" y="1565"/>
                  </a:lnTo>
                  <a:cubicBezTo>
                    <a:pt x="8411" y="1565"/>
                    <a:pt x="8592" y="1384"/>
                    <a:pt x="8592" y="1174"/>
                  </a:cubicBezTo>
                  <a:cubicBezTo>
                    <a:pt x="8592" y="963"/>
                    <a:pt x="8411" y="782"/>
                    <a:pt x="8201" y="782"/>
                  </a:cubicBezTo>
                  <a:lnTo>
                    <a:pt x="6921" y="782"/>
                  </a:lnTo>
                  <a:lnTo>
                    <a:pt x="6650"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2" name="Google Shape;3232;g1097061bd9f_0_1"/>
            <p:cNvSpPr/>
            <p:nvPr/>
          </p:nvSpPr>
          <p:spPr>
            <a:xfrm>
              <a:off x="2652907" y="2797723"/>
              <a:ext cx="21110" cy="20678"/>
            </a:xfrm>
            <a:custGeom>
              <a:avLst/>
              <a:gdLst/>
              <a:ahLst/>
              <a:cxnLst/>
              <a:rect l="l" t="t" r="r" b="b"/>
              <a:pathLst>
                <a:path w="783" h="767" extrusionOk="0">
                  <a:moveTo>
                    <a:pt x="392" y="0"/>
                  </a:moveTo>
                  <a:cubicBezTo>
                    <a:pt x="181" y="0"/>
                    <a:pt x="0" y="165"/>
                    <a:pt x="0" y="376"/>
                  </a:cubicBezTo>
                  <a:cubicBezTo>
                    <a:pt x="0" y="602"/>
                    <a:pt x="181" y="767"/>
                    <a:pt x="392" y="767"/>
                  </a:cubicBezTo>
                  <a:cubicBezTo>
                    <a:pt x="602" y="767"/>
                    <a:pt x="783" y="602"/>
                    <a:pt x="783" y="376"/>
                  </a:cubicBezTo>
                  <a:cubicBezTo>
                    <a:pt x="783" y="165"/>
                    <a:pt x="602" y="0"/>
                    <a:pt x="392"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3" name="Google Shape;3233;g1097061bd9f_0_1"/>
            <p:cNvSpPr/>
            <p:nvPr/>
          </p:nvSpPr>
          <p:spPr>
            <a:xfrm>
              <a:off x="2378697" y="2734448"/>
              <a:ext cx="358999" cy="210531"/>
            </a:xfrm>
            <a:custGeom>
              <a:avLst/>
              <a:gdLst/>
              <a:ahLst/>
              <a:cxnLst/>
              <a:rect l="l" t="t" r="r" b="b"/>
              <a:pathLst>
                <a:path w="13316" h="7809" extrusionOk="0">
                  <a:moveTo>
                    <a:pt x="10563" y="1565"/>
                  </a:moveTo>
                  <a:cubicBezTo>
                    <a:pt x="11209" y="1565"/>
                    <a:pt x="11736" y="2091"/>
                    <a:pt x="11736" y="2723"/>
                  </a:cubicBezTo>
                  <a:cubicBezTo>
                    <a:pt x="11736" y="3370"/>
                    <a:pt x="11209" y="3896"/>
                    <a:pt x="10563" y="3896"/>
                  </a:cubicBezTo>
                  <a:cubicBezTo>
                    <a:pt x="9915" y="3896"/>
                    <a:pt x="9389" y="3370"/>
                    <a:pt x="9389" y="2723"/>
                  </a:cubicBezTo>
                  <a:cubicBezTo>
                    <a:pt x="9389" y="2091"/>
                    <a:pt x="9915" y="1565"/>
                    <a:pt x="10563" y="1565"/>
                  </a:cubicBezTo>
                  <a:close/>
                  <a:moveTo>
                    <a:pt x="1159" y="0"/>
                  </a:moveTo>
                  <a:cubicBezTo>
                    <a:pt x="527" y="0"/>
                    <a:pt x="1" y="526"/>
                    <a:pt x="1" y="1174"/>
                  </a:cubicBezTo>
                  <a:lnTo>
                    <a:pt x="1" y="7808"/>
                  </a:lnTo>
                  <a:lnTo>
                    <a:pt x="2362" y="7808"/>
                  </a:lnTo>
                  <a:lnTo>
                    <a:pt x="2362" y="6635"/>
                  </a:lnTo>
                  <a:cubicBezTo>
                    <a:pt x="2362" y="6424"/>
                    <a:pt x="2543" y="6243"/>
                    <a:pt x="2754" y="6243"/>
                  </a:cubicBezTo>
                  <a:lnTo>
                    <a:pt x="3355" y="6243"/>
                  </a:lnTo>
                  <a:cubicBezTo>
                    <a:pt x="3401" y="6123"/>
                    <a:pt x="3446" y="6018"/>
                    <a:pt x="3491" y="5912"/>
                  </a:cubicBezTo>
                  <a:lnTo>
                    <a:pt x="3070" y="5477"/>
                  </a:lnTo>
                  <a:cubicBezTo>
                    <a:pt x="2920" y="5326"/>
                    <a:pt x="2920" y="5085"/>
                    <a:pt x="3070" y="4935"/>
                  </a:cubicBezTo>
                  <a:lnTo>
                    <a:pt x="4168" y="3822"/>
                  </a:lnTo>
                  <a:cubicBezTo>
                    <a:pt x="4243" y="3746"/>
                    <a:pt x="4345" y="3709"/>
                    <a:pt x="4446" y="3709"/>
                  </a:cubicBezTo>
                  <a:cubicBezTo>
                    <a:pt x="4548" y="3709"/>
                    <a:pt x="4650" y="3746"/>
                    <a:pt x="4725" y="3822"/>
                  </a:cubicBezTo>
                  <a:lnTo>
                    <a:pt x="5146" y="4257"/>
                  </a:lnTo>
                  <a:cubicBezTo>
                    <a:pt x="5267" y="4197"/>
                    <a:pt x="5371" y="4153"/>
                    <a:pt x="5492" y="4107"/>
                  </a:cubicBezTo>
                  <a:lnTo>
                    <a:pt x="5492" y="3505"/>
                  </a:lnTo>
                  <a:cubicBezTo>
                    <a:pt x="5492" y="3294"/>
                    <a:pt x="5658" y="3114"/>
                    <a:pt x="5883" y="3114"/>
                  </a:cubicBezTo>
                  <a:lnTo>
                    <a:pt x="7433" y="3114"/>
                  </a:lnTo>
                  <a:cubicBezTo>
                    <a:pt x="7658" y="3114"/>
                    <a:pt x="7824" y="3294"/>
                    <a:pt x="7824" y="3505"/>
                  </a:cubicBezTo>
                  <a:lnTo>
                    <a:pt x="7824" y="4107"/>
                  </a:lnTo>
                  <a:cubicBezTo>
                    <a:pt x="7945" y="4153"/>
                    <a:pt x="8049" y="4197"/>
                    <a:pt x="8155" y="4257"/>
                  </a:cubicBezTo>
                  <a:lnTo>
                    <a:pt x="8591" y="3822"/>
                  </a:lnTo>
                  <a:cubicBezTo>
                    <a:pt x="8666" y="3746"/>
                    <a:pt x="8764" y="3709"/>
                    <a:pt x="8864" y="3709"/>
                  </a:cubicBezTo>
                  <a:cubicBezTo>
                    <a:pt x="8964" y="3709"/>
                    <a:pt x="9065" y="3746"/>
                    <a:pt x="9148" y="3822"/>
                  </a:cubicBezTo>
                  <a:lnTo>
                    <a:pt x="10246" y="4935"/>
                  </a:lnTo>
                  <a:cubicBezTo>
                    <a:pt x="10397" y="5085"/>
                    <a:pt x="10397" y="5326"/>
                    <a:pt x="10246" y="5477"/>
                  </a:cubicBezTo>
                  <a:lnTo>
                    <a:pt x="9825" y="5912"/>
                  </a:lnTo>
                  <a:cubicBezTo>
                    <a:pt x="9871" y="6018"/>
                    <a:pt x="9915" y="6123"/>
                    <a:pt x="9961" y="6243"/>
                  </a:cubicBezTo>
                  <a:lnTo>
                    <a:pt x="10563" y="6243"/>
                  </a:lnTo>
                  <a:cubicBezTo>
                    <a:pt x="10773" y="6243"/>
                    <a:pt x="10954" y="6424"/>
                    <a:pt x="10954" y="6635"/>
                  </a:cubicBezTo>
                  <a:lnTo>
                    <a:pt x="10954" y="7808"/>
                  </a:lnTo>
                  <a:lnTo>
                    <a:pt x="13315" y="7808"/>
                  </a:lnTo>
                  <a:lnTo>
                    <a:pt x="13315" y="1174"/>
                  </a:lnTo>
                  <a:cubicBezTo>
                    <a:pt x="13315" y="526"/>
                    <a:pt x="12774" y="0"/>
                    <a:pt x="12127"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4" name="Google Shape;3234;g1097061bd9f_0_1"/>
            <p:cNvSpPr/>
            <p:nvPr/>
          </p:nvSpPr>
          <p:spPr>
            <a:xfrm>
              <a:off x="2526734" y="2902759"/>
              <a:ext cx="62925" cy="42219"/>
            </a:xfrm>
            <a:custGeom>
              <a:avLst/>
              <a:gdLst/>
              <a:ahLst/>
              <a:cxnLst/>
              <a:rect l="l" t="t" r="r" b="b"/>
              <a:pathLst>
                <a:path w="2334" h="1566" extrusionOk="0">
                  <a:moveTo>
                    <a:pt x="1160" y="0"/>
                  </a:moveTo>
                  <a:cubicBezTo>
                    <a:pt x="528" y="0"/>
                    <a:pt x="1" y="528"/>
                    <a:pt x="1" y="1174"/>
                  </a:cubicBezTo>
                  <a:cubicBezTo>
                    <a:pt x="1" y="1310"/>
                    <a:pt x="31" y="1430"/>
                    <a:pt x="77" y="1565"/>
                  </a:cubicBezTo>
                  <a:lnTo>
                    <a:pt x="2258" y="1565"/>
                  </a:lnTo>
                  <a:cubicBezTo>
                    <a:pt x="2303" y="1430"/>
                    <a:pt x="2333" y="1310"/>
                    <a:pt x="2333" y="1174"/>
                  </a:cubicBezTo>
                  <a:cubicBezTo>
                    <a:pt x="2333" y="528"/>
                    <a:pt x="1806" y="0"/>
                    <a:pt x="1160" y="0"/>
                  </a:cubicBez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5" name="Google Shape;3235;g1097061bd9f_0_1"/>
            <p:cNvSpPr/>
            <p:nvPr/>
          </p:nvSpPr>
          <p:spPr>
            <a:xfrm>
              <a:off x="2463459" y="2839484"/>
              <a:ext cx="189475" cy="105494"/>
            </a:xfrm>
            <a:custGeom>
              <a:avLst/>
              <a:gdLst/>
              <a:ahLst/>
              <a:cxnLst/>
              <a:rect l="l" t="t" r="r" b="b"/>
              <a:pathLst>
                <a:path w="7028" h="3913" extrusionOk="0">
                  <a:moveTo>
                    <a:pt x="3116" y="0"/>
                  </a:moveTo>
                  <a:lnTo>
                    <a:pt x="3116" y="512"/>
                  </a:lnTo>
                  <a:cubicBezTo>
                    <a:pt x="3116" y="678"/>
                    <a:pt x="2995" y="843"/>
                    <a:pt x="2829" y="889"/>
                  </a:cubicBezTo>
                  <a:cubicBezTo>
                    <a:pt x="2589" y="949"/>
                    <a:pt x="2348" y="1039"/>
                    <a:pt x="2137" y="1174"/>
                  </a:cubicBezTo>
                  <a:cubicBezTo>
                    <a:pt x="2078" y="1209"/>
                    <a:pt x="2012" y="1226"/>
                    <a:pt x="1945" y="1226"/>
                  </a:cubicBezTo>
                  <a:cubicBezTo>
                    <a:pt x="1842" y="1226"/>
                    <a:pt x="1738" y="1187"/>
                    <a:pt x="1656" y="1114"/>
                  </a:cubicBezTo>
                  <a:lnTo>
                    <a:pt x="1310" y="753"/>
                  </a:lnTo>
                  <a:lnTo>
                    <a:pt x="753" y="1310"/>
                  </a:lnTo>
                  <a:lnTo>
                    <a:pt x="1114" y="1671"/>
                  </a:lnTo>
                  <a:cubicBezTo>
                    <a:pt x="1234" y="1791"/>
                    <a:pt x="1265" y="1986"/>
                    <a:pt x="1174" y="2137"/>
                  </a:cubicBezTo>
                  <a:cubicBezTo>
                    <a:pt x="1039" y="2363"/>
                    <a:pt x="934" y="2588"/>
                    <a:pt x="873" y="2829"/>
                  </a:cubicBezTo>
                  <a:cubicBezTo>
                    <a:pt x="829" y="3009"/>
                    <a:pt x="678" y="3130"/>
                    <a:pt x="498" y="3130"/>
                  </a:cubicBezTo>
                  <a:lnTo>
                    <a:pt x="1" y="3130"/>
                  </a:lnTo>
                  <a:lnTo>
                    <a:pt x="1" y="3912"/>
                  </a:lnTo>
                  <a:lnTo>
                    <a:pt x="1611" y="3912"/>
                  </a:lnTo>
                  <a:cubicBezTo>
                    <a:pt x="1581" y="3777"/>
                    <a:pt x="1565" y="3657"/>
                    <a:pt x="1565" y="3521"/>
                  </a:cubicBezTo>
                  <a:cubicBezTo>
                    <a:pt x="1565" y="2438"/>
                    <a:pt x="2438" y="1565"/>
                    <a:pt x="3507" y="1565"/>
                  </a:cubicBezTo>
                  <a:cubicBezTo>
                    <a:pt x="4590" y="1565"/>
                    <a:pt x="5463" y="2438"/>
                    <a:pt x="5463" y="3521"/>
                  </a:cubicBezTo>
                  <a:cubicBezTo>
                    <a:pt x="5463" y="3657"/>
                    <a:pt x="5433" y="3777"/>
                    <a:pt x="5417" y="3912"/>
                  </a:cubicBezTo>
                  <a:lnTo>
                    <a:pt x="7027" y="3912"/>
                  </a:lnTo>
                  <a:lnTo>
                    <a:pt x="7027" y="3130"/>
                  </a:lnTo>
                  <a:lnTo>
                    <a:pt x="6530" y="3130"/>
                  </a:lnTo>
                  <a:cubicBezTo>
                    <a:pt x="6350" y="3130"/>
                    <a:pt x="6185" y="3009"/>
                    <a:pt x="6155" y="2829"/>
                  </a:cubicBezTo>
                  <a:cubicBezTo>
                    <a:pt x="6079" y="2588"/>
                    <a:pt x="5989" y="2363"/>
                    <a:pt x="5854" y="2137"/>
                  </a:cubicBezTo>
                  <a:cubicBezTo>
                    <a:pt x="5764" y="1986"/>
                    <a:pt x="5794" y="1791"/>
                    <a:pt x="5914" y="1671"/>
                  </a:cubicBezTo>
                  <a:lnTo>
                    <a:pt x="6275" y="1310"/>
                  </a:lnTo>
                  <a:lnTo>
                    <a:pt x="5718" y="753"/>
                  </a:lnTo>
                  <a:lnTo>
                    <a:pt x="5373" y="1114"/>
                  </a:lnTo>
                  <a:cubicBezTo>
                    <a:pt x="5290" y="1187"/>
                    <a:pt x="5186" y="1226"/>
                    <a:pt x="5084" y="1226"/>
                  </a:cubicBezTo>
                  <a:cubicBezTo>
                    <a:pt x="5017" y="1226"/>
                    <a:pt x="4950" y="1209"/>
                    <a:pt x="4891" y="1174"/>
                  </a:cubicBezTo>
                  <a:cubicBezTo>
                    <a:pt x="4665" y="1039"/>
                    <a:pt x="4440" y="949"/>
                    <a:pt x="4199" y="889"/>
                  </a:cubicBezTo>
                  <a:cubicBezTo>
                    <a:pt x="4018" y="843"/>
                    <a:pt x="3898" y="678"/>
                    <a:pt x="3898" y="512"/>
                  </a:cubicBezTo>
                  <a:lnTo>
                    <a:pt x="3898"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6" name="Google Shape;3236;g1097061bd9f_0_1"/>
            <p:cNvSpPr/>
            <p:nvPr/>
          </p:nvSpPr>
          <p:spPr>
            <a:xfrm>
              <a:off x="2378697" y="2966034"/>
              <a:ext cx="358999" cy="41815"/>
            </a:xfrm>
            <a:custGeom>
              <a:avLst/>
              <a:gdLst/>
              <a:ahLst/>
              <a:cxnLst/>
              <a:rect l="l" t="t" r="r" b="b"/>
              <a:pathLst>
                <a:path w="13316" h="1551" extrusionOk="0">
                  <a:moveTo>
                    <a:pt x="1" y="0"/>
                  </a:moveTo>
                  <a:lnTo>
                    <a:pt x="1" y="392"/>
                  </a:lnTo>
                  <a:cubicBezTo>
                    <a:pt x="1" y="1024"/>
                    <a:pt x="527" y="1551"/>
                    <a:pt x="1159" y="1551"/>
                  </a:cubicBezTo>
                  <a:lnTo>
                    <a:pt x="12127" y="1551"/>
                  </a:lnTo>
                  <a:cubicBezTo>
                    <a:pt x="12774" y="1551"/>
                    <a:pt x="13315" y="1024"/>
                    <a:pt x="13315" y="392"/>
                  </a:cubicBezTo>
                  <a:lnTo>
                    <a:pt x="13315" y="0"/>
                  </a:lnTo>
                  <a:close/>
                </a:path>
              </a:pathLst>
            </a:custGeom>
            <a:solidFill>
              <a:schemeClr val="accent2"/>
            </a:solidFill>
            <a:ln>
              <a:noFill/>
            </a:ln>
            <a:effectLst>
              <a:outerShdw blurRad="57150" dist="19050" dir="5400000" algn="bl" rotWithShape="0">
                <a:schemeClr val="dk1">
                  <a:alpha val="117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37" name="Google Shape;3237;g1097061bd9f_0_1"/>
          <p:cNvGrpSpPr/>
          <p:nvPr/>
        </p:nvGrpSpPr>
        <p:grpSpPr>
          <a:xfrm>
            <a:off x="7018902" y="2412646"/>
            <a:ext cx="503568" cy="572695"/>
            <a:chOff x="4813643" y="2734448"/>
            <a:chExt cx="327780" cy="372776"/>
          </a:xfrm>
        </p:grpSpPr>
        <p:sp>
          <p:nvSpPr>
            <p:cNvPr id="3238" name="Google Shape;3238;g1097061bd9f_0_1"/>
            <p:cNvSpPr/>
            <p:nvPr/>
          </p:nvSpPr>
          <p:spPr>
            <a:xfrm>
              <a:off x="4988478" y="2889765"/>
              <a:ext cx="65324" cy="111587"/>
            </a:xfrm>
            <a:custGeom>
              <a:avLst/>
              <a:gdLst/>
              <a:ahLst/>
              <a:cxnLst/>
              <a:rect l="l" t="t" r="r" b="b"/>
              <a:pathLst>
                <a:path w="2423" h="4139" extrusionOk="0">
                  <a:moveTo>
                    <a:pt x="2422" y="1"/>
                  </a:moveTo>
                  <a:lnTo>
                    <a:pt x="1" y="1385"/>
                  </a:lnTo>
                  <a:lnTo>
                    <a:pt x="1" y="4139"/>
                  </a:lnTo>
                  <a:lnTo>
                    <a:pt x="2422" y="2739"/>
                  </a:lnTo>
                  <a:lnTo>
                    <a:pt x="2422"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9" name="Google Shape;3239;g1097061bd9f_0_1"/>
            <p:cNvSpPr/>
            <p:nvPr/>
          </p:nvSpPr>
          <p:spPr>
            <a:xfrm>
              <a:off x="4912613" y="2834227"/>
              <a:ext cx="129839" cy="73843"/>
            </a:xfrm>
            <a:custGeom>
              <a:avLst/>
              <a:gdLst/>
              <a:ahLst/>
              <a:cxnLst/>
              <a:rect l="l" t="t" r="r" b="b"/>
              <a:pathLst>
                <a:path w="4816" h="2739" extrusionOk="0">
                  <a:moveTo>
                    <a:pt x="2408" y="0"/>
                  </a:moveTo>
                  <a:lnTo>
                    <a:pt x="1" y="1369"/>
                  </a:lnTo>
                  <a:lnTo>
                    <a:pt x="2408" y="2739"/>
                  </a:lnTo>
                  <a:lnTo>
                    <a:pt x="4815" y="1369"/>
                  </a:lnTo>
                  <a:lnTo>
                    <a:pt x="2408"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0" name="Google Shape;3240;g1097061bd9f_0_1"/>
            <p:cNvSpPr/>
            <p:nvPr/>
          </p:nvSpPr>
          <p:spPr>
            <a:xfrm>
              <a:off x="5075667" y="2839888"/>
              <a:ext cx="65755" cy="161868"/>
            </a:xfrm>
            <a:custGeom>
              <a:avLst/>
              <a:gdLst/>
              <a:ahLst/>
              <a:cxnLst/>
              <a:rect l="l" t="t" r="r" b="b"/>
              <a:pathLst>
                <a:path w="2439" h="6004" extrusionOk="0">
                  <a:moveTo>
                    <a:pt x="2438" y="1"/>
                  </a:moveTo>
                  <a:lnTo>
                    <a:pt x="1" y="1385"/>
                  </a:lnTo>
                  <a:lnTo>
                    <a:pt x="1" y="4619"/>
                  </a:lnTo>
                  <a:lnTo>
                    <a:pt x="2438" y="6003"/>
                  </a:lnTo>
                  <a:lnTo>
                    <a:pt x="2438"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1" name="Google Shape;3241;g1097061bd9f_0_1"/>
            <p:cNvSpPr/>
            <p:nvPr/>
          </p:nvSpPr>
          <p:spPr>
            <a:xfrm>
              <a:off x="4813643" y="2839888"/>
              <a:ext cx="65728" cy="161868"/>
            </a:xfrm>
            <a:custGeom>
              <a:avLst/>
              <a:gdLst/>
              <a:ahLst/>
              <a:cxnLst/>
              <a:rect l="l" t="t" r="r" b="b"/>
              <a:pathLst>
                <a:path w="2438" h="6004" extrusionOk="0">
                  <a:moveTo>
                    <a:pt x="1" y="1"/>
                  </a:moveTo>
                  <a:lnTo>
                    <a:pt x="1" y="6003"/>
                  </a:lnTo>
                  <a:lnTo>
                    <a:pt x="2438" y="4619"/>
                  </a:lnTo>
                  <a:lnTo>
                    <a:pt x="2438" y="1385"/>
                  </a:lnTo>
                  <a:lnTo>
                    <a:pt x="1"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2" name="Google Shape;3242;g1097061bd9f_0_1"/>
            <p:cNvSpPr/>
            <p:nvPr/>
          </p:nvSpPr>
          <p:spPr>
            <a:xfrm>
              <a:off x="4900858" y="2889765"/>
              <a:ext cx="65755" cy="111587"/>
            </a:xfrm>
            <a:custGeom>
              <a:avLst/>
              <a:gdLst/>
              <a:ahLst/>
              <a:cxnLst/>
              <a:rect l="l" t="t" r="r" b="b"/>
              <a:pathLst>
                <a:path w="2439" h="4139" extrusionOk="0">
                  <a:moveTo>
                    <a:pt x="1" y="1"/>
                  </a:moveTo>
                  <a:lnTo>
                    <a:pt x="1" y="2739"/>
                  </a:lnTo>
                  <a:lnTo>
                    <a:pt x="2438" y="4139"/>
                  </a:lnTo>
                  <a:lnTo>
                    <a:pt x="2438" y="1385"/>
                  </a:lnTo>
                  <a:lnTo>
                    <a:pt x="1" y="1"/>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3" name="Google Shape;3243;g1097061bd9f_0_1"/>
            <p:cNvSpPr/>
            <p:nvPr/>
          </p:nvSpPr>
          <p:spPr>
            <a:xfrm>
              <a:off x="4824616" y="2983073"/>
              <a:ext cx="141998" cy="124151"/>
            </a:xfrm>
            <a:custGeom>
              <a:avLst/>
              <a:gdLst/>
              <a:ahLst/>
              <a:cxnLst/>
              <a:rect l="l" t="t" r="r" b="b"/>
              <a:pathLst>
                <a:path w="5267" h="4605" extrusionOk="0">
                  <a:moveTo>
                    <a:pt x="2452" y="0"/>
                  </a:moveTo>
                  <a:lnTo>
                    <a:pt x="0" y="1400"/>
                  </a:lnTo>
                  <a:lnTo>
                    <a:pt x="5266" y="4604"/>
                  </a:lnTo>
                  <a:lnTo>
                    <a:pt x="5266" y="1611"/>
                  </a:lnTo>
                  <a:lnTo>
                    <a:pt x="2452"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4" name="Google Shape;3244;g1097061bd9f_0_1"/>
            <p:cNvSpPr/>
            <p:nvPr/>
          </p:nvSpPr>
          <p:spPr>
            <a:xfrm>
              <a:off x="4988478" y="2983073"/>
              <a:ext cx="141998" cy="124151"/>
            </a:xfrm>
            <a:custGeom>
              <a:avLst/>
              <a:gdLst/>
              <a:ahLst/>
              <a:cxnLst/>
              <a:rect l="l" t="t" r="r" b="b"/>
              <a:pathLst>
                <a:path w="5267" h="4605" extrusionOk="0">
                  <a:moveTo>
                    <a:pt x="2814" y="0"/>
                  </a:moveTo>
                  <a:lnTo>
                    <a:pt x="1" y="1611"/>
                  </a:lnTo>
                  <a:lnTo>
                    <a:pt x="1" y="4604"/>
                  </a:lnTo>
                  <a:lnTo>
                    <a:pt x="5267" y="1400"/>
                  </a:lnTo>
                  <a:lnTo>
                    <a:pt x="2814"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5" name="Google Shape;3245;g1097061bd9f_0_1"/>
            <p:cNvSpPr/>
            <p:nvPr/>
          </p:nvSpPr>
          <p:spPr>
            <a:xfrm>
              <a:off x="4988478" y="2734448"/>
              <a:ext cx="141998" cy="124151"/>
            </a:xfrm>
            <a:custGeom>
              <a:avLst/>
              <a:gdLst/>
              <a:ahLst/>
              <a:cxnLst/>
              <a:rect l="l" t="t" r="r" b="b"/>
              <a:pathLst>
                <a:path w="5267" h="4605" extrusionOk="0">
                  <a:moveTo>
                    <a:pt x="1" y="0"/>
                  </a:moveTo>
                  <a:lnTo>
                    <a:pt x="1" y="2994"/>
                  </a:lnTo>
                  <a:lnTo>
                    <a:pt x="2814" y="4604"/>
                  </a:lnTo>
                  <a:lnTo>
                    <a:pt x="5267" y="3204"/>
                  </a:lnTo>
                  <a:lnTo>
                    <a:pt x="1"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6" name="Google Shape;3246;g1097061bd9f_0_1"/>
            <p:cNvSpPr/>
            <p:nvPr/>
          </p:nvSpPr>
          <p:spPr>
            <a:xfrm>
              <a:off x="4824616" y="2734448"/>
              <a:ext cx="141998" cy="124151"/>
            </a:xfrm>
            <a:custGeom>
              <a:avLst/>
              <a:gdLst/>
              <a:ahLst/>
              <a:cxnLst/>
              <a:rect l="l" t="t" r="r" b="b"/>
              <a:pathLst>
                <a:path w="5267" h="4605" extrusionOk="0">
                  <a:moveTo>
                    <a:pt x="5266" y="0"/>
                  </a:moveTo>
                  <a:lnTo>
                    <a:pt x="0" y="3204"/>
                  </a:lnTo>
                  <a:lnTo>
                    <a:pt x="2452" y="4604"/>
                  </a:lnTo>
                  <a:lnTo>
                    <a:pt x="5266" y="2994"/>
                  </a:lnTo>
                  <a:lnTo>
                    <a:pt x="5266" y="0"/>
                  </a:ln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47" name="Google Shape;3247;g1097061bd9f_0_1"/>
          <p:cNvGrpSpPr/>
          <p:nvPr/>
        </p:nvGrpSpPr>
        <p:grpSpPr>
          <a:xfrm>
            <a:off x="8103411" y="2539465"/>
            <a:ext cx="342264" cy="342214"/>
            <a:chOff x="1533770" y="2734448"/>
            <a:chExt cx="366332" cy="366278"/>
          </a:xfrm>
        </p:grpSpPr>
        <p:sp>
          <p:nvSpPr>
            <p:cNvPr id="3248" name="Google Shape;3248;g1097061bd9f_0_1"/>
            <p:cNvSpPr/>
            <p:nvPr/>
          </p:nvSpPr>
          <p:spPr>
            <a:xfrm>
              <a:off x="1598663" y="3024861"/>
              <a:ext cx="21541" cy="21514"/>
            </a:xfrm>
            <a:custGeom>
              <a:avLst/>
              <a:gdLst/>
              <a:ahLst/>
              <a:cxnLst/>
              <a:rect l="l" t="t" r="r" b="b"/>
              <a:pathLst>
                <a:path w="799" h="798" extrusionOk="0">
                  <a:moveTo>
                    <a:pt x="1" y="1"/>
                  </a:moveTo>
                  <a:lnTo>
                    <a:pt x="1" y="797"/>
                  </a:lnTo>
                  <a:lnTo>
                    <a:pt x="799" y="797"/>
                  </a:lnTo>
                  <a:lnTo>
                    <a:pt x="799" y="1"/>
                  </a:ln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9" name="Google Shape;3249;g1097061bd9f_0_1"/>
            <p:cNvSpPr/>
            <p:nvPr/>
          </p:nvSpPr>
          <p:spPr>
            <a:xfrm>
              <a:off x="1727666" y="3003347"/>
              <a:ext cx="21541" cy="21541"/>
            </a:xfrm>
            <a:custGeom>
              <a:avLst/>
              <a:gdLst/>
              <a:ahLst/>
              <a:cxnLst/>
              <a:rect l="l" t="t" r="r" b="b"/>
              <a:pathLst>
                <a:path w="799" h="799" extrusionOk="0">
                  <a:moveTo>
                    <a:pt x="392" y="1"/>
                  </a:moveTo>
                  <a:cubicBezTo>
                    <a:pt x="181" y="1"/>
                    <a:pt x="0" y="181"/>
                    <a:pt x="0" y="407"/>
                  </a:cubicBezTo>
                  <a:cubicBezTo>
                    <a:pt x="0" y="618"/>
                    <a:pt x="181" y="799"/>
                    <a:pt x="392" y="799"/>
                  </a:cubicBezTo>
                  <a:cubicBezTo>
                    <a:pt x="618" y="799"/>
                    <a:pt x="798" y="618"/>
                    <a:pt x="798" y="407"/>
                  </a:cubicBezTo>
                  <a:cubicBezTo>
                    <a:pt x="798" y="181"/>
                    <a:pt x="618" y="1"/>
                    <a:pt x="392"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0" name="Google Shape;3250;g1097061bd9f_0_1"/>
            <p:cNvSpPr/>
            <p:nvPr/>
          </p:nvSpPr>
          <p:spPr>
            <a:xfrm>
              <a:off x="1533770" y="2928317"/>
              <a:ext cx="366332" cy="172409"/>
            </a:xfrm>
            <a:custGeom>
              <a:avLst/>
              <a:gdLst/>
              <a:ahLst/>
              <a:cxnLst/>
              <a:rect l="l" t="t" r="r" b="b"/>
              <a:pathLst>
                <a:path w="13588" h="6395" extrusionOk="0">
                  <a:moveTo>
                    <a:pt x="7584" y="1987"/>
                  </a:moveTo>
                  <a:cubicBezTo>
                    <a:pt x="8246" y="1987"/>
                    <a:pt x="8787" y="2528"/>
                    <a:pt x="8787" y="3190"/>
                  </a:cubicBezTo>
                  <a:cubicBezTo>
                    <a:pt x="8787" y="3837"/>
                    <a:pt x="8246" y="4378"/>
                    <a:pt x="7584" y="4378"/>
                  </a:cubicBezTo>
                  <a:cubicBezTo>
                    <a:pt x="6937" y="4378"/>
                    <a:pt x="6396" y="3837"/>
                    <a:pt x="6396" y="3190"/>
                  </a:cubicBezTo>
                  <a:cubicBezTo>
                    <a:pt x="6396" y="2528"/>
                    <a:pt x="6937" y="1987"/>
                    <a:pt x="7584" y="1987"/>
                  </a:cubicBezTo>
                  <a:close/>
                  <a:moveTo>
                    <a:pt x="10773" y="1987"/>
                  </a:moveTo>
                  <a:cubicBezTo>
                    <a:pt x="11435" y="1987"/>
                    <a:pt x="11962" y="2528"/>
                    <a:pt x="11962" y="3190"/>
                  </a:cubicBezTo>
                  <a:cubicBezTo>
                    <a:pt x="11962" y="3837"/>
                    <a:pt x="11435" y="4378"/>
                    <a:pt x="10773" y="4378"/>
                  </a:cubicBezTo>
                  <a:cubicBezTo>
                    <a:pt x="10111" y="4378"/>
                    <a:pt x="9585" y="3837"/>
                    <a:pt x="9585" y="3190"/>
                  </a:cubicBezTo>
                  <a:cubicBezTo>
                    <a:pt x="9585" y="2528"/>
                    <a:pt x="10111" y="1987"/>
                    <a:pt x="10773" y="1987"/>
                  </a:cubicBezTo>
                  <a:close/>
                  <a:moveTo>
                    <a:pt x="4410" y="1189"/>
                  </a:moveTo>
                  <a:cubicBezTo>
                    <a:pt x="5056" y="1189"/>
                    <a:pt x="5598" y="1730"/>
                    <a:pt x="5598" y="2392"/>
                  </a:cubicBezTo>
                  <a:cubicBezTo>
                    <a:pt x="5598" y="2603"/>
                    <a:pt x="5417" y="2784"/>
                    <a:pt x="5206" y="2784"/>
                  </a:cubicBezTo>
                  <a:cubicBezTo>
                    <a:pt x="4981" y="2784"/>
                    <a:pt x="4801" y="2603"/>
                    <a:pt x="4801" y="2392"/>
                  </a:cubicBezTo>
                  <a:cubicBezTo>
                    <a:pt x="4801" y="2167"/>
                    <a:pt x="4620" y="1987"/>
                    <a:pt x="4410" y="1987"/>
                  </a:cubicBezTo>
                  <a:cubicBezTo>
                    <a:pt x="4183" y="1987"/>
                    <a:pt x="4003" y="2167"/>
                    <a:pt x="4003" y="2392"/>
                  </a:cubicBezTo>
                  <a:lnTo>
                    <a:pt x="4003" y="4770"/>
                  </a:lnTo>
                  <a:cubicBezTo>
                    <a:pt x="4003" y="4996"/>
                    <a:pt x="3822" y="5176"/>
                    <a:pt x="3612" y="5176"/>
                  </a:cubicBezTo>
                  <a:lnTo>
                    <a:pt x="2017" y="5176"/>
                  </a:lnTo>
                  <a:cubicBezTo>
                    <a:pt x="1792" y="5176"/>
                    <a:pt x="1611" y="4996"/>
                    <a:pt x="1611" y="4770"/>
                  </a:cubicBezTo>
                  <a:lnTo>
                    <a:pt x="1611" y="3190"/>
                  </a:lnTo>
                  <a:cubicBezTo>
                    <a:pt x="1611" y="2964"/>
                    <a:pt x="1792" y="2784"/>
                    <a:pt x="2017" y="2784"/>
                  </a:cubicBezTo>
                  <a:lnTo>
                    <a:pt x="3206" y="2784"/>
                  </a:lnTo>
                  <a:lnTo>
                    <a:pt x="3206" y="2392"/>
                  </a:lnTo>
                  <a:cubicBezTo>
                    <a:pt x="3206" y="1730"/>
                    <a:pt x="3748" y="1189"/>
                    <a:pt x="4410" y="1189"/>
                  </a:cubicBezTo>
                  <a:close/>
                  <a:moveTo>
                    <a:pt x="1220" y="1"/>
                  </a:moveTo>
                  <a:cubicBezTo>
                    <a:pt x="558" y="1"/>
                    <a:pt x="1" y="527"/>
                    <a:pt x="1" y="1189"/>
                  </a:cubicBezTo>
                  <a:lnTo>
                    <a:pt x="1" y="5176"/>
                  </a:lnTo>
                  <a:cubicBezTo>
                    <a:pt x="1" y="5838"/>
                    <a:pt x="558" y="6394"/>
                    <a:pt x="1220" y="6394"/>
                  </a:cubicBezTo>
                  <a:lnTo>
                    <a:pt x="12398" y="6394"/>
                  </a:lnTo>
                  <a:cubicBezTo>
                    <a:pt x="13046" y="6394"/>
                    <a:pt x="13587" y="5838"/>
                    <a:pt x="13587" y="5176"/>
                  </a:cubicBezTo>
                  <a:lnTo>
                    <a:pt x="13587" y="1189"/>
                  </a:lnTo>
                  <a:cubicBezTo>
                    <a:pt x="13587" y="527"/>
                    <a:pt x="13046" y="1"/>
                    <a:pt x="12398"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1" name="Google Shape;3251;g1097061bd9f_0_1"/>
            <p:cNvSpPr/>
            <p:nvPr/>
          </p:nvSpPr>
          <p:spPr>
            <a:xfrm>
              <a:off x="1813669" y="3003347"/>
              <a:ext cx="21110" cy="21541"/>
            </a:xfrm>
            <a:custGeom>
              <a:avLst/>
              <a:gdLst/>
              <a:ahLst/>
              <a:cxnLst/>
              <a:rect l="l" t="t" r="r" b="b"/>
              <a:pathLst>
                <a:path w="783" h="799" extrusionOk="0">
                  <a:moveTo>
                    <a:pt x="391" y="1"/>
                  </a:moveTo>
                  <a:cubicBezTo>
                    <a:pt x="166" y="1"/>
                    <a:pt x="0" y="181"/>
                    <a:pt x="0" y="407"/>
                  </a:cubicBezTo>
                  <a:cubicBezTo>
                    <a:pt x="0" y="618"/>
                    <a:pt x="166" y="799"/>
                    <a:pt x="391" y="799"/>
                  </a:cubicBezTo>
                  <a:cubicBezTo>
                    <a:pt x="617" y="799"/>
                    <a:pt x="782" y="618"/>
                    <a:pt x="782" y="407"/>
                  </a:cubicBezTo>
                  <a:cubicBezTo>
                    <a:pt x="782" y="181"/>
                    <a:pt x="617" y="1"/>
                    <a:pt x="391"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2" name="Google Shape;3252;g1097061bd9f_0_1"/>
            <p:cNvSpPr/>
            <p:nvPr/>
          </p:nvSpPr>
          <p:spPr>
            <a:xfrm>
              <a:off x="1600712" y="2831801"/>
              <a:ext cx="60876" cy="21487"/>
            </a:xfrm>
            <a:custGeom>
              <a:avLst/>
              <a:gdLst/>
              <a:ahLst/>
              <a:cxnLst/>
              <a:rect l="l" t="t" r="r" b="b"/>
              <a:pathLst>
                <a:path w="2258" h="797" extrusionOk="0">
                  <a:moveTo>
                    <a:pt x="1129" y="0"/>
                  </a:moveTo>
                  <a:cubicBezTo>
                    <a:pt x="603" y="0"/>
                    <a:pt x="166" y="331"/>
                    <a:pt x="1" y="797"/>
                  </a:cubicBezTo>
                  <a:lnTo>
                    <a:pt x="2258" y="797"/>
                  </a:lnTo>
                  <a:cubicBezTo>
                    <a:pt x="2092" y="331"/>
                    <a:pt x="1640" y="0"/>
                    <a:pt x="1129"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3" name="Google Shape;3253;g1097061bd9f_0_1"/>
            <p:cNvSpPr/>
            <p:nvPr/>
          </p:nvSpPr>
          <p:spPr>
            <a:xfrm>
              <a:off x="1727666" y="2810286"/>
              <a:ext cx="21541" cy="21541"/>
            </a:xfrm>
            <a:custGeom>
              <a:avLst/>
              <a:gdLst/>
              <a:ahLst/>
              <a:cxnLst/>
              <a:rect l="l" t="t" r="r" b="b"/>
              <a:pathLst>
                <a:path w="799" h="799" extrusionOk="0">
                  <a:moveTo>
                    <a:pt x="392" y="0"/>
                  </a:moveTo>
                  <a:cubicBezTo>
                    <a:pt x="181" y="0"/>
                    <a:pt x="0" y="181"/>
                    <a:pt x="0" y="391"/>
                  </a:cubicBezTo>
                  <a:cubicBezTo>
                    <a:pt x="0" y="617"/>
                    <a:pt x="181" y="798"/>
                    <a:pt x="392" y="798"/>
                  </a:cubicBezTo>
                  <a:cubicBezTo>
                    <a:pt x="618" y="798"/>
                    <a:pt x="798" y="617"/>
                    <a:pt x="798" y="391"/>
                  </a:cubicBezTo>
                  <a:cubicBezTo>
                    <a:pt x="798" y="181"/>
                    <a:pt x="618" y="0"/>
                    <a:pt x="392"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4" name="Google Shape;3254;g1097061bd9f_0_1"/>
            <p:cNvSpPr/>
            <p:nvPr/>
          </p:nvSpPr>
          <p:spPr>
            <a:xfrm>
              <a:off x="1620177" y="2788799"/>
              <a:ext cx="21514" cy="21514"/>
            </a:xfrm>
            <a:custGeom>
              <a:avLst/>
              <a:gdLst/>
              <a:ahLst/>
              <a:cxnLst/>
              <a:rect l="l" t="t" r="r" b="b"/>
              <a:pathLst>
                <a:path w="798" h="798" extrusionOk="0">
                  <a:moveTo>
                    <a:pt x="407" y="0"/>
                  </a:moveTo>
                  <a:cubicBezTo>
                    <a:pt x="182" y="0"/>
                    <a:pt x="1" y="181"/>
                    <a:pt x="1" y="391"/>
                  </a:cubicBezTo>
                  <a:cubicBezTo>
                    <a:pt x="1" y="616"/>
                    <a:pt x="182" y="797"/>
                    <a:pt x="407" y="797"/>
                  </a:cubicBezTo>
                  <a:cubicBezTo>
                    <a:pt x="617" y="797"/>
                    <a:pt x="798" y="616"/>
                    <a:pt x="798" y="391"/>
                  </a:cubicBezTo>
                  <a:cubicBezTo>
                    <a:pt x="798" y="181"/>
                    <a:pt x="617" y="0"/>
                    <a:pt x="407"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5" name="Google Shape;3255;g1097061bd9f_0_1"/>
            <p:cNvSpPr/>
            <p:nvPr/>
          </p:nvSpPr>
          <p:spPr>
            <a:xfrm>
              <a:off x="1533770" y="2734448"/>
              <a:ext cx="366332" cy="172382"/>
            </a:xfrm>
            <a:custGeom>
              <a:avLst/>
              <a:gdLst/>
              <a:ahLst/>
              <a:cxnLst/>
              <a:rect l="l" t="t" r="r" b="b"/>
              <a:pathLst>
                <a:path w="13588" h="6394" extrusionOk="0">
                  <a:moveTo>
                    <a:pt x="7584" y="2016"/>
                  </a:moveTo>
                  <a:cubicBezTo>
                    <a:pt x="8246" y="2016"/>
                    <a:pt x="8787" y="2558"/>
                    <a:pt x="8787" y="3204"/>
                  </a:cubicBezTo>
                  <a:cubicBezTo>
                    <a:pt x="8787" y="3866"/>
                    <a:pt x="8246" y="4408"/>
                    <a:pt x="7584" y="4408"/>
                  </a:cubicBezTo>
                  <a:cubicBezTo>
                    <a:pt x="6937" y="4408"/>
                    <a:pt x="6396" y="3866"/>
                    <a:pt x="6396" y="3204"/>
                  </a:cubicBezTo>
                  <a:cubicBezTo>
                    <a:pt x="6396" y="2558"/>
                    <a:pt x="6937" y="2016"/>
                    <a:pt x="7584" y="2016"/>
                  </a:cubicBezTo>
                  <a:close/>
                  <a:moveTo>
                    <a:pt x="10773" y="2016"/>
                  </a:moveTo>
                  <a:cubicBezTo>
                    <a:pt x="11435" y="2016"/>
                    <a:pt x="11962" y="2558"/>
                    <a:pt x="11962" y="3204"/>
                  </a:cubicBezTo>
                  <a:cubicBezTo>
                    <a:pt x="11962" y="3866"/>
                    <a:pt x="11435" y="4408"/>
                    <a:pt x="10773" y="4408"/>
                  </a:cubicBezTo>
                  <a:cubicBezTo>
                    <a:pt x="10111" y="4408"/>
                    <a:pt x="9585" y="3866"/>
                    <a:pt x="9585" y="3204"/>
                  </a:cubicBezTo>
                  <a:cubicBezTo>
                    <a:pt x="9585" y="2558"/>
                    <a:pt x="10111" y="2016"/>
                    <a:pt x="10773" y="2016"/>
                  </a:cubicBezTo>
                  <a:close/>
                  <a:moveTo>
                    <a:pt x="3612" y="1218"/>
                  </a:moveTo>
                  <a:cubicBezTo>
                    <a:pt x="4274" y="1218"/>
                    <a:pt x="4801" y="1760"/>
                    <a:pt x="4801" y="2407"/>
                  </a:cubicBezTo>
                  <a:cubicBezTo>
                    <a:pt x="4801" y="2663"/>
                    <a:pt x="4725" y="2889"/>
                    <a:pt x="4590" y="3084"/>
                  </a:cubicBezTo>
                  <a:cubicBezTo>
                    <a:pt x="5192" y="3430"/>
                    <a:pt x="5598" y="4062"/>
                    <a:pt x="5598" y="4799"/>
                  </a:cubicBezTo>
                  <a:cubicBezTo>
                    <a:pt x="5598" y="5025"/>
                    <a:pt x="5417" y="5206"/>
                    <a:pt x="5206" y="5206"/>
                  </a:cubicBezTo>
                  <a:lnTo>
                    <a:pt x="2017" y="5206"/>
                  </a:lnTo>
                  <a:cubicBezTo>
                    <a:pt x="1792" y="5206"/>
                    <a:pt x="1611" y="5025"/>
                    <a:pt x="1611" y="4799"/>
                  </a:cubicBezTo>
                  <a:cubicBezTo>
                    <a:pt x="1611" y="4062"/>
                    <a:pt x="2017" y="3430"/>
                    <a:pt x="2619" y="3084"/>
                  </a:cubicBezTo>
                  <a:cubicBezTo>
                    <a:pt x="2484" y="2889"/>
                    <a:pt x="2408" y="2663"/>
                    <a:pt x="2408" y="2407"/>
                  </a:cubicBezTo>
                  <a:cubicBezTo>
                    <a:pt x="2408" y="1760"/>
                    <a:pt x="2950" y="1218"/>
                    <a:pt x="3612" y="1218"/>
                  </a:cubicBezTo>
                  <a:close/>
                  <a:moveTo>
                    <a:pt x="1220" y="0"/>
                  </a:moveTo>
                  <a:cubicBezTo>
                    <a:pt x="558" y="0"/>
                    <a:pt x="1" y="556"/>
                    <a:pt x="1" y="1218"/>
                  </a:cubicBezTo>
                  <a:lnTo>
                    <a:pt x="1" y="5206"/>
                  </a:lnTo>
                  <a:cubicBezTo>
                    <a:pt x="1" y="5852"/>
                    <a:pt x="558" y="6394"/>
                    <a:pt x="1220" y="6394"/>
                  </a:cubicBezTo>
                  <a:lnTo>
                    <a:pt x="12398" y="6394"/>
                  </a:lnTo>
                  <a:cubicBezTo>
                    <a:pt x="13046" y="6394"/>
                    <a:pt x="13587" y="5852"/>
                    <a:pt x="13587" y="5206"/>
                  </a:cubicBezTo>
                  <a:lnTo>
                    <a:pt x="13587" y="1218"/>
                  </a:lnTo>
                  <a:cubicBezTo>
                    <a:pt x="13587" y="556"/>
                    <a:pt x="13046" y="0"/>
                    <a:pt x="12398"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6" name="Google Shape;3256;g1097061bd9f_0_1"/>
            <p:cNvSpPr/>
            <p:nvPr/>
          </p:nvSpPr>
          <p:spPr>
            <a:xfrm>
              <a:off x="1813669" y="2810286"/>
              <a:ext cx="21110" cy="21541"/>
            </a:xfrm>
            <a:custGeom>
              <a:avLst/>
              <a:gdLst/>
              <a:ahLst/>
              <a:cxnLst/>
              <a:rect l="l" t="t" r="r" b="b"/>
              <a:pathLst>
                <a:path w="783" h="799" extrusionOk="0">
                  <a:moveTo>
                    <a:pt x="391" y="0"/>
                  </a:moveTo>
                  <a:cubicBezTo>
                    <a:pt x="166" y="0"/>
                    <a:pt x="0" y="181"/>
                    <a:pt x="0" y="391"/>
                  </a:cubicBezTo>
                  <a:cubicBezTo>
                    <a:pt x="0" y="617"/>
                    <a:pt x="166" y="798"/>
                    <a:pt x="391" y="798"/>
                  </a:cubicBezTo>
                  <a:cubicBezTo>
                    <a:pt x="617" y="798"/>
                    <a:pt x="782" y="617"/>
                    <a:pt x="782" y="391"/>
                  </a:cubicBezTo>
                  <a:cubicBezTo>
                    <a:pt x="782" y="181"/>
                    <a:pt x="617" y="0"/>
                    <a:pt x="391" y="0"/>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257" name="Google Shape;3257;g1097061bd9f_0_1"/>
          <p:cNvSpPr/>
          <p:nvPr/>
        </p:nvSpPr>
        <p:spPr>
          <a:xfrm>
            <a:off x="48868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g1097061bd9f_0_1"/>
          <p:cNvSpPr/>
          <p:nvPr/>
        </p:nvSpPr>
        <p:spPr>
          <a:xfrm>
            <a:off x="4658223"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g1097061bd9f_0_1"/>
          <p:cNvSpPr/>
          <p:nvPr/>
        </p:nvSpPr>
        <p:spPr>
          <a:xfrm>
            <a:off x="4421420" y="4536447"/>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g1097061bd9f_0_1"/>
          <p:cNvSpPr/>
          <p:nvPr/>
        </p:nvSpPr>
        <p:spPr>
          <a:xfrm>
            <a:off x="4176413" y="4544650"/>
            <a:ext cx="98400" cy="98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am Building Meeting by Slidesgo">
  <a:themeElements>
    <a:clrScheme name="Simple Light">
      <a:dk1>
        <a:srgbClr val="FFFFFF"/>
      </a:dk1>
      <a:lt1>
        <a:srgbClr val="00B4D8"/>
      </a:lt1>
      <a:dk2>
        <a:srgbClr val="02689E"/>
      </a:dk2>
      <a:lt2>
        <a:srgbClr val="90E0EF"/>
      </a:lt2>
      <a:accent1>
        <a:srgbClr val="03045E"/>
      </a:accent1>
      <a:accent2>
        <a:srgbClr val="D81159"/>
      </a:accent2>
      <a:accent3>
        <a:srgbClr val="FBB13C"/>
      </a:accent3>
      <a:accent4>
        <a:srgbClr val="81DD91"/>
      </a:accent4>
      <a:accent5>
        <a:srgbClr val="FFFFFF"/>
      </a:accent5>
      <a:accent6>
        <a:srgbClr val="FFFFFF"/>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On-screen Show (16:9)</PresentationFormat>
  <Paragraphs>74</Paragraphs>
  <Slides>16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Nunito SemiBold</vt:lpstr>
      <vt:lpstr>Bookman Old Style</vt:lpstr>
      <vt:lpstr>Nunito</vt:lpstr>
      <vt:lpstr>Nunito Black</vt:lpstr>
      <vt:lpstr>Darker Grotesque</vt:lpstr>
      <vt:lpstr>Open Sans</vt:lpstr>
      <vt:lpstr>Darker Grotesque Medium</vt:lpstr>
      <vt:lpstr>Roboto</vt:lpstr>
      <vt:lpstr>Arial Rounded</vt:lpstr>
      <vt:lpstr>Montserrat</vt:lpstr>
      <vt:lpstr>PT Sans</vt:lpstr>
      <vt:lpstr>Team Building Meeting by Slidesgo</vt:lpstr>
      <vt:lpstr>DSN2098 Project Exhibition-I FINAL REVIEW </vt:lpstr>
      <vt:lpstr> </vt:lpstr>
      <vt:lpstr>ABOUT THE PROJECT</vt:lpstr>
      <vt:lpstr>ACCURATE</vt:lpstr>
      <vt:lpstr> </vt:lpstr>
      <vt:lpstr> </vt:lpstr>
      <vt:lpstr>Slide 7</vt:lpstr>
      <vt:lpstr>Slide 8</vt:lpstr>
      <vt:lpstr>MODULE SPLIT-UP</vt:lpstr>
      <vt:lpstr>MODULE SPLIT-UP</vt:lpstr>
      <vt:lpstr>SNAPSHOT</vt:lpstr>
      <vt:lpstr>CODE</vt:lpstr>
      <vt:lpstr>Slide 13</vt:lpstr>
      <vt:lpstr>DEMO</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DSN2098 Project Exhibition-I FINAL REVIEW </dc:title>
  <cp:lastModifiedBy>USER</cp:lastModifiedBy>
  <cp:revision>1</cp:revision>
  <dcterms:modified xsi:type="dcterms:W3CDTF">2022-04-20T06:35:36Z</dcterms:modified>
</cp:coreProperties>
</file>