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7" r:id="rId5"/>
    <p:sldId id="268" r:id="rId6"/>
    <p:sldId id="266" r:id="rId7"/>
    <p:sldId id="259" r:id="rId8"/>
    <p:sldId id="269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29DE-7C2E-415B-96AB-9603988E4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ED51F-C3F8-4616-A51A-D761F41FF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88B1F-FDEE-44D0-BC30-2C4BFDB9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5C14-352C-4E38-8688-3A8AF46DBDF0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6E1BF-54CA-4443-A603-2C4B985E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417C8-495F-4E13-8299-4A6AB42C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9C53-2DCA-4314-92F9-E5E387F15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25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2795-7745-4807-93C5-E8217190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25593-4367-4ADD-AF5A-FDFCFFA84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B58D7-A84D-4A62-8B18-7D1B7DC0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5C14-352C-4E38-8688-3A8AF46DBDF0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1F7E6-27C6-435B-ABF7-4EBBA747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2B8B-5EE1-44C9-83E0-085AC7B2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9C53-2DCA-4314-92F9-E5E387F15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95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0CEF5-DA98-44EA-AAE8-A35720C3E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0BE83-E020-4177-BBC5-F96E3E27B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B013-BABF-42AA-910D-0A4677AF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5C14-352C-4E38-8688-3A8AF46DBDF0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B744A-120E-4F96-9DD4-372E0BF8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C72F-A33D-46A6-9826-62DED1D0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9C53-2DCA-4314-92F9-E5E387F15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75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4411-4A3C-4DBE-A49D-C2404861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4A63-0D07-4F8E-8999-0A4C0C66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96CDF-2126-44A8-89D6-DBE2C387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5C14-352C-4E38-8688-3A8AF46DBDF0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DBE7-DD04-475B-8702-191F8109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B5F84-CF2C-45A9-8943-4E7455C1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9C53-2DCA-4314-92F9-E5E387F15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3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9DE3-21E0-46F0-A45A-C6E75206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F3489-DD61-43AB-A414-88256514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C7EA-1987-4975-A35F-472C8118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5C14-352C-4E38-8688-3A8AF46DBDF0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8AC8D-24F4-4D3E-9D42-68CA5285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1C00-73A5-413E-8590-6F06C5AF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9C53-2DCA-4314-92F9-E5E387F15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19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0CE3-DBED-4EA2-9FC6-C824734D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111A-0570-483C-8E96-4D59106F7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639C2-C98E-4C88-9D66-657F3483D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270CB-79D2-4E29-96BD-8E93B961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5C14-352C-4E38-8688-3A8AF46DBDF0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36F32-1C25-4503-9027-5F58E46D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3A790-E049-43F7-8488-4D820E29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9C53-2DCA-4314-92F9-E5E387F15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BD73-1728-4CB3-B8CD-654AB26B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E35E-F91C-42F5-A20B-207175F04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24516-0850-480E-9494-F2D4D3782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CC54-BB00-405F-ACFE-7070AA06F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F62BE-0B37-46C7-8389-5F26F2451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6EA21-4A69-4153-8076-5A6F9225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5C14-352C-4E38-8688-3A8AF46DBDF0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68734-21E7-46D7-AF8B-5B90DFF3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5B63D-9B26-44C7-A229-BB43BD88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9C53-2DCA-4314-92F9-E5E387F15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6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07C1-1124-466F-9CF6-7B95E283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B143F-E7ED-404F-A077-50A49FD8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5C14-352C-4E38-8688-3A8AF46DBDF0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DCFAA-C810-45FE-9D38-4D369A24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A8C67-AAE2-48E9-94A7-450E9E9F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9C53-2DCA-4314-92F9-E5E387F15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34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FFD52-7380-41F7-ABF8-7CD9818D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5C14-352C-4E38-8688-3A8AF46DBDF0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83846-55B0-4F5B-84CD-0018423C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D8BAF-BE97-4B30-9DFE-CCE23BF7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9C53-2DCA-4314-92F9-E5E387F15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3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CE8E-AD01-44B2-A1C6-16A6E79C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D560-9E7A-4733-8C51-A9BCA0D45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81074-3F0D-4833-B367-459090A9D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999D6-12DD-49E1-A8E9-AC6178AD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5C14-352C-4E38-8688-3A8AF46DBDF0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2A362-9FF2-442E-B514-471B86F0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83D77-4EFC-435C-B678-2AE79B47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9C53-2DCA-4314-92F9-E5E387F15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1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7E13-4D48-4E0B-A2AF-D7AE63A4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BEF76-F6A1-4A7C-8CE3-4D8C7180A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4E26E-8847-43EE-8404-C67FD0D83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F1F0A-2413-4411-B9FD-87C2E3BB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5C14-352C-4E38-8688-3A8AF46DBDF0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ED251-0C31-4821-BE63-9DA52041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AE730-9123-4208-AF17-85C3FDDB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9C53-2DCA-4314-92F9-E5E387F15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76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B47B1-224F-4E83-9AE7-EC4DFB5D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8E3F2-836F-4EE5-B774-E1000E92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A90E-0AC6-4CC5-B9B9-81B072117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5C14-352C-4E38-8688-3A8AF46DBDF0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DC67-FAD2-45F9-92CE-F90AF1E2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C8C5B-E34F-4A73-9933-A704C11B4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9C53-2DCA-4314-92F9-E5E387F15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5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CF26-4C0A-44D1-AB2C-A991D07D1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Simulations of ISING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EF44A-5F48-46B3-93C0-0DA293899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For square lattice and triangular lattice under various conditions for antiferromagnetic cases</a:t>
            </a:r>
          </a:p>
        </p:txBody>
      </p:sp>
    </p:spTree>
    <p:extLst>
      <p:ext uri="{BB962C8B-B14F-4D97-AF65-F5344CB8AC3E}">
        <p14:creationId xmlns:p14="http://schemas.microsoft.com/office/powerpoint/2010/main" val="67207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812C4E-2B5A-4E36-8E51-F75CFE98860B}"/>
              </a:ext>
            </a:extLst>
          </p:cNvPr>
          <p:cNvSpPr txBox="1"/>
          <p:nvPr/>
        </p:nvSpPr>
        <p:spPr>
          <a:xfrm>
            <a:off x="943028" y="3883741"/>
            <a:ext cx="490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Hysteresis loop for square lattice at T=0.5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DEFC3-26D6-49CD-B67C-DCD9BA2C4FC9}"/>
              </a:ext>
            </a:extLst>
          </p:cNvPr>
          <p:cNvSpPr txBox="1"/>
          <p:nvPr/>
        </p:nvSpPr>
        <p:spPr>
          <a:xfrm>
            <a:off x="7305367" y="3883741"/>
            <a:ext cx="490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Hysteresis loop for triangular lattice at T=0.5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D9EB0-DB9A-4F7A-A0EA-C74B57FE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3" y="352337"/>
            <a:ext cx="5081158" cy="3531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398D8-B863-4ADD-A9C0-A800D7DF8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18" y="352336"/>
            <a:ext cx="5081158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4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83C634-8249-4F2C-8B32-7AFECA60B0B9}"/>
              </a:ext>
            </a:extLst>
          </p:cNvPr>
          <p:cNvSpPr txBox="1"/>
          <p:nvPr/>
        </p:nvSpPr>
        <p:spPr>
          <a:xfrm>
            <a:off x="589935" y="5004619"/>
            <a:ext cx="497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 of magnetization for quenching for square lattice T=0.5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DD2A3-991A-47DA-A343-09BE04C0C09A}"/>
              </a:ext>
            </a:extLst>
          </p:cNvPr>
          <p:cNvSpPr txBox="1"/>
          <p:nvPr/>
        </p:nvSpPr>
        <p:spPr>
          <a:xfrm>
            <a:off x="6821381" y="5004619"/>
            <a:ext cx="497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 of magnetization for quenching for triangular lattice T=0.5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D9716-9426-4240-947D-0881AB35D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0" y="1473213"/>
            <a:ext cx="4979534" cy="3531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913AC-4AE9-4CE5-965F-DC006A3C6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01" y="1473214"/>
            <a:ext cx="4979534" cy="35314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9E3E6A-B5E5-4944-A133-8C8ED5A01908}"/>
              </a:ext>
            </a:extLst>
          </p:cNvPr>
          <p:cNvSpPr txBox="1"/>
          <p:nvPr/>
        </p:nvSpPr>
        <p:spPr>
          <a:xfrm>
            <a:off x="1111045" y="216310"/>
            <a:ext cx="932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QUENCHING For anti-ferromagnetic case J1=-1 and J2=-1</a:t>
            </a:r>
          </a:p>
        </p:txBody>
      </p:sp>
    </p:spTree>
    <p:extLst>
      <p:ext uri="{BB962C8B-B14F-4D97-AF65-F5344CB8AC3E}">
        <p14:creationId xmlns:p14="http://schemas.microsoft.com/office/powerpoint/2010/main" val="88906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7EBE8B-86C7-4C96-82D4-4BBB79DC1FA9}"/>
              </a:ext>
            </a:extLst>
          </p:cNvPr>
          <p:cNvSpPr txBox="1"/>
          <p:nvPr/>
        </p:nvSpPr>
        <p:spPr>
          <a:xfrm>
            <a:off x="530941" y="5597653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Square Lattice</a:t>
            </a:r>
          </a:p>
          <a:p>
            <a:pPr algn="ctr"/>
            <a:r>
              <a:rPr lang="en-IN" dirty="0"/>
              <a:t>A constant external magnetic field H=0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0ECCB-FDDE-409E-9A86-6F4C941176AE}"/>
              </a:ext>
            </a:extLst>
          </p:cNvPr>
          <p:cNvSpPr txBox="1"/>
          <p:nvPr/>
        </p:nvSpPr>
        <p:spPr>
          <a:xfrm>
            <a:off x="6869322" y="5597652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Triangular Lattice</a:t>
            </a:r>
          </a:p>
          <a:p>
            <a:pPr algn="ctr"/>
            <a:r>
              <a:rPr lang="en-IN" dirty="0"/>
              <a:t>A constant external magnetic field H=0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92E9C-5319-4000-B7C0-4B9081CD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7" y="2066247"/>
            <a:ext cx="4979534" cy="3531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9FA7E1-28F4-4C1C-9F69-7101FDFD9A87}"/>
              </a:ext>
            </a:extLst>
          </p:cNvPr>
          <p:cNvSpPr txBox="1"/>
          <p:nvPr/>
        </p:nvSpPr>
        <p:spPr>
          <a:xfrm>
            <a:off x="1111045" y="216310"/>
            <a:ext cx="932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Magnetization vs temperature for anti-ferromagnetic case J1=-1 J2=-1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1BAB14-C3E5-4A33-A504-2F5D3B16C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92" y="2066247"/>
            <a:ext cx="5106563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2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7EBE8B-86C7-4C96-82D4-4BBB79DC1FA9}"/>
              </a:ext>
            </a:extLst>
          </p:cNvPr>
          <p:cNvSpPr txBox="1"/>
          <p:nvPr/>
        </p:nvSpPr>
        <p:spPr>
          <a:xfrm>
            <a:off x="304800" y="5555226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Square Lattice</a:t>
            </a:r>
          </a:p>
          <a:p>
            <a:pPr algn="ctr"/>
            <a:r>
              <a:rPr lang="en-IN" dirty="0"/>
              <a:t>A constant external magnetic field H=0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0ECCB-FDDE-409E-9A86-6F4C941176AE}"/>
              </a:ext>
            </a:extLst>
          </p:cNvPr>
          <p:cNvSpPr txBox="1"/>
          <p:nvPr/>
        </p:nvSpPr>
        <p:spPr>
          <a:xfrm>
            <a:off x="6800496" y="5555226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Triangular Lattice</a:t>
            </a:r>
          </a:p>
          <a:p>
            <a:pPr algn="ctr"/>
            <a:r>
              <a:rPr lang="en-IN" dirty="0"/>
              <a:t>A constant external magnetic field H=0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FF4E52-7B68-4C17-A732-F597FD2C0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1" y="2023821"/>
            <a:ext cx="4903317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6169A8-BED4-4C8D-9734-21646AEBA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84" y="2023821"/>
            <a:ext cx="5004940" cy="3531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2977AA-94F9-4BA6-8EA9-28D6FFBAF295}"/>
              </a:ext>
            </a:extLst>
          </p:cNvPr>
          <p:cNvSpPr txBox="1"/>
          <p:nvPr/>
        </p:nvSpPr>
        <p:spPr>
          <a:xfrm>
            <a:off x="806245" y="194778"/>
            <a:ext cx="1087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Magnetization(staggered) vs temperature for anti-ferromagnetic case J1=-1 J2=-1</a:t>
            </a:r>
          </a:p>
        </p:txBody>
      </p:sp>
    </p:spTree>
    <p:extLst>
      <p:ext uri="{BB962C8B-B14F-4D97-AF65-F5344CB8AC3E}">
        <p14:creationId xmlns:p14="http://schemas.microsoft.com/office/powerpoint/2010/main" val="324597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7EBE8B-86C7-4C96-82D4-4BBB79DC1FA9}"/>
              </a:ext>
            </a:extLst>
          </p:cNvPr>
          <p:cNvSpPr txBox="1"/>
          <p:nvPr/>
        </p:nvSpPr>
        <p:spPr>
          <a:xfrm>
            <a:off x="530941" y="5624051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Square Lattice</a:t>
            </a:r>
          </a:p>
          <a:p>
            <a:pPr algn="ctr"/>
            <a:r>
              <a:rPr lang="en-IN" dirty="0"/>
              <a:t>A constant external magnetic field H=0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0ECCB-FDDE-409E-9A86-6F4C941176AE}"/>
              </a:ext>
            </a:extLst>
          </p:cNvPr>
          <p:cNvSpPr txBox="1"/>
          <p:nvPr/>
        </p:nvSpPr>
        <p:spPr>
          <a:xfrm>
            <a:off x="6888987" y="5624050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Triangular Lattice</a:t>
            </a:r>
          </a:p>
          <a:p>
            <a:pPr algn="ctr"/>
            <a:r>
              <a:rPr lang="en-IN" dirty="0"/>
              <a:t>A constant external magnetic field H=0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AC04B-81C2-4C46-858C-4449E160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115" y="1084293"/>
            <a:ext cx="2438611" cy="602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618445-3E5F-4DD8-9A5C-74F0590CF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5" y="2092645"/>
            <a:ext cx="5055752" cy="3531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BACDC6-02AD-4056-AD92-4FD87A718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73" y="2092644"/>
            <a:ext cx="5157375" cy="3531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AAE7FC-97CE-4635-92F1-16A299FC02D6}"/>
              </a:ext>
            </a:extLst>
          </p:cNvPr>
          <p:cNvSpPr txBox="1"/>
          <p:nvPr/>
        </p:nvSpPr>
        <p:spPr>
          <a:xfrm>
            <a:off x="1111045" y="216310"/>
            <a:ext cx="1032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Susceptibility(staggered) vs temperature for anti-ferromagnetic case J1=-1 J2=-1</a:t>
            </a:r>
          </a:p>
        </p:txBody>
      </p:sp>
    </p:spTree>
    <p:extLst>
      <p:ext uri="{BB962C8B-B14F-4D97-AF65-F5344CB8AC3E}">
        <p14:creationId xmlns:p14="http://schemas.microsoft.com/office/powerpoint/2010/main" val="214227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7EBE8B-86C7-4C96-82D4-4BBB79DC1FA9}"/>
              </a:ext>
            </a:extLst>
          </p:cNvPr>
          <p:cNvSpPr txBox="1"/>
          <p:nvPr/>
        </p:nvSpPr>
        <p:spPr>
          <a:xfrm>
            <a:off x="668594" y="5776106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Square Lattice</a:t>
            </a:r>
          </a:p>
          <a:p>
            <a:pPr algn="ctr"/>
            <a:r>
              <a:rPr lang="en-IN" dirty="0"/>
              <a:t>A constant external magnetic field H=0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0ECCB-FDDE-409E-9A86-6F4C941176AE}"/>
              </a:ext>
            </a:extLst>
          </p:cNvPr>
          <p:cNvSpPr txBox="1"/>
          <p:nvPr/>
        </p:nvSpPr>
        <p:spPr>
          <a:xfrm>
            <a:off x="6784258" y="5776106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Triangular Lattice</a:t>
            </a:r>
          </a:p>
          <a:p>
            <a:pPr algn="ctr"/>
            <a:r>
              <a:rPr lang="en-IN" dirty="0"/>
              <a:t>A constant external magnetic field H=0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1EC5F-786A-4841-87B0-8E2331D22BD7}"/>
              </a:ext>
            </a:extLst>
          </p:cNvPr>
          <p:cNvSpPr txBox="1"/>
          <p:nvPr/>
        </p:nvSpPr>
        <p:spPr>
          <a:xfrm>
            <a:off x="1111045" y="216310"/>
            <a:ext cx="932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Specific heat vs temperature for anti-ferromagnetic case J1=-1 J2=-1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CE572-30AF-4C00-9926-FB11C0C09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4" y="758728"/>
            <a:ext cx="5055752" cy="3531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0E7439-CD9C-4B08-8903-96D7DE4A9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05" y="4112341"/>
            <a:ext cx="2312362" cy="15911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EECE31-D54D-439D-9B45-09B6A1710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71" y="758728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9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7EBE8B-86C7-4C96-82D4-4BBB79DC1FA9}"/>
              </a:ext>
            </a:extLst>
          </p:cNvPr>
          <p:cNvSpPr txBox="1"/>
          <p:nvPr/>
        </p:nvSpPr>
        <p:spPr>
          <a:xfrm>
            <a:off x="530942" y="4621161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Square Lattice</a:t>
            </a:r>
          </a:p>
          <a:p>
            <a:pPr algn="ctr"/>
            <a:r>
              <a:rPr lang="en-IN" dirty="0"/>
              <a:t>A constant external magnetic field H=1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0ECCB-FDDE-409E-9A86-6F4C941176AE}"/>
              </a:ext>
            </a:extLst>
          </p:cNvPr>
          <p:cNvSpPr txBox="1"/>
          <p:nvPr/>
        </p:nvSpPr>
        <p:spPr>
          <a:xfrm>
            <a:off x="6800496" y="4588895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Triangular Lattice</a:t>
            </a:r>
          </a:p>
          <a:p>
            <a:pPr algn="ctr"/>
            <a:r>
              <a:rPr lang="en-IN" dirty="0"/>
              <a:t>A constant external magnetic field H=1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C5BE8-38CF-435A-A776-563903AB3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23" y="739064"/>
            <a:ext cx="4979534" cy="3531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56E1BF-DEFC-4DE3-8979-02699FAC8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43" y="611246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7EBE8B-86C7-4C96-82D4-4BBB79DC1FA9}"/>
              </a:ext>
            </a:extLst>
          </p:cNvPr>
          <p:cNvSpPr txBox="1"/>
          <p:nvPr/>
        </p:nvSpPr>
        <p:spPr>
          <a:xfrm>
            <a:off x="619432" y="5535561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Square Lattice</a:t>
            </a:r>
          </a:p>
          <a:p>
            <a:pPr algn="ctr"/>
            <a:r>
              <a:rPr lang="en-IN" dirty="0"/>
              <a:t>A constant external magnetic field H=1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0ECCB-FDDE-409E-9A86-6F4C941176AE}"/>
              </a:ext>
            </a:extLst>
          </p:cNvPr>
          <p:cNvSpPr txBox="1"/>
          <p:nvPr/>
        </p:nvSpPr>
        <p:spPr>
          <a:xfrm>
            <a:off x="6820160" y="5535561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Triangular Lattice</a:t>
            </a:r>
          </a:p>
          <a:p>
            <a:pPr algn="ctr"/>
            <a:r>
              <a:rPr lang="en-IN" dirty="0"/>
              <a:t>A constant external magnetic field H=1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8F583-12F6-435B-9974-1D203F0052B2}"/>
              </a:ext>
            </a:extLst>
          </p:cNvPr>
          <p:cNvSpPr txBox="1"/>
          <p:nvPr/>
        </p:nvSpPr>
        <p:spPr>
          <a:xfrm>
            <a:off x="806245" y="194778"/>
            <a:ext cx="1087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Magnetization(staggered) vs temperature for anti-ferromagnetic case J1=-1 J2=-1; H=1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B833B-3FC4-469F-8056-DF02CE34C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07" y="1330299"/>
            <a:ext cx="5004940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07346C-F659-405A-946D-826841397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91" y="1330299"/>
            <a:ext cx="491602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4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7EBE8B-86C7-4C96-82D4-4BBB79DC1FA9}"/>
              </a:ext>
            </a:extLst>
          </p:cNvPr>
          <p:cNvSpPr txBox="1"/>
          <p:nvPr/>
        </p:nvSpPr>
        <p:spPr>
          <a:xfrm>
            <a:off x="703777" y="5708267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Square Lattice</a:t>
            </a:r>
          </a:p>
          <a:p>
            <a:pPr algn="ctr"/>
            <a:r>
              <a:rPr lang="en-IN" dirty="0"/>
              <a:t>A constant external magnetic field H=1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0ECCB-FDDE-409E-9A86-6F4C941176AE}"/>
              </a:ext>
            </a:extLst>
          </p:cNvPr>
          <p:cNvSpPr txBox="1"/>
          <p:nvPr/>
        </p:nvSpPr>
        <p:spPr>
          <a:xfrm>
            <a:off x="6741503" y="5708266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Triangular Lattice</a:t>
            </a:r>
          </a:p>
          <a:p>
            <a:pPr algn="ctr"/>
            <a:r>
              <a:rPr lang="en-IN" dirty="0"/>
              <a:t>A constant external magnetic field H=1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A0E15-4F71-4E9C-BD08-8347D31351FE}"/>
              </a:ext>
            </a:extLst>
          </p:cNvPr>
          <p:cNvSpPr txBox="1"/>
          <p:nvPr/>
        </p:nvSpPr>
        <p:spPr>
          <a:xfrm>
            <a:off x="1111045" y="216310"/>
            <a:ext cx="1032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Susceptibility(staggered) vs temperature for anti-ferromagnetic case J1=-1 J2=-1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A4A15-6E37-4C9E-91AD-2E2F632E2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9" y="1014367"/>
            <a:ext cx="5157375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7A797-9AD9-4AA3-9963-0947F2633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06" y="4366706"/>
            <a:ext cx="1959256" cy="1341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A35CFC-6FF0-4774-A878-CAF10D028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03" y="1014366"/>
            <a:ext cx="5157375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8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296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Simulations of ISING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Simulations of ISING MODEL </dc:title>
  <dc:creator>kakdi dave</dc:creator>
  <cp:lastModifiedBy>kakdi dave</cp:lastModifiedBy>
  <cp:revision>16</cp:revision>
  <dcterms:created xsi:type="dcterms:W3CDTF">2021-07-11T18:17:02Z</dcterms:created>
  <dcterms:modified xsi:type="dcterms:W3CDTF">2021-07-15T16:32:52Z</dcterms:modified>
</cp:coreProperties>
</file>