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8"/>
  </p:notesMasterIdLst>
  <p:sldIdLst>
    <p:sldId id="257" r:id="rId5"/>
    <p:sldId id="265" r:id="rId6"/>
    <p:sldId id="291" r:id="rId7"/>
    <p:sldId id="374" r:id="rId8"/>
    <p:sldId id="288" r:id="rId9"/>
    <p:sldId id="356" r:id="rId10"/>
    <p:sldId id="375" r:id="rId11"/>
    <p:sldId id="376" r:id="rId12"/>
    <p:sldId id="377" r:id="rId13"/>
    <p:sldId id="378" r:id="rId14"/>
    <p:sldId id="381" r:id="rId15"/>
    <p:sldId id="380" r:id="rId16"/>
    <p:sldId id="357" r:id="rId17"/>
    <p:sldId id="379" r:id="rId18"/>
    <p:sldId id="382" r:id="rId19"/>
    <p:sldId id="386" r:id="rId20"/>
    <p:sldId id="384" r:id="rId21"/>
    <p:sldId id="385" r:id="rId22"/>
    <p:sldId id="312" r:id="rId23"/>
    <p:sldId id="383" r:id="rId24"/>
    <p:sldId id="313" r:id="rId25"/>
    <p:sldId id="338" r:id="rId26"/>
    <p:sldId id="342" r:id="rId2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extLst>
    <p:ext uri="{521415D9-36F7-43E2-AB2F-B90AF26B5E84}">
      <p14:sectionLst xmlns:p14="http://schemas.microsoft.com/office/powerpoint/2010/main">
        <p14:section name="Title" id="{B0F37957-54DC-4FE5-B685-DC74FD4CBFA6}">
          <p14:sldIdLst>
            <p14:sldId id="257"/>
            <p14:sldId id="265"/>
          </p14:sldIdLst>
        </p14:section>
        <p14:section name="Executive Summary" id="{8D3484D6-741D-4199-BD95-CAB3BDE8B8FE}">
          <p14:sldIdLst>
            <p14:sldId id="291"/>
            <p14:sldId id="374"/>
            <p14:sldId id="288"/>
          </p14:sldIdLst>
        </p14:section>
        <p14:section name="Methodology" id="{E712879E-B09F-40C9-B095-9273864D124A}">
          <p14:sldIdLst>
            <p14:sldId id="356"/>
            <p14:sldId id="375"/>
            <p14:sldId id="376"/>
            <p14:sldId id="377"/>
            <p14:sldId id="378"/>
          </p14:sldIdLst>
        </p14:section>
        <p14:section name="Feature matrix" id="{E44A21EE-BE5B-4E70-A16A-509BFC920CA0}">
          <p14:sldIdLst>
            <p14:sldId id="381"/>
            <p14:sldId id="380"/>
          </p14:sldIdLst>
        </p14:section>
        <p14:section name="Insights" id="{777A6362-CF20-4FC9-BCEE-B1819047FFFD}">
          <p14:sldIdLst>
            <p14:sldId id="357"/>
            <p14:sldId id="379"/>
            <p14:sldId id="382"/>
          </p14:sldIdLst>
        </p14:section>
        <p14:section name="Conclusion" id="{E2FB20F6-598E-4192-A0C9-B6D45FDB2495}">
          <p14:sldIdLst>
            <p14:sldId id="386"/>
            <p14:sldId id="384"/>
            <p14:sldId id="385"/>
          </p14:sldIdLst>
        </p14:section>
        <p14:section name="Recommendations" id="{52346A64-18E7-43F9-9FB4-94D7F622310B}">
          <p14:sldIdLst>
            <p14:sldId id="312"/>
            <p14:sldId id="383"/>
            <p14:sldId id="313"/>
            <p14:sldId id="338"/>
            <p14:sldId id="34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9A2806A-4C56-F8DB-6817-20D7D49D4969}" name="Shin, Jiyoon" initials="JS" userId="S::J_Shin@acs.org::ade8aeef-33e1-450d-81d1-60c5903dd3b4" providerId="AD"/>
  <p188:author id="{7CE015A5-A96A-87D9-81FD-D31DB3ACEAF9}" name="Palmer, Victoria" initials="PV" userId="S::v_palmer@acs.org::516cf41e-df84-4933-8dc1-eb302946e1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6"/>
    <a:srgbClr val="753307"/>
    <a:srgbClr val="FFCE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D3C35-02A8-87B4-FB90-06E1B42A0176}" v="5" dt="2025-06-09T14:27:37.664"/>
    <p1510:client id="{52860638-7433-9B4F-E5DD-E1F64860130D}" v="1" dt="2025-06-09T15:19:54.477"/>
    <p1510:client id="{B09AFE56-0101-98D1-6CCE-6429F2117CFC}" v="306" dt="2025-06-09T13:59:35.20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1" name="Shape 521"/>
          <p:cNvSpPr>
            <a:spLocks noGrp="1" noRot="1" noChangeAspect="1"/>
          </p:cNvSpPr>
          <p:nvPr>
            <p:ph type="sldImg"/>
          </p:nvPr>
        </p:nvSpPr>
        <p:spPr>
          <a:xfrm>
            <a:off x="1143000" y="685800"/>
            <a:ext cx="4572000" cy="3429000"/>
          </a:xfrm>
          <a:prstGeom prst="rect">
            <a:avLst/>
          </a:prstGeom>
        </p:spPr>
        <p:txBody>
          <a:bodyPr/>
          <a:lstStyle/>
          <a:p>
            <a:endParaRPr/>
          </a:p>
        </p:txBody>
      </p:sp>
      <p:sp>
        <p:nvSpPr>
          <p:cNvPr id="522" name="Shape 52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_Title Slide">
    <p:spTree>
      <p:nvGrpSpPr>
        <p:cNvPr id="1" name=""/>
        <p:cNvGrpSpPr/>
        <p:nvPr/>
      </p:nvGrpSpPr>
      <p:grpSpPr>
        <a:xfrm>
          <a:off x="0" y="0"/>
          <a:ext cx="0" cy="0"/>
          <a:chOff x="0" y="0"/>
          <a:chExt cx="0" cy="0"/>
        </a:xfrm>
      </p:grpSpPr>
      <p:sp>
        <p:nvSpPr>
          <p:cNvPr id="15" name="Rectangle 3"/>
          <p:cNvSpPr/>
          <p:nvPr/>
        </p:nvSpPr>
        <p:spPr>
          <a:xfrm>
            <a:off x="0" y="1143000"/>
            <a:ext cx="6986588" cy="4019550"/>
          </a:xfrm>
          <a:prstGeom prst="rect">
            <a:avLst/>
          </a:prstGeom>
          <a:solidFill>
            <a:srgbClr val="0039A6"/>
          </a:solidFill>
          <a:ln w="12700">
            <a:miter lim="400000"/>
          </a:ln>
        </p:spPr>
        <p:txBody>
          <a:bodyPr lIns="45719" rIns="45719" anchor="ctr"/>
          <a:lstStyle/>
          <a:p>
            <a:endParaRPr/>
          </a:p>
        </p:txBody>
      </p:sp>
      <p:sp>
        <p:nvSpPr>
          <p:cNvPr id="16" name="Rectangle 8"/>
          <p:cNvSpPr/>
          <p:nvPr/>
        </p:nvSpPr>
        <p:spPr>
          <a:xfrm>
            <a:off x="0" y="0"/>
            <a:ext cx="6986588" cy="1169988"/>
          </a:xfrm>
          <a:prstGeom prst="rect">
            <a:avLst/>
          </a:prstGeom>
          <a:solidFill>
            <a:srgbClr val="FDC82F"/>
          </a:solidFill>
          <a:ln w="12700">
            <a:miter lim="400000"/>
          </a:ln>
        </p:spPr>
        <p:txBody>
          <a:bodyPr lIns="45719" rIns="45719" anchor="ctr"/>
          <a:lstStyle/>
          <a:p>
            <a:endParaRPr/>
          </a:p>
        </p:txBody>
      </p:sp>
      <p:sp>
        <p:nvSpPr>
          <p:cNvPr id="17" name="Line 9"/>
          <p:cNvSpPr/>
          <p:nvPr/>
        </p:nvSpPr>
        <p:spPr>
          <a:xfrm flipV="1">
            <a:off x="358774" y="0"/>
            <a:ext cx="2" cy="5143500"/>
          </a:xfrm>
          <a:prstGeom prst="line">
            <a:avLst/>
          </a:prstGeom>
          <a:ln>
            <a:solidFill>
              <a:schemeClr val="accent3">
                <a:lumOff val="44000"/>
              </a:schemeClr>
            </a:solidFill>
          </a:ln>
        </p:spPr>
        <p:txBody>
          <a:bodyPr lIns="45719" rIns="45719"/>
          <a:lstStyle/>
          <a:p>
            <a:endParaRPr/>
          </a:p>
        </p:txBody>
      </p:sp>
      <p:pic>
        <p:nvPicPr>
          <p:cNvPr id="18" name="Picture 14" descr="Picture 14"/>
          <p:cNvPicPr>
            <a:picLocks noChangeAspect="1"/>
          </p:cNvPicPr>
          <p:nvPr/>
        </p:nvPicPr>
        <p:blipFill>
          <a:blip r:embed="rId2"/>
          <a:stretch>
            <a:fillRect/>
          </a:stretch>
        </p:blipFill>
        <p:spPr>
          <a:xfrm>
            <a:off x="7215188" y="914400"/>
            <a:ext cx="1693863" cy="534988"/>
          </a:xfrm>
          <a:prstGeom prst="rect">
            <a:avLst/>
          </a:prstGeom>
          <a:ln w="12700">
            <a:miter lim="400000"/>
          </a:ln>
        </p:spPr>
      </p:pic>
      <p:sp>
        <p:nvSpPr>
          <p:cNvPr id="19" name="Title Text"/>
          <p:cNvSpPr txBox="1">
            <a:spLocks noGrp="1"/>
          </p:cNvSpPr>
          <p:nvPr>
            <p:ph type="title"/>
          </p:nvPr>
        </p:nvSpPr>
        <p:spPr>
          <a:xfrm>
            <a:off x="804672" y="1977629"/>
            <a:ext cx="5329238" cy="1913335"/>
          </a:xfrm>
          <a:prstGeom prst="rect">
            <a:avLst/>
          </a:prstGeom>
        </p:spPr>
        <p:txBody>
          <a:bodyPr>
            <a:normAutofit/>
          </a:bodyPr>
          <a:lstStyle>
            <a:lvl1pPr>
              <a:defRPr sz="3200" b="0">
                <a:solidFill>
                  <a:schemeClr val="accent3">
                    <a:lumOff val="44000"/>
                  </a:schemeClr>
                </a:solidFill>
              </a:defRPr>
            </a:lvl1pPr>
          </a:lstStyle>
          <a:p>
            <a:r>
              <a:rPr lang="en-US"/>
              <a:t>Click to edit Master title style</a:t>
            </a:r>
            <a:endParaRPr/>
          </a:p>
        </p:txBody>
      </p:sp>
      <p:sp>
        <p:nvSpPr>
          <p:cNvPr id="20" name="Body Level One…"/>
          <p:cNvSpPr txBox="1">
            <a:spLocks noGrp="1"/>
          </p:cNvSpPr>
          <p:nvPr>
            <p:ph type="body" sz="quarter" idx="1"/>
          </p:nvPr>
        </p:nvSpPr>
        <p:spPr>
          <a:xfrm>
            <a:off x="827088" y="4105275"/>
            <a:ext cx="5329239" cy="681038"/>
          </a:xfrm>
          <a:prstGeom prst="rect">
            <a:avLst/>
          </a:prstGeom>
        </p:spPr>
        <p:txBody>
          <a:bodyPr>
            <a:normAutofit/>
          </a:bodyPr>
          <a:lstStyle>
            <a:lvl1pPr marL="0" indent="0">
              <a:spcBef>
                <a:spcPts val="500"/>
              </a:spcBef>
              <a:buSzTx/>
              <a:buNone/>
              <a:defRPr sz="1200">
                <a:solidFill>
                  <a:schemeClr val="accent3">
                    <a:lumOff val="44000"/>
                  </a:schemeClr>
                </a:solidFill>
              </a:defRPr>
            </a:lvl1pPr>
            <a:lvl2pPr marL="671512" indent="-214312">
              <a:spcBef>
                <a:spcPts val="500"/>
              </a:spcBef>
              <a:defRPr sz="1200">
                <a:solidFill>
                  <a:schemeClr val="accent3">
                    <a:lumOff val="44000"/>
                  </a:schemeClr>
                </a:solidFill>
              </a:defRPr>
            </a:lvl2pPr>
            <a:lvl3pPr marL="1110342" indent="-195942">
              <a:spcBef>
                <a:spcPts val="500"/>
              </a:spcBef>
              <a:defRPr sz="1200">
                <a:solidFill>
                  <a:schemeClr val="accent3">
                    <a:lumOff val="44000"/>
                  </a:schemeClr>
                </a:solidFill>
              </a:defRPr>
            </a:lvl3pPr>
            <a:lvl4pPr marL="1600200" indent="-228600">
              <a:spcBef>
                <a:spcPts val="500"/>
              </a:spcBef>
              <a:defRPr sz="1200">
                <a:solidFill>
                  <a:schemeClr val="accent3">
                    <a:lumOff val="44000"/>
                  </a:schemeClr>
                </a:solidFill>
              </a:defRPr>
            </a:lvl4pPr>
            <a:lvl5pPr marL="2103120" indent="-274320">
              <a:spcBef>
                <a:spcPts val="500"/>
              </a:spcBef>
              <a:defRPr sz="1200">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1"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1_Section Header">
    <p:spTree>
      <p:nvGrpSpPr>
        <p:cNvPr id="1" name=""/>
        <p:cNvGrpSpPr/>
        <p:nvPr/>
      </p:nvGrpSpPr>
      <p:grpSpPr>
        <a:xfrm>
          <a:off x="0" y="0"/>
          <a:ext cx="0" cy="0"/>
          <a:chOff x="0" y="0"/>
          <a:chExt cx="0" cy="0"/>
        </a:xfrm>
      </p:grpSpPr>
      <p:sp>
        <p:nvSpPr>
          <p:cNvPr id="152"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153"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154"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155"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156" name="Title Text"/>
          <p:cNvSpPr txBox="1">
            <a:spLocks noGrp="1"/>
          </p:cNvSpPr>
          <p:nvPr>
            <p:ph type="title"/>
          </p:nvPr>
        </p:nvSpPr>
        <p:spPr>
          <a:xfrm>
            <a:off x="722312" y="3305176"/>
            <a:ext cx="7772401" cy="1021557"/>
          </a:xfrm>
          <a:prstGeom prst="rect">
            <a:avLst/>
          </a:prstGeom>
        </p:spPr>
        <p:txBody>
          <a:bodyPr anchor="t">
            <a:normAutofit/>
          </a:bodyPr>
          <a:lstStyle>
            <a:lvl1pPr>
              <a:defRPr sz="4000" cap="all"/>
            </a:lvl1pPr>
          </a:lstStyle>
          <a:p>
            <a:r>
              <a:rPr lang="en-US"/>
              <a:t>Click to edit Master title style</a:t>
            </a:r>
            <a:endParaRPr/>
          </a:p>
        </p:txBody>
      </p:sp>
      <p:sp>
        <p:nvSpPr>
          <p:cNvPr id="157" name="Body Level One…"/>
          <p:cNvSpPr txBox="1">
            <a:spLocks noGrp="1"/>
          </p:cNvSpPr>
          <p:nvPr>
            <p:ph type="body" sz="quarter" idx="1"/>
          </p:nvPr>
        </p:nvSpPr>
        <p:spPr>
          <a:xfrm>
            <a:off x="722312" y="2180034"/>
            <a:ext cx="7772401" cy="1125141"/>
          </a:xfrm>
          <a:prstGeom prst="rect">
            <a:avLst/>
          </a:prstGeom>
        </p:spPr>
        <p:txBody>
          <a:bodyPr anchor="b">
            <a:normAutofit/>
          </a:bodyPr>
          <a:lstStyle>
            <a:lvl1pPr marL="0" indent="0">
              <a:spcBef>
                <a:spcPts val="400"/>
              </a:spcBef>
              <a:buSzTx/>
              <a:buNone/>
              <a:defRPr sz="2000">
                <a:solidFill>
                  <a:schemeClr val="accent3">
                    <a:lumOff val="44000"/>
                  </a:schemeClr>
                </a:solidFill>
              </a:defRPr>
            </a:lvl1pPr>
            <a:lvl2pPr marL="0" indent="457200">
              <a:spcBef>
                <a:spcPts val="400"/>
              </a:spcBef>
              <a:buSzTx/>
              <a:buNone/>
              <a:defRPr sz="2000">
                <a:solidFill>
                  <a:schemeClr val="accent3">
                    <a:lumOff val="44000"/>
                  </a:schemeClr>
                </a:solidFill>
              </a:defRPr>
            </a:lvl2pPr>
            <a:lvl3pPr marL="0" indent="914400">
              <a:spcBef>
                <a:spcPts val="400"/>
              </a:spcBef>
              <a:buSzTx/>
              <a:buNone/>
              <a:defRPr sz="2000">
                <a:solidFill>
                  <a:schemeClr val="accent3">
                    <a:lumOff val="44000"/>
                  </a:schemeClr>
                </a:solidFill>
              </a:defRPr>
            </a:lvl3pPr>
            <a:lvl4pPr marL="0" indent="1371600">
              <a:spcBef>
                <a:spcPts val="400"/>
              </a:spcBef>
              <a:buSzTx/>
              <a:buNone/>
              <a:defRPr sz="2000">
                <a:solidFill>
                  <a:schemeClr val="accent3">
                    <a:lumOff val="44000"/>
                  </a:schemeClr>
                </a:solidFill>
              </a:defRPr>
            </a:lvl4pPr>
            <a:lvl5pPr marL="0" indent="1828800">
              <a:spcBef>
                <a:spcPts val="400"/>
              </a:spcBef>
              <a:buSzTx/>
              <a:buNone/>
              <a:defRPr sz="2000">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8"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165"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166"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167"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168"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169" name="Title Text"/>
          <p:cNvSpPr txBox="1">
            <a:spLocks noGrp="1"/>
          </p:cNvSpPr>
          <p:nvPr>
            <p:ph type="title"/>
          </p:nvPr>
        </p:nvSpPr>
        <p:spPr>
          <a:xfrm>
            <a:off x="468312" y="239713"/>
            <a:ext cx="5975351" cy="708026"/>
          </a:xfrm>
          <a:prstGeom prst="rect">
            <a:avLst/>
          </a:prstGeom>
        </p:spPr>
        <p:txBody>
          <a:bodyPr>
            <a:normAutofit/>
          </a:bodyPr>
          <a:lstStyle/>
          <a:p>
            <a:r>
              <a:rPr lang="en-US"/>
              <a:t>Click to edit Master title style</a:t>
            </a:r>
            <a:endParaRPr/>
          </a:p>
        </p:txBody>
      </p:sp>
      <p:sp>
        <p:nvSpPr>
          <p:cNvPr id="170" name="Body Level One…"/>
          <p:cNvSpPr txBox="1">
            <a:spLocks noGrp="1"/>
          </p:cNvSpPr>
          <p:nvPr>
            <p:ph type="body" sz="half" idx="1"/>
          </p:nvPr>
        </p:nvSpPr>
        <p:spPr>
          <a:xfrm>
            <a:off x="457200" y="1329928"/>
            <a:ext cx="4038600" cy="3264696"/>
          </a:xfrm>
          <a:prstGeom prst="rect">
            <a:avLst/>
          </a:prstGeom>
        </p:spPr>
        <p:txBody>
          <a:bodyPr>
            <a:normAutofit/>
          </a:bodyPr>
          <a:lstStyle>
            <a:lvl1pPr>
              <a:spcBef>
                <a:spcPts val="600"/>
              </a:spcBef>
              <a:defRPr sz="2800">
                <a:solidFill>
                  <a:schemeClr val="accent3">
                    <a:lumOff val="44000"/>
                  </a:schemeClr>
                </a:solidFill>
              </a:defRPr>
            </a:lvl1pPr>
            <a:lvl2pPr marL="790575" indent="-333375">
              <a:spcBef>
                <a:spcPts val="600"/>
              </a:spcBef>
              <a:defRPr sz="2800">
                <a:solidFill>
                  <a:schemeClr val="accent3">
                    <a:lumOff val="44000"/>
                  </a:schemeClr>
                </a:solidFill>
              </a:defRPr>
            </a:lvl2pPr>
            <a:lvl3pPr marL="1234439" indent="-320039">
              <a:spcBef>
                <a:spcPts val="600"/>
              </a:spcBef>
              <a:defRPr sz="2800">
                <a:solidFill>
                  <a:schemeClr val="accent3">
                    <a:lumOff val="44000"/>
                  </a:schemeClr>
                </a:solidFill>
              </a:defRPr>
            </a:lvl3pPr>
            <a:lvl4pPr marL="1727200" indent="-355600">
              <a:spcBef>
                <a:spcPts val="600"/>
              </a:spcBef>
              <a:defRPr sz="2800">
                <a:solidFill>
                  <a:schemeClr val="accent3">
                    <a:lumOff val="44000"/>
                  </a:schemeClr>
                </a:solidFill>
              </a:defRPr>
            </a:lvl4pPr>
            <a:lvl5pPr marL="2184400" indent="-355600">
              <a:spcBef>
                <a:spcPts val="600"/>
              </a:spcBef>
              <a:defRPr sz="2800">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71"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78"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179"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180"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181"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182" name="Title Text"/>
          <p:cNvSpPr txBox="1">
            <a:spLocks noGrp="1"/>
          </p:cNvSpPr>
          <p:nvPr>
            <p:ph type="title"/>
          </p:nvPr>
        </p:nvSpPr>
        <p:spPr>
          <a:xfrm>
            <a:off x="457200" y="205978"/>
            <a:ext cx="8229600" cy="857251"/>
          </a:xfrm>
          <a:prstGeom prst="rect">
            <a:avLst/>
          </a:prstGeom>
        </p:spPr>
        <p:txBody>
          <a:bodyPr>
            <a:normAutofit/>
          </a:bodyPr>
          <a:lstStyle/>
          <a:p>
            <a:r>
              <a:rPr lang="en-US"/>
              <a:t>Click to edit Master title style</a:t>
            </a:r>
            <a:endParaRPr/>
          </a:p>
        </p:txBody>
      </p:sp>
      <p:sp>
        <p:nvSpPr>
          <p:cNvPr id="183" name="Body Level One…"/>
          <p:cNvSpPr txBox="1">
            <a:spLocks noGrp="1"/>
          </p:cNvSpPr>
          <p:nvPr>
            <p:ph type="body" sz="quarter" idx="1"/>
          </p:nvPr>
        </p:nvSpPr>
        <p:spPr>
          <a:xfrm>
            <a:off x="457200" y="1151334"/>
            <a:ext cx="4040188" cy="479823"/>
          </a:xfrm>
          <a:prstGeom prst="rect">
            <a:avLst/>
          </a:prstGeom>
        </p:spPr>
        <p:txBody>
          <a:bodyPr anchor="b">
            <a:normAutofit/>
          </a:bodyPr>
          <a:lstStyle>
            <a:lvl1pPr marL="0" indent="0">
              <a:spcBef>
                <a:spcPts val="500"/>
              </a:spcBef>
              <a:buSzTx/>
              <a:buNone/>
              <a:defRPr sz="2400" b="1">
                <a:solidFill>
                  <a:schemeClr val="accent3">
                    <a:lumOff val="44000"/>
                  </a:schemeClr>
                </a:solidFill>
              </a:defRPr>
            </a:lvl1pPr>
            <a:lvl2pPr marL="0" indent="457200">
              <a:spcBef>
                <a:spcPts val="500"/>
              </a:spcBef>
              <a:buSzTx/>
              <a:buNone/>
              <a:defRPr sz="2400" b="1">
                <a:solidFill>
                  <a:schemeClr val="accent3">
                    <a:lumOff val="44000"/>
                  </a:schemeClr>
                </a:solidFill>
              </a:defRPr>
            </a:lvl2pPr>
            <a:lvl3pPr marL="0" indent="914400">
              <a:spcBef>
                <a:spcPts val="500"/>
              </a:spcBef>
              <a:buSzTx/>
              <a:buNone/>
              <a:defRPr sz="2400" b="1">
                <a:solidFill>
                  <a:schemeClr val="accent3">
                    <a:lumOff val="44000"/>
                  </a:schemeClr>
                </a:solidFill>
              </a:defRPr>
            </a:lvl3pPr>
            <a:lvl4pPr marL="0" indent="1371600">
              <a:spcBef>
                <a:spcPts val="500"/>
              </a:spcBef>
              <a:buSzTx/>
              <a:buNone/>
              <a:defRPr sz="2400" b="1">
                <a:solidFill>
                  <a:schemeClr val="accent3">
                    <a:lumOff val="44000"/>
                  </a:schemeClr>
                </a:solidFill>
              </a:defRPr>
            </a:lvl4pPr>
            <a:lvl5pPr marL="0" indent="1828800">
              <a:spcBef>
                <a:spcPts val="500"/>
              </a:spcBef>
              <a:buSzTx/>
              <a:buNone/>
              <a:defRPr sz="2400" b="1">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84" name="Text Placeholder 4"/>
          <p:cNvSpPr>
            <a:spLocks noGrp="1"/>
          </p:cNvSpPr>
          <p:nvPr>
            <p:ph type="body" sz="quarter" idx="13"/>
          </p:nvPr>
        </p:nvSpPr>
        <p:spPr>
          <a:xfrm>
            <a:off x="4645026" y="1151334"/>
            <a:ext cx="4041776" cy="479823"/>
          </a:xfrm>
          <a:prstGeom prst="rect">
            <a:avLst/>
          </a:prstGeom>
        </p:spPr>
        <p:txBody>
          <a:bodyPr anchor="b">
            <a:normAutofit/>
          </a:bodyPr>
          <a:lstStyle/>
          <a:p>
            <a:pPr marL="0" lvl="0" indent="0">
              <a:spcBef>
                <a:spcPts val="500"/>
              </a:spcBef>
              <a:buSzTx/>
              <a:buNone/>
              <a:defRPr sz="2400" b="1">
                <a:solidFill>
                  <a:schemeClr val="accent3">
                    <a:lumOff val="44000"/>
                  </a:schemeClr>
                </a:solidFill>
              </a:defRPr>
            </a:pPr>
            <a:r>
              <a:rPr lang="en-US"/>
              <a:t>Click to edit Master text styles</a:t>
            </a:r>
          </a:p>
        </p:txBody>
      </p:sp>
      <p:sp>
        <p:nvSpPr>
          <p:cNvPr id="185"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_Title Only">
    <p:spTree>
      <p:nvGrpSpPr>
        <p:cNvPr id="1" name=""/>
        <p:cNvGrpSpPr/>
        <p:nvPr/>
      </p:nvGrpSpPr>
      <p:grpSpPr>
        <a:xfrm>
          <a:off x="0" y="0"/>
          <a:ext cx="0" cy="0"/>
          <a:chOff x="0" y="0"/>
          <a:chExt cx="0" cy="0"/>
        </a:xfrm>
      </p:grpSpPr>
      <p:sp>
        <p:nvSpPr>
          <p:cNvPr id="192"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193"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194"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195"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196" name="Title Text"/>
          <p:cNvSpPr txBox="1">
            <a:spLocks noGrp="1"/>
          </p:cNvSpPr>
          <p:nvPr>
            <p:ph type="title"/>
          </p:nvPr>
        </p:nvSpPr>
        <p:spPr>
          <a:xfrm>
            <a:off x="468312" y="239713"/>
            <a:ext cx="5975351" cy="708026"/>
          </a:xfrm>
          <a:prstGeom prst="rect">
            <a:avLst/>
          </a:prstGeom>
        </p:spPr>
        <p:txBody>
          <a:bodyPr>
            <a:normAutofit/>
          </a:bodyPr>
          <a:lstStyle/>
          <a:p>
            <a:r>
              <a:rPr lang="en-US"/>
              <a:t>Click to edit Master title style</a:t>
            </a:r>
            <a:endParaRPr/>
          </a:p>
        </p:txBody>
      </p:sp>
      <p:sp>
        <p:nvSpPr>
          <p:cNvPr id="197"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204"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205"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206"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207"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208"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1_Content with Caption">
    <p:spTree>
      <p:nvGrpSpPr>
        <p:cNvPr id="1" name=""/>
        <p:cNvGrpSpPr/>
        <p:nvPr/>
      </p:nvGrpSpPr>
      <p:grpSpPr>
        <a:xfrm>
          <a:off x="0" y="0"/>
          <a:ext cx="0" cy="0"/>
          <a:chOff x="0" y="0"/>
          <a:chExt cx="0" cy="0"/>
        </a:xfrm>
      </p:grpSpPr>
      <p:sp>
        <p:nvSpPr>
          <p:cNvPr id="215"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216"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217"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218"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219" name="Title Text"/>
          <p:cNvSpPr txBox="1">
            <a:spLocks noGrp="1"/>
          </p:cNvSpPr>
          <p:nvPr>
            <p:ph type="title"/>
          </p:nvPr>
        </p:nvSpPr>
        <p:spPr>
          <a:xfrm>
            <a:off x="457201" y="204786"/>
            <a:ext cx="3008314" cy="871539"/>
          </a:xfrm>
          <a:prstGeom prst="rect">
            <a:avLst/>
          </a:prstGeom>
        </p:spPr>
        <p:txBody>
          <a:bodyPr>
            <a:normAutofit/>
          </a:bodyPr>
          <a:lstStyle>
            <a:lvl1pPr>
              <a:defRPr sz="2000"/>
            </a:lvl1pPr>
          </a:lstStyle>
          <a:p>
            <a:r>
              <a:rPr lang="en-US"/>
              <a:t>Click to edit Master title style</a:t>
            </a:r>
            <a:endParaRPr/>
          </a:p>
        </p:txBody>
      </p:sp>
      <p:sp>
        <p:nvSpPr>
          <p:cNvPr id="220" name="Body Level One…"/>
          <p:cNvSpPr txBox="1">
            <a:spLocks noGrp="1"/>
          </p:cNvSpPr>
          <p:nvPr>
            <p:ph type="body" idx="1"/>
          </p:nvPr>
        </p:nvSpPr>
        <p:spPr>
          <a:xfrm>
            <a:off x="3575050" y="204788"/>
            <a:ext cx="5111750" cy="4389836"/>
          </a:xfrm>
          <a:prstGeom prst="rect">
            <a:avLst/>
          </a:prstGeom>
        </p:spPr>
        <p:txBody>
          <a:bodyPr>
            <a:normAutofit/>
          </a:bodyPr>
          <a:lstStyle>
            <a:lvl1pPr>
              <a:spcBef>
                <a:spcPts val="700"/>
              </a:spcBef>
              <a:defRPr sz="3200">
                <a:solidFill>
                  <a:schemeClr val="accent3">
                    <a:lumOff val="44000"/>
                  </a:schemeClr>
                </a:solidFill>
              </a:defRPr>
            </a:lvl1pPr>
            <a:lvl2pPr marL="783771" indent="-326571">
              <a:spcBef>
                <a:spcPts val="700"/>
              </a:spcBef>
              <a:defRPr sz="3200">
                <a:solidFill>
                  <a:schemeClr val="accent3">
                    <a:lumOff val="44000"/>
                  </a:schemeClr>
                </a:solidFill>
              </a:defRPr>
            </a:lvl2pPr>
            <a:lvl3pPr marL="1219200" indent="-304800">
              <a:spcBef>
                <a:spcPts val="700"/>
              </a:spcBef>
              <a:defRPr sz="3200">
                <a:solidFill>
                  <a:schemeClr val="accent3">
                    <a:lumOff val="44000"/>
                  </a:schemeClr>
                </a:solidFill>
              </a:defRPr>
            </a:lvl3pPr>
            <a:lvl4pPr marL="1737360" indent="-365760">
              <a:spcBef>
                <a:spcPts val="700"/>
              </a:spcBef>
              <a:defRPr sz="3200">
                <a:solidFill>
                  <a:schemeClr val="accent3">
                    <a:lumOff val="44000"/>
                  </a:schemeClr>
                </a:solidFill>
              </a:defRPr>
            </a:lvl4pPr>
            <a:lvl5pPr marL="2194560" indent="-365760">
              <a:spcBef>
                <a:spcPts val="700"/>
              </a:spcBef>
              <a:defRPr sz="3200">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21" name="Text Placeholder 3"/>
          <p:cNvSpPr>
            <a:spLocks noGrp="1"/>
          </p:cNvSpPr>
          <p:nvPr>
            <p:ph type="body" sz="half" idx="13"/>
          </p:nvPr>
        </p:nvSpPr>
        <p:spPr>
          <a:xfrm>
            <a:off x="457200" y="1076326"/>
            <a:ext cx="3008315" cy="3518297"/>
          </a:xfrm>
          <a:prstGeom prst="rect">
            <a:avLst/>
          </a:prstGeom>
        </p:spPr>
        <p:txBody>
          <a:bodyPr>
            <a:normAutofit/>
          </a:bodyPr>
          <a:lstStyle/>
          <a:p>
            <a:pPr marL="0" lvl="0" indent="0">
              <a:spcBef>
                <a:spcPts val="300"/>
              </a:spcBef>
              <a:buSzTx/>
              <a:buNone/>
              <a:defRPr sz="1400">
                <a:solidFill>
                  <a:schemeClr val="accent3">
                    <a:lumOff val="44000"/>
                  </a:schemeClr>
                </a:solidFill>
              </a:defRPr>
            </a:pPr>
            <a:r>
              <a:rPr lang="en-US"/>
              <a:t>Click to edit Master text styles</a:t>
            </a:r>
          </a:p>
        </p:txBody>
      </p:sp>
      <p:sp>
        <p:nvSpPr>
          <p:cNvPr id="222"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1_Picture with Caption">
    <p:spTree>
      <p:nvGrpSpPr>
        <p:cNvPr id="1" name=""/>
        <p:cNvGrpSpPr/>
        <p:nvPr/>
      </p:nvGrpSpPr>
      <p:grpSpPr>
        <a:xfrm>
          <a:off x="0" y="0"/>
          <a:ext cx="0" cy="0"/>
          <a:chOff x="0" y="0"/>
          <a:chExt cx="0" cy="0"/>
        </a:xfrm>
      </p:grpSpPr>
      <p:sp>
        <p:nvSpPr>
          <p:cNvPr id="229"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230"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231"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232"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233" name="Title Text"/>
          <p:cNvSpPr txBox="1">
            <a:spLocks noGrp="1"/>
          </p:cNvSpPr>
          <p:nvPr>
            <p:ph type="title"/>
          </p:nvPr>
        </p:nvSpPr>
        <p:spPr>
          <a:xfrm>
            <a:off x="1792288" y="3600450"/>
            <a:ext cx="5486401" cy="425054"/>
          </a:xfrm>
          <a:prstGeom prst="rect">
            <a:avLst/>
          </a:prstGeom>
        </p:spPr>
        <p:txBody>
          <a:bodyPr>
            <a:normAutofit/>
          </a:bodyPr>
          <a:lstStyle>
            <a:lvl1pPr>
              <a:defRPr sz="2000"/>
            </a:lvl1pPr>
          </a:lstStyle>
          <a:p>
            <a:r>
              <a:rPr lang="en-US"/>
              <a:t>Click to edit Master title style</a:t>
            </a:r>
            <a:endParaRPr/>
          </a:p>
        </p:txBody>
      </p:sp>
      <p:sp>
        <p:nvSpPr>
          <p:cNvPr id="234" name="Picture Placeholder 2"/>
          <p:cNvSpPr>
            <a:spLocks noGrp="1"/>
          </p:cNvSpPr>
          <p:nvPr>
            <p:ph type="pic" sz="half" idx="13"/>
          </p:nvPr>
        </p:nvSpPr>
        <p:spPr>
          <a:xfrm>
            <a:off x="1792288" y="459581"/>
            <a:ext cx="5486401" cy="3086101"/>
          </a:xfrm>
          <a:prstGeom prst="rect">
            <a:avLst/>
          </a:prstGeom>
        </p:spPr>
        <p:txBody>
          <a:bodyPr lIns="91439" tIns="45719" rIns="91439" bIns="45719"/>
          <a:lstStyle/>
          <a:p>
            <a:r>
              <a:rPr lang="en-US"/>
              <a:t>Click icon to add picture</a:t>
            </a:r>
            <a:endParaRPr/>
          </a:p>
        </p:txBody>
      </p:sp>
      <p:sp>
        <p:nvSpPr>
          <p:cNvPr id="235" name="Body Level One…"/>
          <p:cNvSpPr txBox="1">
            <a:spLocks noGrp="1"/>
          </p:cNvSpPr>
          <p:nvPr>
            <p:ph type="body" sz="quarter" idx="1"/>
          </p:nvPr>
        </p:nvSpPr>
        <p:spPr>
          <a:xfrm>
            <a:off x="1792288" y="4025503"/>
            <a:ext cx="5486401" cy="603648"/>
          </a:xfrm>
          <a:prstGeom prst="rect">
            <a:avLst/>
          </a:prstGeom>
        </p:spPr>
        <p:txBody>
          <a:bodyPr>
            <a:normAutofit/>
          </a:bodyPr>
          <a:lstStyle>
            <a:lvl1pPr marL="0" indent="0">
              <a:spcBef>
                <a:spcPts val="300"/>
              </a:spcBef>
              <a:buSzTx/>
              <a:buNone/>
              <a:defRPr sz="1400">
                <a:solidFill>
                  <a:schemeClr val="accent3">
                    <a:lumOff val="44000"/>
                  </a:schemeClr>
                </a:solidFill>
              </a:defRPr>
            </a:lvl1pPr>
            <a:lvl2pPr marL="0" indent="457200">
              <a:spcBef>
                <a:spcPts val="300"/>
              </a:spcBef>
              <a:buSzTx/>
              <a:buNone/>
              <a:defRPr sz="1400">
                <a:solidFill>
                  <a:schemeClr val="accent3">
                    <a:lumOff val="44000"/>
                  </a:schemeClr>
                </a:solidFill>
              </a:defRPr>
            </a:lvl2pPr>
            <a:lvl3pPr marL="0" indent="914400">
              <a:spcBef>
                <a:spcPts val="300"/>
              </a:spcBef>
              <a:buSzTx/>
              <a:buNone/>
              <a:defRPr sz="1400">
                <a:solidFill>
                  <a:schemeClr val="accent3">
                    <a:lumOff val="44000"/>
                  </a:schemeClr>
                </a:solidFill>
              </a:defRPr>
            </a:lvl3pPr>
            <a:lvl4pPr marL="0" indent="1371600">
              <a:spcBef>
                <a:spcPts val="300"/>
              </a:spcBef>
              <a:buSzTx/>
              <a:buNone/>
              <a:defRPr sz="1400">
                <a:solidFill>
                  <a:schemeClr val="accent3">
                    <a:lumOff val="44000"/>
                  </a:schemeClr>
                </a:solidFill>
              </a:defRPr>
            </a:lvl4pPr>
            <a:lvl5pPr marL="0" indent="1828800">
              <a:spcBef>
                <a:spcPts val="300"/>
              </a:spcBef>
              <a:buSzTx/>
              <a:buNone/>
              <a:defRPr sz="1400">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36"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1_Title and Vertical Text">
    <p:spTree>
      <p:nvGrpSpPr>
        <p:cNvPr id="1" name=""/>
        <p:cNvGrpSpPr/>
        <p:nvPr/>
      </p:nvGrpSpPr>
      <p:grpSpPr>
        <a:xfrm>
          <a:off x="0" y="0"/>
          <a:ext cx="0" cy="0"/>
          <a:chOff x="0" y="0"/>
          <a:chExt cx="0" cy="0"/>
        </a:xfrm>
      </p:grpSpPr>
      <p:sp>
        <p:nvSpPr>
          <p:cNvPr id="243"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244"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245"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246"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247" name="Title Text"/>
          <p:cNvSpPr txBox="1">
            <a:spLocks noGrp="1"/>
          </p:cNvSpPr>
          <p:nvPr>
            <p:ph type="title"/>
          </p:nvPr>
        </p:nvSpPr>
        <p:spPr>
          <a:xfrm>
            <a:off x="468312" y="239713"/>
            <a:ext cx="5975351" cy="708026"/>
          </a:xfrm>
          <a:prstGeom prst="rect">
            <a:avLst/>
          </a:prstGeom>
        </p:spPr>
        <p:txBody>
          <a:bodyPr>
            <a:normAutofit/>
          </a:bodyPr>
          <a:lstStyle/>
          <a:p>
            <a:r>
              <a:rPr lang="en-US"/>
              <a:t>Click to edit Master title style</a:t>
            </a:r>
            <a:endParaRPr/>
          </a:p>
        </p:txBody>
      </p:sp>
      <p:sp>
        <p:nvSpPr>
          <p:cNvPr id="248" name="Body Level One…"/>
          <p:cNvSpPr txBox="1">
            <a:spLocks noGrp="1"/>
          </p:cNvSpPr>
          <p:nvPr>
            <p:ph type="body" idx="1"/>
          </p:nvPr>
        </p:nvSpPr>
        <p:spPr>
          <a:xfrm>
            <a:off x="457200" y="1330325"/>
            <a:ext cx="8229600" cy="3263900"/>
          </a:xfrm>
          <a:prstGeom prst="rect">
            <a:avLst/>
          </a:prstGeom>
        </p:spPr>
        <p:txBody>
          <a:bodyPr>
            <a:normAutofit/>
          </a:bodyPr>
          <a:lstStyle>
            <a:lvl1pPr>
              <a:spcBef>
                <a:spcPts val="400"/>
              </a:spcBef>
              <a:defRPr>
                <a:solidFill>
                  <a:schemeClr val="accent3">
                    <a:lumOff val="44000"/>
                  </a:schemeClr>
                </a:solidFill>
              </a:defRPr>
            </a:lvl1pPr>
            <a:lvl2pPr>
              <a:spcBef>
                <a:spcPts val="400"/>
              </a:spcBef>
              <a:defRPr>
                <a:solidFill>
                  <a:schemeClr val="accent3">
                    <a:lumOff val="44000"/>
                  </a:schemeClr>
                </a:solidFill>
              </a:defRPr>
            </a:lvl2pPr>
            <a:lvl3pPr>
              <a:spcBef>
                <a:spcPts val="400"/>
              </a:spcBef>
              <a:defRPr>
                <a:solidFill>
                  <a:schemeClr val="accent3">
                    <a:lumOff val="44000"/>
                  </a:schemeClr>
                </a:solidFill>
              </a:defRPr>
            </a:lvl3pPr>
            <a:lvl4pPr>
              <a:spcBef>
                <a:spcPts val="400"/>
              </a:spcBef>
              <a:defRPr>
                <a:solidFill>
                  <a:schemeClr val="accent3">
                    <a:lumOff val="44000"/>
                  </a:schemeClr>
                </a:solidFill>
              </a:defRPr>
            </a:lvl4pPr>
            <a:lvl5pPr>
              <a:spcBef>
                <a:spcPts val="400"/>
              </a:spcBef>
              <a:defRPr>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49"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1_Vertical Title and Text">
    <p:spTree>
      <p:nvGrpSpPr>
        <p:cNvPr id="1" name=""/>
        <p:cNvGrpSpPr/>
        <p:nvPr/>
      </p:nvGrpSpPr>
      <p:grpSpPr>
        <a:xfrm>
          <a:off x="0" y="0"/>
          <a:ext cx="0" cy="0"/>
          <a:chOff x="0" y="0"/>
          <a:chExt cx="0" cy="0"/>
        </a:xfrm>
      </p:grpSpPr>
      <p:sp>
        <p:nvSpPr>
          <p:cNvPr id="256"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257"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258"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259"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260" name="Title Text"/>
          <p:cNvSpPr txBox="1">
            <a:spLocks noGrp="1"/>
          </p:cNvSpPr>
          <p:nvPr>
            <p:ph type="title"/>
          </p:nvPr>
        </p:nvSpPr>
        <p:spPr>
          <a:xfrm>
            <a:off x="6629400" y="239317"/>
            <a:ext cx="2057400" cy="4355306"/>
          </a:xfrm>
          <a:prstGeom prst="rect">
            <a:avLst/>
          </a:prstGeom>
        </p:spPr>
        <p:txBody>
          <a:bodyPr>
            <a:normAutofit/>
          </a:bodyPr>
          <a:lstStyle/>
          <a:p>
            <a:r>
              <a:rPr lang="en-US"/>
              <a:t>Click to edit Master title style</a:t>
            </a:r>
            <a:endParaRPr/>
          </a:p>
        </p:txBody>
      </p:sp>
      <p:sp>
        <p:nvSpPr>
          <p:cNvPr id="261" name="Body Level One…"/>
          <p:cNvSpPr txBox="1">
            <a:spLocks noGrp="1"/>
          </p:cNvSpPr>
          <p:nvPr>
            <p:ph type="body" idx="1"/>
          </p:nvPr>
        </p:nvSpPr>
        <p:spPr>
          <a:xfrm>
            <a:off x="457200" y="239317"/>
            <a:ext cx="6019800" cy="4355306"/>
          </a:xfrm>
          <a:prstGeom prst="rect">
            <a:avLst/>
          </a:prstGeom>
        </p:spPr>
        <p:txBody>
          <a:bodyPr>
            <a:normAutofit/>
          </a:bodyPr>
          <a:lstStyle>
            <a:lvl1pPr>
              <a:spcBef>
                <a:spcPts val="400"/>
              </a:spcBef>
              <a:defRPr>
                <a:solidFill>
                  <a:schemeClr val="accent3">
                    <a:lumOff val="44000"/>
                  </a:schemeClr>
                </a:solidFill>
              </a:defRPr>
            </a:lvl1pPr>
            <a:lvl2pPr>
              <a:spcBef>
                <a:spcPts val="400"/>
              </a:spcBef>
              <a:defRPr>
                <a:solidFill>
                  <a:schemeClr val="accent3">
                    <a:lumOff val="44000"/>
                  </a:schemeClr>
                </a:solidFill>
              </a:defRPr>
            </a:lvl2pPr>
            <a:lvl3pPr>
              <a:spcBef>
                <a:spcPts val="400"/>
              </a:spcBef>
              <a:defRPr>
                <a:solidFill>
                  <a:schemeClr val="accent3">
                    <a:lumOff val="44000"/>
                  </a:schemeClr>
                </a:solidFill>
              </a:defRPr>
            </a:lvl3pPr>
            <a:lvl4pPr>
              <a:spcBef>
                <a:spcPts val="400"/>
              </a:spcBef>
              <a:defRPr>
                <a:solidFill>
                  <a:schemeClr val="accent3">
                    <a:lumOff val="44000"/>
                  </a:schemeClr>
                </a:solidFill>
              </a:defRPr>
            </a:lvl4pPr>
            <a:lvl5pPr>
              <a:spcBef>
                <a:spcPts val="400"/>
              </a:spcBef>
              <a:defRPr>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62"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pic>
        <p:nvPicPr>
          <p:cNvPr id="269"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270" name="Title Text"/>
          <p:cNvSpPr txBox="1">
            <a:spLocks noGrp="1"/>
          </p:cNvSpPr>
          <p:nvPr>
            <p:ph type="title"/>
          </p:nvPr>
        </p:nvSpPr>
        <p:spPr>
          <a:xfrm>
            <a:off x="685800" y="1597819"/>
            <a:ext cx="7772400" cy="1102520"/>
          </a:xfrm>
          <a:prstGeom prst="rect">
            <a:avLst/>
          </a:prstGeom>
        </p:spPr>
        <p:txBody>
          <a:bodyPr>
            <a:normAutofit/>
          </a:bodyPr>
          <a:lstStyle/>
          <a:p>
            <a:r>
              <a:rPr lang="en-US"/>
              <a:t>Click to edit Master title style</a:t>
            </a:r>
            <a:endParaRPr/>
          </a:p>
        </p:txBody>
      </p:sp>
      <p:sp>
        <p:nvSpPr>
          <p:cNvPr id="271" name="Body Level One…"/>
          <p:cNvSpPr txBox="1">
            <a:spLocks noGrp="1"/>
          </p:cNvSpPr>
          <p:nvPr>
            <p:ph type="body" sz="quarter" idx="1"/>
          </p:nvPr>
        </p:nvSpPr>
        <p:spPr>
          <a:xfrm>
            <a:off x="1371600" y="2914650"/>
            <a:ext cx="6400800" cy="1314450"/>
          </a:xfrm>
          <a:prstGeom prst="rect">
            <a:avLst/>
          </a:prstGeom>
        </p:spPr>
        <p:txBody>
          <a:bodyPr lIns="45719" tIns="45719" rIns="45719" bIns="45719">
            <a:normAutofit/>
          </a:bodyPr>
          <a:lstStyle>
            <a:lvl1pPr marL="0" indent="0" algn="ctr">
              <a:spcBef>
                <a:spcPts val="400"/>
              </a:spcBef>
              <a:buSzTx/>
              <a:buNone/>
              <a:defRPr>
                <a:solidFill>
                  <a:schemeClr val="accent3">
                    <a:lumOff val="44000"/>
                  </a:schemeClr>
                </a:solidFill>
              </a:defRPr>
            </a:lvl1pPr>
            <a:lvl2pPr marL="0" indent="457200" algn="ctr">
              <a:spcBef>
                <a:spcPts val="400"/>
              </a:spcBef>
              <a:buSzTx/>
              <a:buNone/>
              <a:defRPr>
                <a:solidFill>
                  <a:schemeClr val="accent3">
                    <a:lumOff val="44000"/>
                  </a:schemeClr>
                </a:solidFill>
              </a:defRPr>
            </a:lvl2pPr>
            <a:lvl3pPr marL="0" indent="914400" algn="ctr">
              <a:spcBef>
                <a:spcPts val="400"/>
              </a:spcBef>
              <a:buSzTx/>
              <a:buNone/>
              <a:defRPr>
                <a:solidFill>
                  <a:schemeClr val="accent3">
                    <a:lumOff val="44000"/>
                  </a:schemeClr>
                </a:solidFill>
              </a:defRPr>
            </a:lvl3pPr>
            <a:lvl4pPr marL="0" indent="1371600" algn="ctr">
              <a:spcBef>
                <a:spcPts val="400"/>
              </a:spcBef>
              <a:buSzTx/>
              <a:buNone/>
              <a:defRPr>
                <a:solidFill>
                  <a:schemeClr val="accent3">
                    <a:lumOff val="44000"/>
                  </a:schemeClr>
                </a:solidFill>
              </a:defRPr>
            </a:lvl4pPr>
            <a:lvl5pPr marL="0" indent="1828800" algn="ctr">
              <a:spcBef>
                <a:spcPts val="400"/>
              </a:spcBef>
              <a:buSzTx/>
              <a:buNone/>
              <a:defRPr>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72"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8" name="Line 13"/>
          <p:cNvSpPr/>
          <p:nvPr/>
        </p:nvSpPr>
        <p:spPr>
          <a:xfrm>
            <a:off x="462890" y="4786314"/>
            <a:ext cx="8244549" cy="0"/>
          </a:xfrm>
          <a:prstGeom prst="line">
            <a:avLst/>
          </a:prstGeom>
          <a:ln>
            <a:solidFill>
              <a:srgbClr val="0039A6"/>
            </a:solidFill>
          </a:ln>
        </p:spPr>
        <p:txBody>
          <a:bodyPr lIns="45719" rIns="45719"/>
          <a:lstStyle/>
          <a:p>
            <a:endParaRPr/>
          </a:p>
        </p:txBody>
      </p:sp>
      <p:pic>
        <p:nvPicPr>
          <p:cNvPr id="31"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32" name="Title Text"/>
          <p:cNvSpPr txBox="1">
            <a:spLocks noGrp="1"/>
          </p:cNvSpPr>
          <p:nvPr>
            <p:ph type="title" hasCustomPrompt="1"/>
          </p:nvPr>
        </p:nvSpPr>
        <p:spPr>
          <a:xfrm>
            <a:off x="485115" y="239713"/>
            <a:ext cx="5616576" cy="708026"/>
          </a:xfrm>
          <a:prstGeom prst="rect">
            <a:avLst/>
          </a:prstGeom>
        </p:spPr>
        <p:txBody>
          <a:bodyPr lIns="457200">
            <a:normAutofit/>
          </a:bodyPr>
          <a:lstStyle>
            <a:lvl1pPr>
              <a:defRPr sz="2400"/>
            </a:lvl1pPr>
          </a:lstStyle>
          <a:p>
            <a:r>
              <a:t>Title Text</a:t>
            </a:r>
          </a:p>
        </p:txBody>
      </p:sp>
      <p:sp>
        <p:nvSpPr>
          <p:cNvPr id="33" name="Body Level One…"/>
          <p:cNvSpPr txBox="1">
            <a:spLocks noGrp="1"/>
          </p:cNvSpPr>
          <p:nvPr>
            <p:ph type="body" idx="1" hasCustomPrompt="1"/>
          </p:nvPr>
        </p:nvSpPr>
        <p:spPr>
          <a:xfrm>
            <a:off x="485115" y="1330325"/>
            <a:ext cx="8222324" cy="3263900"/>
          </a:xfrm>
          <a:prstGeom prst="rect">
            <a:avLst/>
          </a:prstGeom>
        </p:spPr>
        <p:txBody>
          <a:bodyPr lIns="457200" rIns="457200">
            <a:normAutofit/>
          </a:bodyPr>
          <a:lstStyle/>
          <a:p>
            <a:r>
              <a:t>Body Level One</a:t>
            </a:r>
          </a:p>
          <a:p>
            <a:pPr lvl="1"/>
            <a:r>
              <a:t>Body Level Two</a:t>
            </a:r>
          </a:p>
          <a:p>
            <a:pPr lvl="2"/>
            <a:r>
              <a:t>Body Level Three</a:t>
            </a:r>
          </a:p>
          <a:p>
            <a:pPr lvl="3"/>
            <a:r>
              <a:t>Body Level Four</a:t>
            </a:r>
          </a:p>
          <a:p>
            <a:pPr lvl="4"/>
            <a:r>
              <a:t>Body Level Five</a:t>
            </a:r>
          </a:p>
        </p:txBody>
      </p:sp>
      <p:sp>
        <p:nvSpPr>
          <p:cNvPr id="9" name="Footer Placeholder 3">
            <a:extLst>
              <a:ext uri="{FF2B5EF4-FFF2-40B4-BE49-F238E27FC236}">
                <a16:creationId xmlns:a16="http://schemas.microsoft.com/office/drawing/2014/main" id="{93294A3D-44F8-BD45-93B0-6C763229A9FC}"/>
              </a:ext>
            </a:extLst>
          </p:cNvPr>
          <p:cNvSpPr txBox="1"/>
          <p:nvPr userDrawn="1"/>
        </p:nvSpPr>
        <p:spPr>
          <a:xfrm>
            <a:off x="462891" y="4869404"/>
            <a:ext cx="2895601" cy="12700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800" b="1">
                <a:solidFill>
                  <a:srgbClr val="0039A6"/>
                </a:solidFill>
              </a:defRPr>
            </a:lvl1pPr>
          </a:lstStyle>
          <a:p>
            <a:r>
              <a:t>American Chemical Society</a:t>
            </a:r>
          </a:p>
        </p:txBody>
      </p:sp>
      <p:sp>
        <p:nvSpPr>
          <p:cNvPr id="11" name="Slide Number Placeholder 4">
            <a:extLst>
              <a:ext uri="{FF2B5EF4-FFF2-40B4-BE49-F238E27FC236}">
                <a16:creationId xmlns:a16="http://schemas.microsoft.com/office/drawing/2014/main" id="{AF62BF5B-7729-D34F-98A3-00A7F41930CF}"/>
              </a:ext>
            </a:extLst>
          </p:cNvPr>
          <p:cNvSpPr txBox="1">
            <a:spLocks/>
          </p:cNvSpPr>
          <p:nvPr userDrawn="1"/>
        </p:nvSpPr>
        <p:spPr>
          <a:xfrm>
            <a:off x="8580439" y="4869404"/>
            <a:ext cx="127001" cy="12700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800" b="1" i="0" u="none" strike="noStrike" cap="none" spc="0" normalizeH="0" baseline="0">
                <a:ln>
                  <a:noFill/>
                </a:ln>
                <a:solidFill>
                  <a:srgbClr val="0039A6"/>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fld id="{86CB4B4D-7CA3-9044-876B-883B54F8677D}" type="slidenum">
              <a:rPr lang="en-US" smtClean="0"/>
              <a:pPr/>
              <a:t>‹#›</a:t>
            </a:fld>
            <a:endParaRPr lang="en-US"/>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279"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280" name="Title Text"/>
          <p:cNvSpPr txBox="1">
            <a:spLocks noGrp="1"/>
          </p:cNvSpPr>
          <p:nvPr>
            <p:ph type="title"/>
          </p:nvPr>
        </p:nvSpPr>
        <p:spPr>
          <a:xfrm>
            <a:off x="468312" y="239713"/>
            <a:ext cx="5975351" cy="708026"/>
          </a:xfrm>
          <a:prstGeom prst="rect">
            <a:avLst/>
          </a:prstGeom>
        </p:spPr>
        <p:txBody>
          <a:bodyPr>
            <a:normAutofit/>
          </a:bodyPr>
          <a:lstStyle/>
          <a:p>
            <a:r>
              <a:rPr lang="en-US"/>
              <a:t>Click to edit Master title style</a:t>
            </a:r>
            <a:endParaRPr/>
          </a:p>
        </p:txBody>
      </p:sp>
      <p:sp>
        <p:nvSpPr>
          <p:cNvPr id="281" name="Body Level One…"/>
          <p:cNvSpPr txBox="1">
            <a:spLocks noGrp="1"/>
          </p:cNvSpPr>
          <p:nvPr>
            <p:ph type="body" idx="1"/>
          </p:nvPr>
        </p:nvSpPr>
        <p:spPr>
          <a:xfrm>
            <a:off x="457200" y="1200150"/>
            <a:ext cx="8229600" cy="3394473"/>
          </a:xfrm>
          <a:prstGeom prst="rect">
            <a:avLst/>
          </a:prstGeom>
        </p:spPr>
        <p:txBody>
          <a:bodyPr lIns="45719" tIns="45719" rIns="45719" bIns="45719">
            <a:normAutofit/>
          </a:bodyPr>
          <a:lstStyle>
            <a:lvl1pPr>
              <a:spcBef>
                <a:spcPts val="400"/>
              </a:spcBef>
              <a:defRPr>
                <a:solidFill>
                  <a:schemeClr val="accent3">
                    <a:lumOff val="44000"/>
                  </a:schemeClr>
                </a:solidFill>
              </a:defRPr>
            </a:lvl1pPr>
            <a:lvl2pPr>
              <a:spcBef>
                <a:spcPts val="400"/>
              </a:spcBef>
              <a:defRPr>
                <a:solidFill>
                  <a:schemeClr val="accent3">
                    <a:lumOff val="44000"/>
                  </a:schemeClr>
                </a:solidFill>
              </a:defRPr>
            </a:lvl2pPr>
            <a:lvl3pPr>
              <a:spcBef>
                <a:spcPts val="400"/>
              </a:spcBef>
              <a:defRPr>
                <a:solidFill>
                  <a:schemeClr val="accent3">
                    <a:lumOff val="44000"/>
                  </a:schemeClr>
                </a:solidFill>
              </a:defRPr>
            </a:lvl3pPr>
            <a:lvl4pPr>
              <a:spcBef>
                <a:spcPts val="400"/>
              </a:spcBef>
              <a:defRPr>
                <a:solidFill>
                  <a:schemeClr val="accent3">
                    <a:lumOff val="44000"/>
                  </a:schemeClr>
                </a:solidFill>
              </a:defRPr>
            </a:lvl4pPr>
            <a:lvl5pPr>
              <a:spcBef>
                <a:spcPts val="400"/>
              </a:spcBef>
              <a:defRPr>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82"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289"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290" name="Title Text"/>
          <p:cNvSpPr txBox="1">
            <a:spLocks noGrp="1"/>
          </p:cNvSpPr>
          <p:nvPr>
            <p:ph type="title"/>
          </p:nvPr>
        </p:nvSpPr>
        <p:spPr>
          <a:xfrm>
            <a:off x="722312" y="3305176"/>
            <a:ext cx="7772401" cy="1021557"/>
          </a:xfrm>
          <a:prstGeom prst="rect">
            <a:avLst/>
          </a:prstGeom>
        </p:spPr>
        <p:txBody>
          <a:bodyPr anchor="t">
            <a:normAutofit/>
          </a:bodyPr>
          <a:lstStyle>
            <a:lvl1pPr>
              <a:defRPr sz="4000" cap="all"/>
            </a:lvl1pPr>
          </a:lstStyle>
          <a:p>
            <a:r>
              <a:rPr lang="en-US"/>
              <a:t>Click to edit Master title style</a:t>
            </a:r>
            <a:endParaRPr/>
          </a:p>
        </p:txBody>
      </p:sp>
      <p:sp>
        <p:nvSpPr>
          <p:cNvPr id="291" name="Body Level One…"/>
          <p:cNvSpPr txBox="1">
            <a:spLocks noGrp="1"/>
          </p:cNvSpPr>
          <p:nvPr>
            <p:ph type="body" sz="quarter" idx="1"/>
          </p:nvPr>
        </p:nvSpPr>
        <p:spPr>
          <a:xfrm>
            <a:off x="722312" y="2180034"/>
            <a:ext cx="7772401" cy="1125141"/>
          </a:xfrm>
          <a:prstGeom prst="rect">
            <a:avLst/>
          </a:prstGeom>
        </p:spPr>
        <p:txBody>
          <a:bodyPr lIns="45719" tIns="45719" rIns="45719" bIns="45719" anchor="b">
            <a:normAutofit/>
          </a:bodyPr>
          <a:lstStyle>
            <a:lvl1pPr marL="0" indent="0">
              <a:spcBef>
                <a:spcPts val="400"/>
              </a:spcBef>
              <a:buSzTx/>
              <a:buNone/>
              <a:defRPr sz="2000">
                <a:solidFill>
                  <a:schemeClr val="accent3">
                    <a:lumOff val="44000"/>
                  </a:schemeClr>
                </a:solidFill>
              </a:defRPr>
            </a:lvl1pPr>
            <a:lvl2pPr marL="0" indent="457200">
              <a:spcBef>
                <a:spcPts val="400"/>
              </a:spcBef>
              <a:buSzTx/>
              <a:buNone/>
              <a:defRPr sz="2000">
                <a:solidFill>
                  <a:schemeClr val="accent3">
                    <a:lumOff val="44000"/>
                  </a:schemeClr>
                </a:solidFill>
              </a:defRPr>
            </a:lvl2pPr>
            <a:lvl3pPr marL="0" indent="914400">
              <a:spcBef>
                <a:spcPts val="400"/>
              </a:spcBef>
              <a:buSzTx/>
              <a:buNone/>
              <a:defRPr sz="2000">
                <a:solidFill>
                  <a:schemeClr val="accent3">
                    <a:lumOff val="44000"/>
                  </a:schemeClr>
                </a:solidFill>
              </a:defRPr>
            </a:lvl3pPr>
            <a:lvl4pPr marL="0" indent="1371600">
              <a:spcBef>
                <a:spcPts val="400"/>
              </a:spcBef>
              <a:buSzTx/>
              <a:buNone/>
              <a:defRPr sz="2000">
                <a:solidFill>
                  <a:schemeClr val="accent3">
                    <a:lumOff val="44000"/>
                  </a:schemeClr>
                </a:solidFill>
              </a:defRPr>
            </a:lvl4pPr>
            <a:lvl5pPr marL="0" indent="1828800">
              <a:spcBef>
                <a:spcPts val="400"/>
              </a:spcBef>
              <a:buSzTx/>
              <a:buNone/>
              <a:defRPr sz="2000">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92"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299"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300" name="Title Text"/>
          <p:cNvSpPr txBox="1">
            <a:spLocks noGrp="1"/>
          </p:cNvSpPr>
          <p:nvPr>
            <p:ph type="title"/>
          </p:nvPr>
        </p:nvSpPr>
        <p:spPr>
          <a:xfrm>
            <a:off x="468312" y="239713"/>
            <a:ext cx="5975351" cy="708026"/>
          </a:xfrm>
          <a:prstGeom prst="rect">
            <a:avLst/>
          </a:prstGeom>
        </p:spPr>
        <p:txBody>
          <a:bodyPr>
            <a:normAutofit/>
          </a:bodyPr>
          <a:lstStyle/>
          <a:p>
            <a:r>
              <a:rPr lang="en-US"/>
              <a:t>Click to edit Master title style</a:t>
            </a:r>
            <a:endParaRPr/>
          </a:p>
        </p:txBody>
      </p:sp>
      <p:sp>
        <p:nvSpPr>
          <p:cNvPr id="301" name="Body Level One…"/>
          <p:cNvSpPr txBox="1">
            <a:spLocks noGrp="1"/>
          </p:cNvSpPr>
          <p:nvPr>
            <p:ph type="body" sz="half" idx="1"/>
          </p:nvPr>
        </p:nvSpPr>
        <p:spPr>
          <a:xfrm>
            <a:off x="457200" y="1200150"/>
            <a:ext cx="4038600" cy="3394473"/>
          </a:xfrm>
          <a:prstGeom prst="rect">
            <a:avLst/>
          </a:prstGeom>
        </p:spPr>
        <p:txBody>
          <a:bodyPr lIns="45719" tIns="45719" rIns="45719" bIns="45719">
            <a:normAutofit/>
          </a:bodyPr>
          <a:lstStyle>
            <a:lvl1pPr>
              <a:spcBef>
                <a:spcPts val="600"/>
              </a:spcBef>
              <a:defRPr sz="2800">
                <a:solidFill>
                  <a:schemeClr val="accent3">
                    <a:lumOff val="44000"/>
                  </a:schemeClr>
                </a:solidFill>
              </a:defRPr>
            </a:lvl1pPr>
            <a:lvl2pPr marL="790575" indent="-333375">
              <a:spcBef>
                <a:spcPts val="600"/>
              </a:spcBef>
              <a:defRPr sz="2800">
                <a:solidFill>
                  <a:schemeClr val="accent3">
                    <a:lumOff val="44000"/>
                  </a:schemeClr>
                </a:solidFill>
              </a:defRPr>
            </a:lvl2pPr>
            <a:lvl3pPr marL="1234439" indent="-320039">
              <a:spcBef>
                <a:spcPts val="600"/>
              </a:spcBef>
              <a:defRPr sz="2800">
                <a:solidFill>
                  <a:schemeClr val="accent3">
                    <a:lumOff val="44000"/>
                  </a:schemeClr>
                </a:solidFill>
              </a:defRPr>
            </a:lvl3pPr>
            <a:lvl4pPr marL="1727200" indent="-355600">
              <a:spcBef>
                <a:spcPts val="600"/>
              </a:spcBef>
              <a:defRPr sz="2800">
                <a:solidFill>
                  <a:schemeClr val="accent3">
                    <a:lumOff val="44000"/>
                  </a:schemeClr>
                </a:solidFill>
              </a:defRPr>
            </a:lvl4pPr>
            <a:lvl5pPr marL="2184400" indent="-355600">
              <a:spcBef>
                <a:spcPts val="600"/>
              </a:spcBef>
              <a:defRPr sz="2800">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02"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320"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321" name="Title Text"/>
          <p:cNvSpPr txBox="1">
            <a:spLocks noGrp="1"/>
          </p:cNvSpPr>
          <p:nvPr>
            <p:ph type="title"/>
          </p:nvPr>
        </p:nvSpPr>
        <p:spPr>
          <a:xfrm>
            <a:off x="468312" y="239713"/>
            <a:ext cx="5975351" cy="708026"/>
          </a:xfrm>
          <a:prstGeom prst="rect">
            <a:avLst/>
          </a:prstGeom>
        </p:spPr>
        <p:txBody>
          <a:bodyPr>
            <a:normAutofit/>
          </a:bodyPr>
          <a:lstStyle/>
          <a:p>
            <a:r>
              <a:rPr lang="en-US"/>
              <a:t>Click to edit Master title style</a:t>
            </a:r>
            <a:endParaRPr/>
          </a:p>
        </p:txBody>
      </p:sp>
      <p:sp>
        <p:nvSpPr>
          <p:cNvPr id="322"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329"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330"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337"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338" name="Title Text"/>
          <p:cNvSpPr txBox="1">
            <a:spLocks noGrp="1"/>
          </p:cNvSpPr>
          <p:nvPr>
            <p:ph type="title"/>
          </p:nvPr>
        </p:nvSpPr>
        <p:spPr>
          <a:xfrm>
            <a:off x="457201" y="204786"/>
            <a:ext cx="3008314" cy="871539"/>
          </a:xfrm>
          <a:prstGeom prst="rect">
            <a:avLst/>
          </a:prstGeom>
        </p:spPr>
        <p:txBody>
          <a:bodyPr>
            <a:normAutofit/>
          </a:bodyPr>
          <a:lstStyle>
            <a:lvl1pPr>
              <a:defRPr sz="2000"/>
            </a:lvl1pPr>
          </a:lstStyle>
          <a:p>
            <a:r>
              <a:rPr lang="en-US"/>
              <a:t>Click to edit Master title style</a:t>
            </a:r>
            <a:endParaRPr/>
          </a:p>
        </p:txBody>
      </p:sp>
      <p:sp>
        <p:nvSpPr>
          <p:cNvPr id="339" name="Body Level One…"/>
          <p:cNvSpPr txBox="1">
            <a:spLocks noGrp="1"/>
          </p:cNvSpPr>
          <p:nvPr>
            <p:ph type="body" idx="1"/>
          </p:nvPr>
        </p:nvSpPr>
        <p:spPr>
          <a:xfrm>
            <a:off x="3575050" y="204788"/>
            <a:ext cx="5111750" cy="4389836"/>
          </a:xfrm>
          <a:prstGeom prst="rect">
            <a:avLst/>
          </a:prstGeom>
        </p:spPr>
        <p:txBody>
          <a:bodyPr lIns="45719" tIns="45719" rIns="45719" bIns="45719">
            <a:normAutofit/>
          </a:bodyPr>
          <a:lstStyle>
            <a:lvl1pPr>
              <a:spcBef>
                <a:spcPts val="700"/>
              </a:spcBef>
              <a:defRPr sz="3200">
                <a:solidFill>
                  <a:schemeClr val="accent3">
                    <a:lumOff val="44000"/>
                  </a:schemeClr>
                </a:solidFill>
              </a:defRPr>
            </a:lvl1pPr>
            <a:lvl2pPr marL="783771" indent="-326571">
              <a:spcBef>
                <a:spcPts val="700"/>
              </a:spcBef>
              <a:defRPr sz="3200">
                <a:solidFill>
                  <a:schemeClr val="accent3">
                    <a:lumOff val="44000"/>
                  </a:schemeClr>
                </a:solidFill>
              </a:defRPr>
            </a:lvl2pPr>
            <a:lvl3pPr marL="1219200" indent="-304800">
              <a:spcBef>
                <a:spcPts val="700"/>
              </a:spcBef>
              <a:defRPr sz="3200">
                <a:solidFill>
                  <a:schemeClr val="accent3">
                    <a:lumOff val="44000"/>
                  </a:schemeClr>
                </a:solidFill>
              </a:defRPr>
            </a:lvl3pPr>
            <a:lvl4pPr marL="1737360" indent="-365760">
              <a:spcBef>
                <a:spcPts val="700"/>
              </a:spcBef>
              <a:defRPr sz="3200">
                <a:solidFill>
                  <a:schemeClr val="accent3">
                    <a:lumOff val="44000"/>
                  </a:schemeClr>
                </a:solidFill>
              </a:defRPr>
            </a:lvl4pPr>
            <a:lvl5pPr marL="2194560" indent="-365760">
              <a:spcBef>
                <a:spcPts val="700"/>
              </a:spcBef>
              <a:defRPr sz="3200">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40" name="Text Placeholder 3"/>
          <p:cNvSpPr>
            <a:spLocks noGrp="1"/>
          </p:cNvSpPr>
          <p:nvPr>
            <p:ph type="body" sz="half" idx="13"/>
          </p:nvPr>
        </p:nvSpPr>
        <p:spPr>
          <a:xfrm>
            <a:off x="457200" y="1076326"/>
            <a:ext cx="3008315" cy="3518297"/>
          </a:xfrm>
          <a:prstGeom prst="rect">
            <a:avLst/>
          </a:prstGeom>
        </p:spPr>
        <p:txBody>
          <a:bodyPr lIns="45719" tIns="45719" rIns="45719" bIns="45719">
            <a:normAutofit/>
          </a:bodyPr>
          <a:lstStyle/>
          <a:p>
            <a:pPr marL="0" lvl="0" indent="0">
              <a:spcBef>
                <a:spcPts val="300"/>
              </a:spcBef>
              <a:buSzTx/>
              <a:buNone/>
              <a:defRPr sz="1400">
                <a:solidFill>
                  <a:schemeClr val="accent3">
                    <a:lumOff val="44000"/>
                  </a:schemeClr>
                </a:solidFill>
              </a:defRPr>
            </a:pPr>
            <a:r>
              <a:rPr lang="en-US"/>
              <a:t>Click to edit Master text styles</a:t>
            </a:r>
          </a:p>
        </p:txBody>
      </p:sp>
      <p:sp>
        <p:nvSpPr>
          <p:cNvPr id="341"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348"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349" name="Title Text"/>
          <p:cNvSpPr txBox="1">
            <a:spLocks noGrp="1"/>
          </p:cNvSpPr>
          <p:nvPr>
            <p:ph type="title"/>
          </p:nvPr>
        </p:nvSpPr>
        <p:spPr>
          <a:xfrm>
            <a:off x="1792288" y="3600450"/>
            <a:ext cx="5486401" cy="425054"/>
          </a:xfrm>
          <a:prstGeom prst="rect">
            <a:avLst/>
          </a:prstGeom>
        </p:spPr>
        <p:txBody>
          <a:bodyPr>
            <a:normAutofit/>
          </a:bodyPr>
          <a:lstStyle>
            <a:lvl1pPr>
              <a:defRPr sz="2000"/>
            </a:lvl1pPr>
          </a:lstStyle>
          <a:p>
            <a:r>
              <a:rPr lang="en-US"/>
              <a:t>Click to edit Master title style</a:t>
            </a:r>
            <a:endParaRPr/>
          </a:p>
        </p:txBody>
      </p:sp>
      <p:sp>
        <p:nvSpPr>
          <p:cNvPr id="350" name="Picture Placeholder 2"/>
          <p:cNvSpPr>
            <a:spLocks noGrp="1"/>
          </p:cNvSpPr>
          <p:nvPr>
            <p:ph type="pic" sz="half" idx="13"/>
          </p:nvPr>
        </p:nvSpPr>
        <p:spPr>
          <a:xfrm>
            <a:off x="1792288" y="459581"/>
            <a:ext cx="5486401" cy="3086101"/>
          </a:xfrm>
          <a:prstGeom prst="rect">
            <a:avLst/>
          </a:prstGeom>
        </p:spPr>
        <p:txBody>
          <a:bodyPr lIns="91439" tIns="45719" rIns="91439" bIns="45719"/>
          <a:lstStyle/>
          <a:p>
            <a:r>
              <a:rPr lang="en-US"/>
              <a:t>Click icon to add picture</a:t>
            </a:r>
            <a:endParaRPr/>
          </a:p>
        </p:txBody>
      </p:sp>
      <p:sp>
        <p:nvSpPr>
          <p:cNvPr id="351" name="Body Level One…"/>
          <p:cNvSpPr txBox="1">
            <a:spLocks noGrp="1"/>
          </p:cNvSpPr>
          <p:nvPr>
            <p:ph type="body" sz="quarter" idx="1"/>
          </p:nvPr>
        </p:nvSpPr>
        <p:spPr>
          <a:xfrm>
            <a:off x="1792288" y="4025503"/>
            <a:ext cx="5486401" cy="603648"/>
          </a:xfrm>
          <a:prstGeom prst="rect">
            <a:avLst/>
          </a:prstGeom>
        </p:spPr>
        <p:txBody>
          <a:bodyPr lIns="45719" tIns="45719" rIns="45719" bIns="45719">
            <a:normAutofit/>
          </a:bodyPr>
          <a:lstStyle>
            <a:lvl1pPr marL="0" indent="0">
              <a:spcBef>
                <a:spcPts val="300"/>
              </a:spcBef>
              <a:buSzTx/>
              <a:buNone/>
              <a:defRPr sz="1400">
                <a:solidFill>
                  <a:schemeClr val="accent3">
                    <a:lumOff val="44000"/>
                  </a:schemeClr>
                </a:solidFill>
              </a:defRPr>
            </a:lvl1pPr>
            <a:lvl2pPr marL="0" indent="457200">
              <a:spcBef>
                <a:spcPts val="300"/>
              </a:spcBef>
              <a:buSzTx/>
              <a:buNone/>
              <a:defRPr sz="1400">
                <a:solidFill>
                  <a:schemeClr val="accent3">
                    <a:lumOff val="44000"/>
                  </a:schemeClr>
                </a:solidFill>
              </a:defRPr>
            </a:lvl2pPr>
            <a:lvl3pPr marL="0" indent="914400">
              <a:spcBef>
                <a:spcPts val="300"/>
              </a:spcBef>
              <a:buSzTx/>
              <a:buNone/>
              <a:defRPr sz="1400">
                <a:solidFill>
                  <a:schemeClr val="accent3">
                    <a:lumOff val="44000"/>
                  </a:schemeClr>
                </a:solidFill>
              </a:defRPr>
            </a:lvl3pPr>
            <a:lvl4pPr marL="0" indent="1371600">
              <a:spcBef>
                <a:spcPts val="300"/>
              </a:spcBef>
              <a:buSzTx/>
              <a:buNone/>
              <a:defRPr sz="1400">
                <a:solidFill>
                  <a:schemeClr val="accent3">
                    <a:lumOff val="44000"/>
                  </a:schemeClr>
                </a:solidFill>
              </a:defRPr>
            </a:lvl4pPr>
            <a:lvl5pPr marL="0" indent="1828800">
              <a:spcBef>
                <a:spcPts val="300"/>
              </a:spcBef>
              <a:buSzTx/>
              <a:buNone/>
              <a:defRPr sz="1400">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52"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359"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360" name="Title Text"/>
          <p:cNvSpPr txBox="1">
            <a:spLocks noGrp="1"/>
          </p:cNvSpPr>
          <p:nvPr>
            <p:ph type="title"/>
          </p:nvPr>
        </p:nvSpPr>
        <p:spPr>
          <a:xfrm>
            <a:off x="468312" y="239713"/>
            <a:ext cx="5975351" cy="708026"/>
          </a:xfrm>
          <a:prstGeom prst="rect">
            <a:avLst/>
          </a:prstGeom>
        </p:spPr>
        <p:txBody>
          <a:bodyPr>
            <a:normAutofit/>
          </a:bodyPr>
          <a:lstStyle/>
          <a:p>
            <a:r>
              <a:rPr lang="en-US"/>
              <a:t>Click to edit Master title style</a:t>
            </a:r>
            <a:endParaRPr/>
          </a:p>
        </p:txBody>
      </p:sp>
      <p:sp>
        <p:nvSpPr>
          <p:cNvPr id="361" name="Body Level One…"/>
          <p:cNvSpPr txBox="1">
            <a:spLocks noGrp="1"/>
          </p:cNvSpPr>
          <p:nvPr>
            <p:ph type="body" idx="1"/>
          </p:nvPr>
        </p:nvSpPr>
        <p:spPr>
          <a:xfrm>
            <a:off x="457200" y="1200150"/>
            <a:ext cx="8229600" cy="3394473"/>
          </a:xfrm>
          <a:prstGeom prst="rect">
            <a:avLst/>
          </a:prstGeom>
        </p:spPr>
        <p:txBody>
          <a:bodyPr lIns="45719" tIns="45719" rIns="45719" bIns="45719">
            <a:normAutofit/>
          </a:bodyPr>
          <a:lstStyle>
            <a:lvl1pPr>
              <a:spcBef>
                <a:spcPts val="400"/>
              </a:spcBef>
              <a:defRPr>
                <a:solidFill>
                  <a:schemeClr val="accent3">
                    <a:lumOff val="44000"/>
                  </a:schemeClr>
                </a:solidFill>
              </a:defRPr>
            </a:lvl1pPr>
            <a:lvl2pPr>
              <a:spcBef>
                <a:spcPts val="400"/>
              </a:spcBef>
              <a:defRPr>
                <a:solidFill>
                  <a:schemeClr val="accent3">
                    <a:lumOff val="44000"/>
                  </a:schemeClr>
                </a:solidFill>
              </a:defRPr>
            </a:lvl2pPr>
            <a:lvl3pPr>
              <a:spcBef>
                <a:spcPts val="400"/>
              </a:spcBef>
              <a:defRPr>
                <a:solidFill>
                  <a:schemeClr val="accent3">
                    <a:lumOff val="44000"/>
                  </a:schemeClr>
                </a:solidFill>
              </a:defRPr>
            </a:lvl3pPr>
            <a:lvl4pPr>
              <a:spcBef>
                <a:spcPts val="400"/>
              </a:spcBef>
              <a:defRPr>
                <a:solidFill>
                  <a:schemeClr val="accent3">
                    <a:lumOff val="44000"/>
                  </a:schemeClr>
                </a:solidFill>
              </a:defRPr>
            </a:lvl4pPr>
            <a:lvl5pPr>
              <a:spcBef>
                <a:spcPts val="400"/>
              </a:spcBef>
              <a:defRPr>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62"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369"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370" name="Title Text"/>
          <p:cNvSpPr txBox="1">
            <a:spLocks noGrp="1"/>
          </p:cNvSpPr>
          <p:nvPr>
            <p:ph type="title"/>
          </p:nvPr>
        </p:nvSpPr>
        <p:spPr>
          <a:xfrm>
            <a:off x="6629400" y="239317"/>
            <a:ext cx="2057400" cy="4355306"/>
          </a:xfrm>
          <a:prstGeom prst="rect">
            <a:avLst/>
          </a:prstGeom>
        </p:spPr>
        <p:txBody>
          <a:bodyPr>
            <a:normAutofit/>
          </a:bodyPr>
          <a:lstStyle/>
          <a:p>
            <a:r>
              <a:rPr lang="en-US"/>
              <a:t>Click to edit Master title style</a:t>
            </a:r>
            <a:endParaRPr/>
          </a:p>
        </p:txBody>
      </p:sp>
      <p:sp>
        <p:nvSpPr>
          <p:cNvPr id="371" name="Body Level One…"/>
          <p:cNvSpPr txBox="1">
            <a:spLocks noGrp="1"/>
          </p:cNvSpPr>
          <p:nvPr>
            <p:ph type="body" idx="1"/>
          </p:nvPr>
        </p:nvSpPr>
        <p:spPr>
          <a:xfrm>
            <a:off x="457200" y="239317"/>
            <a:ext cx="6019800" cy="4355306"/>
          </a:xfrm>
          <a:prstGeom prst="rect">
            <a:avLst/>
          </a:prstGeom>
        </p:spPr>
        <p:txBody>
          <a:bodyPr lIns="45719" tIns="45719" rIns="45719" bIns="45719">
            <a:normAutofit/>
          </a:bodyPr>
          <a:lstStyle>
            <a:lvl1pPr>
              <a:spcBef>
                <a:spcPts val="400"/>
              </a:spcBef>
              <a:defRPr>
                <a:solidFill>
                  <a:schemeClr val="accent3">
                    <a:lumOff val="44000"/>
                  </a:schemeClr>
                </a:solidFill>
              </a:defRPr>
            </a:lvl1pPr>
            <a:lvl2pPr>
              <a:spcBef>
                <a:spcPts val="400"/>
              </a:spcBef>
              <a:defRPr>
                <a:solidFill>
                  <a:schemeClr val="accent3">
                    <a:lumOff val="44000"/>
                  </a:schemeClr>
                </a:solidFill>
              </a:defRPr>
            </a:lvl2pPr>
            <a:lvl3pPr>
              <a:spcBef>
                <a:spcPts val="400"/>
              </a:spcBef>
              <a:defRPr>
                <a:solidFill>
                  <a:schemeClr val="accent3">
                    <a:lumOff val="44000"/>
                  </a:schemeClr>
                </a:solidFill>
              </a:defRPr>
            </a:lvl3pPr>
            <a:lvl4pPr>
              <a:spcBef>
                <a:spcPts val="400"/>
              </a:spcBef>
              <a:defRPr>
                <a:solidFill>
                  <a:schemeClr val="accent3">
                    <a:lumOff val="44000"/>
                  </a:schemeClr>
                </a:solidFill>
              </a:defRPr>
            </a:lvl4pPr>
            <a:lvl5pPr>
              <a:spcBef>
                <a:spcPts val="400"/>
              </a:spcBef>
              <a:defRPr>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72" name="Slide Number"/>
          <p:cNvSpPr txBox="1">
            <a:spLocks noGrp="1"/>
          </p:cNvSpPr>
          <p:nvPr>
            <p:ph type="sldNum" sz="quarter" idx="2"/>
          </p:nvPr>
        </p:nvSpPr>
        <p:spPr>
          <a:xfrm>
            <a:off x="4419600" y="47672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7AF6D79-862E-474E-A5C3-B4F6C42156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050" y="1345580"/>
            <a:ext cx="4510863" cy="2219248"/>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63" name="Title Text"/>
          <p:cNvSpPr txBox="1">
            <a:spLocks noGrp="1"/>
          </p:cNvSpPr>
          <p:nvPr>
            <p:ph type="title"/>
          </p:nvPr>
        </p:nvSpPr>
        <p:spPr>
          <a:xfrm>
            <a:off x="457200" y="205978"/>
            <a:ext cx="8229600" cy="857251"/>
          </a:xfrm>
          <a:prstGeom prst="rect">
            <a:avLst/>
          </a:prstGeom>
        </p:spPr>
        <p:txBody>
          <a:bodyPr>
            <a:normAutofit/>
          </a:bodyPr>
          <a:lstStyle/>
          <a:p>
            <a:r>
              <a:rPr lang="en-US"/>
              <a:t>Click to edit Master title style</a:t>
            </a:r>
            <a:endParaRPr/>
          </a:p>
        </p:txBody>
      </p:sp>
      <p:sp>
        <p:nvSpPr>
          <p:cNvPr id="65" name="Text Placeholder 4"/>
          <p:cNvSpPr>
            <a:spLocks noGrp="1"/>
          </p:cNvSpPr>
          <p:nvPr>
            <p:ph type="body" sz="quarter" idx="13"/>
          </p:nvPr>
        </p:nvSpPr>
        <p:spPr>
          <a:xfrm>
            <a:off x="4645026" y="1151334"/>
            <a:ext cx="4041776" cy="479823"/>
          </a:xfrm>
          <a:prstGeom prst="rect">
            <a:avLst/>
          </a:prstGeom>
        </p:spPr>
        <p:txBody>
          <a:bodyPr anchor="b">
            <a:normAutofit/>
          </a:bodyPr>
          <a:lstStyle/>
          <a:p>
            <a:pPr marL="0" lvl="0" indent="0">
              <a:spcBef>
                <a:spcPts val="1100"/>
              </a:spcBef>
              <a:buSzTx/>
              <a:buNone/>
              <a:defRPr sz="2400" b="1"/>
            </a:pPr>
            <a:r>
              <a:rPr lang="en-US"/>
              <a:t>Click to edit Master text styles</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801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Only">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27087" y="239713"/>
            <a:ext cx="5616576" cy="708026"/>
          </a:xfrm>
          <a:prstGeom prst="rect">
            <a:avLst/>
          </a:prstGeom>
        </p:spPr>
        <p:txBody>
          <a:bodyPr>
            <a:normAutofit/>
          </a:bodyPr>
          <a:lstStyle/>
          <a:p>
            <a:r>
              <a:rPr lang="en-US"/>
              <a:t>Click to edit Master title style</a:t>
            </a:r>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Content with Caption">
    <p:spTree>
      <p:nvGrpSpPr>
        <p:cNvPr id="1" name=""/>
        <p:cNvGrpSpPr/>
        <p:nvPr/>
      </p:nvGrpSpPr>
      <p:grpSpPr>
        <a:xfrm>
          <a:off x="0" y="0"/>
          <a:ext cx="0" cy="0"/>
          <a:chOff x="0" y="0"/>
          <a:chExt cx="0" cy="0"/>
        </a:xfrm>
      </p:grpSpPr>
      <p:sp>
        <p:nvSpPr>
          <p:cNvPr id="88" name="Title Text"/>
          <p:cNvSpPr txBox="1">
            <a:spLocks noGrp="1"/>
          </p:cNvSpPr>
          <p:nvPr>
            <p:ph type="title"/>
          </p:nvPr>
        </p:nvSpPr>
        <p:spPr>
          <a:xfrm>
            <a:off x="457201" y="204786"/>
            <a:ext cx="3008314" cy="871539"/>
          </a:xfrm>
          <a:prstGeom prst="rect">
            <a:avLst/>
          </a:prstGeom>
        </p:spPr>
        <p:txBody>
          <a:bodyPr>
            <a:normAutofit/>
          </a:bodyPr>
          <a:lstStyle>
            <a:lvl1pPr>
              <a:defRPr sz="2000"/>
            </a:lvl1pPr>
          </a:lstStyle>
          <a:p>
            <a:r>
              <a:rPr lang="en-US"/>
              <a:t>Click to edit Master title style</a:t>
            </a:r>
            <a:endParaRPr/>
          </a:p>
        </p:txBody>
      </p:sp>
      <p:sp>
        <p:nvSpPr>
          <p:cNvPr id="89" name="Body Level One…"/>
          <p:cNvSpPr txBox="1">
            <a:spLocks noGrp="1"/>
          </p:cNvSpPr>
          <p:nvPr>
            <p:ph type="body" idx="1"/>
          </p:nvPr>
        </p:nvSpPr>
        <p:spPr>
          <a:xfrm>
            <a:off x="3575050" y="204788"/>
            <a:ext cx="5111750" cy="4389836"/>
          </a:xfrm>
          <a:prstGeom prst="rect">
            <a:avLst/>
          </a:prstGeom>
        </p:spPr>
        <p:txBody>
          <a:bodyPr>
            <a:normAutofit/>
          </a:bodyPr>
          <a:lstStyle>
            <a:lvl1pPr>
              <a:spcBef>
                <a:spcPts val="1500"/>
              </a:spcBef>
              <a:defRPr sz="3200"/>
            </a:lvl1pPr>
            <a:lvl2pPr marL="783771" indent="-326571">
              <a:spcBef>
                <a:spcPts val="1500"/>
              </a:spcBef>
              <a:defRPr sz="3200"/>
            </a:lvl2pPr>
            <a:lvl3pPr marL="1219200" indent="-304800">
              <a:spcBef>
                <a:spcPts val="1500"/>
              </a:spcBef>
              <a:defRPr sz="3200"/>
            </a:lvl3pPr>
            <a:lvl4pPr marL="1737360" indent="-365760">
              <a:spcBef>
                <a:spcPts val="1500"/>
              </a:spcBef>
              <a:defRPr sz="3200"/>
            </a:lvl4pPr>
            <a:lvl5pPr marL="2194560" indent="-365760">
              <a:spcBef>
                <a:spcPts val="1500"/>
              </a:spcBef>
              <a:defRPr sz="3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0" name="Text Placeholder 3"/>
          <p:cNvSpPr>
            <a:spLocks noGrp="1"/>
          </p:cNvSpPr>
          <p:nvPr>
            <p:ph type="body" sz="half" idx="13"/>
          </p:nvPr>
        </p:nvSpPr>
        <p:spPr>
          <a:xfrm>
            <a:off x="457200" y="1076326"/>
            <a:ext cx="3008315" cy="3518297"/>
          </a:xfrm>
          <a:prstGeom prst="rect">
            <a:avLst/>
          </a:prstGeom>
        </p:spPr>
        <p:txBody>
          <a:bodyPr>
            <a:normAutofit/>
          </a:bodyPr>
          <a:lstStyle/>
          <a:p>
            <a:pPr marL="0" lvl="0" indent="0">
              <a:spcBef>
                <a:spcPts val="600"/>
              </a:spcBef>
              <a:buSzTx/>
              <a:buNone/>
              <a:defRPr sz="1400"/>
            </a:pPr>
            <a:r>
              <a:rPr lang="en-US"/>
              <a:t>Click to edit Master text styles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_Picture with Caption">
    <p:spTree>
      <p:nvGrpSpPr>
        <p:cNvPr id="1" name=""/>
        <p:cNvGrpSpPr/>
        <p:nvPr/>
      </p:nvGrpSpPr>
      <p:grpSpPr>
        <a:xfrm>
          <a:off x="0" y="0"/>
          <a:ext cx="0" cy="0"/>
          <a:chOff x="0" y="0"/>
          <a:chExt cx="0" cy="0"/>
        </a:xfrm>
      </p:grpSpPr>
      <p:sp>
        <p:nvSpPr>
          <p:cNvPr id="98" name="Title Text"/>
          <p:cNvSpPr txBox="1">
            <a:spLocks noGrp="1"/>
          </p:cNvSpPr>
          <p:nvPr>
            <p:ph type="title"/>
          </p:nvPr>
        </p:nvSpPr>
        <p:spPr>
          <a:xfrm>
            <a:off x="1792288" y="3600450"/>
            <a:ext cx="5486401" cy="425054"/>
          </a:xfrm>
          <a:prstGeom prst="rect">
            <a:avLst/>
          </a:prstGeom>
        </p:spPr>
        <p:txBody>
          <a:bodyPr>
            <a:normAutofit/>
          </a:bodyPr>
          <a:lstStyle>
            <a:lvl1pPr>
              <a:defRPr sz="2000"/>
            </a:lvl1pPr>
          </a:lstStyle>
          <a:p>
            <a:r>
              <a:rPr lang="en-US"/>
              <a:t>Click to edit Master title style</a:t>
            </a:r>
            <a:endParaRPr/>
          </a:p>
        </p:txBody>
      </p:sp>
      <p:sp>
        <p:nvSpPr>
          <p:cNvPr id="99" name="Picture Placeholder 2"/>
          <p:cNvSpPr>
            <a:spLocks noGrp="1"/>
          </p:cNvSpPr>
          <p:nvPr>
            <p:ph type="pic" sz="half" idx="13"/>
          </p:nvPr>
        </p:nvSpPr>
        <p:spPr>
          <a:xfrm>
            <a:off x="1792288" y="459581"/>
            <a:ext cx="5486401" cy="3086101"/>
          </a:xfrm>
          <a:prstGeom prst="rect">
            <a:avLst/>
          </a:prstGeom>
        </p:spPr>
        <p:txBody>
          <a:bodyPr lIns="91439" tIns="45719" rIns="91439" bIns="45719"/>
          <a:lstStyle/>
          <a:p>
            <a:r>
              <a:rPr lang="en-US"/>
              <a:t>Click icon to add picture</a:t>
            </a:r>
            <a:endParaRPr/>
          </a:p>
        </p:txBody>
      </p:sp>
      <p:sp>
        <p:nvSpPr>
          <p:cNvPr id="100" name="Body Level One…"/>
          <p:cNvSpPr txBox="1">
            <a:spLocks noGrp="1"/>
          </p:cNvSpPr>
          <p:nvPr>
            <p:ph type="body" sz="quarter" idx="1"/>
          </p:nvPr>
        </p:nvSpPr>
        <p:spPr>
          <a:xfrm>
            <a:off x="1792288" y="4025503"/>
            <a:ext cx="5486401" cy="603648"/>
          </a:xfrm>
          <a:prstGeom prst="rect">
            <a:avLst/>
          </a:prstGeom>
        </p:spPr>
        <p:txBody>
          <a:bodyPr>
            <a:normAutofit/>
          </a:bodyPr>
          <a:lstStyle>
            <a:lvl1pPr marL="0" indent="0">
              <a:spcBef>
                <a:spcPts val="600"/>
              </a:spcBef>
              <a:buSzTx/>
              <a:buNone/>
              <a:defRPr sz="1400"/>
            </a:lvl1pPr>
            <a:lvl2pPr marL="0" indent="457200">
              <a:spcBef>
                <a:spcPts val="600"/>
              </a:spcBef>
              <a:buSzTx/>
              <a:buNone/>
              <a:defRPr sz="1400"/>
            </a:lvl2pPr>
            <a:lvl3pPr marL="0" indent="914400">
              <a:spcBef>
                <a:spcPts val="600"/>
              </a:spcBef>
              <a:buSzTx/>
              <a:buNone/>
              <a:defRPr sz="1400"/>
            </a:lvl3pPr>
            <a:lvl4pPr marL="0" indent="1371600">
              <a:spcBef>
                <a:spcPts val="600"/>
              </a:spcBef>
              <a:buSzTx/>
              <a:buNone/>
              <a:defRPr sz="1400"/>
            </a:lvl4pPr>
            <a:lvl5pPr marL="0" indent="1828800">
              <a:spcBef>
                <a:spcPts val="600"/>
              </a:spcBef>
              <a:buSzTx/>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2_Title and Vertical Text">
    <p:spTree>
      <p:nvGrpSpPr>
        <p:cNvPr id="1" name=""/>
        <p:cNvGrpSpPr/>
        <p:nvPr/>
      </p:nvGrpSpPr>
      <p:grpSpPr>
        <a:xfrm>
          <a:off x="0" y="0"/>
          <a:ext cx="0" cy="0"/>
          <a:chOff x="0" y="0"/>
          <a:chExt cx="0" cy="0"/>
        </a:xfrm>
      </p:grpSpPr>
      <p:sp>
        <p:nvSpPr>
          <p:cNvPr id="108" name="Title Text"/>
          <p:cNvSpPr txBox="1">
            <a:spLocks noGrp="1"/>
          </p:cNvSpPr>
          <p:nvPr>
            <p:ph type="title"/>
          </p:nvPr>
        </p:nvSpPr>
        <p:spPr>
          <a:xfrm>
            <a:off x="827087" y="239713"/>
            <a:ext cx="5616576" cy="708026"/>
          </a:xfrm>
          <a:prstGeom prst="rect">
            <a:avLst/>
          </a:prstGeom>
        </p:spPr>
        <p:txBody>
          <a:bodyPr>
            <a:normAutofit/>
          </a:bodyPr>
          <a:lstStyle/>
          <a:p>
            <a:r>
              <a:rPr lang="en-US"/>
              <a:t>Click to edit Master title style</a:t>
            </a:r>
            <a:endParaRPr/>
          </a:p>
        </p:txBody>
      </p:sp>
      <p:sp>
        <p:nvSpPr>
          <p:cNvPr id="109" name="Body Level One…"/>
          <p:cNvSpPr txBox="1">
            <a:spLocks noGrp="1"/>
          </p:cNvSpPr>
          <p:nvPr>
            <p:ph type="body" idx="1"/>
          </p:nvPr>
        </p:nvSpPr>
        <p:spPr>
          <a:xfrm>
            <a:off x="827087" y="1330325"/>
            <a:ext cx="7859713" cy="326390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2_Title Slide">
    <p:spTree>
      <p:nvGrpSpPr>
        <p:cNvPr id="1" name=""/>
        <p:cNvGrpSpPr/>
        <p:nvPr/>
      </p:nvGrpSpPr>
      <p:grpSpPr>
        <a:xfrm>
          <a:off x="0" y="0"/>
          <a:ext cx="0" cy="0"/>
          <a:chOff x="0" y="0"/>
          <a:chExt cx="0" cy="0"/>
        </a:xfrm>
      </p:grpSpPr>
      <p:sp>
        <p:nvSpPr>
          <p:cNvPr id="126"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127"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128"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129"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130" name="Title Text"/>
          <p:cNvSpPr txBox="1">
            <a:spLocks noGrp="1"/>
          </p:cNvSpPr>
          <p:nvPr>
            <p:ph type="title"/>
          </p:nvPr>
        </p:nvSpPr>
        <p:spPr>
          <a:xfrm>
            <a:off x="685800" y="1597819"/>
            <a:ext cx="7772400" cy="1102520"/>
          </a:xfrm>
          <a:prstGeom prst="rect">
            <a:avLst/>
          </a:prstGeom>
        </p:spPr>
        <p:txBody>
          <a:bodyPr>
            <a:normAutofit/>
          </a:bodyPr>
          <a:lstStyle/>
          <a:p>
            <a:r>
              <a:rPr lang="en-US"/>
              <a:t>Click to edit Master title style</a:t>
            </a:r>
            <a:endParaRPr/>
          </a:p>
        </p:txBody>
      </p:sp>
      <p:sp>
        <p:nvSpPr>
          <p:cNvPr id="131" name="Body Level One…"/>
          <p:cNvSpPr txBox="1">
            <a:spLocks noGrp="1"/>
          </p:cNvSpPr>
          <p:nvPr>
            <p:ph type="body" sz="quarter" idx="1"/>
          </p:nvPr>
        </p:nvSpPr>
        <p:spPr>
          <a:xfrm>
            <a:off x="1371600" y="2914650"/>
            <a:ext cx="6400800" cy="1314450"/>
          </a:xfrm>
          <a:prstGeom prst="rect">
            <a:avLst/>
          </a:prstGeom>
        </p:spPr>
        <p:txBody>
          <a:bodyPr>
            <a:normAutofit/>
          </a:bodyPr>
          <a:lstStyle>
            <a:lvl1pPr marL="0" indent="0" algn="ctr">
              <a:spcBef>
                <a:spcPts val="400"/>
              </a:spcBef>
              <a:buSzTx/>
              <a:buNone/>
              <a:defRPr>
                <a:solidFill>
                  <a:schemeClr val="accent3">
                    <a:lumOff val="44000"/>
                  </a:schemeClr>
                </a:solidFill>
              </a:defRPr>
            </a:lvl1pPr>
            <a:lvl2pPr marL="0" indent="457200" algn="ctr">
              <a:spcBef>
                <a:spcPts val="400"/>
              </a:spcBef>
              <a:buSzTx/>
              <a:buNone/>
              <a:defRPr>
                <a:solidFill>
                  <a:schemeClr val="accent3">
                    <a:lumOff val="44000"/>
                  </a:schemeClr>
                </a:solidFill>
              </a:defRPr>
            </a:lvl2pPr>
            <a:lvl3pPr marL="0" indent="914400" algn="ctr">
              <a:spcBef>
                <a:spcPts val="400"/>
              </a:spcBef>
              <a:buSzTx/>
              <a:buNone/>
              <a:defRPr>
                <a:solidFill>
                  <a:schemeClr val="accent3">
                    <a:lumOff val="44000"/>
                  </a:schemeClr>
                </a:solidFill>
              </a:defRPr>
            </a:lvl3pPr>
            <a:lvl4pPr marL="0" indent="1371600" algn="ctr">
              <a:spcBef>
                <a:spcPts val="400"/>
              </a:spcBef>
              <a:buSzTx/>
              <a:buNone/>
              <a:defRPr>
                <a:solidFill>
                  <a:schemeClr val="accent3">
                    <a:lumOff val="44000"/>
                  </a:schemeClr>
                </a:solidFill>
              </a:defRPr>
            </a:lvl4pPr>
            <a:lvl5pPr marL="0" indent="1828800" algn="ctr">
              <a:spcBef>
                <a:spcPts val="400"/>
              </a:spcBef>
              <a:buSzTx/>
              <a:buNone/>
              <a:defRPr>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2"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139" name="Rectangle 11"/>
          <p:cNvSpPr/>
          <p:nvPr/>
        </p:nvSpPr>
        <p:spPr>
          <a:xfrm>
            <a:off x="0" y="1060450"/>
            <a:ext cx="9144000" cy="4083050"/>
          </a:xfrm>
          <a:prstGeom prst="rect">
            <a:avLst/>
          </a:prstGeom>
          <a:solidFill>
            <a:srgbClr val="0039A6"/>
          </a:solidFill>
          <a:ln w="12700">
            <a:miter lim="400000"/>
          </a:ln>
        </p:spPr>
        <p:txBody>
          <a:bodyPr lIns="45719" rIns="45719" anchor="ctr"/>
          <a:lstStyle/>
          <a:p>
            <a:endParaRPr/>
          </a:p>
        </p:txBody>
      </p:sp>
      <p:sp>
        <p:nvSpPr>
          <p:cNvPr id="140" name="Rectangle 13"/>
          <p:cNvSpPr/>
          <p:nvPr/>
        </p:nvSpPr>
        <p:spPr>
          <a:xfrm flipV="1">
            <a:off x="0" y="1022350"/>
            <a:ext cx="9144000" cy="107950"/>
          </a:xfrm>
          <a:prstGeom prst="rect">
            <a:avLst/>
          </a:prstGeom>
          <a:solidFill>
            <a:srgbClr val="FDC82F"/>
          </a:solidFill>
          <a:ln w="12700">
            <a:miter lim="400000"/>
          </a:ln>
        </p:spPr>
        <p:txBody>
          <a:bodyPr lIns="45719" rIns="45719" anchor="ctr"/>
          <a:lstStyle/>
          <a:p>
            <a:endParaRPr/>
          </a:p>
        </p:txBody>
      </p:sp>
      <p:sp>
        <p:nvSpPr>
          <p:cNvPr id="141" name="Line 14"/>
          <p:cNvSpPr/>
          <p:nvPr/>
        </p:nvSpPr>
        <p:spPr>
          <a:xfrm>
            <a:off x="466725" y="4786312"/>
            <a:ext cx="8229600" cy="1"/>
          </a:xfrm>
          <a:prstGeom prst="line">
            <a:avLst/>
          </a:prstGeom>
          <a:ln>
            <a:solidFill>
              <a:schemeClr val="accent3">
                <a:lumOff val="44000"/>
              </a:schemeClr>
            </a:solidFill>
          </a:ln>
        </p:spPr>
        <p:txBody>
          <a:bodyPr lIns="45719" rIns="45719"/>
          <a:lstStyle/>
          <a:p>
            <a:endParaRPr/>
          </a:p>
        </p:txBody>
      </p:sp>
      <p:pic>
        <p:nvPicPr>
          <p:cNvPr id="142" name="Picture 14" descr="Picture 14"/>
          <p:cNvPicPr>
            <a:picLocks noChangeAspect="1"/>
          </p:cNvPicPr>
          <p:nvPr/>
        </p:nvPicPr>
        <p:blipFill>
          <a:blip r:embed="rId2"/>
          <a:stretch>
            <a:fillRect/>
          </a:stretch>
        </p:blipFill>
        <p:spPr>
          <a:xfrm>
            <a:off x="6992938" y="411162"/>
            <a:ext cx="1693863" cy="534988"/>
          </a:xfrm>
          <a:prstGeom prst="rect">
            <a:avLst/>
          </a:prstGeom>
          <a:ln w="12700">
            <a:miter lim="400000"/>
          </a:ln>
        </p:spPr>
      </p:pic>
      <p:sp>
        <p:nvSpPr>
          <p:cNvPr id="143" name="Title Text"/>
          <p:cNvSpPr txBox="1">
            <a:spLocks noGrp="1"/>
          </p:cNvSpPr>
          <p:nvPr>
            <p:ph type="title"/>
          </p:nvPr>
        </p:nvSpPr>
        <p:spPr>
          <a:xfrm>
            <a:off x="468312" y="239713"/>
            <a:ext cx="5975351" cy="708026"/>
          </a:xfrm>
          <a:prstGeom prst="rect">
            <a:avLst/>
          </a:prstGeom>
        </p:spPr>
        <p:txBody>
          <a:bodyPr>
            <a:normAutofit/>
          </a:bodyPr>
          <a:lstStyle>
            <a:lvl1pPr>
              <a:defRPr sz="2400"/>
            </a:lvl1pPr>
          </a:lstStyle>
          <a:p>
            <a:r>
              <a:rPr lang="en-US"/>
              <a:t>Click to edit Master title style</a:t>
            </a:r>
            <a:endParaRPr/>
          </a:p>
        </p:txBody>
      </p:sp>
      <p:sp>
        <p:nvSpPr>
          <p:cNvPr id="144" name="Body Level One…"/>
          <p:cNvSpPr txBox="1">
            <a:spLocks noGrp="1"/>
          </p:cNvSpPr>
          <p:nvPr>
            <p:ph type="body" idx="1"/>
          </p:nvPr>
        </p:nvSpPr>
        <p:spPr>
          <a:xfrm>
            <a:off x="457200" y="1330325"/>
            <a:ext cx="8229600" cy="3263900"/>
          </a:xfrm>
          <a:prstGeom prst="rect">
            <a:avLst/>
          </a:prstGeom>
        </p:spPr>
        <p:txBody>
          <a:bodyPr>
            <a:normAutofit/>
          </a:bodyPr>
          <a:lstStyle>
            <a:lvl1pPr>
              <a:spcBef>
                <a:spcPts val="400"/>
              </a:spcBef>
              <a:defRPr>
                <a:solidFill>
                  <a:schemeClr val="accent3">
                    <a:lumOff val="44000"/>
                  </a:schemeClr>
                </a:solidFill>
              </a:defRPr>
            </a:lvl1pPr>
            <a:lvl2pPr>
              <a:spcBef>
                <a:spcPts val="400"/>
              </a:spcBef>
              <a:defRPr>
                <a:solidFill>
                  <a:schemeClr val="accent3">
                    <a:lumOff val="44000"/>
                  </a:schemeClr>
                </a:solidFill>
              </a:defRPr>
            </a:lvl2pPr>
            <a:lvl3pPr>
              <a:spcBef>
                <a:spcPts val="400"/>
              </a:spcBef>
              <a:defRPr>
                <a:solidFill>
                  <a:schemeClr val="accent3">
                    <a:lumOff val="44000"/>
                  </a:schemeClr>
                </a:solidFill>
              </a:defRPr>
            </a:lvl3pPr>
            <a:lvl4pPr>
              <a:spcBef>
                <a:spcPts val="400"/>
              </a:spcBef>
              <a:defRPr>
                <a:solidFill>
                  <a:schemeClr val="accent3">
                    <a:lumOff val="44000"/>
                  </a:schemeClr>
                </a:solidFill>
              </a:defRPr>
            </a:lvl4pPr>
            <a:lvl5pPr>
              <a:spcBef>
                <a:spcPts val="400"/>
              </a:spcBef>
              <a:defRPr>
                <a:solidFill>
                  <a:schemeClr val="accent3">
                    <a:lumOff val="44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5" name="Slide Number"/>
          <p:cNvSpPr txBox="1">
            <a:spLocks noGrp="1"/>
          </p:cNvSpPr>
          <p:nvPr>
            <p:ph type="sldNum" sz="quarter" idx="2"/>
          </p:nvPr>
        </p:nvSpPr>
        <p:spPr>
          <a:xfrm>
            <a:off x="8555038" y="4848225"/>
            <a:ext cx="127001" cy="127000"/>
          </a:xfrm>
          <a:prstGeom prst="rect">
            <a:avLst/>
          </a:prstGeom>
        </p:spPr>
        <p:txBody>
          <a:bodyPr/>
          <a:lstStyle>
            <a:lvl1pPr>
              <a:defRPr>
                <a:solidFill>
                  <a:schemeClr val="accent3">
                    <a:lumOff val="44000"/>
                  </a:schemeClr>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Line 13"/>
          <p:cNvSpPr/>
          <p:nvPr/>
        </p:nvSpPr>
        <p:spPr>
          <a:xfrm flipV="1">
            <a:off x="804863" y="4740275"/>
            <a:ext cx="7891461" cy="46039"/>
          </a:xfrm>
          <a:prstGeom prst="line">
            <a:avLst/>
          </a:prstGeom>
          <a:ln>
            <a:solidFill>
              <a:srgbClr val="0039A6"/>
            </a:solidFill>
          </a:ln>
        </p:spPr>
        <p:txBody>
          <a:bodyPr lIns="45719" rIns="45719"/>
          <a:lstStyle/>
          <a:p>
            <a:endParaRPr/>
          </a:p>
        </p:txBody>
      </p:sp>
      <p:pic>
        <p:nvPicPr>
          <p:cNvPr id="5" name="Picture 14" descr="Picture 14"/>
          <p:cNvPicPr>
            <a:picLocks noChangeAspect="1"/>
          </p:cNvPicPr>
          <p:nvPr/>
        </p:nvPicPr>
        <p:blipFill>
          <a:blip r:embed="rId32"/>
          <a:stretch>
            <a:fillRect/>
          </a:stretch>
        </p:blipFill>
        <p:spPr>
          <a:xfrm>
            <a:off x="6992938" y="411162"/>
            <a:ext cx="1693863" cy="534988"/>
          </a:xfrm>
          <a:prstGeom prst="rect">
            <a:avLst/>
          </a:prstGeom>
          <a:ln w="12700">
            <a:miter lim="400000"/>
          </a:ln>
        </p:spPr>
      </p:pic>
      <p:sp>
        <p:nvSpPr>
          <p:cNvPr id="6" name="Slide Number"/>
          <p:cNvSpPr txBox="1">
            <a:spLocks noGrp="1"/>
          </p:cNvSpPr>
          <p:nvPr>
            <p:ph type="sldNum" sz="quarter" idx="2"/>
          </p:nvPr>
        </p:nvSpPr>
        <p:spPr>
          <a:xfrm>
            <a:off x="8580438" y="4864100"/>
            <a:ext cx="127001" cy="127000"/>
          </a:xfrm>
          <a:prstGeom prst="rect">
            <a:avLst/>
          </a:prstGeom>
          <a:ln w="12700">
            <a:miter lim="400000"/>
          </a:ln>
        </p:spPr>
        <p:txBody>
          <a:bodyPr wrap="none" lIns="0" tIns="0" rIns="0" bIns="0">
            <a:spAutoFit/>
          </a:bodyPr>
          <a:lstStyle>
            <a:lvl1pPr algn="r">
              <a:defRPr sz="800" b="1">
                <a:solidFill>
                  <a:srgbClr val="0039A6"/>
                </a:solidFill>
              </a:defRPr>
            </a:lvl1pPr>
          </a:lstStyle>
          <a:p>
            <a:fld id="{86CB4B4D-7CA3-9044-876B-883B54F8677D}" type="slidenum">
              <a:t>‹#›</a:t>
            </a:fld>
            <a:endParaRPr/>
          </a:p>
        </p:txBody>
      </p:sp>
      <p:sp>
        <p:nvSpPr>
          <p:cNvPr id="7" name="Title Text"/>
          <p:cNvSpPr txBox="1">
            <a:spLocks noGrp="1"/>
          </p:cNvSpPr>
          <p:nvPr>
            <p:ph type="title"/>
          </p:nvPr>
        </p:nvSpPr>
        <p:spPr>
          <a:xfrm>
            <a:off x="457200" y="0"/>
            <a:ext cx="8229600" cy="1063229"/>
          </a:xfrm>
          <a:prstGeom prst="rect">
            <a:avLst/>
          </a:prstGeom>
          <a:ln w="12700">
            <a:miter lim="400000"/>
          </a:ln>
          <a:extLst>
            <a:ext uri="{C572A759-6A51-4108-AA02-DFA0A04FC94B}">
              <ma14:wrappingTextBoxFlag xmlns="" xmlns:ma14="http://schemas.microsoft.com/office/mac/drawingml/2011/main" val="1"/>
            </a:ext>
          </a:extLst>
        </p:spPr>
        <p:txBody>
          <a:bodyPr lIns="457200" tIns="0" rIns="0" bIns="0" anchor="b"/>
          <a:lstStyle/>
          <a:p>
            <a:r>
              <a:t>Title Text</a:t>
            </a:r>
          </a:p>
        </p:txBody>
      </p:sp>
      <p:sp>
        <p:nvSpPr>
          <p:cNvPr id="8"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a14="http://schemas.microsoft.com/office/mac/drawingml/2011/main" val="1"/>
            </a:ext>
          </a:extLst>
        </p:spPr>
        <p:txBody>
          <a:bodyPr lIns="457200" tIns="0" rIns="45720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Lst>
  <p:transition spd="med"/>
  <p:hf hdr="0" ftr="0" dt="0"/>
  <p:txStyles>
    <p:titleStyle>
      <a:lvl1pPr marL="0" marR="0" indent="0" algn="l" defTabSz="914400" rtl="0" eaLnBrk="1" latinLnBrk="0" hangingPunct="1">
        <a:lnSpc>
          <a:spcPct val="90000"/>
        </a:lnSpc>
        <a:spcBef>
          <a:spcPts val="0"/>
        </a:spcBef>
        <a:spcAft>
          <a:spcPts val="0"/>
        </a:spcAft>
        <a:buClrTx/>
        <a:buSzTx/>
        <a:buFontTx/>
        <a:buNone/>
        <a:tabLst/>
        <a:defRPr sz="2400" b="1" i="0" u="none" strike="noStrike" cap="none" spc="0" baseline="0">
          <a:ln>
            <a:noFill/>
          </a:ln>
          <a:solidFill>
            <a:srgbClr val="0039A6"/>
          </a:solidFill>
          <a:uFillTx/>
          <a:latin typeface="+mj-lt"/>
          <a:ea typeface="+mj-ea"/>
          <a:cs typeface="+mj-cs"/>
          <a:sym typeface="Arial"/>
        </a:defRPr>
      </a:lvl1pPr>
      <a:lvl2pPr marL="0" marR="0" indent="0" algn="l" defTabSz="914400" rtl="0" eaLnBrk="1" latinLnBrk="0" hangingPunct="1">
        <a:lnSpc>
          <a:spcPct val="90000"/>
        </a:lnSpc>
        <a:spcBef>
          <a:spcPts val="0"/>
        </a:spcBef>
        <a:spcAft>
          <a:spcPts val="0"/>
        </a:spcAft>
        <a:buClrTx/>
        <a:buSzTx/>
        <a:buFontTx/>
        <a:buNone/>
        <a:tabLst/>
        <a:defRPr sz="2600" b="1" i="0" u="none" strike="noStrike" cap="none" spc="0" baseline="0">
          <a:ln>
            <a:noFill/>
          </a:ln>
          <a:solidFill>
            <a:srgbClr val="0039A6"/>
          </a:solidFill>
          <a:uFillTx/>
          <a:latin typeface="+mj-lt"/>
          <a:ea typeface="+mj-ea"/>
          <a:cs typeface="+mj-cs"/>
          <a:sym typeface="Arial"/>
        </a:defRPr>
      </a:lvl2pPr>
      <a:lvl3pPr marL="0" marR="0" indent="0" algn="l" defTabSz="914400" rtl="0" eaLnBrk="1" latinLnBrk="0" hangingPunct="1">
        <a:lnSpc>
          <a:spcPct val="90000"/>
        </a:lnSpc>
        <a:spcBef>
          <a:spcPts val="0"/>
        </a:spcBef>
        <a:spcAft>
          <a:spcPts val="0"/>
        </a:spcAft>
        <a:buClrTx/>
        <a:buSzTx/>
        <a:buFontTx/>
        <a:buNone/>
        <a:tabLst/>
        <a:defRPr sz="2600" b="1" i="0" u="none" strike="noStrike" cap="none" spc="0" baseline="0">
          <a:ln>
            <a:noFill/>
          </a:ln>
          <a:solidFill>
            <a:srgbClr val="0039A6"/>
          </a:solidFill>
          <a:uFillTx/>
          <a:latin typeface="+mj-lt"/>
          <a:ea typeface="+mj-ea"/>
          <a:cs typeface="+mj-cs"/>
          <a:sym typeface="Arial"/>
        </a:defRPr>
      </a:lvl3pPr>
      <a:lvl4pPr marL="0" marR="0" indent="0" algn="l" defTabSz="914400" rtl="0" eaLnBrk="1" latinLnBrk="0" hangingPunct="1">
        <a:lnSpc>
          <a:spcPct val="90000"/>
        </a:lnSpc>
        <a:spcBef>
          <a:spcPts val="0"/>
        </a:spcBef>
        <a:spcAft>
          <a:spcPts val="0"/>
        </a:spcAft>
        <a:buClrTx/>
        <a:buSzTx/>
        <a:buFontTx/>
        <a:buNone/>
        <a:tabLst/>
        <a:defRPr sz="2600" b="1" i="0" u="none" strike="noStrike" cap="none" spc="0" baseline="0">
          <a:ln>
            <a:noFill/>
          </a:ln>
          <a:solidFill>
            <a:srgbClr val="0039A6"/>
          </a:solidFill>
          <a:uFillTx/>
          <a:latin typeface="+mj-lt"/>
          <a:ea typeface="+mj-ea"/>
          <a:cs typeface="+mj-cs"/>
          <a:sym typeface="Arial"/>
        </a:defRPr>
      </a:lvl4pPr>
      <a:lvl5pPr marL="0" marR="0" indent="0" algn="l" defTabSz="914400" rtl="0" eaLnBrk="1" latinLnBrk="0" hangingPunct="1">
        <a:lnSpc>
          <a:spcPct val="90000"/>
        </a:lnSpc>
        <a:spcBef>
          <a:spcPts val="0"/>
        </a:spcBef>
        <a:spcAft>
          <a:spcPts val="0"/>
        </a:spcAft>
        <a:buClrTx/>
        <a:buSzTx/>
        <a:buFontTx/>
        <a:buNone/>
        <a:tabLst/>
        <a:defRPr sz="2600" b="1" i="0" u="none" strike="noStrike" cap="none" spc="0" baseline="0">
          <a:ln>
            <a:noFill/>
          </a:ln>
          <a:solidFill>
            <a:srgbClr val="0039A6"/>
          </a:solidFill>
          <a:uFillTx/>
          <a:latin typeface="+mj-lt"/>
          <a:ea typeface="+mj-ea"/>
          <a:cs typeface="+mj-cs"/>
          <a:sym typeface="Arial"/>
        </a:defRPr>
      </a:lvl5pPr>
      <a:lvl6pPr marL="0" marR="0" indent="457200" algn="l" defTabSz="914400" rtl="0" eaLnBrk="1" latinLnBrk="0" hangingPunct="1">
        <a:lnSpc>
          <a:spcPct val="90000"/>
        </a:lnSpc>
        <a:spcBef>
          <a:spcPts val="0"/>
        </a:spcBef>
        <a:spcAft>
          <a:spcPts val="0"/>
        </a:spcAft>
        <a:buClrTx/>
        <a:buSzTx/>
        <a:buFontTx/>
        <a:buNone/>
        <a:tabLst/>
        <a:defRPr sz="2600" b="1" i="0" u="none" strike="noStrike" cap="none" spc="0" baseline="0">
          <a:ln>
            <a:noFill/>
          </a:ln>
          <a:solidFill>
            <a:srgbClr val="0039A6"/>
          </a:solidFill>
          <a:uFillTx/>
          <a:latin typeface="+mj-lt"/>
          <a:ea typeface="+mj-ea"/>
          <a:cs typeface="+mj-cs"/>
          <a:sym typeface="Arial"/>
        </a:defRPr>
      </a:lvl6pPr>
      <a:lvl7pPr marL="0" marR="0" indent="914400" algn="l" defTabSz="914400" rtl="0" eaLnBrk="1" latinLnBrk="0" hangingPunct="1">
        <a:lnSpc>
          <a:spcPct val="90000"/>
        </a:lnSpc>
        <a:spcBef>
          <a:spcPts val="0"/>
        </a:spcBef>
        <a:spcAft>
          <a:spcPts val="0"/>
        </a:spcAft>
        <a:buClrTx/>
        <a:buSzTx/>
        <a:buFontTx/>
        <a:buNone/>
        <a:tabLst/>
        <a:defRPr sz="2600" b="1" i="0" u="none" strike="noStrike" cap="none" spc="0" baseline="0">
          <a:ln>
            <a:noFill/>
          </a:ln>
          <a:solidFill>
            <a:srgbClr val="0039A6"/>
          </a:solidFill>
          <a:uFillTx/>
          <a:latin typeface="+mj-lt"/>
          <a:ea typeface="+mj-ea"/>
          <a:cs typeface="+mj-cs"/>
          <a:sym typeface="Arial"/>
        </a:defRPr>
      </a:lvl7pPr>
      <a:lvl8pPr marL="0" marR="0" indent="1371600" algn="l" defTabSz="914400" rtl="0" eaLnBrk="1" latinLnBrk="0" hangingPunct="1">
        <a:lnSpc>
          <a:spcPct val="90000"/>
        </a:lnSpc>
        <a:spcBef>
          <a:spcPts val="0"/>
        </a:spcBef>
        <a:spcAft>
          <a:spcPts val="0"/>
        </a:spcAft>
        <a:buClrTx/>
        <a:buSzTx/>
        <a:buFontTx/>
        <a:buNone/>
        <a:tabLst/>
        <a:defRPr sz="2600" b="1" i="0" u="none" strike="noStrike" cap="none" spc="0" baseline="0">
          <a:ln>
            <a:noFill/>
          </a:ln>
          <a:solidFill>
            <a:srgbClr val="0039A6"/>
          </a:solidFill>
          <a:uFillTx/>
          <a:latin typeface="+mj-lt"/>
          <a:ea typeface="+mj-ea"/>
          <a:cs typeface="+mj-cs"/>
          <a:sym typeface="Arial"/>
        </a:defRPr>
      </a:lvl8pPr>
      <a:lvl9pPr marL="0" marR="0" indent="1828800" algn="l" defTabSz="914400" rtl="0" eaLnBrk="1" latinLnBrk="0" hangingPunct="1">
        <a:lnSpc>
          <a:spcPct val="90000"/>
        </a:lnSpc>
        <a:spcBef>
          <a:spcPts val="0"/>
        </a:spcBef>
        <a:spcAft>
          <a:spcPts val="0"/>
        </a:spcAft>
        <a:buClrTx/>
        <a:buSzTx/>
        <a:buFontTx/>
        <a:buNone/>
        <a:tabLst/>
        <a:defRPr sz="2600" b="1" i="0" u="none" strike="noStrike" cap="none" spc="0" baseline="0">
          <a:ln>
            <a:noFill/>
          </a:ln>
          <a:solidFill>
            <a:srgbClr val="0039A6"/>
          </a:solidFill>
          <a:uFillTx/>
          <a:latin typeface="+mj-lt"/>
          <a:ea typeface="+mj-ea"/>
          <a:cs typeface="+mj-cs"/>
          <a:sym typeface="Arial"/>
        </a:defRPr>
      </a:lvl9pPr>
    </p:titleStyle>
    <p:bodyStyle>
      <a:lvl1pPr marL="342900" marR="0" indent="-342900" algn="l" defTabSz="914400" rtl="0" eaLnBrk="1" latinLnBrk="0" hangingPunct="1">
        <a:lnSpc>
          <a:spcPct val="100000"/>
        </a:lnSpc>
        <a:spcBef>
          <a:spcPts val="800"/>
        </a:spcBef>
        <a:spcAft>
          <a:spcPts val="0"/>
        </a:spcAft>
        <a:buClrTx/>
        <a:buSzPct val="100000"/>
        <a:buFontTx/>
        <a:buChar char="•"/>
        <a:tabLst/>
        <a:defRPr sz="1800" b="0" i="0" u="none" strike="noStrike" cap="none" spc="0" baseline="0">
          <a:ln>
            <a:noFill/>
          </a:ln>
          <a:solidFill>
            <a:srgbClr val="0039A6"/>
          </a:solidFill>
          <a:uFillTx/>
          <a:latin typeface="+mj-lt"/>
          <a:ea typeface="+mj-ea"/>
          <a:cs typeface="+mj-cs"/>
          <a:sym typeface="Arial"/>
        </a:defRPr>
      </a:lvl1pPr>
      <a:lvl2pPr marL="778668" marR="0" indent="-321468" algn="l" defTabSz="914400" rtl="0" eaLnBrk="1" latinLnBrk="0" hangingPunct="1">
        <a:lnSpc>
          <a:spcPct val="100000"/>
        </a:lnSpc>
        <a:spcBef>
          <a:spcPts val="800"/>
        </a:spcBef>
        <a:spcAft>
          <a:spcPts val="0"/>
        </a:spcAft>
        <a:buClrTx/>
        <a:buSzPct val="100000"/>
        <a:buFontTx/>
        <a:buChar char="–"/>
        <a:tabLst/>
        <a:defRPr sz="1800" b="0" i="0" u="none" strike="noStrike" cap="none" spc="0" baseline="0">
          <a:ln>
            <a:noFill/>
          </a:ln>
          <a:solidFill>
            <a:srgbClr val="0039A6"/>
          </a:solidFill>
          <a:uFillTx/>
          <a:latin typeface="+mj-lt"/>
          <a:ea typeface="+mj-ea"/>
          <a:cs typeface="+mj-cs"/>
          <a:sym typeface="Arial"/>
        </a:defRPr>
      </a:lvl2pPr>
      <a:lvl3pPr marL="1208314" marR="0" indent="-293914" algn="l" defTabSz="914400" rtl="0" eaLnBrk="1" latinLnBrk="0" hangingPunct="1">
        <a:lnSpc>
          <a:spcPct val="100000"/>
        </a:lnSpc>
        <a:spcBef>
          <a:spcPts val="800"/>
        </a:spcBef>
        <a:spcAft>
          <a:spcPts val="0"/>
        </a:spcAft>
        <a:buClrTx/>
        <a:buSzPct val="100000"/>
        <a:buFontTx/>
        <a:buChar char="•"/>
        <a:tabLst/>
        <a:defRPr sz="1800" b="0" i="0" u="none" strike="noStrike" cap="none" spc="0" baseline="0">
          <a:ln>
            <a:noFill/>
          </a:ln>
          <a:solidFill>
            <a:srgbClr val="0039A6"/>
          </a:solidFill>
          <a:uFillTx/>
          <a:latin typeface="+mj-lt"/>
          <a:ea typeface="+mj-ea"/>
          <a:cs typeface="+mj-cs"/>
          <a:sym typeface="Arial"/>
        </a:defRPr>
      </a:lvl3pPr>
      <a:lvl4pPr marL="1714500" marR="0" indent="-342900" algn="l" defTabSz="914400" rtl="0" eaLnBrk="1" latinLnBrk="0" hangingPunct="1">
        <a:lnSpc>
          <a:spcPct val="100000"/>
        </a:lnSpc>
        <a:spcBef>
          <a:spcPts val="800"/>
        </a:spcBef>
        <a:spcAft>
          <a:spcPts val="0"/>
        </a:spcAft>
        <a:buClrTx/>
        <a:buSzPct val="100000"/>
        <a:buFontTx/>
        <a:buChar char="–"/>
        <a:tabLst/>
        <a:defRPr sz="1800" b="0" i="0" u="none" strike="noStrike" cap="none" spc="0" baseline="0">
          <a:ln>
            <a:noFill/>
          </a:ln>
          <a:solidFill>
            <a:srgbClr val="0039A6"/>
          </a:solidFill>
          <a:uFillTx/>
          <a:latin typeface="+mj-lt"/>
          <a:ea typeface="+mj-ea"/>
          <a:cs typeface="+mj-cs"/>
          <a:sym typeface="Arial"/>
        </a:defRPr>
      </a:lvl4pPr>
      <a:lvl5pPr marL="2240279" marR="0" indent="-411479" algn="l" defTabSz="914400" rtl="0" eaLnBrk="1" latinLnBrk="0" hangingPunct="1">
        <a:lnSpc>
          <a:spcPct val="100000"/>
        </a:lnSpc>
        <a:spcBef>
          <a:spcPts val="800"/>
        </a:spcBef>
        <a:spcAft>
          <a:spcPts val="0"/>
        </a:spcAft>
        <a:buClrTx/>
        <a:buSzPct val="100000"/>
        <a:buFontTx/>
        <a:buChar char="»"/>
        <a:tabLst/>
        <a:defRPr sz="1800" b="0" i="0" u="none" strike="noStrike" cap="none" spc="0" baseline="0">
          <a:ln>
            <a:noFill/>
          </a:ln>
          <a:solidFill>
            <a:srgbClr val="0039A6"/>
          </a:solidFill>
          <a:uFillTx/>
          <a:latin typeface="+mj-lt"/>
          <a:ea typeface="+mj-ea"/>
          <a:cs typeface="+mj-cs"/>
          <a:sym typeface="Arial"/>
        </a:defRPr>
      </a:lvl5pPr>
      <a:lvl6pPr marL="2697479" marR="0" indent="-411479" algn="l" defTabSz="914400" rtl="0" eaLnBrk="1" latinLnBrk="0" hangingPunct="1">
        <a:lnSpc>
          <a:spcPct val="100000"/>
        </a:lnSpc>
        <a:spcBef>
          <a:spcPts val="800"/>
        </a:spcBef>
        <a:spcAft>
          <a:spcPts val="0"/>
        </a:spcAft>
        <a:buClrTx/>
        <a:buSzPct val="100000"/>
        <a:buFontTx/>
        <a:buChar char="»"/>
        <a:tabLst/>
        <a:defRPr sz="1800" b="0" i="0" u="none" strike="noStrike" cap="none" spc="0" baseline="0">
          <a:ln>
            <a:noFill/>
          </a:ln>
          <a:solidFill>
            <a:srgbClr val="0039A6"/>
          </a:solidFill>
          <a:uFillTx/>
          <a:latin typeface="+mj-lt"/>
          <a:ea typeface="+mj-ea"/>
          <a:cs typeface="+mj-cs"/>
          <a:sym typeface="Arial"/>
        </a:defRPr>
      </a:lvl6pPr>
      <a:lvl7pPr marL="3154679" marR="0" indent="-411479" algn="l" defTabSz="914400" rtl="0" eaLnBrk="1" latinLnBrk="0" hangingPunct="1">
        <a:lnSpc>
          <a:spcPct val="100000"/>
        </a:lnSpc>
        <a:spcBef>
          <a:spcPts val="800"/>
        </a:spcBef>
        <a:spcAft>
          <a:spcPts val="0"/>
        </a:spcAft>
        <a:buClrTx/>
        <a:buSzPct val="100000"/>
        <a:buFontTx/>
        <a:buChar char="»"/>
        <a:tabLst/>
        <a:defRPr sz="1800" b="0" i="0" u="none" strike="noStrike" cap="none" spc="0" baseline="0">
          <a:ln>
            <a:noFill/>
          </a:ln>
          <a:solidFill>
            <a:srgbClr val="0039A6"/>
          </a:solidFill>
          <a:uFillTx/>
          <a:latin typeface="+mj-lt"/>
          <a:ea typeface="+mj-ea"/>
          <a:cs typeface="+mj-cs"/>
          <a:sym typeface="Arial"/>
        </a:defRPr>
      </a:lvl7pPr>
      <a:lvl8pPr marL="3611879" marR="0" indent="-411479" algn="l" defTabSz="914400" rtl="0" eaLnBrk="1" latinLnBrk="0" hangingPunct="1">
        <a:lnSpc>
          <a:spcPct val="100000"/>
        </a:lnSpc>
        <a:spcBef>
          <a:spcPts val="800"/>
        </a:spcBef>
        <a:spcAft>
          <a:spcPts val="0"/>
        </a:spcAft>
        <a:buClrTx/>
        <a:buSzPct val="100000"/>
        <a:buFontTx/>
        <a:buChar char="»"/>
        <a:tabLst/>
        <a:defRPr sz="1800" b="0" i="0" u="none" strike="noStrike" cap="none" spc="0" baseline="0">
          <a:ln>
            <a:noFill/>
          </a:ln>
          <a:solidFill>
            <a:srgbClr val="0039A6"/>
          </a:solidFill>
          <a:uFillTx/>
          <a:latin typeface="+mj-lt"/>
          <a:ea typeface="+mj-ea"/>
          <a:cs typeface="+mj-cs"/>
          <a:sym typeface="Arial"/>
        </a:defRPr>
      </a:lvl8pPr>
      <a:lvl9pPr marL="4069079" marR="0" indent="-411479" algn="l" defTabSz="914400" rtl="0" eaLnBrk="1" latinLnBrk="0" hangingPunct="1">
        <a:lnSpc>
          <a:spcPct val="100000"/>
        </a:lnSpc>
        <a:spcBef>
          <a:spcPts val="800"/>
        </a:spcBef>
        <a:spcAft>
          <a:spcPts val="0"/>
        </a:spcAft>
        <a:buClrTx/>
        <a:buSzPct val="100000"/>
        <a:buFontTx/>
        <a:buChar char="»"/>
        <a:tabLst/>
        <a:defRPr sz="1800" b="0" i="0" u="none" strike="noStrike" cap="none" spc="0" baseline="0">
          <a:ln>
            <a:noFill/>
          </a:ln>
          <a:solidFill>
            <a:srgbClr val="0039A6"/>
          </a:solidFill>
          <a:uFillTx/>
          <a:latin typeface="+mj-lt"/>
          <a:ea typeface="+mj-ea"/>
          <a:cs typeface="+mj-cs"/>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6.xml"/><Relationship Id="rId7"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3.xml"/><Relationship Id="rId4" Type="http://schemas.openxmlformats.org/officeDocument/2006/relationships/slide" Target="slide11.xml"/><Relationship Id="rId9" Type="http://schemas.openxmlformats.org/officeDocument/2006/relationships/hyperlink" Target="https://acsit.atlassian.net/wiki/spaces/WWD/pages/edit-v2/126271518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acsit.atlassian.net/wiki/spaces/WWD/pages/edit-v2/1256587409?draftShareId=145f0e87-582c-4d9c-855d-bfcd567de1c3" TargetMode="External"/><Relationship Id="rId2" Type="http://schemas.openxmlformats.org/officeDocument/2006/relationships/hyperlink" Target="https://acsit.atlassian.net/wiki/spaces/WWD/pages/edit-v2/126271518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Khush(k_domadiya@acs.org"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Rectangle 10"/>
          <p:cNvSpPr txBox="1"/>
          <p:nvPr/>
        </p:nvSpPr>
        <p:spPr>
          <a:xfrm>
            <a:off x="804862" y="950912"/>
            <a:ext cx="2895601"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800" b="1">
                <a:solidFill>
                  <a:srgbClr val="0054A6"/>
                </a:solidFill>
              </a:defRPr>
            </a:lvl1pPr>
          </a:lstStyle>
          <a:p>
            <a:r>
              <a:rPr>
                <a:latin typeface="Aptos" panose="020B0004020202020204" pitchFamily="34" charset="0"/>
              </a:rPr>
              <a:t>American Chemical Society</a:t>
            </a:r>
          </a:p>
        </p:txBody>
      </p:sp>
      <p:sp>
        <p:nvSpPr>
          <p:cNvPr id="526" name="Rectangle 4"/>
          <p:cNvSpPr txBox="1">
            <a:spLocks noGrp="1"/>
          </p:cNvSpPr>
          <p:nvPr>
            <p:ph type="title"/>
          </p:nvPr>
        </p:nvSpPr>
        <p:spPr>
          <a:xfrm>
            <a:off x="563193" y="1977629"/>
            <a:ext cx="5932935" cy="1913335"/>
          </a:xfrm>
          <a:prstGeom prst="rect">
            <a:avLst/>
          </a:prstGeom>
        </p:spPr>
        <p:txBody>
          <a:bodyPr>
            <a:normAutofit/>
          </a:bodyPr>
          <a:lstStyle/>
          <a:p>
            <a:r>
              <a:rPr lang="en-US" dirty="0">
                <a:latin typeface="Aptos"/>
              </a:rPr>
              <a:t>Competitor Research</a:t>
            </a:r>
            <a:br>
              <a:rPr lang="en-US" dirty="0">
                <a:latin typeface="Aptos"/>
              </a:rPr>
            </a:br>
            <a:r>
              <a:rPr lang="en-US" sz="1200" dirty="0">
                <a:latin typeface="Aptos"/>
              </a:rPr>
              <a:t>by Khush Domadiya</a:t>
            </a:r>
            <a:br>
              <a:rPr lang="en-US" dirty="0">
                <a:latin typeface="Aptos"/>
              </a:rPr>
            </a:br>
            <a:r>
              <a:rPr lang="en-US" sz="1600" dirty="0">
                <a:latin typeface="Aptos"/>
              </a:rPr>
              <a:t> </a:t>
            </a:r>
            <a:br>
              <a:rPr lang="en-US" sz="1600" dirty="0">
                <a:latin typeface="Aptos"/>
              </a:rPr>
            </a:br>
            <a:endParaRPr sz="2400" dirty="0">
              <a:latin typeface="Aptos" panose="020B0004020202020204" pitchFamily="34" charset="0"/>
            </a:endParaRPr>
          </a:p>
        </p:txBody>
      </p:sp>
      <p:sp>
        <p:nvSpPr>
          <p:cNvPr id="527" name="Rectangle 5"/>
          <p:cNvSpPr txBox="1">
            <a:spLocks noGrp="1"/>
          </p:cNvSpPr>
          <p:nvPr>
            <p:ph type="body" sz="quarter" idx="1"/>
          </p:nvPr>
        </p:nvSpPr>
        <p:spPr>
          <a:xfrm>
            <a:off x="569511" y="4105275"/>
            <a:ext cx="5329239" cy="681038"/>
          </a:xfrm>
          <a:prstGeom prst="rect">
            <a:avLst/>
          </a:prstGeom>
        </p:spPr>
        <p:txBody>
          <a:bodyPr lIns="457200" tIns="0" rIns="457200" bIns="0" anchor="t">
            <a:normAutofit/>
          </a:bodyPr>
          <a:lstStyle/>
          <a:p>
            <a:r>
              <a:rPr lang="en-US" dirty="0">
                <a:latin typeface="Aptos"/>
              </a:rPr>
              <a:t>6/15/25</a:t>
            </a:r>
            <a:endParaRPr lang="en-US" dirty="0">
              <a:latin typeface="Aptos" panose="020B0004020202020204" pitchFamily="34" charset="0"/>
            </a:endParaRPr>
          </a:p>
        </p:txBody>
      </p:sp>
      <p:sp>
        <p:nvSpPr>
          <p:cNvPr id="2" name="Slide Number Placeholder 1">
            <a:extLst>
              <a:ext uri="{FF2B5EF4-FFF2-40B4-BE49-F238E27FC236}">
                <a16:creationId xmlns:a16="http://schemas.microsoft.com/office/drawing/2014/main" id="{91D830A7-6468-4A4F-A598-FD7C97B2FA1B}"/>
              </a:ext>
            </a:extLst>
          </p:cNvPr>
          <p:cNvSpPr>
            <a:spLocks noGrp="1"/>
          </p:cNvSpPr>
          <p:nvPr>
            <p:ph type="sldNum" sz="quarter" idx="2"/>
          </p:nvPr>
        </p:nvSpPr>
        <p:spPr/>
        <p:txBody>
          <a:bodyPr/>
          <a:lstStyle/>
          <a:p>
            <a:fld id="{86CB4B4D-7CA3-9044-876B-883B54F8677D}"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CBFB-7887-C5C4-DC34-C7F3BE52AACB}"/>
              </a:ext>
            </a:extLst>
          </p:cNvPr>
          <p:cNvSpPr>
            <a:spLocks noGrp="1"/>
          </p:cNvSpPr>
          <p:nvPr>
            <p:ph type="title"/>
          </p:nvPr>
        </p:nvSpPr>
        <p:spPr/>
        <p:txBody>
          <a:bodyPr/>
          <a:lstStyle/>
          <a:p>
            <a:r>
              <a:rPr lang="en-US" dirty="0"/>
              <a:t>Next Step</a:t>
            </a:r>
          </a:p>
        </p:txBody>
      </p:sp>
      <p:sp>
        <p:nvSpPr>
          <p:cNvPr id="3" name="Text Placeholder 2">
            <a:extLst>
              <a:ext uri="{FF2B5EF4-FFF2-40B4-BE49-F238E27FC236}">
                <a16:creationId xmlns:a16="http://schemas.microsoft.com/office/drawing/2014/main" id="{952B75B4-B746-2894-B115-3E1B643D512F}"/>
              </a:ext>
            </a:extLst>
          </p:cNvPr>
          <p:cNvSpPr>
            <a:spLocks noGrp="1"/>
          </p:cNvSpPr>
          <p:nvPr>
            <p:ph type="body" idx="1"/>
          </p:nvPr>
        </p:nvSpPr>
        <p:spPr/>
        <p:txBody>
          <a:bodyPr/>
          <a:lstStyle/>
          <a:p>
            <a:r>
              <a:rPr lang="en-US" dirty="0">
                <a:solidFill>
                  <a:schemeClr val="tx1"/>
                </a:solidFill>
              </a:rPr>
              <a:t>Now that competitors are categorized next step would be:</a:t>
            </a:r>
          </a:p>
          <a:p>
            <a:pPr lvl="1"/>
            <a:r>
              <a:rPr lang="en-US" dirty="0">
                <a:solidFill>
                  <a:schemeClr val="tx1"/>
                </a:solidFill>
              </a:rPr>
              <a:t>Analyze each app</a:t>
            </a:r>
          </a:p>
          <a:p>
            <a:pPr lvl="1"/>
            <a:r>
              <a:rPr lang="en-US" dirty="0">
                <a:solidFill>
                  <a:schemeClr val="tx1"/>
                </a:solidFill>
              </a:rPr>
              <a:t>Test each feature app has to offer</a:t>
            </a:r>
          </a:p>
          <a:p>
            <a:pPr lvl="1"/>
            <a:r>
              <a:rPr lang="en-US" dirty="0">
                <a:solidFill>
                  <a:schemeClr val="tx1"/>
                </a:solidFill>
              </a:rPr>
              <a:t>Making feature matrix</a:t>
            </a:r>
          </a:p>
          <a:p>
            <a:pPr lvl="1"/>
            <a:r>
              <a:rPr lang="en-US" dirty="0">
                <a:solidFill>
                  <a:schemeClr val="tx1"/>
                </a:solidFill>
              </a:rPr>
              <a:t>Strategic insights </a:t>
            </a:r>
          </a:p>
          <a:p>
            <a:pPr lvl="1"/>
            <a:r>
              <a:rPr lang="en-US" dirty="0">
                <a:solidFill>
                  <a:schemeClr val="tx1"/>
                </a:solidFill>
              </a:rPr>
              <a:t>Recommendations</a:t>
            </a:r>
          </a:p>
        </p:txBody>
      </p:sp>
    </p:spTree>
    <p:extLst>
      <p:ext uri="{BB962C8B-B14F-4D97-AF65-F5344CB8AC3E}">
        <p14:creationId xmlns:p14="http://schemas.microsoft.com/office/powerpoint/2010/main" val="28705616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EB2A2-BFD5-1E90-AE2B-D86D88B771E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6C7E5B7-CEDC-0924-61BB-DCD8A4F6A4EA}"/>
              </a:ext>
            </a:extLst>
          </p:cNvPr>
          <p:cNvSpPr>
            <a:spLocks noGrp="1"/>
          </p:cNvSpPr>
          <p:nvPr>
            <p:ph type="body" sz="quarter" idx="1"/>
          </p:nvPr>
        </p:nvSpPr>
        <p:spPr>
          <a:xfrm>
            <a:off x="-1844" y="2572498"/>
            <a:ext cx="4451380" cy="933009"/>
          </a:xfrm>
        </p:spPr>
        <p:txBody>
          <a:bodyPr lIns="457200" tIns="0" rIns="457200" bIns="0" anchor="t">
            <a:noAutofit/>
          </a:bodyPr>
          <a:lstStyle/>
          <a:p>
            <a:r>
              <a:rPr lang="en-US" sz="3600" dirty="0">
                <a:latin typeface="Aptos"/>
              </a:rPr>
              <a:t>Feature Matrix</a:t>
            </a:r>
            <a:endParaRPr lang="en-US" sz="3600" dirty="0"/>
          </a:p>
        </p:txBody>
      </p:sp>
      <p:sp>
        <p:nvSpPr>
          <p:cNvPr id="4" name="Slide Number Placeholder 3">
            <a:extLst>
              <a:ext uri="{FF2B5EF4-FFF2-40B4-BE49-F238E27FC236}">
                <a16:creationId xmlns:a16="http://schemas.microsoft.com/office/drawing/2014/main" id="{53DAF0C9-1AD0-D897-AF90-4F027F7DD227}"/>
              </a:ext>
            </a:extLst>
          </p:cNvPr>
          <p:cNvSpPr>
            <a:spLocks noGrp="1"/>
          </p:cNvSpPr>
          <p:nvPr>
            <p:ph type="sldNum" sz="quarter" idx="2"/>
          </p:nvPr>
        </p:nvSpPr>
        <p:spPr/>
        <p:txBody>
          <a:bodyPr/>
          <a:lstStyle/>
          <a:p>
            <a:fld id="{86CB4B4D-7CA3-9044-876B-883B54F8677D}" type="slidenum">
              <a:rPr lang="en-US" smtClean="0"/>
              <a:t>11</a:t>
            </a:fld>
            <a:endParaRPr lang="en-US"/>
          </a:p>
        </p:txBody>
      </p:sp>
    </p:spTree>
    <p:extLst>
      <p:ext uri="{BB962C8B-B14F-4D97-AF65-F5344CB8AC3E}">
        <p14:creationId xmlns:p14="http://schemas.microsoft.com/office/powerpoint/2010/main" val="324311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57C8600-D567-BE4D-74B1-A0F7749C60F3}"/>
              </a:ext>
            </a:extLst>
          </p:cNvPr>
          <p:cNvGraphicFramePr>
            <a:graphicFrameLocks noGrp="1"/>
          </p:cNvGraphicFramePr>
          <p:nvPr>
            <p:extLst>
              <p:ext uri="{D42A27DB-BD31-4B8C-83A1-F6EECF244321}">
                <p14:modId xmlns:p14="http://schemas.microsoft.com/office/powerpoint/2010/main" val="3854915038"/>
              </p:ext>
            </p:extLst>
          </p:nvPr>
        </p:nvGraphicFramePr>
        <p:xfrm>
          <a:off x="0" y="-1"/>
          <a:ext cx="6972300" cy="4776110"/>
        </p:xfrm>
        <a:graphic>
          <a:graphicData uri="http://schemas.openxmlformats.org/drawingml/2006/table">
            <a:tbl>
              <a:tblPr/>
              <a:tblGrid>
                <a:gridCol w="348615">
                  <a:extLst>
                    <a:ext uri="{9D8B030D-6E8A-4147-A177-3AD203B41FA5}">
                      <a16:colId xmlns:a16="http://schemas.microsoft.com/office/drawing/2014/main" val="3410714076"/>
                    </a:ext>
                  </a:extLst>
                </a:gridCol>
                <a:gridCol w="348615">
                  <a:extLst>
                    <a:ext uri="{9D8B030D-6E8A-4147-A177-3AD203B41FA5}">
                      <a16:colId xmlns:a16="http://schemas.microsoft.com/office/drawing/2014/main" val="3582383800"/>
                    </a:ext>
                  </a:extLst>
                </a:gridCol>
                <a:gridCol w="348615">
                  <a:extLst>
                    <a:ext uri="{9D8B030D-6E8A-4147-A177-3AD203B41FA5}">
                      <a16:colId xmlns:a16="http://schemas.microsoft.com/office/drawing/2014/main" val="3368193758"/>
                    </a:ext>
                  </a:extLst>
                </a:gridCol>
                <a:gridCol w="348615">
                  <a:extLst>
                    <a:ext uri="{9D8B030D-6E8A-4147-A177-3AD203B41FA5}">
                      <a16:colId xmlns:a16="http://schemas.microsoft.com/office/drawing/2014/main" val="3789247698"/>
                    </a:ext>
                  </a:extLst>
                </a:gridCol>
                <a:gridCol w="348615">
                  <a:extLst>
                    <a:ext uri="{9D8B030D-6E8A-4147-A177-3AD203B41FA5}">
                      <a16:colId xmlns:a16="http://schemas.microsoft.com/office/drawing/2014/main" val="637400369"/>
                    </a:ext>
                  </a:extLst>
                </a:gridCol>
                <a:gridCol w="348615">
                  <a:extLst>
                    <a:ext uri="{9D8B030D-6E8A-4147-A177-3AD203B41FA5}">
                      <a16:colId xmlns:a16="http://schemas.microsoft.com/office/drawing/2014/main" val="3070826721"/>
                    </a:ext>
                  </a:extLst>
                </a:gridCol>
                <a:gridCol w="348615">
                  <a:extLst>
                    <a:ext uri="{9D8B030D-6E8A-4147-A177-3AD203B41FA5}">
                      <a16:colId xmlns:a16="http://schemas.microsoft.com/office/drawing/2014/main" val="2728633389"/>
                    </a:ext>
                  </a:extLst>
                </a:gridCol>
                <a:gridCol w="348615">
                  <a:extLst>
                    <a:ext uri="{9D8B030D-6E8A-4147-A177-3AD203B41FA5}">
                      <a16:colId xmlns:a16="http://schemas.microsoft.com/office/drawing/2014/main" val="3294806938"/>
                    </a:ext>
                  </a:extLst>
                </a:gridCol>
                <a:gridCol w="348615">
                  <a:extLst>
                    <a:ext uri="{9D8B030D-6E8A-4147-A177-3AD203B41FA5}">
                      <a16:colId xmlns:a16="http://schemas.microsoft.com/office/drawing/2014/main" val="3905592634"/>
                    </a:ext>
                  </a:extLst>
                </a:gridCol>
                <a:gridCol w="348615">
                  <a:extLst>
                    <a:ext uri="{9D8B030D-6E8A-4147-A177-3AD203B41FA5}">
                      <a16:colId xmlns:a16="http://schemas.microsoft.com/office/drawing/2014/main" val="1883234884"/>
                    </a:ext>
                  </a:extLst>
                </a:gridCol>
                <a:gridCol w="348615">
                  <a:extLst>
                    <a:ext uri="{9D8B030D-6E8A-4147-A177-3AD203B41FA5}">
                      <a16:colId xmlns:a16="http://schemas.microsoft.com/office/drawing/2014/main" val="1439278116"/>
                    </a:ext>
                  </a:extLst>
                </a:gridCol>
                <a:gridCol w="348615">
                  <a:extLst>
                    <a:ext uri="{9D8B030D-6E8A-4147-A177-3AD203B41FA5}">
                      <a16:colId xmlns:a16="http://schemas.microsoft.com/office/drawing/2014/main" val="828167093"/>
                    </a:ext>
                  </a:extLst>
                </a:gridCol>
                <a:gridCol w="348615">
                  <a:extLst>
                    <a:ext uri="{9D8B030D-6E8A-4147-A177-3AD203B41FA5}">
                      <a16:colId xmlns:a16="http://schemas.microsoft.com/office/drawing/2014/main" val="2680507489"/>
                    </a:ext>
                  </a:extLst>
                </a:gridCol>
                <a:gridCol w="348615">
                  <a:extLst>
                    <a:ext uri="{9D8B030D-6E8A-4147-A177-3AD203B41FA5}">
                      <a16:colId xmlns:a16="http://schemas.microsoft.com/office/drawing/2014/main" val="2942208807"/>
                    </a:ext>
                  </a:extLst>
                </a:gridCol>
                <a:gridCol w="348615">
                  <a:extLst>
                    <a:ext uri="{9D8B030D-6E8A-4147-A177-3AD203B41FA5}">
                      <a16:colId xmlns:a16="http://schemas.microsoft.com/office/drawing/2014/main" val="4251800755"/>
                    </a:ext>
                  </a:extLst>
                </a:gridCol>
                <a:gridCol w="348615">
                  <a:extLst>
                    <a:ext uri="{9D8B030D-6E8A-4147-A177-3AD203B41FA5}">
                      <a16:colId xmlns:a16="http://schemas.microsoft.com/office/drawing/2014/main" val="2159926112"/>
                    </a:ext>
                  </a:extLst>
                </a:gridCol>
                <a:gridCol w="348615">
                  <a:extLst>
                    <a:ext uri="{9D8B030D-6E8A-4147-A177-3AD203B41FA5}">
                      <a16:colId xmlns:a16="http://schemas.microsoft.com/office/drawing/2014/main" val="2795965092"/>
                    </a:ext>
                  </a:extLst>
                </a:gridCol>
                <a:gridCol w="348615">
                  <a:extLst>
                    <a:ext uri="{9D8B030D-6E8A-4147-A177-3AD203B41FA5}">
                      <a16:colId xmlns:a16="http://schemas.microsoft.com/office/drawing/2014/main" val="3213696236"/>
                    </a:ext>
                  </a:extLst>
                </a:gridCol>
                <a:gridCol w="348615">
                  <a:extLst>
                    <a:ext uri="{9D8B030D-6E8A-4147-A177-3AD203B41FA5}">
                      <a16:colId xmlns:a16="http://schemas.microsoft.com/office/drawing/2014/main" val="1374873440"/>
                    </a:ext>
                  </a:extLst>
                </a:gridCol>
                <a:gridCol w="348615">
                  <a:extLst>
                    <a:ext uri="{9D8B030D-6E8A-4147-A177-3AD203B41FA5}">
                      <a16:colId xmlns:a16="http://schemas.microsoft.com/office/drawing/2014/main" val="2509699851"/>
                    </a:ext>
                  </a:extLst>
                </a:gridCol>
              </a:tblGrid>
              <a:tr h="917364">
                <a:tc>
                  <a:txBody>
                    <a:bodyPr/>
                    <a:lstStyle/>
                    <a:p>
                      <a:pPr>
                        <a:buNone/>
                      </a:pPr>
                      <a:r>
                        <a:rPr lang="en-US" sz="400" b="1"/>
                        <a:t>App Name</a:t>
                      </a:r>
                      <a:endParaRPr lang="en-US" sz="400"/>
                    </a:p>
                  </a:txBody>
                  <a:tcPr marL="45153" marR="45153" marT="22576" marB="22576" anchor="ctr">
                    <a:lnL>
                      <a:noFill/>
                    </a:lnL>
                    <a:lnR>
                      <a:noFill/>
                    </a:lnR>
                    <a:lnT>
                      <a:noFill/>
                    </a:lnT>
                    <a:lnB>
                      <a:noFill/>
                    </a:lnB>
                    <a:noFill/>
                  </a:tcPr>
                </a:tc>
                <a:tc>
                  <a:txBody>
                    <a:bodyPr/>
                    <a:lstStyle/>
                    <a:p>
                      <a:pPr>
                        <a:buNone/>
                      </a:pPr>
                      <a:r>
                        <a:rPr lang="en-US" sz="400" b="1"/>
                        <a:t>Personalized agendas/schedule</a:t>
                      </a:r>
                      <a:endParaRPr lang="en-US" sz="400"/>
                    </a:p>
                  </a:txBody>
                  <a:tcPr marL="45153" marR="45153" marT="22576" marB="22576" anchor="ctr">
                    <a:lnL>
                      <a:noFill/>
                    </a:lnL>
                    <a:lnR>
                      <a:noFill/>
                    </a:lnR>
                    <a:lnT>
                      <a:noFill/>
                    </a:lnT>
                    <a:lnB>
                      <a:noFill/>
                    </a:lnB>
                    <a:noFill/>
                  </a:tcPr>
                </a:tc>
                <a:tc>
                  <a:txBody>
                    <a:bodyPr/>
                    <a:lstStyle/>
                    <a:p>
                      <a:pPr>
                        <a:buNone/>
                      </a:pPr>
                      <a:r>
                        <a:rPr lang="en-US" sz="400" b="1"/>
                        <a:t>Session tracks and fileting</a:t>
                      </a:r>
                      <a:endParaRPr lang="en-US" sz="400"/>
                    </a:p>
                  </a:txBody>
                  <a:tcPr marL="45153" marR="45153" marT="22576" marB="22576" anchor="ctr">
                    <a:lnL>
                      <a:noFill/>
                    </a:lnL>
                    <a:lnR>
                      <a:noFill/>
                    </a:lnR>
                    <a:lnT>
                      <a:noFill/>
                    </a:lnT>
                    <a:lnB>
                      <a:noFill/>
                    </a:lnB>
                    <a:noFill/>
                  </a:tcPr>
                </a:tc>
                <a:tc>
                  <a:txBody>
                    <a:bodyPr/>
                    <a:lstStyle/>
                    <a:p>
                      <a:pPr>
                        <a:buNone/>
                      </a:pPr>
                      <a:r>
                        <a:rPr lang="en-US" sz="400" b="1"/>
                        <a:t>Speaker and attendee profiles</a:t>
                      </a:r>
                      <a:endParaRPr lang="en-US" sz="400"/>
                    </a:p>
                  </a:txBody>
                  <a:tcPr marL="45153" marR="45153" marT="22576" marB="22576" anchor="ctr">
                    <a:lnL>
                      <a:noFill/>
                    </a:lnL>
                    <a:lnR>
                      <a:noFill/>
                    </a:lnR>
                    <a:lnT>
                      <a:noFill/>
                    </a:lnT>
                    <a:lnB>
                      <a:noFill/>
                    </a:lnB>
                    <a:noFill/>
                  </a:tcPr>
                </a:tc>
                <a:tc>
                  <a:txBody>
                    <a:bodyPr/>
                    <a:lstStyle/>
                    <a:p>
                      <a:pPr>
                        <a:buNone/>
                      </a:pPr>
                      <a:r>
                        <a:rPr lang="en-US" sz="400" b="1"/>
                        <a:t>Interactive venue and exhibitor maps</a:t>
                      </a:r>
                      <a:endParaRPr lang="en-US" sz="400"/>
                    </a:p>
                  </a:txBody>
                  <a:tcPr marL="45153" marR="45153" marT="22576" marB="22576" anchor="ctr">
                    <a:lnL>
                      <a:noFill/>
                    </a:lnL>
                    <a:lnR>
                      <a:noFill/>
                    </a:lnR>
                    <a:lnT>
                      <a:noFill/>
                    </a:lnT>
                    <a:lnB>
                      <a:noFill/>
                    </a:lnB>
                    <a:noFill/>
                  </a:tcPr>
                </a:tc>
                <a:tc>
                  <a:txBody>
                    <a:bodyPr/>
                    <a:lstStyle/>
                    <a:p>
                      <a:pPr>
                        <a:buNone/>
                      </a:pPr>
                      <a:r>
                        <a:rPr lang="en-US" sz="400" b="1"/>
                        <a:t>Menu for navigation</a:t>
                      </a:r>
                      <a:endParaRPr lang="en-US" sz="400"/>
                    </a:p>
                  </a:txBody>
                  <a:tcPr marL="45153" marR="45153" marT="22576" marB="22576" anchor="ctr">
                    <a:lnL>
                      <a:noFill/>
                    </a:lnL>
                    <a:lnR>
                      <a:noFill/>
                    </a:lnR>
                    <a:lnT>
                      <a:noFill/>
                    </a:lnT>
                    <a:lnB>
                      <a:noFill/>
                    </a:lnB>
                    <a:noFill/>
                  </a:tcPr>
                </a:tc>
                <a:tc>
                  <a:txBody>
                    <a:bodyPr/>
                    <a:lstStyle/>
                    <a:p>
                      <a:pPr>
                        <a:buNone/>
                      </a:pPr>
                      <a:r>
                        <a:rPr lang="en-US" sz="400" b="1"/>
                        <a:t>Multi-event support</a:t>
                      </a:r>
                      <a:endParaRPr lang="en-US" sz="400"/>
                    </a:p>
                  </a:txBody>
                  <a:tcPr marL="45153" marR="45153" marT="22576" marB="22576" anchor="ctr">
                    <a:lnL>
                      <a:noFill/>
                    </a:lnL>
                    <a:lnR>
                      <a:noFill/>
                    </a:lnR>
                    <a:lnT>
                      <a:noFill/>
                    </a:lnT>
                    <a:lnB>
                      <a:noFill/>
                    </a:lnB>
                    <a:noFill/>
                  </a:tcPr>
                </a:tc>
                <a:tc>
                  <a:txBody>
                    <a:bodyPr/>
                    <a:lstStyle/>
                    <a:p>
                      <a:pPr>
                        <a:buNone/>
                      </a:pPr>
                      <a:r>
                        <a:rPr lang="en-US" sz="400" b="1"/>
                        <a:t>Global search</a:t>
                      </a:r>
                      <a:endParaRPr lang="en-US" sz="400"/>
                    </a:p>
                  </a:txBody>
                  <a:tcPr marL="45153" marR="45153" marT="22576" marB="22576" anchor="ctr">
                    <a:lnL>
                      <a:noFill/>
                    </a:lnL>
                    <a:lnR>
                      <a:noFill/>
                    </a:lnR>
                    <a:lnT>
                      <a:noFill/>
                    </a:lnT>
                    <a:lnB>
                      <a:noFill/>
                    </a:lnB>
                    <a:noFill/>
                  </a:tcPr>
                </a:tc>
                <a:tc>
                  <a:txBody>
                    <a:bodyPr/>
                    <a:lstStyle/>
                    <a:p>
                      <a:pPr>
                        <a:buNone/>
                      </a:pPr>
                      <a:r>
                        <a:rPr lang="en-US" sz="400" b="1"/>
                        <a:t>Attendee networking</a:t>
                      </a:r>
                      <a:endParaRPr lang="en-US" sz="400"/>
                    </a:p>
                  </a:txBody>
                  <a:tcPr marL="45153" marR="45153" marT="22576" marB="22576" anchor="ctr">
                    <a:lnL>
                      <a:noFill/>
                    </a:lnL>
                    <a:lnR>
                      <a:noFill/>
                    </a:lnR>
                    <a:lnT>
                      <a:noFill/>
                    </a:lnT>
                    <a:lnB>
                      <a:noFill/>
                    </a:lnB>
                    <a:noFill/>
                  </a:tcPr>
                </a:tc>
                <a:tc>
                  <a:txBody>
                    <a:bodyPr/>
                    <a:lstStyle/>
                    <a:p>
                      <a:pPr>
                        <a:buNone/>
                      </a:pPr>
                      <a:r>
                        <a:rPr lang="en-US" sz="400" b="1"/>
                        <a:t>Private messaging and group chats</a:t>
                      </a:r>
                      <a:endParaRPr lang="en-US" sz="400"/>
                    </a:p>
                  </a:txBody>
                  <a:tcPr marL="45153" marR="45153" marT="22576" marB="22576" anchor="ctr">
                    <a:lnL>
                      <a:noFill/>
                    </a:lnL>
                    <a:lnR>
                      <a:noFill/>
                    </a:lnR>
                    <a:lnT>
                      <a:noFill/>
                    </a:lnT>
                    <a:lnB>
                      <a:noFill/>
                    </a:lnB>
                    <a:noFill/>
                  </a:tcPr>
                </a:tc>
                <a:tc>
                  <a:txBody>
                    <a:bodyPr/>
                    <a:lstStyle/>
                    <a:p>
                      <a:pPr>
                        <a:buNone/>
                      </a:pPr>
                      <a:r>
                        <a:rPr lang="en-US" sz="400" b="1"/>
                        <a:t>Topic-based discussion rooms</a:t>
                      </a:r>
                      <a:endParaRPr lang="en-US" sz="400"/>
                    </a:p>
                  </a:txBody>
                  <a:tcPr marL="45153" marR="45153" marT="22576" marB="22576" anchor="ctr">
                    <a:lnL>
                      <a:noFill/>
                    </a:lnL>
                    <a:lnR>
                      <a:noFill/>
                    </a:lnR>
                    <a:lnT>
                      <a:noFill/>
                    </a:lnT>
                    <a:lnB>
                      <a:noFill/>
                    </a:lnB>
                    <a:noFill/>
                  </a:tcPr>
                </a:tc>
                <a:tc>
                  <a:txBody>
                    <a:bodyPr/>
                    <a:lstStyle/>
                    <a:p>
                      <a:pPr>
                        <a:buNone/>
                      </a:pPr>
                      <a:r>
                        <a:rPr lang="en-US" sz="400" b="1"/>
                        <a:t>Social media integration</a:t>
                      </a:r>
                      <a:endParaRPr lang="en-US" sz="400"/>
                    </a:p>
                  </a:txBody>
                  <a:tcPr marL="45153" marR="45153" marT="22576" marB="22576" anchor="ctr">
                    <a:lnL>
                      <a:noFill/>
                    </a:lnL>
                    <a:lnR>
                      <a:noFill/>
                    </a:lnR>
                    <a:lnT>
                      <a:noFill/>
                    </a:lnT>
                    <a:lnB>
                      <a:noFill/>
                    </a:lnB>
                    <a:noFill/>
                  </a:tcPr>
                </a:tc>
                <a:tc>
                  <a:txBody>
                    <a:bodyPr/>
                    <a:lstStyle/>
                    <a:p>
                      <a:pPr>
                        <a:buNone/>
                      </a:pPr>
                      <a:r>
                        <a:rPr lang="en-US" sz="400" b="1"/>
                        <a:t>Live polls and Q&amp;A</a:t>
                      </a:r>
                      <a:endParaRPr lang="en-US" sz="400"/>
                    </a:p>
                  </a:txBody>
                  <a:tcPr marL="45153" marR="45153" marT="22576" marB="22576" anchor="ctr">
                    <a:lnL>
                      <a:noFill/>
                    </a:lnL>
                    <a:lnR>
                      <a:noFill/>
                    </a:lnR>
                    <a:lnT>
                      <a:noFill/>
                    </a:lnT>
                    <a:lnB>
                      <a:noFill/>
                    </a:lnB>
                    <a:noFill/>
                  </a:tcPr>
                </a:tc>
                <a:tc>
                  <a:txBody>
                    <a:bodyPr/>
                    <a:lstStyle/>
                    <a:p>
                      <a:pPr>
                        <a:buNone/>
                      </a:pPr>
                      <a:r>
                        <a:rPr lang="en-US" sz="400" b="1"/>
                        <a:t>Push notification and real time alert</a:t>
                      </a:r>
                      <a:endParaRPr lang="en-US" sz="400"/>
                    </a:p>
                  </a:txBody>
                  <a:tcPr marL="45153" marR="45153" marT="22576" marB="22576" anchor="ctr">
                    <a:lnL>
                      <a:noFill/>
                    </a:lnL>
                    <a:lnR>
                      <a:noFill/>
                    </a:lnR>
                    <a:lnT>
                      <a:noFill/>
                    </a:lnT>
                    <a:lnB>
                      <a:noFill/>
                    </a:lnB>
                    <a:noFill/>
                  </a:tcPr>
                </a:tc>
                <a:tc>
                  <a:txBody>
                    <a:bodyPr/>
                    <a:lstStyle/>
                    <a:p>
                      <a:pPr>
                        <a:buNone/>
                      </a:pPr>
                      <a:r>
                        <a:rPr lang="en-US" sz="400" b="1"/>
                        <a:t>Sponsors profiles and banners</a:t>
                      </a:r>
                      <a:endParaRPr lang="en-US" sz="400"/>
                    </a:p>
                  </a:txBody>
                  <a:tcPr marL="45153" marR="45153" marT="22576" marB="22576" anchor="ctr">
                    <a:lnL>
                      <a:noFill/>
                    </a:lnL>
                    <a:lnR>
                      <a:noFill/>
                    </a:lnR>
                    <a:lnT>
                      <a:noFill/>
                    </a:lnT>
                    <a:lnB>
                      <a:noFill/>
                    </a:lnB>
                    <a:noFill/>
                  </a:tcPr>
                </a:tc>
                <a:tc>
                  <a:txBody>
                    <a:bodyPr/>
                    <a:lstStyle/>
                    <a:p>
                      <a:pPr>
                        <a:buNone/>
                      </a:pPr>
                      <a:r>
                        <a:rPr lang="en-US" sz="400" b="1"/>
                        <a:t>Exhibitor information and booth locations</a:t>
                      </a:r>
                      <a:endParaRPr lang="en-US" sz="400"/>
                    </a:p>
                  </a:txBody>
                  <a:tcPr marL="45153" marR="45153" marT="22576" marB="22576" anchor="ctr">
                    <a:lnL>
                      <a:noFill/>
                    </a:lnL>
                    <a:lnR>
                      <a:noFill/>
                    </a:lnR>
                    <a:lnT>
                      <a:noFill/>
                    </a:lnT>
                    <a:lnB>
                      <a:noFill/>
                    </a:lnB>
                    <a:noFill/>
                  </a:tcPr>
                </a:tc>
                <a:tc>
                  <a:txBody>
                    <a:bodyPr/>
                    <a:lstStyle/>
                    <a:p>
                      <a:pPr>
                        <a:buNone/>
                      </a:pPr>
                      <a:r>
                        <a:rPr lang="en-US" sz="400" b="1"/>
                        <a:t>In-app surveys</a:t>
                      </a:r>
                      <a:endParaRPr lang="en-US" sz="400"/>
                    </a:p>
                  </a:txBody>
                  <a:tcPr marL="45153" marR="45153" marT="22576" marB="22576" anchor="ctr">
                    <a:lnL>
                      <a:noFill/>
                    </a:lnL>
                    <a:lnR>
                      <a:noFill/>
                    </a:lnR>
                    <a:lnT>
                      <a:noFill/>
                    </a:lnT>
                    <a:lnB>
                      <a:noFill/>
                    </a:lnB>
                    <a:noFill/>
                  </a:tcPr>
                </a:tc>
                <a:tc>
                  <a:txBody>
                    <a:bodyPr/>
                    <a:lstStyle/>
                    <a:p>
                      <a:pPr>
                        <a:buNone/>
                      </a:pPr>
                      <a:r>
                        <a:rPr lang="en-US" sz="400" b="1"/>
                        <a:t>Cross platform</a:t>
                      </a:r>
                      <a:endParaRPr lang="en-US" sz="400"/>
                    </a:p>
                    <a:p>
                      <a:pPr>
                        <a:buNone/>
                      </a:pPr>
                      <a:r>
                        <a:rPr lang="en-US" sz="400" b="1"/>
                        <a:t>(IOS and Android)</a:t>
                      </a:r>
                      <a:endParaRPr lang="en-US" sz="400"/>
                    </a:p>
                  </a:txBody>
                  <a:tcPr marL="45153" marR="45153" marT="22576" marB="22576" anchor="ctr">
                    <a:lnL>
                      <a:noFill/>
                    </a:lnL>
                    <a:lnR>
                      <a:noFill/>
                    </a:lnR>
                    <a:lnT>
                      <a:noFill/>
                    </a:lnT>
                    <a:lnB>
                      <a:noFill/>
                    </a:lnB>
                    <a:noFill/>
                  </a:tcPr>
                </a:tc>
                <a:tc>
                  <a:txBody>
                    <a:bodyPr/>
                    <a:lstStyle/>
                    <a:p>
                      <a:pPr>
                        <a:buNone/>
                      </a:pPr>
                      <a:r>
                        <a:rPr lang="en-US" sz="400" b="1"/>
                        <a:t>Security features</a:t>
                      </a:r>
                      <a:endParaRPr lang="en-US" sz="400"/>
                    </a:p>
                    <a:p>
                      <a:pPr>
                        <a:buNone/>
                      </a:pPr>
                      <a:r>
                        <a:rPr lang="en-US" sz="400"/>
                        <a:t>(Login, encryption)</a:t>
                      </a:r>
                    </a:p>
                  </a:txBody>
                  <a:tcPr marL="45153" marR="45153" marT="22576" marB="22576" anchor="ctr">
                    <a:lnL>
                      <a:noFill/>
                    </a:lnL>
                    <a:lnR>
                      <a:noFill/>
                    </a:lnR>
                    <a:lnT>
                      <a:noFill/>
                    </a:lnT>
                    <a:lnB>
                      <a:noFill/>
                    </a:lnB>
                    <a:noFill/>
                  </a:tcPr>
                </a:tc>
                <a:tc>
                  <a:txBody>
                    <a:bodyPr/>
                    <a:lstStyle/>
                    <a:p>
                      <a:pPr>
                        <a:buNone/>
                      </a:pPr>
                      <a:r>
                        <a:rPr lang="en-US" sz="400" b="1"/>
                        <a:t>In-app settings</a:t>
                      </a:r>
                      <a:endParaRPr lang="en-US" sz="400"/>
                    </a:p>
                  </a:txBody>
                  <a:tcPr marL="45153" marR="45153" marT="22576" marB="22576" anchor="ctr">
                    <a:lnL>
                      <a:noFill/>
                    </a:lnL>
                    <a:lnR>
                      <a:noFill/>
                    </a:lnR>
                    <a:lnT>
                      <a:noFill/>
                    </a:lnT>
                    <a:lnB>
                      <a:noFill/>
                    </a:lnB>
                    <a:noFill/>
                  </a:tcPr>
                </a:tc>
                <a:extLst>
                  <a:ext uri="{0D108BD9-81ED-4DB2-BD59-A6C34878D82A}">
                    <a16:rowId xmlns:a16="http://schemas.microsoft.com/office/drawing/2014/main" val="931101640"/>
                  </a:ext>
                </a:extLst>
              </a:tr>
              <a:tr h="485347">
                <a:tc>
                  <a:txBody>
                    <a:bodyPr/>
                    <a:lstStyle/>
                    <a:p>
                      <a:pPr>
                        <a:buNone/>
                      </a:pPr>
                      <a:r>
                        <a:rPr lang="en-US" sz="400"/>
                        <a:t>ACS</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 speakers info only</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91242135"/>
                  </a:ext>
                </a:extLst>
              </a:tr>
              <a:tr h="197337">
                <a:tc>
                  <a:txBody>
                    <a:bodyPr/>
                    <a:lstStyle/>
                    <a:p>
                      <a:pPr>
                        <a:buNone/>
                      </a:pPr>
                      <a:r>
                        <a:rPr lang="en-US" sz="400"/>
                        <a:t>IEEE</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extLst>
                  <a:ext uri="{0D108BD9-81ED-4DB2-BD59-A6C34878D82A}">
                    <a16:rowId xmlns:a16="http://schemas.microsoft.com/office/drawing/2014/main" val="160389141"/>
                  </a:ext>
                </a:extLst>
              </a:tr>
              <a:tr h="125334">
                <a:tc>
                  <a:txBody>
                    <a:bodyPr/>
                    <a:lstStyle/>
                    <a:p>
                      <a:pPr>
                        <a:buNone/>
                      </a:pPr>
                      <a:r>
                        <a:rPr lang="en-US" sz="400"/>
                        <a:t>APA</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extLst>
                  <a:ext uri="{0D108BD9-81ED-4DB2-BD59-A6C34878D82A}">
                    <a16:rowId xmlns:a16="http://schemas.microsoft.com/office/drawing/2014/main" val="3854035978"/>
                  </a:ext>
                </a:extLst>
              </a:tr>
              <a:tr h="197337">
                <a:tc>
                  <a:txBody>
                    <a:bodyPr/>
                    <a:lstStyle/>
                    <a:p>
                      <a:pPr>
                        <a:buNone/>
                      </a:pPr>
                      <a:r>
                        <a:rPr lang="en-US" sz="400"/>
                        <a:t>AACR</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extLst>
                  <a:ext uri="{0D108BD9-81ED-4DB2-BD59-A6C34878D82A}">
                    <a16:rowId xmlns:a16="http://schemas.microsoft.com/office/drawing/2014/main" val="4275771035"/>
                  </a:ext>
                </a:extLst>
              </a:tr>
              <a:tr h="125334">
                <a:tc>
                  <a:txBody>
                    <a:bodyPr/>
                    <a:lstStyle/>
                    <a:p>
                      <a:pPr>
                        <a:buNone/>
                      </a:pPr>
                      <a:r>
                        <a:rPr lang="en-US" sz="400"/>
                        <a:t>NFK</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2322305041"/>
                  </a:ext>
                </a:extLst>
              </a:tr>
              <a:tr h="197337">
                <a:tc>
                  <a:txBody>
                    <a:bodyPr/>
                    <a:lstStyle/>
                    <a:p>
                      <a:pPr>
                        <a:buNone/>
                      </a:pPr>
                      <a:r>
                        <a:rPr lang="en-US" sz="400"/>
                        <a:t>WHO</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extLst>
                  <a:ext uri="{0D108BD9-81ED-4DB2-BD59-A6C34878D82A}">
                    <a16:rowId xmlns:a16="http://schemas.microsoft.com/office/drawing/2014/main" val="1047745626"/>
                  </a:ext>
                </a:extLst>
              </a:tr>
              <a:tr h="125334">
                <a:tc>
                  <a:txBody>
                    <a:bodyPr/>
                    <a:lstStyle/>
                    <a:p>
                      <a:pPr>
                        <a:buNone/>
                      </a:pPr>
                      <a:r>
                        <a:rPr lang="en-US" sz="400"/>
                        <a:t>ACP</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extLst>
                  <a:ext uri="{0D108BD9-81ED-4DB2-BD59-A6C34878D82A}">
                    <a16:rowId xmlns:a16="http://schemas.microsoft.com/office/drawing/2014/main" val="3801872290"/>
                  </a:ext>
                </a:extLst>
              </a:tr>
              <a:tr h="125334">
                <a:tc>
                  <a:txBody>
                    <a:bodyPr/>
                    <a:lstStyle/>
                    <a:p>
                      <a:pPr>
                        <a:buNone/>
                      </a:pPr>
                      <a:r>
                        <a:rPr lang="en-US" sz="400"/>
                        <a:t>AAN</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extLst>
                  <a:ext uri="{0D108BD9-81ED-4DB2-BD59-A6C34878D82A}">
                    <a16:rowId xmlns:a16="http://schemas.microsoft.com/office/drawing/2014/main" val="2080318593"/>
                  </a:ext>
                </a:extLst>
              </a:tr>
              <a:tr h="125334">
                <a:tc>
                  <a:txBody>
                    <a:bodyPr/>
                    <a:lstStyle/>
                    <a:p>
                      <a:pPr>
                        <a:buNone/>
                      </a:pPr>
                      <a:r>
                        <a:rPr lang="en-US" sz="400"/>
                        <a:t>APA</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2976118480"/>
                  </a:ext>
                </a:extLst>
              </a:tr>
              <a:tr h="197337">
                <a:tc>
                  <a:txBody>
                    <a:bodyPr/>
                    <a:lstStyle/>
                    <a:p>
                      <a:pPr>
                        <a:buNone/>
                      </a:pPr>
                      <a:r>
                        <a:rPr lang="en-US" sz="400"/>
                        <a:t>AAPACN</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extLst>
                  <a:ext uri="{0D108BD9-81ED-4DB2-BD59-A6C34878D82A}">
                    <a16:rowId xmlns:a16="http://schemas.microsoft.com/office/drawing/2014/main" val="3370285356"/>
                  </a:ext>
                </a:extLst>
              </a:tr>
              <a:tr h="341343">
                <a:tc>
                  <a:txBody>
                    <a:bodyPr/>
                    <a:lstStyle/>
                    <a:p>
                      <a:pPr>
                        <a:buNone/>
                      </a:pPr>
                      <a:r>
                        <a:rPr lang="en-US" sz="400"/>
                        <a:t>Conference4me</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25218712"/>
                  </a:ext>
                </a:extLst>
              </a:tr>
              <a:tr h="269339">
                <a:tc>
                  <a:txBody>
                    <a:bodyPr/>
                    <a:lstStyle/>
                    <a:p>
                      <a:pPr>
                        <a:buNone/>
                      </a:pPr>
                      <a:r>
                        <a:rPr lang="en-US" sz="400"/>
                        <a:t>Eventbrite</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2513242988"/>
                  </a:ext>
                </a:extLst>
              </a:tr>
              <a:tr h="197337">
                <a:tc>
                  <a:txBody>
                    <a:bodyPr/>
                    <a:lstStyle/>
                    <a:p>
                      <a:pPr>
                        <a:buNone/>
                      </a:pPr>
                      <a:r>
                        <a:rPr lang="en-US" sz="400"/>
                        <a:t>Whova</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3835440808"/>
                  </a:ext>
                </a:extLst>
              </a:tr>
              <a:tr h="341343">
                <a:tc>
                  <a:txBody>
                    <a:bodyPr/>
                    <a:lstStyle/>
                    <a:p>
                      <a:pPr>
                        <a:buNone/>
                      </a:pPr>
                      <a:r>
                        <a:rPr lang="en-US" sz="400"/>
                        <a:t>Meeting Guide</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2729078113"/>
                  </a:ext>
                </a:extLst>
              </a:tr>
              <a:tr h="341343">
                <a:tc>
                  <a:txBody>
                    <a:bodyPr/>
                    <a:lstStyle/>
                    <a:p>
                      <a:pPr>
                        <a:buNone/>
                      </a:pPr>
                      <a:r>
                        <a:rPr lang="en-US" sz="400"/>
                        <a:t>AWS Events</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3442283486"/>
                  </a:ext>
                </a:extLst>
              </a:tr>
              <a:tr h="197337">
                <a:tc>
                  <a:txBody>
                    <a:bodyPr/>
                    <a:lstStyle/>
                    <a:p>
                      <a:pPr>
                        <a:buNone/>
                      </a:pPr>
                      <a:r>
                        <a:rPr lang="en-US" sz="400"/>
                        <a:t>Grupio</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2217141758"/>
                  </a:ext>
                </a:extLst>
              </a:tr>
              <a:tr h="269339">
                <a:tc>
                  <a:txBody>
                    <a:bodyPr/>
                    <a:lstStyle/>
                    <a:p>
                      <a:pPr>
                        <a:buNone/>
                      </a:pPr>
                      <a:r>
                        <a:rPr lang="en-US" sz="400"/>
                        <a:t>EB Connect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a:t>✅ </a:t>
                      </a:r>
                    </a:p>
                  </a:txBody>
                  <a:tcPr marL="45153" marR="45153" marT="22576" marB="22576" anchor="ctr">
                    <a:lnL>
                      <a:noFill/>
                    </a:lnL>
                    <a:lnR>
                      <a:noFill/>
                    </a:lnR>
                    <a:lnT>
                      <a:noFill/>
                    </a:lnT>
                    <a:lnB>
                      <a:noFill/>
                    </a:lnB>
                    <a:noFill/>
                  </a:tcPr>
                </a:tc>
                <a:tc>
                  <a:txBody>
                    <a:bodyPr/>
                    <a:lstStyle/>
                    <a:p>
                      <a:pPr>
                        <a:buNone/>
                      </a:pPr>
                      <a:r>
                        <a:rPr lang="en-US" sz="400" dirty="0"/>
                        <a:t>✅ </a:t>
                      </a:r>
                    </a:p>
                  </a:txBody>
                  <a:tcPr marL="45153" marR="45153" marT="22576" marB="22576" anchor="ctr">
                    <a:lnL>
                      <a:noFill/>
                    </a:lnL>
                    <a:lnR>
                      <a:noFill/>
                    </a:lnR>
                    <a:lnT>
                      <a:noFill/>
                    </a:lnT>
                    <a:lnB>
                      <a:noFill/>
                    </a:lnB>
                    <a:noFill/>
                  </a:tcPr>
                </a:tc>
                <a:extLst>
                  <a:ext uri="{0D108BD9-81ED-4DB2-BD59-A6C34878D82A}">
                    <a16:rowId xmlns:a16="http://schemas.microsoft.com/office/drawing/2014/main" val="3937300351"/>
                  </a:ext>
                </a:extLst>
              </a:tr>
            </a:tbl>
          </a:graphicData>
        </a:graphic>
      </p:graphicFrame>
    </p:spTree>
    <p:extLst>
      <p:ext uri="{BB962C8B-B14F-4D97-AF65-F5344CB8AC3E}">
        <p14:creationId xmlns:p14="http://schemas.microsoft.com/office/powerpoint/2010/main" val="1075653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E20FB-C47E-80E8-175D-D9A3B433EDF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80E8D9B-285B-58D3-780F-36F20F411B11}"/>
              </a:ext>
            </a:extLst>
          </p:cNvPr>
          <p:cNvSpPr>
            <a:spLocks noGrp="1"/>
          </p:cNvSpPr>
          <p:nvPr>
            <p:ph type="body" sz="quarter" idx="1"/>
          </p:nvPr>
        </p:nvSpPr>
        <p:spPr>
          <a:xfrm>
            <a:off x="-1844" y="2572498"/>
            <a:ext cx="3538691" cy="933009"/>
          </a:xfrm>
        </p:spPr>
        <p:txBody>
          <a:bodyPr lIns="457200" tIns="0" rIns="457200" bIns="0" anchor="t">
            <a:noAutofit/>
          </a:bodyPr>
          <a:lstStyle/>
          <a:p>
            <a:r>
              <a:rPr lang="en-US" sz="3600" dirty="0">
                <a:latin typeface="Aptos"/>
              </a:rPr>
              <a:t>Insights</a:t>
            </a:r>
            <a:endParaRPr lang="en-US" sz="3600" dirty="0"/>
          </a:p>
        </p:txBody>
      </p:sp>
      <p:sp>
        <p:nvSpPr>
          <p:cNvPr id="4" name="Slide Number Placeholder 3">
            <a:extLst>
              <a:ext uri="{FF2B5EF4-FFF2-40B4-BE49-F238E27FC236}">
                <a16:creationId xmlns:a16="http://schemas.microsoft.com/office/drawing/2014/main" id="{EDAA40F6-5228-8D6E-45B8-99A86BF3D4E6}"/>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3321992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8539-BA90-2365-6319-5FD8386C9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44519-D483-6070-AD34-32C98EB92C01}"/>
              </a:ext>
            </a:extLst>
          </p:cNvPr>
          <p:cNvSpPr>
            <a:spLocks noGrp="1"/>
          </p:cNvSpPr>
          <p:nvPr>
            <p:ph type="title"/>
          </p:nvPr>
        </p:nvSpPr>
        <p:spPr/>
        <p:txBody>
          <a:bodyPr/>
          <a:lstStyle/>
          <a:p>
            <a:r>
              <a:rPr lang="en-US" dirty="0"/>
              <a:t>Direct Competitors Analysis Insight</a:t>
            </a:r>
          </a:p>
        </p:txBody>
      </p:sp>
      <p:sp>
        <p:nvSpPr>
          <p:cNvPr id="3" name="Text Placeholder 2">
            <a:extLst>
              <a:ext uri="{FF2B5EF4-FFF2-40B4-BE49-F238E27FC236}">
                <a16:creationId xmlns:a16="http://schemas.microsoft.com/office/drawing/2014/main" id="{5F32BEE3-09CE-0D3C-3759-11808D04DB78}"/>
              </a:ext>
            </a:extLst>
          </p:cNvPr>
          <p:cNvSpPr>
            <a:spLocks noGrp="1"/>
          </p:cNvSpPr>
          <p:nvPr>
            <p:ph type="body" idx="1"/>
          </p:nvPr>
        </p:nvSpPr>
        <p:spPr/>
        <p:txBody>
          <a:bodyPr/>
          <a:lstStyle/>
          <a:p>
            <a:r>
              <a:rPr lang="en-US" dirty="0">
                <a:solidFill>
                  <a:srgbClr val="292A2E"/>
                </a:solidFill>
                <a:latin typeface="Atlassian Sans"/>
              </a:rPr>
              <a:t>T</a:t>
            </a:r>
            <a:r>
              <a:rPr lang="en-US" b="0" i="0" dirty="0">
                <a:solidFill>
                  <a:srgbClr val="292A2E"/>
                </a:solidFill>
                <a:effectLst/>
                <a:latin typeface="Atlassian Sans"/>
              </a:rPr>
              <a:t>he </a:t>
            </a:r>
            <a:r>
              <a:rPr lang="en-US" b="1" i="0" dirty="0">
                <a:solidFill>
                  <a:srgbClr val="292A2E"/>
                </a:solidFill>
                <a:effectLst/>
                <a:latin typeface="Atlassian Sans"/>
              </a:rPr>
              <a:t>ACS Meetings App</a:t>
            </a:r>
            <a:r>
              <a:rPr lang="en-US" b="0" i="0" dirty="0">
                <a:solidFill>
                  <a:srgbClr val="292A2E"/>
                </a:solidFill>
                <a:effectLst/>
                <a:latin typeface="Atlassian Sans"/>
              </a:rPr>
              <a:t> offers a </a:t>
            </a:r>
            <a:r>
              <a:rPr lang="en-US" b="1" i="0" dirty="0">
                <a:solidFill>
                  <a:srgbClr val="292A2E"/>
                </a:solidFill>
                <a:effectLst/>
                <a:latin typeface="Atlassian Sans"/>
              </a:rPr>
              <a:t>stronger set of features</a:t>
            </a:r>
            <a:r>
              <a:rPr lang="en-US" b="0" i="0" dirty="0">
                <a:solidFill>
                  <a:srgbClr val="292A2E"/>
                </a:solidFill>
                <a:effectLst/>
                <a:latin typeface="Atlassian Sans"/>
              </a:rPr>
              <a:t> than any of the direct competitors  apps. However, one limitation is that it </a:t>
            </a:r>
            <a:r>
              <a:rPr lang="en-US" b="1" i="0" dirty="0">
                <a:solidFill>
                  <a:srgbClr val="292A2E"/>
                </a:solidFill>
                <a:effectLst/>
                <a:latin typeface="Atlassian Sans"/>
              </a:rPr>
              <a:t>does not fully support multiple event types</a:t>
            </a:r>
            <a:r>
              <a:rPr lang="en-US" b="0" i="0" dirty="0">
                <a:solidFill>
                  <a:srgbClr val="292A2E"/>
                </a:solidFill>
                <a:effectLst/>
                <a:latin typeface="Atlassian Sans"/>
              </a:rPr>
              <a:t>, which could enhance its functionality. Given all the </a:t>
            </a:r>
            <a:r>
              <a:rPr lang="en-US" b="1" i="0" dirty="0">
                <a:solidFill>
                  <a:srgbClr val="292A2E"/>
                </a:solidFill>
                <a:effectLst/>
                <a:latin typeface="Atlassian Sans"/>
              </a:rPr>
              <a:t>organization’s budget and revenue</a:t>
            </a:r>
            <a:r>
              <a:rPr lang="en-US" b="0" i="0" dirty="0">
                <a:solidFill>
                  <a:srgbClr val="292A2E"/>
                </a:solidFill>
                <a:effectLst/>
                <a:latin typeface="Atlassian Sans"/>
              </a:rPr>
              <a:t>, the range of features available in all of these apps varies, and some may </a:t>
            </a:r>
            <a:r>
              <a:rPr lang="en-US" b="1" i="0" dirty="0">
                <a:solidFill>
                  <a:srgbClr val="292A2E"/>
                </a:solidFill>
                <a:effectLst/>
                <a:latin typeface="Atlassian Sans"/>
              </a:rPr>
              <a:t>not meet ideal standards</a:t>
            </a:r>
            <a:r>
              <a:rPr lang="en-US" b="0" i="0" dirty="0">
                <a:solidFill>
                  <a:srgbClr val="292A2E"/>
                </a:solidFill>
                <a:effectLst/>
                <a:latin typeface="Atlassian Sans"/>
              </a:rPr>
              <a:t>. Comparing nonprofit organization apps solely against ACS may not be entirely fair, which is why the next step is to </a:t>
            </a:r>
            <a:r>
              <a:rPr lang="en-US" b="1" i="0" dirty="0">
                <a:solidFill>
                  <a:srgbClr val="292A2E"/>
                </a:solidFill>
                <a:effectLst/>
                <a:latin typeface="Atlassian Sans"/>
              </a:rPr>
              <a:t>explore meeting and event apps used by professional associations</a:t>
            </a:r>
            <a:r>
              <a:rPr lang="en-US" b="0" i="0" dirty="0">
                <a:solidFill>
                  <a:srgbClr val="292A2E"/>
                </a:solidFill>
                <a:effectLst/>
                <a:latin typeface="Atlassian Sans"/>
              </a:rPr>
              <a:t>.</a:t>
            </a:r>
            <a:endParaRPr lang="en-US" dirty="0">
              <a:solidFill>
                <a:schemeClr val="tx1"/>
              </a:solidFill>
            </a:endParaRPr>
          </a:p>
        </p:txBody>
      </p:sp>
    </p:spTree>
    <p:extLst>
      <p:ext uri="{BB962C8B-B14F-4D97-AF65-F5344CB8AC3E}">
        <p14:creationId xmlns:p14="http://schemas.microsoft.com/office/powerpoint/2010/main" val="25783917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8C1E-A22D-6E64-169A-BB5CCD9C8793}"/>
              </a:ext>
            </a:extLst>
          </p:cNvPr>
          <p:cNvSpPr>
            <a:spLocks noGrp="1"/>
          </p:cNvSpPr>
          <p:nvPr>
            <p:ph type="title"/>
          </p:nvPr>
        </p:nvSpPr>
        <p:spPr/>
        <p:txBody>
          <a:bodyPr/>
          <a:lstStyle/>
          <a:p>
            <a:r>
              <a:rPr lang="en-US" dirty="0"/>
              <a:t>In-Direct Competitor analysis Insight</a:t>
            </a:r>
          </a:p>
        </p:txBody>
      </p:sp>
      <p:sp>
        <p:nvSpPr>
          <p:cNvPr id="3" name="Text Placeholder 2">
            <a:extLst>
              <a:ext uri="{FF2B5EF4-FFF2-40B4-BE49-F238E27FC236}">
                <a16:creationId xmlns:a16="http://schemas.microsoft.com/office/drawing/2014/main" id="{39569FF5-EA5F-E8EB-9653-B1BA11B02F9F}"/>
              </a:ext>
            </a:extLst>
          </p:cNvPr>
          <p:cNvSpPr>
            <a:spLocks noGrp="1"/>
          </p:cNvSpPr>
          <p:nvPr>
            <p:ph type="body" idx="1"/>
          </p:nvPr>
        </p:nvSpPr>
        <p:spPr/>
        <p:txBody>
          <a:bodyPr>
            <a:normAutofit/>
          </a:bodyPr>
          <a:lstStyle/>
          <a:p>
            <a:r>
              <a:rPr lang="en-US" sz="1600" dirty="0">
                <a:solidFill>
                  <a:schemeClr val="tx1"/>
                </a:solidFill>
              </a:rPr>
              <a:t>After reviewing this extensive list of competitors, it’s clear that no single app covers everything completely—each has strengths and gaps depending on its intended use. Some apps have prioritized certain features while leaving others behind, shaping their design based on organizational needs.</a:t>
            </a:r>
          </a:p>
          <a:p>
            <a:r>
              <a:rPr lang="en-US" sz="1600" dirty="0">
                <a:solidFill>
                  <a:schemeClr val="tx1"/>
                </a:solidFill>
              </a:rPr>
              <a:t>Looking at private associations’ event apps, the benchmark is significantly higher, but ACS still performs well against some of them. Certain features from these apps could be adapted and customized to better fit ACS’s needs. If properly integrated, ACS could blend the best aspects of all platforms, solidifying its position as the most comprehensive and well-rounded meetings app.</a:t>
            </a:r>
          </a:p>
        </p:txBody>
      </p:sp>
    </p:spTree>
    <p:extLst>
      <p:ext uri="{BB962C8B-B14F-4D97-AF65-F5344CB8AC3E}">
        <p14:creationId xmlns:p14="http://schemas.microsoft.com/office/powerpoint/2010/main" val="412975753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10122-D44D-DCB7-1568-941C4C2B31C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D748C10-63E5-6649-E582-5DC8F9642B72}"/>
              </a:ext>
            </a:extLst>
          </p:cNvPr>
          <p:cNvSpPr>
            <a:spLocks noGrp="1"/>
          </p:cNvSpPr>
          <p:nvPr>
            <p:ph type="body" sz="quarter" idx="1"/>
          </p:nvPr>
        </p:nvSpPr>
        <p:spPr>
          <a:xfrm>
            <a:off x="-1844" y="2664675"/>
            <a:ext cx="4949006" cy="412207"/>
          </a:xfrm>
        </p:spPr>
        <p:txBody>
          <a:bodyPr lIns="457200" tIns="0" rIns="457200" bIns="0" anchor="t">
            <a:noAutofit/>
          </a:bodyPr>
          <a:lstStyle/>
          <a:p>
            <a:r>
              <a:rPr lang="en-US" sz="3600" dirty="0">
                <a:latin typeface="Aptos"/>
              </a:rPr>
              <a:t>Conclusion</a:t>
            </a:r>
          </a:p>
        </p:txBody>
      </p:sp>
      <p:sp>
        <p:nvSpPr>
          <p:cNvPr id="4" name="Slide Number Placeholder 3">
            <a:extLst>
              <a:ext uri="{FF2B5EF4-FFF2-40B4-BE49-F238E27FC236}">
                <a16:creationId xmlns:a16="http://schemas.microsoft.com/office/drawing/2014/main" id="{18E800DD-B387-078E-5DEA-1C41FF3EDE51}"/>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137864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42CB-7469-4BDB-469A-7E248EC2694E}"/>
              </a:ext>
            </a:extLst>
          </p:cNvPr>
          <p:cNvSpPr>
            <a:spLocks noGrp="1"/>
          </p:cNvSpPr>
          <p:nvPr>
            <p:ph type="title"/>
          </p:nvPr>
        </p:nvSpPr>
        <p:spPr/>
        <p:txBody>
          <a:bodyPr/>
          <a:lstStyle/>
          <a:p>
            <a:r>
              <a:rPr lang="en-US" b="1" dirty="0"/>
              <a:t>App Categorization(feature wise)</a:t>
            </a:r>
            <a:br>
              <a:rPr lang="en-US" b="1" dirty="0"/>
            </a:br>
            <a:endParaRPr lang="en-US" dirty="0"/>
          </a:p>
        </p:txBody>
      </p:sp>
      <p:sp>
        <p:nvSpPr>
          <p:cNvPr id="3" name="Text Placeholder 2">
            <a:extLst>
              <a:ext uri="{FF2B5EF4-FFF2-40B4-BE49-F238E27FC236}">
                <a16:creationId xmlns:a16="http://schemas.microsoft.com/office/drawing/2014/main" id="{FEF326F1-040B-A242-7A78-4639FB5C1C15}"/>
              </a:ext>
            </a:extLst>
          </p:cNvPr>
          <p:cNvSpPr>
            <a:spLocks noGrp="1"/>
          </p:cNvSpPr>
          <p:nvPr>
            <p:ph type="body" idx="1"/>
          </p:nvPr>
        </p:nvSpPr>
        <p:spPr/>
        <p:txBody>
          <a:bodyPr/>
          <a:lstStyle/>
          <a:p>
            <a:r>
              <a:rPr lang="en-US" b="1" dirty="0">
                <a:solidFill>
                  <a:schemeClr val="tx1"/>
                </a:solidFill>
              </a:rPr>
              <a:t>Basic app </a:t>
            </a:r>
            <a:r>
              <a:rPr lang="en-US" dirty="0">
                <a:solidFill>
                  <a:schemeClr val="tx1"/>
                </a:solidFill>
              </a:rPr>
              <a:t>-  It has features like scheduling, session tracking, event information (venue, time speaker), basic search, alert, cross platform adaptability, security.</a:t>
            </a:r>
          </a:p>
          <a:p>
            <a:r>
              <a:rPr lang="en-US" b="1" dirty="0">
                <a:solidFill>
                  <a:schemeClr val="tx1"/>
                </a:solidFill>
              </a:rPr>
              <a:t>Advance app </a:t>
            </a:r>
            <a:r>
              <a:rPr lang="en-US" dirty="0">
                <a:solidFill>
                  <a:schemeClr val="tx1"/>
                </a:solidFill>
              </a:rPr>
              <a:t>- It has all the feature a basic app have and Speaker and attendee profiles, interactive venue app, menu/navigation features, multi event feature, global search, attendee networking, private or group chats, live pools and Q&amp;A,  sponsors information, exhibitors information, In-app survey, Account and app settings.</a:t>
            </a:r>
          </a:p>
        </p:txBody>
      </p:sp>
    </p:spTree>
    <p:extLst>
      <p:ext uri="{BB962C8B-B14F-4D97-AF65-F5344CB8AC3E}">
        <p14:creationId xmlns:p14="http://schemas.microsoft.com/office/powerpoint/2010/main" val="39916165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E752-732B-A90A-61A9-82A4EE4DC544}"/>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0E325D1-CFC2-5778-1B3E-93CD53FC4123}"/>
              </a:ext>
            </a:extLst>
          </p:cNvPr>
          <p:cNvSpPr>
            <a:spLocks noGrp="1"/>
          </p:cNvSpPr>
          <p:nvPr>
            <p:ph type="body" idx="1"/>
          </p:nvPr>
        </p:nvSpPr>
        <p:spPr/>
        <p:txBody>
          <a:bodyPr>
            <a:normAutofit fontScale="92500"/>
          </a:bodyPr>
          <a:lstStyle/>
          <a:p>
            <a:r>
              <a:rPr lang="en-US" dirty="0">
                <a:solidFill>
                  <a:schemeClr val="tx1"/>
                </a:solidFill>
              </a:rPr>
              <a:t>The ACS Meetings App falls between a basic and an advanced event management platform, incorporating fundamental features expected in any meetings app while also offering some of the enhanced capabilities found in more sophisticated systems.</a:t>
            </a:r>
          </a:p>
          <a:p>
            <a:r>
              <a:rPr lang="en-US" dirty="0">
                <a:solidFill>
                  <a:schemeClr val="tx1"/>
                </a:solidFill>
              </a:rPr>
              <a:t>Compared to direct nonprofit competitors, ACS stands out as a more feature-rich and user-friendly option, delivering better usability, functionality, and event support. However, despite its advantages, there remains room for improvement, particularly in integrating cutting-edge tools seen in top-tier event applications. By refining certain aspects and incorporating additional advanced features, ACS can further enhance user experience, personalization, and engagement, making it an even more comprehensive and competitive meetings app.</a:t>
            </a:r>
          </a:p>
        </p:txBody>
      </p:sp>
    </p:spTree>
    <p:extLst>
      <p:ext uri="{BB962C8B-B14F-4D97-AF65-F5344CB8AC3E}">
        <p14:creationId xmlns:p14="http://schemas.microsoft.com/office/powerpoint/2010/main" val="181198879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CE36AD-9D0F-3630-F86B-6401E2D4ABFE}"/>
              </a:ext>
            </a:extLst>
          </p:cNvPr>
          <p:cNvSpPr>
            <a:spLocks noGrp="1"/>
          </p:cNvSpPr>
          <p:nvPr>
            <p:ph type="body" sz="quarter" idx="1"/>
          </p:nvPr>
        </p:nvSpPr>
        <p:spPr>
          <a:xfrm>
            <a:off x="-1844" y="2664675"/>
            <a:ext cx="4949006" cy="412207"/>
          </a:xfrm>
        </p:spPr>
        <p:txBody>
          <a:bodyPr lIns="457200" tIns="0" rIns="457200" bIns="0" anchor="t">
            <a:noAutofit/>
          </a:bodyPr>
          <a:lstStyle/>
          <a:p>
            <a:r>
              <a:rPr lang="en-US" sz="3600">
                <a:latin typeface="Aptos"/>
              </a:rPr>
              <a:t>Recommendations</a:t>
            </a:r>
          </a:p>
        </p:txBody>
      </p:sp>
      <p:sp>
        <p:nvSpPr>
          <p:cNvPr id="4" name="Slide Number Placeholder 3">
            <a:extLst>
              <a:ext uri="{FF2B5EF4-FFF2-40B4-BE49-F238E27FC236}">
                <a16:creationId xmlns:a16="http://schemas.microsoft.com/office/drawing/2014/main" id="{7421F9E7-5A20-0F41-D293-67F0D9AF7B62}"/>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2812284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Rectangle 4"/>
          <p:cNvSpPr txBox="1">
            <a:spLocks noGrp="1"/>
          </p:cNvSpPr>
          <p:nvPr>
            <p:ph type="title"/>
          </p:nvPr>
        </p:nvSpPr>
        <p:spPr>
          <a:prstGeom prst="rect">
            <a:avLst/>
          </a:prstGeom>
        </p:spPr>
        <p:txBody>
          <a:bodyPr>
            <a:normAutofit/>
          </a:bodyPr>
          <a:lstStyle>
            <a:lvl1pPr defTabSz="841247">
              <a:defRPr sz="2392"/>
            </a:lvl1pPr>
          </a:lstStyle>
          <a:p>
            <a:r>
              <a:rPr lang="en-US" sz="2400">
                <a:latin typeface="Aptos" panose="020B0004020202020204" pitchFamily="34" charset="0"/>
              </a:rPr>
              <a:t>Table of Contents</a:t>
            </a:r>
            <a:endParaRPr sz="2400">
              <a:latin typeface="Aptos" panose="020B0004020202020204" pitchFamily="34" charset="0"/>
            </a:endParaRPr>
          </a:p>
        </p:txBody>
      </p:sp>
      <p:sp>
        <p:nvSpPr>
          <p:cNvPr id="532" name="Rectangle 5"/>
          <p:cNvSpPr txBox="1">
            <a:spLocks noGrp="1"/>
          </p:cNvSpPr>
          <p:nvPr>
            <p:ph type="body" idx="1"/>
          </p:nvPr>
        </p:nvSpPr>
        <p:spPr>
          <a:xfrm>
            <a:off x="504821" y="1305692"/>
            <a:ext cx="8202618" cy="3288533"/>
          </a:xfrm>
          <a:prstGeom prst="rect">
            <a:avLst/>
          </a:prstGeom>
        </p:spPr>
        <p:txBody>
          <a:bodyPr lIns="457200" tIns="0" rIns="457200" bIns="0" anchor="t">
            <a:normAutofit/>
          </a:bodyPr>
          <a:lstStyle/>
          <a:p>
            <a:pPr marL="0" indent="0">
              <a:buSzTx/>
              <a:buNone/>
            </a:pPr>
            <a:r>
              <a:rPr lang="en-US" dirty="0">
                <a:latin typeface="Aptos"/>
                <a:hlinkClick r:id="rId2" action="ppaction://hlinksldjump"/>
              </a:rPr>
              <a:t>Executive Summary</a:t>
            </a:r>
            <a:endParaRPr lang="en-US" dirty="0">
              <a:latin typeface="Aptos"/>
            </a:endParaRPr>
          </a:p>
          <a:p>
            <a:pPr marL="0" indent="0">
              <a:buSzTx/>
              <a:buNone/>
            </a:pPr>
            <a:r>
              <a:rPr lang="en-US" dirty="0">
                <a:effectLst/>
                <a:latin typeface="Atlassian Sans"/>
                <a:hlinkClick r:id="rId3" action="ppaction://hlinksldjump"/>
              </a:rPr>
              <a:t>Methodology</a:t>
            </a:r>
            <a:endParaRPr lang="en-US" dirty="0">
              <a:effectLst/>
              <a:latin typeface="Atlassian Sans"/>
            </a:endParaRPr>
          </a:p>
          <a:p>
            <a:pPr marL="0" indent="0">
              <a:buSzTx/>
              <a:buNone/>
            </a:pPr>
            <a:r>
              <a:rPr lang="en-US" dirty="0">
                <a:latin typeface="Atlassian Sans"/>
                <a:hlinkClick r:id="rId4" action="ppaction://hlinksldjump"/>
              </a:rPr>
              <a:t>Feature Matrix</a:t>
            </a:r>
            <a:endParaRPr lang="en-US" dirty="0">
              <a:latin typeface="Atlassian Sans"/>
            </a:endParaRPr>
          </a:p>
          <a:p>
            <a:pPr marL="0" indent="0">
              <a:buSzTx/>
              <a:buNone/>
            </a:pPr>
            <a:r>
              <a:rPr lang="en-US" dirty="0">
                <a:latin typeface="Arial"/>
                <a:hlinkClick r:id="rId5" action="ppaction://hlinksldjump"/>
              </a:rPr>
              <a:t>Insights</a:t>
            </a:r>
            <a:endParaRPr lang="en-US" dirty="0">
              <a:latin typeface="Arial"/>
            </a:endParaRPr>
          </a:p>
          <a:p>
            <a:pPr marL="0" indent="0">
              <a:buSzTx/>
              <a:buNone/>
            </a:pPr>
            <a:r>
              <a:rPr lang="en-US" dirty="0">
                <a:latin typeface="Arial"/>
                <a:hlinkClick r:id="rId6" action="ppaction://hlinksldjump"/>
              </a:rPr>
              <a:t>Conclusion</a:t>
            </a:r>
            <a:endParaRPr lang="en-US" dirty="0">
              <a:latin typeface="Arial"/>
            </a:endParaRPr>
          </a:p>
          <a:p>
            <a:pPr marL="0" indent="0">
              <a:buNone/>
            </a:pPr>
            <a:r>
              <a:rPr lang="en-US" dirty="0">
                <a:latin typeface="Aptos"/>
                <a:hlinkClick r:id="rId7" action="ppaction://hlinksldjump"/>
              </a:rPr>
              <a:t>Recommendations</a:t>
            </a:r>
            <a:endParaRPr lang="en-US" dirty="0">
              <a:latin typeface="Arial"/>
            </a:endParaRPr>
          </a:p>
          <a:p>
            <a:pPr marL="0" indent="0">
              <a:buNone/>
            </a:pPr>
            <a:r>
              <a:rPr lang="en-US" dirty="0">
                <a:latin typeface="Aptos"/>
                <a:hlinkClick r:id="rId8" action="ppaction://hlinksldjump"/>
              </a:rPr>
              <a:t>Appendix</a:t>
            </a:r>
            <a:endParaRPr lang="en-US" dirty="0"/>
          </a:p>
        </p:txBody>
      </p:sp>
      <p:sp>
        <p:nvSpPr>
          <p:cNvPr id="2" name="TextBox 1">
            <a:extLst>
              <a:ext uri="{FF2B5EF4-FFF2-40B4-BE49-F238E27FC236}">
                <a16:creationId xmlns:a16="http://schemas.microsoft.com/office/drawing/2014/main" id="{0D130596-B736-5614-21F6-CC8B8654052B}"/>
              </a:ext>
            </a:extLst>
          </p:cNvPr>
          <p:cNvSpPr txBox="1"/>
          <p:nvPr/>
        </p:nvSpPr>
        <p:spPr>
          <a:xfrm>
            <a:off x="922563" y="988217"/>
            <a:ext cx="274320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1200" dirty="0">
                <a:hlinkClick r:id="rId9"/>
              </a:rPr>
              <a:t>Link to the detailed Report</a:t>
            </a:r>
            <a:endParaRPr lang="en-US" dirty="0"/>
          </a:p>
        </p:txBody>
      </p:sp>
    </p:spTree>
    <p:extLst>
      <p:ext uri="{BB962C8B-B14F-4D97-AF65-F5344CB8AC3E}">
        <p14:creationId xmlns:p14="http://schemas.microsoft.com/office/powerpoint/2010/main" val="2939468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70256-EBF0-B7C4-9992-E507C77D2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3E8C86-24F0-3263-6057-86829311A406}"/>
              </a:ext>
            </a:extLst>
          </p:cNvPr>
          <p:cNvSpPr>
            <a:spLocks noGrp="1"/>
          </p:cNvSpPr>
          <p:nvPr>
            <p:ph type="title"/>
          </p:nvPr>
        </p:nvSpPr>
        <p:spPr/>
        <p:txBody>
          <a:bodyPr/>
          <a:lstStyle/>
          <a:p>
            <a:r>
              <a:rPr lang="en-US" dirty="0"/>
              <a:t>Recommendations (Features)</a:t>
            </a:r>
          </a:p>
        </p:txBody>
      </p:sp>
      <p:sp>
        <p:nvSpPr>
          <p:cNvPr id="3" name="Text Placeholder 2">
            <a:extLst>
              <a:ext uri="{FF2B5EF4-FFF2-40B4-BE49-F238E27FC236}">
                <a16:creationId xmlns:a16="http://schemas.microsoft.com/office/drawing/2014/main" id="{90556F32-5CE6-770F-6766-BCB64CF506C0}"/>
              </a:ext>
            </a:extLst>
          </p:cNvPr>
          <p:cNvSpPr>
            <a:spLocks noGrp="1"/>
          </p:cNvSpPr>
          <p:nvPr>
            <p:ph type="body" idx="1"/>
          </p:nvPr>
        </p:nvSpPr>
        <p:spPr/>
        <p:txBody>
          <a:bodyPr>
            <a:normAutofit/>
          </a:bodyPr>
          <a:lstStyle/>
          <a:p>
            <a:pPr>
              <a:buFont typeface="Arial" panose="020B0604020202020204" pitchFamily="34" charset="0"/>
              <a:buChar char="•"/>
            </a:pPr>
            <a:r>
              <a:rPr lang="en-US" sz="1600" b="1" dirty="0">
                <a:solidFill>
                  <a:schemeClr val="tx1"/>
                </a:solidFill>
              </a:rPr>
              <a:t>Interactive venue map</a:t>
            </a:r>
          </a:p>
          <a:p>
            <a:pPr>
              <a:buFont typeface="Arial" panose="020B0604020202020204" pitchFamily="34" charset="0"/>
              <a:buChar char="•"/>
            </a:pPr>
            <a:r>
              <a:rPr lang="en-US" sz="1600" b="1" dirty="0">
                <a:solidFill>
                  <a:schemeClr val="tx1"/>
                </a:solidFill>
              </a:rPr>
              <a:t>Global search</a:t>
            </a:r>
          </a:p>
          <a:p>
            <a:pPr>
              <a:buFont typeface="Arial" panose="020B0604020202020204" pitchFamily="34" charset="0"/>
              <a:buChar char="•"/>
            </a:pPr>
            <a:r>
              <a:rPr lang="en-US" sz="1600" b="1" dirty="0">
                <a:solidFill>
                  <a:schemeClr val="tx1"/>
                </a:solidFill>
              </a:rPr>
              <a:t>Attendees networking (LinkedIn integration or QR code for connection request)</a:t>
            </a:r>
          </a:p>
          <a:p>
            <a:pPr>
              <a:buFont typeface="Arial" panose="020B0604020202020204" pitchFamily="34" charset="0"/>
              <a:buChar char="•"/>
            </a:pPr>
            <a:r>
              <a:rPr lang="en-US" sz="1600" b="1" dirty="0">
                <a:solidFill>
                  <a:schemeClr val="tx1"/>
                </a:solidFill>
              </a:rPr>
              <a:t>Discussion forums</a:t>
            </a:r>
          </a:p>
          <a:p>
            <a:pPr>
              <a:buFont typeface="Arial" panose="020B0604020202020204" pitchFamily="34" charset="0"/>
              <a:buChar char="•"/>
            </a:pPr>
            <a:r>
              <a:rPr lang="en-US" sz="1600" b="1" dirty="0">
                <a:solidFill>
                  <a:schemeClr val="tx1"/>
                </a:solidFill>
              </a:rPr>
              <a:t>In-app survey, Q&amp;A, polls</a:t>
            </a:r>
          </a:p>
          <a:p>
            <a:pPr>
              <a:buFont typeface="Arial" panose="020B0604020202020204" pitchFamily="34" charset="0"/>
              <a:buChar char="•"/>
            </a:pPr>
            <a:r>
              <a:rPr lang="en-US" sz="1600" b="1" dirty="0">
                <a:solidFill>
                  <a:schemeClr val="tx1"/>
                </a:solidFill>
              </a:rPr>
              <a:t>Session material (PPT)</a:t>
            </a:r>
          </a:p>
          <a:p>
            <a:pPr>
              <a:buFont typeface="Arial" panose="020B0604020202020204" pitchFamily="34" charset="0"/>
              <a:buChar char="•"/>
            </a:pPr>
            <a:r>
              <a:rPr lang="en-US" sz="1600" b="1" dirty="0">
                <a:solidFill>
                  <a:schemeClr val="tx1"/>
                </a:solidFill>
              </a:rPr>
              <a:t>Multi event support</a:t>
            </a:r>
          </a:p>
          <a:p>
            <a:pPr>
              <a:buFont typeface="Arial" panose="020B0604020202020204" pitchFamily="34" charset="0"/>
              <a:buChar char="•"/>
            </a:pPr>
            <a:r>
              <a:rPr lang="en-US" sz="1600" b="1" dirty="0">
                <a:solidFill>
                  <a:schemeClr val="tx1"/>
                </a:solidFill>
              </a:rPr>
              <a:t>Attendees list</a:t>
            </a:r>
          </a:p>
        </p:txBody>
      </p:sp>
    </p:spTree>
    <p:extLst>
      <p:ext uri="{BB962C8B-B14F-4D97-AF65-F5344CB8AC3E}">
        <p14:creationId xmlns:p14="http://schemas.microsoft.com/office/powerpoint/2010/main" val="303975970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CE36AD-9D0F-3630-F86B-6401E2D4ABFE}"/>
              </a:ext>
            </a:extLst>
          </p:cNvPr>
          <p:cNvSpPr>
            <a:spLocks noGrp="1"/>
          </p:cNvSpPr>
          <p:nvPr>
            <p:ph type="body" sz="quarter" idx="1"/>
          </p:nvPr>
        </p:nvSpPr>
        <p:spPr>
          <a:xfrm>
            <a:off x="90334" y="2766071"/>
            <a:ext cx="2925711" cy="430643"/>
          </a:xfrm>
        </p:spPr>
        <p:txBody>
          <a:bodyPr lIns="457200" tIns="0" rIns="457200" bIns="0" anchor="t">
            <a:noAutofit/>
          </a:bodyPr>
          <a:lstStyle/>
          <a:p>
            <a:r>
              <a:rPr lang="en-US" sz="3600">
                <a:latin typeface="Aptos"/>
              </a:rPr>
              <a:t>Appendix</a:t>
            </a:r>
          </a:p>
        </p:txBody>
      </p:sp>
      <p:sp>
        <p:nvSpPr>
          <p:cNvPr id="4" name="Slide Number Placeholder 3">
            <a:extLst>
              <a:ext uri="{FF2B5EF4-FFF2-40B4-BE49-F238E27FC236}">
                <a16:creationId xmlns:a16="http://schemas.microsoft.com/office/drawing/2014/main" id="{7421F9E7-5A20-0F41-D293-67F0D9AF7B62}"/>
              </a:ext>
            </a:extLst>
          </p:cNvPr>
          <p:cNvSpPr>
            <a:spLocks noGrp="1"/>
          </p:cNvSpPr>
          <p:nvPr>
            <p:ph type="sldNum" sz="quarter" idx="2"/>
          </p:nvPr>
        </p:nvSpPr>
        <p:spPr/>
        <p:txBody>
          <a:bodyPr/>
          <a:lstStyle/>
          <a:p>
            <a:fld id="{86CB4B4D-7CA3-9044-876B-883B54F8677D}" type="slidenum">
              <a:rPr lang="en-US" smtClean="0"/>
              <a:t>21</a:t>
            </a:fld>
            <a:endParaRPr lang="en-US"/>
          </a:p>
        </p:txBody>
      </p:sp>
    </p:spTree>
    <p:extLst>
      <p:ext uri="{BB962C8B-B14F-4D97-AF65-F5344CB8AC3E}">
        <p14:creationId xmlns:p14="http://schemas.microsoft.com/office/powerpoint/2010/main" val="1073159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Rectangle 4"/>
          <p:cNvSpPr txBox="1">
            <a:spLocks noGrp="1"/>
          </p:cNvSpPr>
          <p:nvPr>
            <p:ph type="title"/>
          </p:nvPr>
        </p:nvSpPr>
        <p:spPr>
          <a:prstGeom prst="rect">
            <a:avLst/>
          </a:prstGeom>
        </p:spPr>
        <p:txBody>
          <a:bodyPr>
            <a:normAutofit/>
          </a:bodyPr>
          <a:lstStyle>
            <a:lvl1pPr defTabSz="841247">
              <a:defRPr sz="2392"/>
            </a:lvl1pPr>
          </a:lstStyle>
          <a:p>
            <a:r>
              <a:rPr lang="en-US" sz="2400">
                <a:latin typeface="Aptos" panose="020B0004020202020204" pitchFamily="34" charset="0"/>
              </a:rPr>
              <a:t>Links</a:t>
            </a:r>
            <a:endParaRPr sz="2400">
              <a:latin typeface="Aptos" panose="020B0004020202020204" pitchFamily="34" charset="0"/>
            </a:endParaRPr>
          </a:p>
        </p:txBody>
      </p:sp>
      <p:sp>
        <p:nvSpPr>
          <p:cNvPr id="532" name="Rectangle 5"/>
          <p:cNvSpPr txBox="1">
            <a:spLocks noGrp="1"/>
          </p:cNvSpPr>
          <p:nvPr>
            <p:ph type="body" idx="1"/>
          </p:nvPr>
        </p:nvSpPr>
        <p:spPr>
          <a:prstGeom prst="rect">
            <a:avLst/>
          </a:prstGeom>
        </p:spPr>
        <p:txBody>
          <a:bodyPr lIns="457200" tIns="0" rIns="457200" bIns="0" anchor="t">
            <a:normAutofit/>
          </a:bodyPr>
          <a:lstStyle/>
          <a:p>
            <a:pPr marL="0" indent="0">
              <a:buSzTx/>
              <a:buNone/>
            </a:pPr>
            <a:r>
              <a:rPr lang="en-US" dirty="0">
                <a:solidFill>
                  <a:schemeClr val="tx1"/>
                </a:solidFill>
                <a:latin typeface="Aptos" panose="020B0004020202020204" pitchFamily="34" charset="0"/>
                <a:hlinkClick r:id="rId2"/>
              </a:rPr>
              <a:t>Competitor </a:t>
            </a:r>
            <a:r>
              <a:rPr lang="en-US" dirty="0" err="1">
                <a:solidFill>
                  <a:schemeClr val="tx1"/>
                </a:solidFill>
                <a:latin typeface="Aptos" panose="020B0004020202020204" pitchFamily="34" charset="0"/>
                <a:hlinkClick r:id="rId2"/>
              </a:rPr>
              <a:t>Reseach</a:t>
            </a:r>
            <a:r>
              <a:rPr lang="en-US" dirty="0">
                <a:solidFill>
                  <a:schemeClr val="tx1"/>
                </a:solidFill>
                <a:latin typeface="Aptos" panose="020B0004020202020204" pitchFamily="34" charset="0"/>
                <a:hlinkClick r:id="rId2"/>
              </a:rPr>
              <a:t> report</a:t>
            </a:r>
            <a:endParaRPr lang="en-US" dirty="0">
              <a:solidFill>
                <a:schemeClr val="tx1"/>
              </a:solidFill>
              <a:latin typeface="Aptos" panose="020B0004020202020204" pitchFamily="34" charset="0"/>
            </a:endParaRPr>
          </a:p>
          <a:p>
            <a:pPr marL="0" indent="0">
              <a:buSzTx/>
              <a:buNone/>
            </a:pPr>
            <a:r>
              <a:rPr lang="en-US" dirty="0">
                <a:solidFill>
                  <a:schemeClr val="tx1"/>
                </a:solidFill>
                <a:latin typeface="Aptos" panose="020B0004020202020204" pitchFamily="34" charset="0"/>
                <a:hlinkClick r:id="rId3"/>
              </a:rPr>
              <a:t>All the tested app images and description</a:t>
            </a:r>
            <a:endParaRPr lang="en-US" dirty="0">
              <a:solidFill>
                <a:schemeClr val="tx1"/>
              </a:solidFill>
              <a:latin typeface="Aptos" panose="020B0004020202020204" pitchFamily="34" charset="0"/>
            </a:endParaRPr>
          </a:p>
        </p:txBody>
      </p:sp>
    </p:spTree>
    <p:extLst>
      <p:ext uri="{BB962C8B-B14F-4D97-AF65-F5344CB8AC3E}">
        <p14:creationId xmlns:p14="http://schemas.microsoft.com/office/powerpoint/2010/main" val="2515332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CE36AD-9D0F-3630-F86B-6401E2D4ABFE}"/>
              </a:ext>
            </a:extLst>
          </p:cNvPr>
          <p:cNvSpPr>
            <a:spLocks noGrp="1"/>
          </p:cNvSpPr>
          <p:nvPr>
            <p:ph type="body" sz="quarter" idx="1"/>
          </p:nvPr>
        </p:nvSpPr>
        <p:spPr>
          <a:xfrm>
            <a:off x="256253" y="2443450"/>
            <a:ext cx="6400800" cy="1730344"/>
          </a:xfrm>
        </p:spPr>
        <p:txBody>
          <a:bodyPr lIns="457200" tIns="0" rIns="457200" bIns="0" anchor="t">
            <a:normAutofit/>
          </a:bodyPr>
          <a:lstStyle/>
          <a:p>
            <a:pPr algn="l"/>
            <a:r>
              <a:rPr lang="en-US" sz="3600" b="1" dirty="0">
                <a:latin typeface="Aptos"/>
              </a:rPr>
              <a:t>Thank you!</a:t>
            </a:r>
          </a:p>
          <a:p>
            <a:pPr algn="l"/>
            <a:r>
              <a:rPr lang="en-US" sz="1400" dirty="0">
                <a:solidFill>
                  <a:schemeClr val="bg1"/>
                </a:solidFill>
                <a:latin typeface="Aptos"/>
              </a:rPr>
              <a:t>Email </a:t>
            </a:r>
            <a:r>
              <a:rPr lang="en-US" sz="1400" dirty="0">
                <a:solidFill>
                  <a:schemeClr val="bg1"/>
                </a:solidFill>
                <a:latin typeface="Aptos"/>
                <a:hlinkClick r:id="rId2">
                  <a:extLst>
                    <a:ext uri="{A12FA001-AC4F-418D-AE19-62706E023703}">
                      <ahyp:hlinkClr xmlns:ahyp="http://schemas.microsoft.com/office/drawing/2018/hyperlinkcolor" val="tx"/>
                    </a:ext>
                  </a:extLst>
                </a:hlinkClick>
              </a:rPr>
              <a:t>Khush (</a:t>
            </a:r>
            <a:r>
              <a:rPr lang="en-US" sz="1400" u="sng" dirty="0">
                <a:solidFill>
                  <a:schemeClr val="bg1"/>
                </a:solidFill>
                <a:ea typeface="+mj-lt"/>
                <a:cs typeface="+mj-lt"/>
                <a:hlinkClick r:id="rId2">
                  <a:extLst>
                    <a:ext uri="{A12FA001-AC4F-418D-AE19-62706E023703}">
                      <ahyp:hlinkClr xmlns:ahyp="http://schemas.microsoft.com/office/drawing/2018/hyperlinkcolor" val="tx"/>
                    </a:ext>
                  </a:extLst>
                </a:hlinkClick>
              </a:rPr>
              <a:t>k_domadiya@acs.org</a:t>
            </a:r>
            <a:r>
              <a:rPr lang="en-US" sz="1400" u="sng" dirty="0">
                <a:solidFill>
                  <a:schemeClr val="bg1"/>
                </a:solidFill>
                <a:latin typeface="Arial"/>
              </a:rPr>
              <a:t>)  </a:t>
            </a:r>
          </a:p>
          <a:p>
            <a:pPr algn="l"/>
            <a:r>
              <a:rPr lang="en-US" sz="1400" dirty="0">
                <a:solidFill>
                  <a:schemeClr val="bg1"/>
                </a:solidFill>
                <a:latin typeface="Aptos"/>
              </a:rPr>
              <a:t>with questions or concerns.</a:t>
            </a:r>
            <a:endParaRPr lang="en-US" dirty="0">
              <a:solidFill>
                <a:schemeClr val="bg1"/>
              </a:solidFill>
            </a:endParaRPr>
          </a:p>
        </p:txBody>
      </p:sp>
      <p:sp>
        <p:nvSpPr>
          <p:cNvPr id="4" name="Slide Number Placeholder 3">
            <a:extLst>
              <a:ext uri="{FF2B5EF4-FFF2-40B4-BE49-F238E27FC236}">
                <a16:creationId xmlns:a16="http://schemas.microsoft.com/office/drawing/2014/main" id="{7421F9E7-5A20-0F41-D293-67F0D9AF7B62}"/>
              </a:ext>
            </a:extLst>
          </p:cNvPr>
          <p:cNvSpPr>
            <a:spLocks noGrp="1"/>
          </p:cNvSpPr>
          <p:nvPr>
            <p:ph type="sldNum" sz="quarter" idx="2"/>
          </p:nvPr>
        </p:nvSpPr>
        <p:spPr/>
        <p:txBody>
          <a:bodyPr/>
          <a:lstStyle/>
          <a:p>
            <a:fld id="{86CB4B4D-7CA3-9044-876B-883B54F8677D}" type="slidenum">
              <a:rPr lang="en-US" smtClean="0"/>
              <a:t>23</a:t>
            </a:fld>
            <a:endParaRPr lang="en-US"/>
          </a:p>
        </p:txBody>
      </p:sp>
    </p:spTree>
    <p:extLst>
      <p:ext uri="{BB962C8B-B14F-4D97-AF65-F5344CB8AC3E}">
        <p14:creationId xmlns:p14="http://schemas.microsoft.com/office/powerpoint/2010/main" val="780448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CE36AD-9D0F-3630-F86B-6401E2D4ABFE}"/>
              </a:ext>
            </a:extLst>
          </p:cNvPr>
          <p:cNvSpPr>
            <a:spLocks noGrp="1"/>
          </p:cNvSpPr>
          <p:nvPr>
            <p:ph type="body" sz="quarter" idx="1"/>
          </p:nvPr>
        </p:nvSpPr>
        <p:spPr>
          <a:xfrm>
            <a:off x="210165" y="2572498"/>
            <a:ext cx="6400800" cy="1730344"/>
          </a:xfrm>
        </p:spPr>
        <p:txBody>
          <a:bodyPr lIns="457200" tIns="0" rIns="457200" bIns="0" anchor="t">
            <a:normAutofit/>
          </a:bodyPr>
          <a:lstStyle/>
          <a:p>
            <a:pPr algn="l"/>
            <a:r>
              <a:rPr lang="en-US" sz="3600">
                <a:latin typeface="Aptos"/>
              </a:rPr>
              <a:t>Executive Summary</a:t>
            </a:r>
            <a:endParaRPr lang="en-US" sz="3600"/>
          </a:p>
        </p:txBody>
      </p:sp>
      <p:sp>
        <p:nvSpPr>
          <p:cNvPr id="4" name="Slide Number Placeholder 3">
            <a:extLst>
              <a:ext uri="{FF2B5EF4-FFF2-40B4-BE49-F238E27FC236}">
                <a16:creationId xmlns:a16="http://schemas.microsoft.com/office/drawing/2014/main" id="{7421F9E7-5A20-0F41-D293-67F0D9AF7B62}"/>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2272906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BD3C-7D34-5E69-19E5-D99BF4C9184B}"/>
              </a:ext>
            </a:extLst>
          </p:cNvPr>
          <p:cNvSpPr>
            <a:spLocks noGrp="1"/>
          </p:cNvSpPr>
          <p:nvPr>
            <p:ph type="title"/>
          </p:nvPr>
        </p:nvSpPr>
        <p:spPr/>
        <p:txBody>
          <a:bodyPr/>
          <a:lstStyle/>
          <a:p>
            <a:r>
              <a:rPr lang="en-US" dirty="0"/>
              <a:t>Objective and Scope	</a:t>
            </a:r>
          </a:p>
        </p:txBody>
      </p:sp>
      <p:sp>
        <p:nvSpPr>
          <p:cNvPr id="3" name="Text Placeholder 2">
            <a:extLst>
              <a:ext uri="{FF2B5EF4-FFF2-40B4-BE49-F238E27FC236}">
                <a16:creationId xmlns:a16="http://schemas.microsoft.com/office/drawing/2014/main" id="{59948C3A-FD11-CD18-D1A5-0946272145B4}"/>
              </a:ext>
            </a:extLst>
          </p:cNvPr>
          <p:cNvSpPr>
            <a:spLocks noGrp="1"/>
          </p:cNvSpPr>
          <p:nvPr>
            <p:ph type="body" idx="1"/>
          </p:nvPr>
        </p:nvSpPr>
        <p:spPr>
          <a:xfrm>
            <a:off x="485115" y="1117600"/>
            <a:ext cx="8222324" cy="3476625"/>
          </a:xfrm>
        </p:spPr>
        <p:txBody>
          <a:bodyPr>
            <a:normAutofit fontScale="92500" lnSpcReduction="10000"/>
          </a:bodyPr>
          <a:lstStyle/>
          <a:p>
            <a:pPr marL="0" indent="0">
              <a:buNone/>
            </a:pPr>
            <a:r>
              <a:rPr lang="en-US" dirty="0"/>
              <a:t>Objective</a:t>
            </a:r>
          </a:p>
          <a:p>
            <a:r>
              <a:rPr lang="en-US" dirty="0">
                <a:solidFill>
                  <a:schemeClr val="tx1"/>
                </a:solidFill>
              </a:rPr>
              <a:t>The report analyzes the </a:t>
            </a:r>
            <a:r>
              <a:rPr lang="en-US" b="1" dirty="0">
                <a:solidFill>
                  <a:schemeClr val="tx1"/>
                </a:solidFill>
              </a:rPr>
              <a:t>competitive landscape</a:t>
            </a:r>
            <a:r>
              <a:rPr lang="en-US" dirty="0">
                <a:solidFill>
                  <a:schemeClr val="tx1"/>
                </a:solidFill>
              </a:rPr>
              <a:t> of event and meeting mobile applications relevant to the </a:t>
            </a:r>
            <a:r>
              <a:rPr lang="en-US" b="1" dirty="0">
                <a:solidFill>
                  <a:schemeClr val="tx1"/>
                </a:solidFill>
              </a:rPr>
              <a:t>ACS Meetings App</a:t>
            </a:r>
            <a:r>
              <a:rPr lang="en-US" dirty="0">
                <a:solidFill>
                  <a:schemeClr val="tx1"/>
                </a:solidFill>
              </a:rPr>
              <a:t>, identifying </a:t>
            </a:r>
            <a:r>
              <a:rPr lang="en-US" b="1" dirty="0">
                <a:solidFill>
                  <a:schemeClr val="tx1"/>
                </a:solidFill>
              </a:rPr>
              <a:t>direct and indirect competitors</a:t>
            </a:r>
            <a:r>
              <a:rPr lang="en-US" dirty="0">
                <a:solidFill>
                  <a:schemeClr val="tx1"/>
                </a:solidFill>
              </a:rPr>
              <a:t>, benchmarking features, and providing </a:t>
            </a:r>
            <a:r>
              <a:rPr lang="en-US" b="1" dirty="0">
                <a:solidFill>
                  <a:schemeClr val="tx1"/>
                </a:solidFill>
              </a:rPr>
              <a:t>strategic recommendations</a:t>
            </a:r>
            <a:r>
              <a:rPr lang="en-US" dirty="0">
                <a:solidFill>
                  <a:schemeClr val="tx1"/>
                </a:solidFill>
              </a:rPr>
              <a:t> for app enhancements.</a:t>
            </a:r>
          </a:p>
          <a:p>
            <a:pPr marL="0" indent="0">
              <a:buNone/>
            </a:pPr>
            <a:r>
              <a:rPr lang="en-US" dirty="0"/>
              <a:t>Scope</a:t>
            </a:r>
          </a:p>
          <a:p>
            <a:r>
              <a:rPr lang="en-US" dirty="0">
                <a:solidFill>
                  <a:schemeClr val="tx1"/>
                </a:solidFill>
              </a:rPr>
              <a:t>Covers non-profit and for-profit organizations, including scientific societies and commercial event technology providers.</a:t>
            </a:r>
          </a:p>
          <a:p>
            <a:r>
              <a:rPr lang="en-US" dirty="0">
                <a:solidFill>
                  <a:schemeClr val="tx1"/>
                </a:solidFill>
              </a:rPr>
              <a:t>Evaluates apps based on features, user experience, technology, and engagement tools</a:t>
            </a:r>
          </a:p>
          <a:p>
            <a:r>
              <a:rPr lang="en-US" dirty="0">
                <a:solidFill>
                  <a:schemeClr val="tx1"/>
                </a:solidFill>
              </a:rPr>
              <a:t>Benchmarks strengths, weaknesses, and unique differentiators to inform ACS’s development priorities.</a:t>
            </a:r>
          </a:p>
        </p:txBody>
      </p:sp>
    </p:spTree>
    <p:extLst>
      <p:ext uri="{BB962C8B-B14F-4D97-AF65-F5344CB8AC3E}">
        <p14:creationId xmlns:p14="http://schemas.microsoft.com/office/powerpoint/2010/main" val="2541688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Rectangle 4"/>
          <p:cNvSpPr txBox="1">
            <a:spLocks noGrp="1"/>
          </p:cNvSpPr>
          <p:nvPr>
            <p:ph type="title"/>
          </p:nvPr>
        </p:nvSpPr>
        <p:spPr>
          <a:prstGeom prst="rect">
            <a:avLst/>
          </a:prstGeom>
        </p:spPr>
        <p:txBody>
          <a:bodyPr>
            <a:normAutofit/>
          </a:bodyPr>
          <a:lstStyle>
            <a:lvl1pPr defTabSz="841247">
              <a:defRPr sz="2392"/>
            </a:lvl1pPr>
          </a:lstStyle>
          <a:p>
            <a:r>
              <a:rPr lang="en-US" sz="2400" dirty="0">
                <a:latin typeface="Aptos"/>
              </a:rPr>
              <a:t>Summary of the Project</a:t>
            </a:r>
            <a:endParaRPr lang="en-US" dirty="0"/>
          </a:p>
        </p:txBody>
      </p:sp>
      <p:sp>
        <p:nvSpPr>
          <p:cNvPr id="532" name="Rectangle 5"/>
          <p:cNvSpPr txBox="1">
            <a:spLocks noGrp="1"/>
          </p:cNvSpPr>
          <p:nvPr>
            <p:ph type="body" idx="1"/>
          </p:nvPr>
        </p:nvSpPr>
        <p:spPr>
          <a:xfrm>
            <a:off x="498943" y="1593031"/>
            <a:ext cx="8148273" cy="2618385"/>
          </a:xfrm>
          <a:prstGeom prst="rect">
            <a:avLst/>
          </a:prstGeom>
        </p:spPr>
        <p:txBody>
          <a:bodyPr lIns="457200" tIns="0" rIns="457200" bIns="0" anchor="t">
            <a:normAutofit/>
          </a:bodyPr>
          <a:lstStyle/>
          <a:p>
            <a:pPr marL="0" indent="0">
              <a:buNone/>
            </a:pPr>
            <a:r>
              <a:rPr lang="en-US" sz="1600" dirty="0">
                <a:solidFill>
                  <a:schemeClr val="tx1"/>
                </a:solidFill>
                <a:ea typeface="+mj-lt"/>
                <a:cs typeface="+mj-lt"/>
              </a:rPr>
              <a:t>The ACS Meetings App competitor research analyzes event and meeting mobile applications from both non-profit and for-profit organizations, benchmarking features, user experience, and technology. Direct and indirect competitors were tested and evaluated based on usability, engagement tools, and strategic positioning. Based on this research it is figured out where ACS stands in the market, also what features can be added to app to make it better.</a:t>
            </a:r>
            <a:endParaRPr lang="en-US" sz="1600" dirty="0">
              <a:solidFill>
                <a:schemeClr val="tx1"/>
              </a:solidFill>
              <a:latin typeface="Aptos" panose="020B0004020202020204" pitchFamily="34" charset="0"/>
            </a:endParaRPr>
          </a:p>
        </p:txBody>
      </p:sp>
    </p:spTree>
    <p:extLst>
      <p:ext uri="{BB962C8B-B14F-4D97-AF65-F5344CB8AC3E}">
        <p14:creationId xmlns:p14="http://schemas.microsoft.com/office/powerpoint/2010/main" val="3087876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23908-5A6C-50CE-8756-13BEE34264B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1A80606-337E-F978-F2EE-B6D68B9ABD62}"/>
              </a:ext>
            </a:extLst>
          </p:cNvPr>
          <p:cNvSpPr>
            <a:spLocks noGrp="1"/>
          </p:cNvSpPr>
          <p:nvPr>
            <p:ph type="body" sz="quarter" idx="1"/>
          </p:nvPr>
        </p:nvSpPr>
        <p:spPr>
          <a:xfrm>
            <a:off x="-1844" y="2319010"/>
            <a:ext cx="8516272" cy="504385"/>
          </a:xfrm>
        </p:spPr>
        <p:txBody>
          <a:bodyPr lIns="457200" tIns="0" rIns="457200" bIns="0" anchor="t">
            <a:noAutofit/>
          </a:bodyPr>
          <a:lstStyle/>
          <a:p>
            <a:pPr algn="l"/>
            <a:r>
              <a:rPr lang="en-US" sz="3600" dirty="0">
                <a:ea typeface="+mj-lt"/>
                <a:cs typeface="+mj-lt"/>
              </a:rPr>
              <a:t>Methodology</a:t>
            </a:r>
          </a:p>
        </p:txBody>
      </p:sp>
      <p:sp>
        <p:nvSpPr>
          <p:cNvPr id="4" name="Slide Number Placeholder 3">
            <a:extLst>
              <a:ext uri="{FF2B5EF4-FFF2-40B4-BE49-F238E27FC236}">
                <a16:creationId xmlns:a16="http://schemas.microsoft.com/office/drawing/2014/main" id="{925E6261-CE7D-8302-11EA-C66A8E672FE5}"/>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78894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A69DB-D5E2-68CC-40B1-8213504DFD36}"/>
            </a:ext>
          </a:extLst>
        </p:cNvPr>
        <p:cNvGrpSpPr/>
        <p:nvPr/>
      </p:nvGrpSpPr>
      <p:grpSpPr>
        <a:xfrm>
          <a:off x="0" y="0"/>
          <a:ext cx="0" cy="0"/>
          <a:chOff x="0" y="0"/>
          <a:chExt cx="0" cy="0"/>
        </a:xfrm>
      </p:grpSpPr>
      <p:sp>
        <p:nvSpPr>
          <p:cNvPr id="531" name="Rectangle 4">
            <a:extLst>
              <a:ext uri="{FF2B5EF4-FFF2-40B4-BE49-F238E27FC236}">
                <a16:creationId xmlns:a16="http://schemas.microsoft.com/office/drawing/2014/main" id="{3C18CD80-5B38-1EE3-B264-5D6E22C286EF}"/>
              </a:ext>
            </a:extLst>
          </p:cNvPr>
          <p:cNvSpPr txBox="1">
            <a:spLocks noGrp="1"/>
          </p:cNvSpPr>
          <p:nvPr>
            <p:ph type="title"/>
          </p:nvPr>
        </p:nvSpPr>
        <p:spPr>
          <a:prstGeom prst="rect">
            <a:avLst/>
          </a:prstGeom>
        </p:spPr>
        <p:txBody>
          <a:bodyPr>
            <a:normAutofit/>
          </a:bodyPr>
          <a:lstStyle>
            <a:lvl1pPr defTabSz="841247">
              <a:defRPr sz="2392"/>
            </a:lvl1pPr>
          </a:lstStyle>
          <a:p>
            <a:r>
              <a:rPr lang="en-US" dirty="0"/>
              <a:t>Methodology</a:t>
            </a:r>
          </a:p>
        </p:txBody>
      </p:sp>
      <p:sp>
        <p:nvSpPr>
          <p:cNvPr id="532" name="Rectangle 5">
            <a:extLst>
              <a:ext uri="{FF2B5EF4-FFF2-40B4-BE49-F238E27FC236}">
                <a16:creationId xmlns:a16="http://schemas.microsoft.com/office/drawing/2014/main" id="{2CBEC541-6E7D-8655-AD97-C318D8EA6CBE}"/>
              </a:ext>
            </a:extLst>
          </p:cNvPr>
          <p:cNvSpPr txBox="1">
            <a:spLocks noGrp="1"/>
          </p:cNvSpPr>
          <p:nvPr>
            <p:ph type="body" idx="1"/>
          </p:nvPr>
        </p:nvSpPr>
        <p:spPr>
          <a:xfrm>
            <a:off x="498943" y="1593031"/>
            <a:ext cx="8148273" cy="2618385"/>
          </a:xfrm>
          <a:prstGeom prst="rect">
            <a:avLst/>
          </a:prstGeom>
        </p:spPr>
        <p:txBody>
          <a:bodyPr lIns="457200" tIns="0" rIns="457200" bIns="0" anchor="t">
            <a:normAutofit/>
          </a:bodyPr>
          <a:lstStyle/>
          <a:p>
            <a:pPr marL="0" indent="0">
              <a:buNone/>
            </a:pPr>
            <a:r>
              <a:rPr lang="en-US" sz="1600" dirty="0">
                <a:solidFill>
                  <a:schemeClr val="tx1"/>
                </a:solidFill>
                <a:latin typeface="Aptos" panose="020B0004020202020204" pitchFamily="34" charset="0"/>
                <a:ea typeface="+mj-lt"/>
                <a:cs typeface="+mj-lt"/>
              </a:rPr>
              <a:t>For better and in-depth research, competitors were divided in 2 parts</a:t>
            </a:r>
          </a:p>
          <a:p>
            <a:pPr>
              <a:buAutoNum type="arabicPeriod"/>
            </a:pPr>
            <a:r>
              <a:rPr lang="en-US" sz="1600" b="1" dirty="0">
                <a:solidFill>
                  <a:schemeClr val="tx1"/>
                </a:solidFill>
                <a:latin typeface="Aptos" panose="020B0004020202020204" pitchFamily="34" charset="0"/>
                <a:ea typeface="+mj-lt"/>
                <a:cs typeface="+mj-lt"/>
              </a:rPr>
              <a:t>Direct competitors</a:t>
            </a:r>
            <a:r>
              <a:rPr lang="en-US" sz="1600" dirty="0">
                <a:solidFill>
                  <a:schemeClr val="tx1"/>
                </a:solidFill>
                <a:latin typeface="Aptos" panose="020B0004020202020204" pitchFamily="34" charset="0"/>
                <a:ea typeface="+mj-lt"/>
                <a:cs typeface="+mj-lt"/>
              </a:rPr>
              <a:t>: Scientific Societies with similar meeting apps</a:t>
            </a:r>
          </a:p>
          <a:p>
            <a:pPr>
              <a:buAutoNum type="arabicPeriod"/>
            </a:pPr>
            <a:r>
              <a:rPr lang="en-US" sz="1600" b="1" dirty="0">
                <a:solidFill>
                  <a:schemeClr val="tx1"/>
                </a:solidFill>
                <a:latin typeface="Aptos" panose="020B0004020202020204" pitchFamily="34" charset="0"/>
                <a:ea typeface="+mj-lt"/>
                <a:cs typeface="+mj-lt"/>
              </a:rPr>
              <a:t>Indirect competitors</a:t>
            </a:r>
            <a:r>
              <a:rPr lang="en-US" sz="1600" dirty="0">
                <a:solidFill>
                  <a:schemeClr val="tx1"/>
                </a:solidFill>
                <a:latin typeface="Aptos" panose="020B0004020202020204" pitchFamily="34" charset="0"/>
                <a:ea typeface="+mj-lt"/>
                <a:cs typeface="+mj-lt"/>
              </a:rPr>
              <a:t>: Professional association meeting platforms</a:t>
            </a:r>
            <a:endParaRPr lang="en-US" sz="1600" dirty="0">
              <a:solidFill>
                <a:schemeClr val="tx1"/>
              </a:solidFill>
              <a:latin typeface="Aptos" panose="020B0004020202020204" pitchFamily="34" charset="0"/>
            </a:endParaRPr>
          </a:p>
        </p:txBody>
      </p:sp>
    </p:spTree>
    <p:extLst>
      <p:ext uri="{BB962C8B-B14F-4D97-AF65-F5344CB8AC3E}">
        <p14:creationId xmlns:p14="http://schemas.microsoft.com/office/powerpoint/2010/main" val="3303200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94A8-6E40-9AC8-C098-97435EAF35A8}"/>
              </a:ext>
            </a:extLst>
          </p:cNvPr>
          <p:cNvSpPr>
            <a:spLocks noGrp="1"/>
          </p:cNvSpPr>
          <p:nvPr>
            <p:ph type="title"/>
          </p:nvPr>
        </p:nvSpPr>
        <p:spPr/>
        <p:txBody>
          <a:bodyPr/>
          <a:lstStyle/>
          <a:p>
            <a:r>
              <a:rPr lang="en-US" dirty="0"/>
              <a:t>Direct Competitors	</a:t>
            </a:r>
          </a:p>
        </p:txBody>
      </p:sp>
      <p:sp>
        <p:nvSpPr>
          <p:cNvPr id="3" name="Text Placeholder 2">
            <a:extLst>
              <a:ext uri="{FF2B5EF4-FFF2-40B4-BE49-F238E27FC236}">
                <a16:creationId xmlns:a16="http://schemas.microsoft.com/office/drawing/2014/main" id="{A0234FBF-60B9-6380-8BFE-250886715C06}"/>
              </a:ext>
            </a:extLst>
          </p:cNvPr>
          <p:cNvSpPr>
            <a:spLocks noGrp="1"/>
          </p:cNvSpPr>
          <p:nvPr>
            <p:ph type="body" idx="1"/>
          </p:nvPr>
        </p:nvSpPr>
        <p:spPr/>
        <p:txBody>
          <a:bodyPr>
            <a:normAutofit/>
          </a:bodyPr>
          <a:lstStyle/>
          <a:p>
            <a:pPr algn="l">
              <a:spcBef>
                <a:spcPts val="300"/>
              </a:spcBef>
              <a:buFont typeface="+mj-lt"/>
              <a:buAutoNum type="arabicPeriod"/>
            </a:pPr>
            <a:r>
              <a:rPr lang="en-US" b="1" i="0" dirty="0">
                <a:solidFill>
                  <a:srgbClr val="292A2E"/>
                </a:solidFill>
                <a:effectLst/>
                <a:latin typeface="Atlassian Sans"/>
              </a:rPr>
              <a:t>IEEE Events hub </a:t>
            </a:r>
            <a:endParaRPr lang="en-US" b="0" i="0" dirty="0">
              <a:solidFill>
                <a:srgbClr val="292A2E"/>
              </a:solidFill>
              <a:effectLst/>
              <a:latin typeface="Atlassian Sans"/>
            </a:endParaRPr>
          </a:p>
          <a:p>
            <a:pPr algn="l">
              <a:spcBef>
                <a:spcPts val="300"/>
              </a:spcBef>
              <a:buFont typeface="+mj-lt"/>
              <a:buAutoNum type="arabicPeriod"/>
            </a:pPr>
            <a:r>
              <a:rPr lang="en-US" b="1" i="0" dirty="0">
                <a:solidFill>
                  <a:srgbClr val="292A2E"/>
                </a:solidFill>
                <a:effectLst/>
                <a:latin typeface="Atlassian Sans"/>
              </a:rPr>
              <a:t>American Psychiatric Association meetings app</a:t>
            </a:r>
            <a:r>
              <a:rPr lang="en-US" b="0" i="0" dirty="0">
                <a:solidFill>
                  <a:srgbClr val="292A2E"/>
                </a:solidFill>
                <a:effectLst/>
                <a:latin typeface="Atlassian Sans"/>
              </a:rPr>
              <a:t> </a:t>
            </a:r>
          </a:p>
          <a:p>
            <a:pPr algn="l">
              <a:spcBef>
                <a:spcPts val="300"/>
              </a:spcBef>
              <a:buFont typeface="+mj-lt"/>
              <a:buAutoNum type="arabicPeriod"/>
            </a:pPr>
            <a:r>
              <a:rPr lang="en-US" b="1" i="0" dirty="0">
                <a:solidFill>
                  <a:srgbClr val="292A2E"/>
                </a:solidFill>
                <a:effectLst/>
                <a:latin typeface="Atlassian Sans"/>
              </a:rPr>
              <a:t>American Association for Cancer Research app</a:t>
            </a:r>
            <a:r>
              <a:rPr lang="en-US" b="0" i="0" dirty="0">
                <a:solidFill>
                  <a:srgbClr val="292A2E"/>
                </a:solidFill>
                <a:effectLst/>
                <a:latin typeface="Atlassian Sans"/>
              </a:rPr>
              <a:t> </a:t>
            </a:r>
          </a:p>
          <a:p>
            <a:pPr algn="l">
              <a:spcBef>
                <a:spcPts val="300"/>
              </a:spcBef>
              <a:buFont typeface="+mj-lt"/>
              <a:buAutoNum type="arabicPeriod"/>
            </a:pPr>
            <a:r>
              <a:rPr lang="en-US" b="1" i="0" dirty="0">
                <a:solidFill>
                  <a:srgbClr val="292A2E"/>
                </a:solidFill>
                <a:effectLst/>
                <a:latin typeface="Atlassian Sans"/>
              </a:rPr>
              <a:t>National Kidney Foundation app</a:t>
            </a:r>
            <a:r>
              <a:rPr lang="en-US" b="0" i="0" dirty="0">
                <a:solidFill>
                  <a:srgbClr val="292A2E"/>
                </a:solidFill>
                <a:effectLst/>
                <a:latin typeface="Atlassian Sans"/>
              </a:rPr>
              <a:t> </a:t>
            </a:r>
          </a:p>
          <a:p>
            <a:pPr algn="l">
              <a:spcBef>
                <a:spcPts val="300"/>
              </a:spcBef>
              <a:buFont typeface="+mj-lt"/>
              <a:buAutoNum type="arabicPeriod"/>
            </a:pPr>
            <a:r>
              <a:rPr lang="en-US" b="1" i="0" dirty="0">
                <a:solidFill>
                  <a:srgbClr val="292A2E"/>
                </a:solidFill>
                <a:effectLst/>
                <a:latin typeface="Atlassian Sans"/>
              </a:rPr>
              <a:t>WHO Meetings app - Annual Budget</a:t>
            </a:r>
            <a:r>
              <a:rPr lang="en-US" b="0" i="0" dirty="0">
                <a:solidFill>
                  <a:srgbClr val="292A2E"/>
                </a:solidFill>
                <a:effectLst/>
                <a:latin typeface="Atlassian Sans"/>
              </a:rPr>
              <a:t> </a:t>
            </a:r>
          </a:p>
          <a:p>
            <a:pPr algn="l">
              <a:spcBef>
                <a:spcPts val="300"/>
              </a:spcBef>
              <a:buFont typeface="+mj-lt"/>
              <a:buAutoNum type="arabicPeriod"/>
            </a:pPr>
            <a:r>
              <a:rPr lang="en-US" b="1" i="0" dirty="0">
                <a:solidFill>
                  <a:srgbClr val="292A2E"/>
                </a:solidFill>
                <a:effectLst/>
                <a:latin typeface="Atlassian Sans"/>
              </a:rPr>
              <a:t>American college of Physician</a:t>
            </a:r>
            <a:r>
              <a:rPr lang="en-US" b="0" i="0" dirty="0">
                <a:solidFill>
                  <a:srgbClr val="292A2E"/>
                </a:solidFill>
                <a:effectLst/>
                <a:latin typeface="Atlassian Sans"/>
              </a:rPr>
              <a:t> </a:t>
            </a:r>
          </a:p>
          <a:p>
            <a:pPr algn="l">
              <a:spcBef>
                <a:spcPts val="300"/>
              </a:spcBef>
              <a:buFont typeface="+mj-lt"/>
              <a:buAutoNum type="arabicPeriod"/>
            </a:pPr>
            <a:r>
              <a:rPr lang="en-US" b="1" i="0" dirty="0">
                <a:solidFill>
                  <a:srgbClr val="292A2E"/>
                </a:solidFill>
                <a:effectLst/>
                <a:latin typeface="Atlassian Sans"/>
              </a:rPr>
              <a:t>American Academy of Neurology</a:t>
            </a:r>
            <a:r>
              <a:rPr lang="en-US" b="0" i="0" dirty="0">
                <a:solidFill>
                  <a:srgbClr val="292A2E"/>
                </a:solidFill>
                <a:effectLst/>
                <a:latin typeface="Atlassian Sans"/>
              </a:rPr>
              <a:t> </a:t>
            </a:r>
          </a:p>
          <a:p>
            <a:pPr algn="l">
              <a:spcBef>
                <a:spcPts val="300"/>
              </a:spcBef>
              <a:buFont typeface="+mj-lt"/>
              <a:buAutoNum type="arabicPeriod"/>
            </a:pPr>
            <a:r>
              <a:rPr lang="en-US" b="1" i="0" dirty="0">
                <a:solidFill>
                  <a:srgbClr val="292A2E"/>
                </a:solidFill>
                <a:effectLst/>
                <a:latin typeface="Atlassian Sans"/>
              </a:rPr>
              <a:t>American Philosophical association</a:t>
            </a:r>
            <a:r>
              <a:rPr lang="en-US" b="0" i="0" dirty="0">
                <a:solidFill>
                  <a:srgbClr val="292A2E"/>
                </a:solidFill>
                <a:effectLst/>
                <a:latin typeface="Atlassian Sans"/>
              </a:rPr>
              <a:t> </a:t>
            </a:r>
          </a:p>
          <a:p>
            <a:pPr algn="l">
              <a:spcBef>
                <a:spcPts val="300"/>
              </a:spcBef>
              <a:buFont typeface="+mj-lt"/>
              <a:buAutoNum type="arabicPeriod"/>
            </a:pPr>
            <a:r>
              <a:rPr lang="en-US" b="1" i="0" dirty="0">
                <a:solidFill>
                  <a:srgbClr val="292A2E"/>
                </a:solidFill>
                <a:effectLst/>
                <a:latin typeface="Atlassian Sans"/>
              </a:rPr>
              <a:t>American Association of Post-Acute Care Nursing</a:t>
            </a:r>
            <a:r>
              <a:rPr lang="en-US" b="0" i="0" dirty="0">
                <a:solidFill>
                  <a:srgbClr val="292A2E"/>
                </a:solidFill>
                <a:effectLst/>
                <a:latin typeface="Atlassian Sans"/>
              </a:rPr>
              <a:t> </a:t>
            </a:r>
          </a:p>
        </p:txBody>
      </p:sp>
    </p:spTree>
    <p:extLst>
      <p:ext uri="{BB962C8B-B14F-4D97-AF65-F5344CB8AC3E}">
        <p14:creationId xmlns:p14="http://schemas.microsoft.com/office/powerpoint/2010/main" val="19720474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DF7C-CF4B-E61B-634A-ABF06ECED592}"/>
              </a:ext>
            </a:extLst>
          </p:cNvPr>
          <p:cNvSpPr>
            <a:spLocks noGrp="1"/>
          </p:cNvSpPr>
          <p:nvPr>
            <p:ph type="title"/>
          </p:nvPr>
        </p:nvSpPr>
        <p:spPr/>
        <p:txBody>
          <a:bodyPr/>
          <a:lstStyle/>
          <a:p>
            <a:r>
              <a:rPr lang="en-US" dirty="0"/>
              <a:t>Indirect Competitors</a:t>
            </a:r>
          </a:p>
        </p:txBody>
      </p:sp>
      <p:sp>
        <p:nvSpPr>
          <p:cNvPr id="3" name="Text Placeholder 2">
            <a:extLst>
              <a:ext uri="{FF2B5EF4-FFF2-40B4-BE49-F238E27FC236}">
                <a16:creationId xmlns:a16="http://schemas.microsoft.com/office/drawing/2014/main" id="{EE543225-E05D-0336-612E-9FA6213B88A7}"/>
              </a:ext>
            </a:extLst>
          </p:cNvPr>
          <p:cNvSpPr>
            <a:spLocks noGrp="1"/>
          </p:cNvSpPr>
          <p:nvPr>
            <p:ph type="body" idx="1"/>
          </p:nvPr>
        </p:nvSpPr>
        <p:spPr/>
        <p:txBody>
          <a:bodyPr/>
          <a:lstStyle/>
          <a:p>
            <a:pPr algn="l">
              <a:buFont typeface="+mj-lt"/>
              <a:buAutoNum type="arabicPeriod"/>
            </a:pPr>
            <a:r>
              <a:rPr lang="en-US" b="1" i="0" dirty="0">
                <a:solidFill>
                  <a:srgbClr val="292A2E"/>
                </a:solidFill>
                <a:effectLst/>
                <a:latin typeface="Atlassian Sans"/>
              </a:rPr>
              <a:t>Conference4me</a:t>
            </a:r>
            <a:endParaRPr lang="en-US" b="0" i="0" dirty="0">
              <a:solidFill>
                <a:srgbClr val="292A2E"/>
              </a:solidFill>
              <a:effectLst/>
              <a:latin typeface="Atlassian Sans"/>
            </a:endParaRPr>
          </a:p>
          <a:p>
            <a:pPr algn="l">
              <a:spcBef>
                <a:spcPts val="300"/>
              </a:spcBef>
              <a:buFont typeface="+mj-lt"/>
              <a:buAutoNum type="arabicPeriod"/>
            </a:pPr>
            <a:r>
              <a:rPr lang="en-US" b="1" i="0" dirty="0">
                <a:solidFill>
                  <a:srgbClr val="292A2E"/>
                </a:solidFill>
                <a:effectLst/>
                <a:latin typeface="Atlassian Sans"/>
              </a:rPr>
              <a:t>Eventbrite</a:t>
            </a:r>
            <a:endParaRPr lang="en-US" b="0" i="0" dirty="0">
              <a:solidFill>
                <a:srgbClr val="292A2E"/>
              </a:solidFill>
              <a:effectLst/>
              <a:latin typeface="Atlassian Sans"/>
            </a:endParaRPr>
          </a:p>
          <a:p>
            <a:pPr algn="l">
              <a:spcBef>
                <a:spcPts val="300"/>
              </a:spcBef>
              <a:buFont typeface="+mj-lt"/>
              <a:buAutoNum type="arabicPeriod"/>
            </a:pPr>
            <a:r>
              <a:rPr lang="en-US" b="1" i="0" dirty="0">
                <a:solidFill>
                  <a:srgbClr val="292A2E"/>
                </a:solidFill>
                <a:effectLst/>
                <a:latin typeface="Atlassian Sans"/>
              </a:rPr>
              <a:t>Whova</a:t>
            </a:r>
            <a:endParaRPr lang="en-US" b="0" i="0" dirty="0">
              <a:solidFill>
                <a:srgbClr val="292A2E"/>
              </a:solidFill>
              <a:effectLst/>
              <a:latin typeface="Atlassian Sans"/>
            </a:endParaRPr>
          </a:p>
          <a:p>
            <a:pPr algn="l">
              <a:spcBef>
                <a:spcPts val="300"/>
              </a:spcBef>
              <a:buFont typeface="+mj-lt"/>
              <a:buAutoNum type="arabicPeriod"/>
            </a:pPr>
            <a:r>
              <a:rPr lang="en-US" b="1" i="0" dirty="0">
                <a:solidFill>
                  <a:srgbClr val="292A2E"/>
                </a:solidFill>
                <a:effectLst/>
                <a:latin typeface="Atlassian Sans"/>
              </a:rPr>
              <a:t>Meeting guide</a:t>
            </a:r>
            <a:endParaRPr lang="en-US" b="0" i="0" dirty="0">
              <a:solidFill>
                <a:srgbClr val="292A2E"/>
              </a:solidFill>
              <a:effectLst/>
              <a:latin typeface="Atlassian Sans"/>
            </a:endParaRPr>
          </a:p>
          <a:p>
            <a:pPr algn="l">
              <a:spcBef>
                <a:spcPts val="300"/>
              </a:spcBef>
              <a:buFont typeface="+mj-lt"/>
              <a:buAutoNum type="arabicPeriod"/>
            </a:pPr>
            <a:r>
              <a:rPr lang="en-US" b="1" i="0" dirty="0">
                <a:solidFill>
                  <a:srgbClr val="292A2E"/>
                </a:solidFill>
                <a:effectLst/>
                <a:latin typeface="Atlassian Sans"/>
              </a:rPr>
              <a:t>AWS events</a:t>
            </a:r>
            <a:endParaRPr lang="en-US" b="0" i="0" dirty="0">
              <a:solidFill>
                <a:srgbClr val="292A2E"/>
              </a:solidFill>
              <a:effectLst/>
              <a:latin typeface="Atlassian Sans"/>
            </a:endParaRPr>
          </a:p>
          <a:p>
            <a:pPr algn="l">
              <a:spcBef>
                <a:spcPts val="300"/>
              </a:spcBef>
              <a:buFont typeface="+mj-lt"/>
              <a:buAutoNum type="arabicPeriod"/>
            </a:pPr>
            <a:r>
              <a:rPr lang="en-US" b="1" i="0" dirty="0" err="1">
                <a:solidFill>
                  <a:srgbClr val="292A2E"/>
                </a:solidFill>
                <a:effectLst/>
                <a:latin typeface="Atlassian Sans"/>
              </a:rPr>
              <a:t>Gruopi</a:t>
            </a:r>
            <a:endParaRPr lang="en-US" b="0" i="0" dirty="0">
              <a:solidFill>
                <a:srgbClr val="292A2E"/>
              </a:solidFill>
              <a:effectLst/>
              <a:latin typeface="Atlassian Sans"/>
            </a:endParaRPr>
          </a:p>
          <a:p>
            <a:pPr algn="l">
              <a:spcBef>
                <a:spcPts val="300"/>
              </a:spcBef>
              <a:buFont typeface="+mj-lt"/>
              <a:buAutoNum type="arabicPeriod"/>
            </a:pPr>
            <a:r>
              <a:rPr lang="en-US" b="1" i="0" dirty="0">
                <a:solidFill>
                  <a:srgbClr val="292A2E"/>
                </a:solidFill>
                <a:effectLst/>
                <a:latin typeface="Atlassian Sans"/>
              </a:rPr>
              <a:t>EB connect</a:t>
            </a:r>
            <a:endParaRPr lang="en-US" b="0" i="0" dirty="0">
              <a:solidFill>
                <a:srgbClr val="292A2E"/>
              </a:solidFill>
              <a:effectLst/>
              <a:latin typeface="Atlassian Sans"/>
            </a:endParaRPr>
          </a:p>
        </p:txBody>
      </p:sp>
    </p:spTree>
    <p:extLst>
      <p:ext uri="{BB962C8B-B14F-4D97-AF65-F5344CB8AC3E}">
        <p14:creationId xmlns:p14="http://schemas.microsoft.com/office/powerpoint/2010/main" val="1996252971"/>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ACS-powerpoint-template_2019 16_9a.pptx" id="{16B2FCD6-278C-4CDA-9FF1-E410FB3DAE5C}" vid="{1A20CC4C-7BE7-4F85-AEAD-59A2B8CBA8B2}"/>
    </a:ext>
  </a:ext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188F53A-71FF-4B69-B888-467602E1062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99B3BD3BAA7142BD11B04868909584" ma:contentTypeVersion="3" ma:contentTypeDescription="Create a new document." ma:contentTypeScope="" ma:versionID="68c49a600971f607a56234f3ad1371c0">
  <xsd:schema xmlns:xsd="http://www.w3.org/2001/XMLSchema" xmlns:xs="http://www.w3.org/2001/XMLSchema" xmlns:p="http://schemas.microsoft.com/office/2006/metadata/properties" xmlns:ns1="http://schemas.microsoft.com/sharepoint/v3" xmlns:ns2="485ba283-050c-46ee-960a-47c2bc8eecbf" targetNamespace="http://schemas.microsoft.com/office/2006/metadata/properties" ma:root="true" ma:fieldsID="b0cee3e8153dfc0b5b2bf7bd3b9032a6" ns1:_="" ns2:_="">
    <xsd:import namespace="http://schemas.microsoft.com/sharepoint/v3"/>
    <xsd:import namespace="485ba283-050c-46ee-960a-47c2bc8eecbf"/>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85ba283-050c-46ee-960a-47c2bc8eecb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2DCED0-333D-4B3B-A579-7D2D61B9A2F0}">
  <ds:schemaRefs>
    <ds:schemaRef ds:uri="485ba283-050c-46ee-960a-47c2bc8eecb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78606D-D17A-4782-BBE4-AFDC1283D802}">
  <ds:schemaRefs>
    <ds:schemaRef ds:uri="485ba283-050c-46ee-960a-47c2bc8eec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57D4B4-6E32-4315-8144-45551AA96A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acs-powerpoint-template-16-9_current (1)</Template>
  <TotalTime>0</TotalTime>
  <Words>1263</Words>
  <Application>Microsoft Office PowerPoint</Application>
  <PresentationFormat>On-screen Show (16:9)</PresentationFormat>
  <Paragraphs>454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Arial</vt:lpstr>
      <vt:lpstr>Atlassian Sans</vt:lpstr>
      <vt:lpstr>Default Design</vt:lpstr>
      <vt:lpstr>Competitor Research by Khush Domadiya   </vt:lpstr>
      <vt:lpstr>Table of Contents</vt:lpstr>
      <vt:lpstr>PowerPoint Presentation</vt:lpstr>
      <vt:lpstr>Objective and Scope </vt:lpstr>
      <vt:lpstr>Summary of the Project</vt:lpstr>
      <vt:lpstr>PowerPoint Presentation</vt:lpstr>
      <vt:lpstr>Methodology</vt:lpstr>
      <vt:lpstr>Direct Competitors </vt:lpstr>
      <vt:lpstr>Indirect Competitors</vt:lpstr>
      <vt:lpstr>Next Step</vt:lpstr>
      <vt:lpstr>PowerPoint Presentation</vt:lpstr>
      <vt:lpstr>PowerPoint Presentation</vt:lpstr>
      <vt:lpstr>PowerPoint Presentation</vt:lpstr>
      <vt:lpstr>Direct Competitors Analysis Insight</vt:lpstr>
      <vt:lpstr>In-Direct Competitor analysis Insight</vt:lpstr>
      <vt:lpstr>PowerPoint Presentation</vt:lpstr>
      <vt:lpstr>App Categorization(feature wise) </vt:lpstr>
      <vt:lpstr>Conclusion</vt:lpstr>
      <vt:lpstr>PowerPoint Presentation</vt:lpstr>
      <vt:lpstr>Recommendations (Features)</vt:lpstr>
      <vt:lpstr>PowerPoint Presentation</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Shin, Jiyoon</dc:creator>
  <cp:lastModifiedBy>Domadiya, Khush (Intern)</cp:lastModifiedBy>
  <cp:revision>2</cp:revision>
  <dcterms:created xsi:type="dcterms:W3CDTF">2024-09-10T21:32:58Z</dcterms:created>
  <dcterms:modified xsi:type="dcterms:W3CDTF">2025-06-16T01:11:26Z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0x0101002B99B3BD3BAA7142BD11B04868909584</vt:lpwstr>
  </property>
</Properties>
</file>