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>
      <p:cViewPr>
        <p:scale>
          <a:sx n="80" d="100"/>
          <a:sy n="80" d="100"/>
        </p:scale>
        <p:origin x="1522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7/11/2022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0524EDD3-AD2D-4BCA-AAB5-16FB7FC5E91D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2052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8442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6492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4694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39690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263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1713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14481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0429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7941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3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736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8793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2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3971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46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2C8EE6-8FAC-441D-9BEC-0037BEF789B2}" type="datetime1">
              <a:rPr lang="en-US" smtClean="0"/>
              <a:pPr/>
              <a:t>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3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340768"/>
            <a:ext cx="8229600" cy="230425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IN" sz="3600" b="1" dirty="0" smtClean="0">
                <a:latin typeface="Aharoni" pitchFamily="2" charset="-79"/>
                <a:cs typeface="Aharoni" pitchFamily="2" charset="-79"/>
              </a:rPr>
            </a:br>
            <a:r>
              <a:rPr lang="en-IN" sz="3600" b="1" dirty="0">
                <a:latin typeface="Aharoni" pitchFamily="2" charset="-79"/>
                <a:cs typeface="Aharoni" pitchFamily="2" charset="-79"/>
              </a:rPr>
              <a:t/>
            </a:r>
            <a:br>
              <a:rPr lang="en-IN" sz="3600" b="1" dirty="0">
                <a:latin typeface="Aharoni" pitchFamily="2" charset="-79"/>
                <a:cs typeface="Aharoni" pitchFamily="2" charset="-79"/>
              </a:rPr>
            </a:b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IN" sz="3600" b="1" dirty="0" smtClean="0">
                <a:latin typeface="Aharoni" pitchFamily="2" charset="-79"/>
                <a:cs typeface="Aharoni" pitchFamily="2" charset="-79"/>
              </a:rPr>
            </a:br>
            <a:r>
              <a:rPr lang="en-IN" sz="3600" b="1" dirty="0">
                <a:latin typeface="Aharoni" pitchFamily="2" charset="-79"/>
                <a:cs typeface="Aharoni" pitchFamily="2" charset="-79"/>
              </a:rPr>
              <a:t/>
            </a:r>
            <a:br>
              <a:rPr lang="en-IN" sz="3600" b="1" dirty="0">
                <a:latin typeface="Aharoni" pitchFamily="2" charset="-79"/>
                <a:cs typeface="Aharoni" pitchFamily="2" charset="-79"/>
              </a:rPr>
            </a:b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IN" sz="3600" b="1" dirty="0" smtClean="0">
                <a:latin typeface="Aharoni" pitchFamily="2" charset="-79"/>
                <a:cs typeface="Aharoni" pitchFamily="2" charset="-79"/>
              </a:rPr>
            </a:br>
            <a:r>
              <a:rPr lang="en-IN" sz="3600" b="1" dirty="0">
                <a:latin typeface="Aharoni" pitchFamily="2" charset="-79"/>
                <a:cs typeface="Aharoni" pitchFamily="2" charset="-79"/>
              </a:rPr>
              <a:t/>
            </a:r>
            <a:br>
              <a:rPr lang="en-IN" sz="3600" b="1" dirty="0">
                <a:latin typeface="Aharoni" pitchFamily="2" charset="-79"/>
                <a:cs typeface="Aharoni" pitchFamily="2" charset="-79"/>
              </a:rPr>
            </a:b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IN" sz="3600" b="1" dirty="0" smtClean="0">
                <a:latin typeface="Aharoni" pitchFamily="2" charset="-79"/>
                <a:cs typeface="Aharoni" pitchFamily="2" charset="-79"/>
              </a:rPr>
            </a:br>
            <a:r>
              <a:rPr lang="en-IN" sz="3600" b="1" dirty="0">
                <a:latin typeface="Aharoni" pitchFamily="2" charset="-79"/>
                <a:cs typeface="Aharoni" pitchFamily="2" charset="-79"/>
              </a:rPr>
              <a:t/>
            </a:r>
            <a:br>
              <a:rPr lang="en-IN" sz="3600" b="1" dirty="0">
                <a:latin typeface="Aharoni" pitchFamily="2" charset="-79"/>
                <a:cs typeface="Aharoni" pitchFamily="2" charset="-79"/>
              </a:rPr>
            </a:b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IN" sz="3600" b="1" dirty="0" smtClean="0">
                <a:latin typeface="Aharoni" pitchFamily="2" charset="-79"/>
                <a:cs typeface="Aharoni" pitchFamily="2" charset="-79"/>
              </a:rPr>
            </a:br>
            <a:r>
              <a:rPr lang="en-IN" sz="2200" b="1" dirty="0" smtClean="0">
                <a:latin typeface="Aharoni" pitchFamily="2" charset="-79"/>
                <a:cs typeface="Aharoni" pitchFamily="2" charset="-79"/>
              </a:rPr>
              <a:t>By</a:t>
            </a:r>
            <a:br>
              <a:rPr lang="en-IN" sz="2200" b="1" dirty="0" smtClean="0">
                <a:latin typeface="Aharoni" pitchFamily="2" charset="-79"/>
                <a:cs typeface="Aharoni" pitchFamily="2" charset="-79"/>
              </a:rPr>
            </a:br>
            <a:r>
              <a:rPr lang="en-IN" sz="2200" b="1" dirty="0" smtClean="0">
                <a:latin typeface="Aharoni" pitchFamily="2" charset="-79"/>
                <a:cs typeface="Aharoni" pitchFamily="2" charset="-79"/>
              </a:rPr>
              <a:t>Khushboo Pandey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building, I have used 5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Regressor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(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DecisionTreeRegressor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KNeighborsRegressor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AdaBoostRegressor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LinearRegression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GradientBoostingRegressor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()), out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which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AdaBoostRegressor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the best model for my dataset.</a:t>
            </a:r>
          </a:p>
          <a:p>
            <a:pPr algn="l">
              <a:buFont typeface="Wingdings" pitchFamily="2" charset="2"/>
              <a:buChar char="q"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better accuracy of the model, I have used 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tuning (</a:t>
            </a:r>
            <a:r>
              <a:rPr lang="en-I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and I have achieved 99% 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31"/>
            <a:ext cx="8291264" cy="3643877"/>
          </a:xfrm>
        </p:spPr>
        <p:txBody>
          <a:bodyPr/>
          <a:lstStyle/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340768"/>
            <a:ext cx="8643998" cy="417646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300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my own dataset using web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endParaRPr lang="en-IN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Importing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libraries needed for my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IN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Loading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dataset/Creating my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</a:t>
            </a:r>
            <a:endParaRPr lang="en-IN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Checking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head of the dataset(first five rows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Checking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shape of the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Checking the datatypes</a:t>
            </a:r>
            <a:endParaRPr lang="en-IN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Checking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null values if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endParaRPr lang="en-IN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analysis steps help us to get an overview of our dataset and also help us in our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pre-processing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our data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N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3052936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484784"/>
            <a:ext cx="8715436" cy="4944612"/>
          </a:xfrm>
        </p:spPr>
        <p:txBody>
          <a:bodyPr>
            <a:normAutofit fontScale="47500" lnSpcReduction="20000"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checked for null values and there are some null values </a:t>
            </a:r>
            <a:r>
              <a:rPr lang="en-IN" sz="3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present,I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have removed it using </a:t>
            </a:r>
            <a:r>
              <a:rPr lang="en-IN" sz="3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SimpleImputer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encoded the object type columns in the dataset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checked the correlation between dependant and</a:t>
            </a:r>
            <a:b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 variables using </a:t>
            </a:r>
            <a:r>
              <a:rPr lang="en-IN" sz="3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heatmap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 have seen most of the independent variables are correlated with each other and the target variable is positively correlated with a very few independent variables.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done some visualization using histogram</a:t>
            </a:r>
            <a:r>
              <a:rPr lang="en-IN" sz="3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checked outliers using boxplots ,but no outliers are present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also have checked for skewness in my data, but the skewness present is very negligible, so I don’t consider it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</a:t>
            </a:r>
            <a:r>
              <a:rPr lang="en-IN" sz="3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splitted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dependant and independent variables into x and y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scaled the data using </a:t>
            </a:r>
            <a:r>
              <a:rPr lang="en-IN" sz="3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IN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 and made my data ready for model building.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404664"/>
            <a:ext cx="8143932" cy="100811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988840"/>
            <a:ext cx="8265998" cy="2304256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correlation matrix (</a:t>
            </a:r>
            <a:r>
              <a:rPr lang="en-I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heatmap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I have seen most of the independent variables are correlated with each other and the target variable is positively correlated with a very few independent variables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b="1" u="sng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76187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more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pre-processing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285860"/>
            <a:ext cx="7929618" cy="492922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 is done using histogram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, boxplots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we can see how our data look like. I have attached some of the screenshots.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8398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32656"/>
            <a:ext cx="8072494" cy="5882426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Now, I will see if any outliers are present in the data using boxplots. If  there are outliers, I will use </a:t>
            </a:r>
            <a:r>
              <a:rPr lang="en-IN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zscore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method to remove it. By removing outliers, we can clean our data.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</a:p>
          <a:p>
            <a:pPr algn="just">
              <a:buBlip>
                <a:blip r:embed="rId2"/>
              </a:buBlip>
            </a:pPr>
            <a:endParaRPr lang="en-IN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Outliers 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 not present which can be seen from the plots</a:t>
            </a:r>
            <a:r>
              <a:rPr lang="en-IN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800105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422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Corbel</vt:lpstr>
      <vt:lpstr>Times New Roman</vt:lpstr>
      <vt:lpstr>Wingdings</vt:lpstr>
      <vt:lpstr>Parallax</vt:lpstr>
      <vt:lpstr>    Car-Price-Prediction Project     By Khushboo Pandey </vt:lpstr>
      <vt:lpstr>PowerPoint Presentation</vt:lpstr>
      <vt:lpstr>Steps</vt:lpstr>
      <vt:lpstr>PowerPoint Presentation</vt:lpstr>
      <vt:lpstr>Steps and Description</vt:lpstr>
      <vt:lpstr>Observation</vt:lpstr>
      <vt:lpstr>Some more pre-processing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Pandey-EXTERNAL Khushboo</cp:lastModifiedBy>
  <cp:revision>244</cp:revision>
  <dcterms:created xsi:type="dcterms:W3CDTF">2016-07-15T05:07:08Z</dcterms:created>
  <dcterms:modified xsi:type="dcterms:W3CDTF">2022-07-11T18:42:20Z</dcterms:modified>
</cp:coreProperties>
</file>