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37"/>
  </p:notesMasterIdLst>
  <p:sldIdLst>
    <p:sldId id="256" r:id="rId2"/>
    <p:sldId id="298" r:id="rId3"/>
    <p:sldId id="299" r:id="rId4"/>
    <p:sldId id="259" r:id="rId5"/>
    <p:sldId id="260" r:id="rId6"/>
    <p:sldId id="261" r:id="rId7"/>
    <p:sldId id="295" r:id="rId8"/>
    <p:sldId id="264" r:id="rId9"/>
    <p:sldId id="300" r:id="rId10"/>
    <p:sldId id="265" r:id="rId11"/>
    <p:sldId id="266" r:id="rId12"/>
    <p:sldId id="267" r:id="rId13"/>
    <p:sldId id="268" r:id="rId14"/>
    <p:sldId id="269" r:id="rId15"/>
    <p:sldId id="270" r:id="rId16"/>
    <p:sldId id="271" r:id="rId17"/>
    <p:sldId id="272" r:id="rId18"/>
    <p:sldId id="276" r:id="rId19"/>
    <p:sldId id="275" r:id="rId20"/>
    <p:sldId id="274" r:id="rId21"/>
    <p:sldId id="278" r:id="rId22"/>
    <p:sldId id="280" r:id="rId23"/>
    <p:sldId id="281" r:id="rId24"/>
    <p:sldId id="282" r:id="rId25"/>
    <p:sldId id="283" r:id="rId26"/>
    <p:sldId id="284" r:id="rId27"/>
    <p:sldId id="285" r:id="rId28"/>
    <p:sldId id="286" r:id="rId29"/>
    <p:sldId id="287" r:id="rId30"/>
    <p:sldId id="291" r:id="rId31"/>
    <p:sldId id="288" r:id="rId32"/>
    <p:sldId id="290" r:id="rId33"/>
    <p:sldId id="292" r:id="rId34"/>
    <p:sldId id="301" r:id="rId35"/>
    <p:sldId id="29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2634" autoAdjust="0"/>
  </p:normalViewPr>
  <p:slideViewPr>
    <p:cSldViewPr snapToGrid="0">
      <p:cViewPr varScale="1">
        <p:scale>
          <a:sx n="81" d="100"/>
          <a:sy n="81" d="100"/>
        </p:scale>
        <p:origin x="73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hravathi S" userId="b30c3150b1c7e5fb" providerId="LiveId" clId="{11BEC843-E8ED-491E-B89B-FB3DCCC39390}"/>
    <pc:docChg chg="undo custSel addSld delSld modSld modMainMaster">
      <pc:chgData name="Nethravathi S" userId="b30c3150b1c7e5fb" providerId="LiveId" clId="{11BEC843-E8ED-491E-B89B-FB3DCCC39390}" dt="2021-11-26T07:33:53.880" v="2482" actId="20577"/>
      <pc:docMkLst>
        <pc:docMk/>
      </pc:docMkLst>
      <pc:sldChg chg="addSp delSp modSp mod setBg">
        <pc:chgData name="Nethravathi S" userId="b30c3150b1c7e5fb" providerId="LiveId" clId="{11BEC843-E8ED-491E-B89B-FB3DCCC39390}" dt="2021-11-25T16:46:11.889" v="403" actId="478"/>
        <pc:sldMkLst>
          <pc:docMk/>
          <pc:sldMk cId="2107666072" sldId="256"/>
        </pc:sldMkLst>
        <pc:spChg chg="del mod">
          <ac:chgData name="Nethravathi S" userId="b30c3150b1c7e5fb" providerId="LiveId" clId="{11BEC843-E8ED-491E-B89B-FB3DCCC39390}" dt="2021-11-25T15:27:20.017" v="9" actId="478"/>
          <ac:spMkLst>
            <pc:docMk/>
            <pc:sldMk cId="2107666072" sldId="256"/>
            <ac:spMk id="2" creationId="{1AE82CF7-8BB4-41BC-8236-AF8D21F2BB8E}"/>
          </ac:spMkLst>
        </pc:spChg>
        <pc:spChg chg="del mod">
          <ac:chgData name="Nethravathi S" userId="b30c3150b1c7e5fb" providerId="LiveId" clId="{11BEC843-E8ED-491E-B89B-FB3DCCC39390}" dt="2021-11-25T15:27:13.177" v="5" actId="478"/>
          <ac:spMkLst>
            <pc:docMk/>
            <pc:sldMk cId="2107666072" sldId="256"/>
            <ac:spMk id="3" creationId="{CC5BD2C1-5420-4444-B595-5D213AFDBB60}"/>
          </ac:spMkLst>
        </pc:spChg>
        <pc:spChg chg="del mod">
          <ac:chgData name="Nethravathi S" userId="b30c3150b1c7e5fb" providerId="LiveId" clId="{11BEC843-E8ED-491E-B89B-FB3DCCC39390}" dt="2021-11-25T15:27:09.793" v="2" actId="478"/>
          <ac:spMkLst>
            <pc:docMk/>
            <pc:sldMk cId="2107666072" sldId="256"/>
            <ac:spMk id="5" creationId="{C9345AAD-3BAB-419F-9759-172BC68FD59B}"/>
          </ac:spMkLst>
        </pc:spChg>
        <pc:spChg chg="add mod">
          <ac:chgData name="Nethravathi S" userId="b30c3150b1c7e5fb" providerId="LiveId" clId="{11BEC843-E8ED-491E-B89B-FB3DCCC39390}" dt="2021-11-25T15:30:41.384" v="83" actId="207"/>
          <ac:spMkLst>
            <pc:docMk/>
            <pc:sldMk cId="2107666072" sldId="256"/>
            <ac:spMk id="6" creationId="{F4CCC374-E49C-4494-A74A-831F58302C49}"/>
          </ac:spMkLst>
        </pc:spChg>
        <pc:spChg chg="add mod">
          <ac:chgData name="Nethravathi S" userId="b30c3150b1c7e5fb" providerId="LiveId" clId="{11BEC843-E8ED-491E-B89B-FB3DCCC39390}" dt="2021-11-25T15:28:31.502" v="21" actId="115"/>
          <ac:spMkLst>
            <pc:docMk/>
            <pc:sldMk cId="2107666072" sldId="256"/>
            <ac:spMk id="8" creationId="{45963F3A-C6AF-48A9-9A00-592DE82137E6}"/>
          </ac:spMkLst>
        </pc:spChg>
        <pc:spChg chg="del mod">
          <ac:chgData name="Nethravathi S" userId="b30c3150b1c7e5fb" providerId="LiveId" clId="{11BEC843-E8ED-491E-B89B-FB3DCCC39390}" dt="2021-11-25T15:27:16.981" v="7" actId="478"/>
          <ac:spMkLst>
            <pc:docMk/>
            <pc:sldMk cId="2107666072" sldId="256"/>
            <ac:spMk id="10" creationId="{5F93EE06-F278-4DD5-A6B2-E2FFABBE7196}"/>
          </ac:spMkLst>
        </pc:spChg>
        <pc:picChg chg="del">
          <ac:chgData name="Nethravathi S" userId="b30c3150b1c7e5fb" providerId="LiveId" clId="{11BEC843-E8ED-491E-B89B-FB3DCCC39390}" dt="2021-11-25T15:27:05.270" v="0" actId="478"/>
          <ac:picMkLst>
            <pc:docMk/>
            <pc:sldMk cId="2107666072" sldId="256"/>
            <ac:picMk id="9" creationId="{D201F988-8D4C-4189-B83F-1431BCA39417}"/>
          </ac:picMkLst>
        </pc:picChg>
        <pc:picChg chg="add del mod">
          <ac:chgData name="Nethravathi S" userId="b30c3150b1c7e5fb" providerId="LiveId" clId="{11BEC843-E8ED-491E-B89B-FB3DCCC39390}" dt="2021-11-25T16:46:11.889" v="403" actId="478"/>
          <ac:picMkLst>
            <pc:docMk/>
            <pc:sldMk cId="2107666072" sldId="256"/>
            <ac:picMk id="2050" creationId="{2E83E232-D62E-4C42-928C-CB381B7CB180}"/>
          </ac:picMkLst>
        </pc:picChg>
      </pc:sldChg>
      <pc:sldChg chg="delSp modSp del mod setBg">
        <pc:chgData name="Nethravathi S" userId="b30c3150b1c7e5fb" providerId="LiveId" clId="{11BEC843-E8ED-491E-B89B-FB3DCCC39390}" dt="2021-11-25T16:21:56.126" v="153" actId="47"/>
        <pc:sldMkLst>
          <pc:docMk/>
          <pc:sldMk cId="1261957284" sldId="257"/>
        </pc:sldMkLst>
        <pc:spChg chg="del mod">
          <ac:chgData name="Nethravathi S" userId="b30c3150b1c7e5fb" providerId="LiveId" clId="{11BEC843-E8ED-491E-B89B-FB3DCCC39390}" dt="2021-11-25T16:21:49.212" v="150" actId="478"/>
          <ac:spMkLst>
            <pc:docMk/>
            <pc:sldMk cId="1261957284" sldId="257"/>
            <ac:spMk id="4" creationId="{1D69BC16-2377-431A-A8AD-94A3F32FD7C6}"/>
          </ac:spMkLst>
        </pc:spChg>
        <pc:spChg chg="del mod">
          <ac:chgData name="Nethravathi S" userId="b30c3150b1c7e5fb" providerId="LiveId" clId="{11BEC843-E8ED-491E-B89B-FB3DCCC39390}" dt="2021-11-25T16:21:52.503" v="152" actId="478"/>
          <ac:spMkLst>
            <pc:docMk/>
            <pc:sldMk cId="1261957284" sldId="257"/>
            <ac:spMk id="6" creationId="{F6A85C9C-9B2B-411E-B407-3E9DBAC0DE88}"/>
          </ac:spMkLst>
        </pc:spChg>
      </pc:sldChg>
      <pc:sldChg chg="addSp delSp modSp del mod setBg">
        <pc:chgData name="Nethravathi S" userId="b30c3150b1c7e5fb" providerId="LiveId" clId="{11BEC843-E8ED-491E-B89B-FB3DCCC39390}" dt="2021-11-25T16:22:02.084" v="154" actId="47"/>
        <pc:sldMkLst>
          <pc:docMk/>
          <pc:sldMk cId="230426747" sldId="258"/>
        </pc:sldMkLst>
        <pc:spChg chg="mod">
          <ac:chgData name="Nethravathi S" userId="b30c3150b1c7e5fb" providerId="LiveId" clId="{11BEC843-E8ED-491E-B89B-FB3DCCC39390}" dt="2021-11-25T16:21:14.183" v="142" actId="207"/>
          <ac:spMkLst>
            <pc:docMk/>
            <pc:sldMk cId="230426747" sldId="258"/>
            <ac:spMk id="2" creationId="{FCDFAA4D-CA8D-4E2B-9158-2963B785BBEC}"/>
          </ac:spMkLst>
        </pc:spChg>
        <pc:spChg chg="del mod">
          <ac:chgData name="Nethravathi S" userId="b30c3150b1c7e5fb" providerId="LiveId" clId="{11BEC843-E8ED-491E-B89B-FB3DCCC39390}" dt="2021-11-25T16:16:34.516" v="97"/>
          <ac:spMkLst>
            <pc:docMk/>
            <pc:sldMk cId="230426747" sldId="258"/>
            <ac:spMk id="3" creationId="{75D42639-49F9-4D23-AC89-B00ED3A75D8B}"/>
          </ac:spMkLst>
        </pc:spChg>
        <pc:spChg chg="add del mod">
          <ac:chgData name="Nethravathi S" userId="b30c3150b1c7e5fb" providerId="LiveId" clId="{11BEC843-E8ED-491E-B89B-FB3DCCC39390}" dt="2021-11-25T16:21:13.953" v="141" actId="22"/>
          <ac:spMkLst>
            <pc:docMk/>
            <pc:sldMk cId="230426747" sldId="258"/>
            <ac:spMk id="5" creationId="{B56A13B0-27FB-4FF9-A887-22633C3FABEB}"/>
          </ac:spMkLst>
        </pc:spChg>
      </pc:sldChg>
      <pc:sldChg chg="addSp delSp modSp mod">
        <pc:chgData name="Nethravathi S" userId="b30c3150b1c7e5fb" providerId="LiveId" clId="{11BEC843-E8ED-491E-B89B-FB3DCCC39390}" dt="2021-11-25T16:51:33.115" v="450" actId="14100"/>
        <pc:sldMkLst>
          <pc:docMk/>
          <pc:sldMk cId="3115936130" sldId="259"/>
        </pc:sldMkLst>
        <pc:spChg chg="mod">
          <ac:chgData name="Nethravathi S" userId="b30c3150b1c7e5fb" providerId="LiveId" clId="{11BEC843-E8ED-491E-B89B-FB3DCCC39390}" dt="2021-11-25T16:50:45.822" v="445" actId="14100"/>
          <ac:spMkLst>
            <pc:docMk/>
            <pc:sldMk cId="3115936130" sldId="259"/>
            <ac:spMk id="2" creationId="{D6232901-3613-47D2-9F86-37195051ABCD}"/>
          </ac:spMkLst>
        </pc:spChg>
        <pc:spChg chg="mod">
          <ac:chgData name="Nethravathi S" userId="b30c3150b1c7e5fb" providerId="LiveId" clId="{11BEC843-E8ED-491E-B89B-FB3DCCC39390}" dt="2021-11-25T16:51:33.115" v="450" actId="14100"/>
          <ac:spMkLst>
            <pc:docMk/>
            <pc:sldMk cId="3115936130" sldId="259"/>
            <ac:spMk id="3" creationId="{CA0EF478-34CC-43C8-9A71-6B1050E78705}"/>
          </ac:spMkLst>
        </pc:spChg>
        <pc:spChg chg="add mod">
          <ac:chgData name="Nethravathi S" userId="b30c3150b1c7e5fb" providerId="LiveId" clId="{11BEC843-E8ED-491E-B89B-FB3DCCC39390}" dt="2021-11-25T16:51:12.821" v="448" actId="14100"/>
          <ac:spMkLst>
            <pc:docMk/>
            <pc:sldMk cId="3115936130" sldId="259"/>
            <ac:spMk id="7" creationId="{890DF3B1-9751-462E-B552-064982E0D292}"/>
          </ac:spMkLst>
        </pc:spChg>
        <pc:picChg chg="del mod">
          <ac:chgData name="Nethravathi S" userId="b30c3150b1c7e5fb" providerId="LiveId" clId="{11BEC843-E8ED-491E-B89B-FB3DCCC39390}" dt="2021-11-25T16:32:14.302" v="273" actId="478"/>
          <ac:picMkLst>
            <pc:docMk/>
            <pc:sldMk cId="3115936130" sldId="259"/>
            <ac:picMk id="5" creationId="{653D27AA-18A8-4B9B-BE5D-08664A8AD686}"/>
          </ac:picMkLst>
        </pc:picChg>
        <pc:picChg chg="add del mod">
          <ac:chgData name="Nethravathi S" userId="b30c3150b1c7e5fb" providerId="LiveId" clId="{11BEC843-E8ED-491E-B89B-FB3DCCC39390}" dt="2021-11-25T16:47:40.831" v="407" actId="21"/>
          <ac:picMkLst>
            <pc:docMk/>
            <pc:sldMk cId="3115936130" sldId="259"/>
            <ac:picMk id="6" creationId="{CD49DC4A-A572-4873-9A42-CADB96DE23DA}"/>
          </ac:picMkLst>
        </pc:picChg>
        <pc:picChg chg="add mod">
          <ac:chgData name="Nethravathi S" userId="b30c3150b1c7e5fb" providerId="LiveId" clId="{11BEC843-E8ED-491E-B89B-FB3DCCC39390}" dt="2021-11-25T16:50:10.497" v="443" actId="1076"/>
          <ac:picMkLst>
            <pc:docMk/>
            <pc:sldMk cId="3115936130" sldId="259"/>
            <ac:picMk id="8" creationId="{108A6612-39BB-4456-B190-27A20BD3876A}"/>
          </ac:picMkLst>
        </pc:picChg>
      </pc:sldChg>
      <pc:sldChg chg="addSp delSp modSp mod">
        <pc:chgData name="Nethravathi S" userId="b30c3150b1c7e5fb" providerId="LiveId" clId="{11BEC843-E8ED-491E-B89B-FB3DCCC39390}" dt="2021-11-25T16:51:47.168" v="451" actId="207"/>
        <pc:sldMkLst>
          <pc:docMk/>
          <pc:sldMk cId="2057397313" sldId="260"/>
        </pc:sldMkLst>
        <pc:spChg chg="mod">
          <ac:chgData name="Nethravathi S" userId="b30c3150b1c7e5fb" providerId="LiveId" clId="{11BEC843-E8ED-491E-B89B-FB3DCCC39390}" dt="2021-11-25T16:51:47.168" v="451" actId="207"/>
          <ac:spMkLst>
            <pc:docMk/>
            <pc:sldMk cId="2057397313" sldId="260"/>
            <ac:spMk id="2" creationId="{0856EF61-66EA-46A7-BEA5-CF3AF0E197A9}"/>
          </ac:spMkLst>
        </pc:spChg>
        <pc:spChg chg="add del mod">
          <ac:chgData name="Nethravathi S" userId="b30c3150b1c7e5fb" providerId="LiveId" clId="{11BEC843-E8ED-491E-B89B-FB3DCCC39390}" dt="2021-11-25T16:49:40.279" v="437" actId="14100"/>
          <ac:spMkLst>
            <pc:docMk/>
            <pc:sldMk cId="2057397313" sldId="260"/>
            <ac:spMk id="3" creationId="{7F6F7B2E-9B57-4A0D-87F4-7C90E773CE0B}"/>
          </ac:spMkLst>
        </pc:spChg>
        <pc:spChg chg="add mod">
          <ac:chgData name="Nethravathi S" userId="b30c3150b1c7e5fb" providerId="LiveId" clId="{11BEC843-E8ED-491E-B89B-FB3DCCC39390}" dt="2021-11-25T16:49:47.725" v="438" actId="14100"/>
          <ac:spMkLst>
            <pc:docMk/>
            <pc:sldMk cId="2057397313" sldId="260"/>
            <ac:spMk id="11" creationId="{63BC0877-542E-443E-8AE7-A89D57BF039E}"/>
          </ac:spMkLst>
        </pc:spChg>
        <pc:picChg chg="add del mod">
          <ac:chgData name="Nethravathi S" userId="b30c3150b1c7e5fb" providerId="LiveId" clId="{11BEC843-E8ED-491E-B89B-FB3DCCC39390}" dt="2021-11-25T16:48:30.079" v="414"/>
          <ac:picMkLst>
            <pc:docMk/>
            <pc:sldMk cId="2057397313" sldId="260"/>
            <ac:picMk id="5" creationId="{3D70C9E3-1952-418E-9EF3-746CF623AB86}"/>
          </ac:picMkLst>
        </pc:picChg>
        <pc:picChg chg="add mod">
          <ac:chgData name="Nethravathi S" userId="b30c3150b1c7e5fb" providerId="LiveId" clId="{11BEC843-E8ED-491E-B89B-FB3DCCC39390}" dt="2021-11-25T16:50:20.513" v="444" actId="1076"/>
          <ac:picMkLst>
            <pc:docMk/>
            <pc:sldMk cId="2057397313" sldId="260"/>
            <ac:picMk id="7" creationId="{B1D0BF0B-C0A2-44FB-8E43-E09C044E3231}"/>
          </ac:picMkLst>
        </pc:picChg>
        <pc:picChg chg="del">
          <ac:chgData name="Nethravathi S" userId="b30c3150b1c7e5fb" providerId="LiveId" clId="{11BEC843-E8ED-491E-B89B-FB3DCCC39390}" dt="2021-11-25T16:43:18.272" v="384" actId="478"/>
          <ac:picMkLst>
            <pc:docMk/>
            <pc:sldMk cId="2057397313" sldId="260"/>
            <ac:picMk id="8" creationId="{2A773BEF-C101-418B-B28D-71FD1DC655FA}"/>
          </ac:picMkLst>
        </pc:picChg>
        <pc:picChg chg="add del mod">
          <ac:chgData name="Nethravathi S" userId="b30c3150b1c7e5fb" providerId="LiveId" clId="{11BEC843-E8ED-491E-B89B-FB3DCCC39390}" dt="2021-11-25T16:43:25.402" v="387" actId="478"/>
          <ac:picMkLst>
            <pc:docMk/>
            <pc:sldMk cId="2057397313" sldId="260"/>
            <ac:picMk id="1026" creationId="{1636F1F5-492C-4A5E-875F-3BE45D184172}"/>
          </ac:picMkLst>
        </pc:picChg>
        <pc:picChg chg="add del mod">
          <ac:chgData name="Nethravathi S" userId="b30c3150b1c7e5fb" providerId="LiveId" clId="{11BEC843-E8ED-491E-B89B-FB3DCCC39390}" dt="2021-11-25T16:47:34.205" v="404" actId="21"/>
          <ac:picMkLst>
            <pc:docMk/>
            <pc:sldMk cId="2057397313" sldId="260"/>
            <ac:picMk id="1028" creationId="{68590A96-9794-459E-9515-7D33F66BFEE8}"/>
          </ac:picMkLst>
        </pc:picChg>
      </pc:sldChg>
      <pc:sldChg chg="addSp delSp modSp mod">
        <pc:chgData name="Nethravathi S" userId="b30c3150b1c7e5fb" providerId="LiveId" clId="{11BEC843-E8ED-491E-B89B-FB3DCCC39390}" dt="2021-11-26T05:42:16.500" v="761" actId="14100"/>
        <pc:sldMkLst>
          <pc:docMk/>
          <pc:sldMk cId="225257667" sldId="261"/>
        </pc:sldMkLst>
        <pc:spChg chg="mod">
          <ac:chgData name="Nethravathi S" userId="b30c3150b1c7e5fb" providerId="LiveId" clId="{11BEC843-E8ED-491E-B89B-FB3DCCC39390}" dt="2021-11-26T05:29:47.381" v="636" actId="20577"/>
          <ac:spMkLst>
            <pc:docMk/>
            <pc:sldMk cId="225257667" sldId="261"/>
            <ac:spMk id="2" creationId="{2AFFAE4A-F5A2-445D-A1FD-E76F3AF662B9}"/>
          </ac:spMkLst>
        </pc:spChg>
        <pc:spChg chg="add del mod">
          <ac:chgData name="Nethravathi S" userId="b30c3150b1c7e5fb" providerId="LiveId" clId="{11BEC843-E8ED-491E-B89B-FB3DCCC39390}" dt="2021-11-26T05:42:04.310" v="760" actId="14100"/>
          <ac:spMkLst>
            <pc:docMk/>
            <pc:sldMk cId="225257667" sldId="261"/>
            <ac:spMk id="3" creationId="{D738298F-5094-4E08-BFDB-1CA7F3837DF1}"/>
          </ac:spMkLst>
        </pc:spChg>
        <pc:spChg chg="add del mod">
          <ac:chgData name="Nethravathi S" userId="b30c3150b1c7e5fb" providerId="LiveId" clId="{11BEC843-E8ED-491E-B89B-FB3DCCC39390}" dt="2021-11-26T05:20:57.463" v="539"/>
          <ac:spMkLst>
            <pc:docMk/>
            <pc:sldMk cId="225257667" sldId="261"/>
            <ac:spMk id="4" creationId="{7779F63B-769E-442B-B71D-852C6D78D91F}"/>
          </ac:spMkLst>
        </pc:spChg>
        <pc:spChg chg="add del mod">
          <ac:chgData name="Nethravathi S" userId="b30c3150b1c7e5fb" providerId="LiveId" clId="{11BEC843-E8ED-491E-B89B-FB3DCCC39390}" dt="2021-11-25T17:09:04.001" v="481" actId="478"/>
          <ac:spMkLst>
            <pc:docMk/>
            <pc:sldMk cId="225257667" sldId="261"/>
            <ac:spMk id="6" creationId="{33461B2F-9CBC-448B-BB6E-DE980CA91FEA}"/>
          </ac:spMkLst>
        </pc:spChg>
        <pc:spChg chg="add del mod">
          <ac:chgData name="Nethravathi S" userId="b30c3150b1c7e5fb" providerId="LiveId" clId="{11BEC843-E8ED-491E-B89B-FB3DCCC39390}" dt="2021-11-26T05:20:52.061" v="536"/>
          <ac:spMkLst>
            <pc:docMk/>
            <pc:sldMk cId="225257667" sldId="261"/>
            <ac:spMk id="6" creationId="{9AE160FD-4151-42EB-B491-99C02C377A68}"/>
          </ac:spMkLst>
        </pc:spChg>
        <pc:spChg chg="add del mod">
          <ac:chgData name="Nethravathi S" userId="b30c3150b1c7e5fb" providerId="LiveId" clId="{11BEC843-E8ED-491E-B89B-FB3DCCC39390}" dt="2021-11-26T05:21:07.235" v="542" actId="478"/>
          <ac:spMkLst>
            <pc:docMk/>
            <pc:sldMk cId="225257667" sldId="261"/>
            <ac:spMk id="7" creationId="{FD92AAC2-95E4-443D-B11E-7C81B233B420}"/>
          </ac:spMkLst>
        </pc:spChg>
        <pc:spChg chg="add mod">
          <ac:chgData name="Nethravathi S" userId="b30c3150b1c7e5fb" providerId="LiveId" clId="{11BEC843-E8ED-491E-B89B-FB3DCCC39390}" dt="2021-11-26T05:21:16.726" v="543"/>
          <ac:spMkLst>
            <pc:docMk/>
            <pc:sldMk cId="225257667" sldId="261"/>
            <ac:spMk id="8" creationId="{022A7D63-BB57-43BA-8735-D85974F89D12}"/>
          </ac:spMkLst>
        </pc:spChg>
        <pc:spChg chg="add mod">
          <ac:chgData name="Nethravathi S" userId="b30c3150b1c7e5fb" providerId="LiveId" clId="{11BEC843-E8ED-491E-B89B-FB3DCCC39390}" dt="2021-11-26T05:21:23.721" v="544"/>
          <ac:spMkLst>
            <pc:docMk/>
            <pc:sldMk cId="225257667" sldId="261"/>
            <ac:spMk id="9" creationId="{F2219750-0356-4B43-B1C4-02864C50A6B0}"/>
          </ac:spMkLst>
        </pc:spChg>
        <pc:spChg chg="add del mod">
          <ac:chgData name="Nethravathi S" userId="b30c3150b1c7e5fb" providerId="LiveId" clId="{11BEC843-E8ED-491E-B89B-FB3DCCC39390}" dt="2021-11-26T05:21:41.579" v="547" actId="478"/>
          <ac:spMkLst>
            <pc:docMk/>
            <pc:sldMk cId="225257667" sldId="261"/>
            <ac:spMk id="10" creationId="{C27CE00B-5BDE-4FDC-B79C-CAEE5BC7071E}"/>
          </ac:spMkLst>
        </pc:spChg>
        <pc:spChg chg="add del mod">
          <ac:chgData name="Nethravathi S" userId="b30c3150b1c7e5fb" providerId="LiveId" clId="{11BEC843-E8ED-491E-B89B-FB3DCCC39390}" dt="2021-11-26T05:21:53.827" v="550" actId="478"/>
          <ac:spMkLst>
            <pc:docMk/>
            <pc:sldMk cId="225257667" sldId="261"/>
            <ac:spMk id="11" creationId="{787BE77F-97FE-4078-ABBB-D1009F1E3CA3}"/>
          </ac:spMkLst>
        </pc:spChg>
        <pc:spChg chg="add del mod">
          <ac:chgData name="Nethravathi S" userId="b30c3150b1c7e5fb" providerId="LiveId" clId="{11BEC843-E8ED-491E-B89B-FB3DCCC39390}" dt="2021-11-26T05:22:02.718" v="553" actId="478"/>
          <ac:spMkLst>
            <pc:docMk/>
            <pc:sldMk cId="225257667" sldId="261"/>
            <ac:spMk id="12" creationId="{C6A8DC66-241E-4E48-B0F4-BE9B96C015E5}"/>
          </ac:spMkLst>
        </pc:spChg>
        <pc:spChg chg="add mod">
          <ac:chgData name="Nethravathi S" userId="b30c3150b1c7e5fb" providerId="LiveId" clId="{11BEC843-E8ED-491E-B89B-FB3DCCC39390}" dt="2021-11-26T05:42:16.500" v="761" actId="14100"/>
          <ac:spMkLst>
            <pc:docMk/>
            <pc:sldMk cId="225257667" sldId="261"/>
            <ac:spMk id="16" creationId="{E4AC79D0-932D-4B74-962B-E3AFC7C3BFA0}"/>
          </ac:spMkLst>
        </pc:spChg>
        <pc:picChg chg="add del mod">
          <ac:chgData name="Nethravathi S" userId="b30c3150b1c7e5fb" providerId="LiveId" clId="{11BEC843-E8ED-491E-B89B-FB3DCCC39390}" dt="2021-11-26T05:24:05.904" v="569" actId="21"/>
          <ac:picMkLst>
            <pc:docMk/>
            <pc:sldMk cId="225257667" sldId="261"/>
            <ac:picMk id="5" creationId="{818F60B0-7500-45C9-9A70-A7DE22A8A41B}"/>
          </ac:picMkLst>
        </pc:picChg>
        <pc:picChg chg="del">
          <ac:chgData name="Nethravathi S" userId="b30c3150b1c7e5fb" providerId="LiveId" clId="{11BEC843-E8ED-491E-B89B-FB3DCCC39390}" dt="2021-11-25T17:08:41.581" v="477" actId="478"/>
          <ac:picMkLst>
            <pc:docMk/>
            <pc:sldMk cId="225257667" sldId="261"/>
            <ac:picMk id="8" creationId="{754B50EB-6A39-4AFF-B133-6432F15C0DD8}"/>
          </ac:picMkLst>
        </pc:picChg>
        <pc:picChg chg="add mod">
          <ac:chgData name="Nethravathi S" userId="b30c3150b1c7e5fb" providerId="LiveId" clId="{11BEC843-E8ED-491E-B89B-FB3DCCC39390}" dt="2021-11-26T05:29:28.196" v="627" actId="14100"/>
          <ac:picMkLst>
            <pc:docMk/>
            <pc:sldMk cId="225257667" sldId="261"/>
            <ac:picMk id="14" creationId="{74B6C169-D81F-4D74-BDA5-A772633AB93B}"/>
          </ac:picMkLst>
        </pc:picChg>
      </pc:sldChg>
      <pc:sldChg chg="del">
        <pc:chgData name="Nethravathi S" userId="b30c3150b1c7e5fb" providerId="LiveId" clId="{11BEC843-E8ED-491E-B89B-FB3DCCC39390}" dt="2021-11-26T05:32:56.173" v="637" actId="47"/>
        <pc:sldMkLst>
          <pc:docMk/>
          <pc:sldMk cId="2551010678" sldId="262"/>
        </pc:sldMkLst>
      </pc:sldChg>
      <pc:sldChg chg="modSp mod">
        <pc:chgData name="Nethravathi S" userId="b30c3150b1c7e5fb" providerId="LiveId" clId="{11BEC843-E8ED-491E-B89B-FB3DCCC39390}" dt="2021-11-26T06:02:04.914" v="1329" actId="14100"/>
        <pc:sldMkLst>
          <pc:docMk/>
          <pc:sldMk cId="361141756" sldId="264"/>
        </pc:sldMkLst>
        <pc:spChg chg="mod">
          <ac:chgData name="Nethravathi S" userId="b30c3150b1c7e5fb" providerId="LiveId" clId="{11BEC843-E8ED-491E-B89B-FB3DCCC39390}" dt="2021-11-26T05:47:07.724" v="791" actId="207"/>
          <ac:spMkLst>
            <pc:docMk/>
            <pc:sldMk cId="361141756" sldId="264"/>
            <ac:spMk id="2" creationId="{C9F173D0-E24A-4A39-884B-E8CD564E0481}"/>
          </ac:spMkLst>
        </pc:spChg>
        <pc:spChg chg="mod">
          <ac:chgData name="Nethravathi S" userId="b30c3150b1c7e5fb" providerId="LiveId" clId="{11BEC843-E8ED-491E-B89B-FB3DCCC39390}" dt="2021-11-26T06:02:04.914" v="1329" actId="14100"/>
          <ac:spMkLst>
            <pc:docMk/>
            <pc:sldMk cId="361141756" sldId="264"/>
            <ac:spMk id="3" creationId="{25823B0B-A990-40C9-A3ED-6365DB0B43BE}"/>
          </ac:spMkLst>
        </pc:spChg>
      </pc:sldChg>
      <pc:sldChg chg="addSp delSp modSp mod">
        <pc:chgData name="Nethravathi S" userId="b30c3150b1c7e5fb" providerId="LiveId" clId="{11BEC843-E8ED-491E-B89B-FB3DCCC39390}" dt="2021-11-26T06:06:09.179" v="1384" actId="14100"/>
        <pc:sldMkLst>
          <pc:docMk/>
          <pc:sldMk cId="680301169" sldId="265"/>
        </pc:sldMkLst>
        <pc:spChg chg="mod">
          <ac:chgData name="Nethravathi S" userId="b30c3150b1c7e5fb" providerId="LiveId" clId="{11BEC843-E8ED-491E-B89B-FB3DCCC39390}" dt="2021-11-26T06:04:05.864" v="1356" actId="20577"/>
          <ac:spMkLst>
            <pc:docMk/>
            <pc:sldMk cId="680301169" sldId="265"/>
            <ac:spMk id="2" creationId="{1C3894D7-664E-424B-BEB5-5FEC672F977D}"/>
          </ac:spMkLst>
        </pc:spChg>
        <pc:spChg chg="mod">
          <ac:chgData name="Nethravathi S" userId="b30c3150b1c7e5fb" providerId="LiveId" clId="{11BEC843-E8ED-491E-B89B-FB3DCCC39390}" dt="2021-11-26T06:06:09.179" v="1384" actId="14100"/>
          <ac:spMkLst>
            <pc:docMk/>
            <pc:sldMk cId="680301169" sldId="265"/>
            <ac:spMk id="9" creationId="{FD92D2BE-D117-46B8-BE6C-4D5BE2739FFD}"/>
          </ac:spMkLst>
        </pc:spChg>
        <pc:picChg chg="add del mod">
          <ac:chgData name="Nethravathi S" userId="b30c3150b1c7e5fb" providerId="LiveId" clId="{11BEC843-E8ED-491E-B89B-FB3DCCC39390}" dt="2021-11-26T06:04:40.667" v="1363" actId="478"/>
          <ac:picMkLst>
            <pc:docMk/>
            <pc:sldMk cId="680301169" sldId="265"/>
            <ac:picMk id="5" creationId="{40BC29C8-DC73-4386-B422-861625FF1864}"/>
          </ac:picMkLst>
        </pc:picChg>
        <pc:picChg chg="del mod">
          <ac:chgData name="Nethravathi S" userId="b30c3150b1c7e5fb" providerId="LiveId" clId="{11BEC843-E8ED-491E-B89B-FB3DCCC39390}" dt="2021-11-26T06:04:26.284" v="1358" actId="478"/>
          <ac:picMkLst>
            <pc:docMk/>
            <pc:sldMk cId="680301169" sldId="265"/>
            <ac:picMk id="7" creationId="{C2A6AA23-F2A7-4996-B710-3735FEBEC684}"/>
          </ac:picMkLst>
        </pc:picChg>
        <pc:picChg chg="add del mod">
          <ac:chgData name="Nethravathi S" userId="b30c3150b1c7e5fb" providerId="LiveId" clId="{11BEC843-E8ED-491E-B89B-FB3DCCC39390}" dt="2021-11-26T06:04:40.667" v="1363" actId="478"/>
          <ac:picMkLst>
            <pc:docMk/>
            <pc:sldMk cId="680301169" sldId="265"/>
            <ac:picMk id="2050" creationId="{BF36E11B-BD27-465F-8853-036AB816E8FC}"/>
          </ac:picMkLst>
        </pc:picChg>
        <pc:picChg chg="add mod">
          <ac:chgData name="Nethravathi S" userId="b30c3150b1c7e5fb" providerId="LiveId" clId="{11BEC843-E8ED-491E-B89B-FB3DCCC39390}" dt="2021-11-26T06:05:04.919" v="1371" actId="1076"/>
          <ac:picMkLst>
            <pc:docMk/>
            <pc:sldMk cId="680301169" sldId="265"/>
            <ac:picMk id="2052" creationId="{B3CA3111-BE3C-4A10-AE46-C55CAD71E96D}"/>
          </ac:picMkLst>
        </pc:picChg>
      </pc:sldChg>
      <pc:sldChg chg="addSp delSp modSp mod">
        <pc:chgData name="Nethravathi S" userId="b30c3150b1c7e5fb" providerId="LiveId" clId="{11BEC843-E8ED-491E-B89B-FB3DCCC39390}" dt="2021-11-26T06:10:07.454" v="1422" actId="14100"/>
        <pc:sldMkLst>
          <pc:docMk/>
          <pc:sldMk cId="3333674293" sldId="266"/>
        </pc:sldMkLst>
        <pc:spChg chg="mod">
          <ac:chgData name="Nethravathi S" userId="b30c3150b1c7e5fb" providerId="LiveId" clId="{11BEC843-E8ED-491E-B89B-FB3DCCC39390}" dt="2021-11-26T06:06:22.044" v="1385" actId="207"/>
          <ac:spMkLst>
            <pc:docMk/>
            <pc:sldMk cId="3333674293" sldId="266"/>
            <ac:spMk id="2" creationId="{D947EE0E-D8D1-424B-A86E-452CF853C01A}"/>
          </ac:spMkLst>
        </pc:spChg>
        <pc:spChg chg="mod">
          <ac:chgData name="Nethravathi S" userId="b30c3150b1c7e5fb" providerId="LiveId" clId="{11BEC843-E8ED-491E-B89B-FB3DCCC39390}" dt="2021-11-26T06:09:36.754" v="1417" actId="14100"/>
          <ac:spMkLst>
            <pc:docMk/>
            <pc:sldMk cId="3333674293" sldId="266"/>
            <ac:spMk id="3" creationId="{8F3C7031-7ED9-4406-8AB6-208A323FE67F}"/>
          </ac:spMkLst>
        </pc:spChg>
        <pc:spChg chg="mod">
          <ac:chgData name="Nethravathi S" userId="b30c3150b1c7e5fb" providerId="LiveId" clId="{11BEC843-E8ED-491E-B89B-FB3DCCC39390}" dt="2021-11-26T06:10:07.454" v="1422" actId="14100"/>
          <ac:spMkLst>
            <pc:docMk/>
            <pc:sldMk cId="3333674293" sldId="266"/>
            <ac:spMk id="12" creationId="{51552E52-C6B9-4825-B201-DD6D8078AAF9}"/>
          </ac:spMkLst>
        </pc:spChg>
        <pc:spChg chg="mod">
          <ac:chgData name="Nethravathi S" userId="b30c3150b1c7e5fb" providerId="LiveId" clId="{11BEC843-E8ED-491E-B89B-FB3DCCC39390}" dt="2021-11-26T06:09:50.043" v="1419" actId="14100"/>
          <ac:spMkLst>
            <pc:docMk/>
            <pc:sldMk cId="3333674293" sldId="266"/>
            <ac:spMk id="14" creationId="{AEFA827A-2BD9-479C-BC4D-8213FC644889}"/>
          </ac:spMkLst>
        </pc:spChg>
        <pc:picChg chg="del">
          <ac:chgData name="Nethravathi S" userId="b30c3150b1c7e5fb" providerId="LiveId" clId="{11BEC843-E8ED-491E-B89B-FB3DCCC39390}" dt="2021-11-26T06:06:46.231" v="1391" actId="478"/>
          <ac:picMkLst>
            <pc:docMk/>
            <pc:sldMk cId="3333674293" sldId="266"/>
            <ac:picMk id="2052" creationId="{90F96015-B835-49B8-8E11-132040E87EE0}"/>
          </ac:picMkLst>
        </pc:picChg>
        <pc:picChg chg="del mod">
          <ac:chgData name="Nethravathi S" userId="b30c3150b1c7e5fb" providerId="LiveId" clId="{11BEC843-E8ED-491E-B89B-FB3DCCC39390}" dt="2021-11-26T06:06:34.680" v="1387" actId="478"/>
          <ac:picMkLst>
            <pc:docMk/>
            <pc:sldMk cId="3333674293" sldId="266"/>
            <ac:picMk id="2058" creationId="{F6A36320-655D-467E-B99A-4C1952FF4E56}"/>
          </ac:picMkLst>
        </pc:picChg>
        <pc:picChg chg="del">
          <ac:chgData name="Nethravathi S" userId="b30c3150b1c7e5fb" providerId="LiveId" clId="{11BEC843-E8ED-491E-B89B-FB3DCCC39390}" dt="2021-11-26T06:06:36.085" v="1388" actId="478"/>
          <ac:picMkLst>
            <pc:docMk/>
            <pc:sldMk cId="3333674293" sldId="266"/>
            <ac:picMk id="2060" creationId="{D34CB2AF-21D6-4F90-A589-F21C3A6590BF}"/>
          </ac:picMkLst>
        </pc:picChg>
        <pc:picChg chg="add mod">
          <ac:chgData name="Nethravathi S" userId="b30c3150b1c7e5fb" providerId="LiveId" clId="{11BEC843-E8ED-491E-B89B-FB3DCCC39390}" dt="2021-11-26T06:07:24.287" v="1394" actId="1076"/>
          <ac:picMkLst>
            <pc:docMk/>
            <pc:sldMk cId="3333674293" sldId="266"/>
            <ac:picMk id="4098" creationId="{18E6956D-87C2-4FDE-B049-C380AADC9B88}"/>
          </ac:picMkLst>
        </pc:picChg>
        <pc:picChg chg="add mod">
          <ac:chgData name="Nethravathi S" userId="b30c3150b1c7e5fb" providerId="LiveId" clId="{11BEC843-E8ED-491E-B89B-FB3DCCC39390}" dt="2021-11-26T06:07:28.328" v="1395" actId="1076"/>
          <ac:picMkLst>
            <pc:docMk/>
            <pc:sldMk cId="3333674293" sldId="266"/>
            <ac:picMk id="4100" creationId="{CC128678-D5F1-4290-9D5F-0897D33F8D48}"/>
          </ac:picMkLst>
        </pc:picChg>
      </pc:sldChg>
      <pc:sldChg chg="addSp delSp modSp mod">
        <pc:chgData name="Nethravathi S" userId="b30c3150b1c7e5fb" providerId="LiveId" clId="{11BEC843-E8ED-491E-B89B-FB3DCCC39390}" dt="2021-11-26T06:11:35.986" v="1440" actId="207"/>
        <pc:sldMkLst>
          <pc:docMk/>
          <pc:sldMk cId="3483729555" sldId="267"/>
        </pc:sldMkLst>
        <pc:spChg chg="mod">
          <ac:chgData name="Nethravathi S" userId="b30c3150b1c7e5fb" providerId="LiveId" clId="{11BEC843-E8ED-491E-B89B-FB3DCCC39390}" dt="2021-11-26T06:10:31.452" v="1426" actId="207"/>
          <ac:spMkLst>
            <pc:docMk/>
            <pc:sldMk cId="3483729555" sldId="267"/>
            <ac:spMk id="2" creationId="{20AB3637-ECAA-44E8-9590-8C5079C53390}"/>
          </ac:spMkLst>
        </pc:spChg>
        <pc:spChg chg="mod">
          <ac:chgData name="Nethravathi S" userId="b30c3150b1c7e5fb" providerId="LiveId" clId="{11BEC843-E8ED-491E-B89B-FB3DCCC39390}" dt="2021-11-26T06:10:59.705" v="1434" actId="12"/>
          <ac:spMkLst>
            <pc:docMk/>
            <pc:sldMk cId="3483729555" sldId="267"/>
            <ac:spMk id="10" creationId="{0DC59AE1-29A6-4685-917A-6A9E6B2270A2}"/>
          </ac:spMkLst>
        </pc:spChg>
        <pc:spChg chg="mod">
          <ac:chgData name="Nethravathi S" userId="b30c3150b1c7e5fb" providerId="LiveId" clId="{11BEC843-E8ED-491E-B89B-FB3DCCC39390}" dt="2021-11-26T06:11:35.986" v="1440" actId="207"/>
          <ac:spMkLst>
            <pc:docMk/>
            <pc:sldMk cId="3483729555" sldId="267"/>
            <ac:spMk id="14" creationId="{530982B8-4305-4C0D-857F-F279A58E6A99}"/>
          </ac:spMkLst>
        </pc:spChg>
        <pc:picChg chg="del">
          <ac:chgData name="Nethravathi S" userId="b30c3150b1c7e5fb" providerId="LiveId" clId="{11BEC843-E8ED-491E-B89B-FB3DCCC39390}" dt="2021-11-26T06:10:21.304" v="1423" actId="478"/>
          <ac:picMkLst>
            <pc:docMk/>
            <pc:sldMk cId="3483729555" sldId="267"/>
            <ac:picMk id="3076" creationId="{DDE5D647-3CEC-49B9-AF1D-BFCBDCDDCF19}"/>
          </ac:picMkLst>
        </pc:picChg>
        <pc:picChg chg="del">
          <ac:chgData name="Nethravathi S" userId="b30c3150b1c7e5fb" providerId="LiveId" clId="{11BEC843-E8ED-491E-B89B-FB3DCCC39390}" dt="2021-11-26T06:10:22.848" v="1424" actId="478"/>
          <ac:picMkLst>
            <pc:docMk/>
            <pc:sldMk cId="3483729555" sldId="267"/>
            <ac:picMk id="3078" creationId="{19552685-469A-4060-B345-5B598BACC48D}"/>
          </ac:picMkLst>
        </pc:picChg>
        <pc:picChg chg="add mod">
          <ac:chgData name="Nethravathi S" userId="b30c3150b1c7e5fb" providerId="LiveId" clId="{11BEC843-E8ED-491E-B89B-FB3DCCC39390}" dt="2021-11-26T06:10:37.227" v="1428" actId="1076"/>
          <ac:picMkLst>
            <pc:docMk/>
            <pc:sldMk cId="3483729555" sldId="267"/>
            <ac:picMk id="5122" creationId="{33C6B39A-E5D8-4341-AF2B-D11D28DE0907}"/>
          </ac:picMkLst>
        </pc:picChg>
      </pc:sldChg>
      <pc:sldChg chg="addSp delSp modSp mod">
        <pc:chgData name="Nethravathi S" userId="b30c3150b1c7e5fb" providerId="LiveId" clId="{11BEC843-E8ED-491E-B89B-FB3DCCC39390}" dt="2021-11-26T06:18:21.915" v="1526" actId="14100"/>
        <pc:sldMkLst>
          <pc:docMk/>
          <pc:sldMk cId="3558094975" sldId="268"/>
        </pc:sldMkLst>
        <pc:spChg chg="mod">
          <ac:chgData name="Nethravathi S" userId="b30c3150b1c7e5fb" providerId="LiveId" clId="{11BEC843-E8ED-491E-B89B-FB3DCCC39390}" dt="2021-11-26T06:13:57.890" v="1467" actId="20577"/>
          <ac:spMkLst>
            <pc:docMk/>
            <pc:sldMk cId="3558094975" sldId="268"/>
            <ac:spMk id="3" creationId="{EBF699C6-067A-4F83-A1A2-6F2D5FC2593E}"/>
          </ac:spMkLst>
        </pc:spChg>
        <pc:spChg chg="add del">
          <ac:chgData name="Nethravathi S" userId="b30c3150b1c7e5fb" providerId="LiveId" clId="{11BEC843-E8ED-491E-B89B-FB3DCCC39390}" dt="2021-11-26T06:12:09.096" v="1445" actId="22"/>
          <ac:spMkLst>
            <pc:docMk/>
            <pc:sldMk cId="3558094975" sldId="268"/>
            <ac:spMk id="6" creationId="{52D79881-A1CA-415F-AB94-2F4506A2C34F}"/>
          </ac:spMkLst>
        </pc:spChg>
        <pc:spChg chg="add del">
          <ac:chgData name="Nethravathi S" userId="b30c3150b1c7e5fb" providerId="LiveId" clId="{11BEC843-E8ED-491E-B89B-FB3DCCC39390}" dt="2021-11-26T06:12:13.901" v="1447" actId="22"/>
          <ac:spMkLst>
            <pc:docMk/>
            <pc:sldMk cId="3558094975" sldId="268"/>
            <ac:spMk id="8" creationId="{156A063C-A567-4E44-A371-550398C0F43D}"/>
          </ac:spMkLst>
        </pc:spChg>
        <pc:spChg chg="mod">
          <ac:chgData name="Nethravathi S" userId="b30c3150b1c7e5fb" providerId="LiveId" clId="{11BEC843-E8ED-491E-B89B-FB3DCCC39390}" dt="2021-11-26T06:18:21.915" v="1526" actId="14100"/>
          <ac:spMkLst>
            <pc:docMk/>
            <pc:sldMk cId="3558094975" sldId="268"/>
            <ac:spMk id="13" creationId="{F6BDDA2A-6F3E-4B81-A53A-98EC6D810421}"/>
          </ac:spMkLst>
        </pc:spChg>
        <pc:picChg chg="del mod">
          <ac:chgData name="Nethravathi S" userId="b30c3150b1c7e5fb" providerId="LiveId" clId="{11BEC843-E8ED-491E-B89B-FB3DCCC39390}" dt="2021-11-26T06:12:06.967" v="1443" actId="478"/>
          <ac:picMkLst>
            <pc:docMk/>
            <pc:sldMk cId="3558094975" sldId="268"/>
            <ac:picMk id="4098" creationId="{60986354-A573-4FCE-9EA1-45774CC662EA}"/>
          </ac:picMkLst>
        </pc:picChg>
        <pc:picChg chg="add mod">
          <ac:chgData name="Nethravathi S" userId="b30c3150b1c7e5fb" providerId="LiveId" clId="{11BEC843-E8ED-491E-B89B-FB3DCCC39390}" dt="2021-11-26T06:17:09.745" v="1510" actId="14100"/>
          <ac:picMkLst>
            <pc:docMk/>
            <pc:sldMk cId="3558094975" sldId="268"/>
            <ac:picMk id="6146" creationId="{5706C07F-629F-4719-8508-D4057FA78E00}"/>
          </ac:picMkLst>
        </pc:picChg>
        <pc:picChg chg="add mod">
          <ac:chgData name="Nethravathi S" userId="b30c3150b1c7e5fb" providerId="LiveId" clId="{11BEC843-E8ED-491E-B89B-FB3DCCC39390}" dt="2021-11-26T06:17:16.841" v="1512" actId="1076"/>
          <ac:picMkLst>
            <pc:docMk/>
            <pc:sldMk cId="3558094975" sldId="268"/>
            <ac:picMk id="6148" creationId="{94F3E21F-B2FC-4533-BB95-76350109B076}"/>
          </ac:picMkLst>
        </pc:picChg>
      </pc:sldChg>
      <pc:sldChg chg="addSp delSp modSp mod">
        <pc:chgData name="Nethravathi S" userId="b30c3150b1c7e5fb" providerId="LiveId" clId="{11BEC843-E8ED-491E-B89B-FB3DCCC39390}" dt="2021-11-26T06:18:41.302" v="1527" actId="1076"/>
        <pc:sldMkLst>
          <pc:docMk/>
          <pc:sldMk cId="3331079735" sldId="269"/>
        </pc:sldMkLst>
        <pc:spChg chg="mod">
          <ac:chgData name="Nethravathi S" userId="b30c3150b1c7e5fb" providerId="LiveId" clId="{11BEC843-E8ED-491E-B89B-FB3DCCC39390}" dt="2021-11-26T06:14:14.017" v="1473" actId="20577"/>
          <ac:spMkLst>
            <pc:docMk/>
            <pc:sldMk cId="3331079735" sldId="269"/>
            <ac:spMk id="5" creationId="{95985F55-E716-413D-8A24-783AB4C92437}"/>
          </ac:spMkLst>
        </pc:spChg>
        <pc:spChg chg="mod">
          <ac:chgData name="Nethravathi S" userId="b30c3150b1c7e5fb" providerId="LiveId" clId="{11BEC843-E8ED-491E-B89B-FB3DCCC39390}" dt="2021-11-26T06:14:57.569" v="1485" actId="2711"/>
          <ac:spMkLst>
            <pc:docMk/>
            <pc:sldMk cId="3331079735" sldId="269"/>
            <ac:spMk id="11" creationId="{1AEF5FB7-6BC3-41D2-BD88-7572E3F3216B}"/>
          </ac:spMkLst>
        </pc:spChg>
        <pc:spChg chg="mod">
          <ac:chgData name="Nethravathi S" userId="b30c3150b1c7e5fb" providerId="LiveId" clId="{11BEC843-E8ED-491E-B89B-FB3DCCC39390}" dt="2021-11-26T06:15:57.324" v="1497" actId="14100"/>
          <ac:spMkLst>
            <pc:docMk/>
            <pc:sldMk cId="3331079735" sldId="269"/>
            <ac:spMk id="13" creationId="{348191B9-4F10-4C43-A055-366776070F5E}"/>
          </ac:spMkLst>
        </pc:spChg>
        <pc:picChg chg="del mod">
          <ac:chgData name="Nethravathi S" userId="b30c3150b1c7e5fb" providerId="LiveId" clId="{11BEC843-E8ED-491E-B89B-FB3DCCC39390}" dt="2021-11-26T06:14:16.182" v="1475" actId="478"/>
          <ac:picMkLst>
            <pc:docMk/>
            <pc:sldMk cId="3331079735" sldId="269"/>
            <ac:picMk id="7" creationId="{1E3052D1-E4B8-4E75-978F-E53DB8D8B89D}"/>
          </ac:picMkLst>
        </pc:picChg>
        <pc:picChg chg="del">
          <ac:chgData name="Nethravathi S" userId="b30c3150b1c7e5fb" providerId="LiveId" clId="{11BEC843-E8ED-491E-B89B-FB3DCCC39390}" dt="2021-11-26T06:14:17.693" v="1476" actId="478"/>
          <ac:picMkLst>
            <pc:docMk/>
            <pc:sldMk cId="3331079735" sldId="269"/>
            <ac:picMk id="9" creationId="{421F4B17-F15C-463A-9526-74B78DE35405}"/>
          </ac:picMkLst>
        </pc:picChg>
        <pc:picChg chg="add mod">
          <ac:chgData name="Nethravathi S" userId="b30c3150b1c7e5fb" providerId="LiveId" clId="{11BEC843-E8ED-491E-B89B-FB3DCCC39390}" dt="2021-11-26T06:18:41.302" v="1527" actId="1076"/>
          <ac:picMkLst>
            <pc:docMk/>
            <pc:sldMk cId="3331079735" sldId="269"/>
            <ac:picMk id="7170" creationId="{4CDB2104-335C-4786-8DD0-4F3708F9F3D3}"/>
          </ac:picMkLst>
        </pc:picChg>
      </pc:sldChg>
      <pc:sldChg chg="addSp delSp modSp mod">
        <pc:chgData name="Nethravathi S" userId="b30c3150b1c7e5fb" providerId="LiveId" clId="{11BEC843-E8ED-491E-B89B-FB3DCCC39390}" dt="2021-11-26T06:20:53.423" v="1566" actId="5793"/>
        <pc:sldMkLst>
          <pc:docMk/>
          <pc:sldMk cId="2014674802" sldId="270"/>
        </pc:sldMkLst>
        <pc:spChg chg="del mod">
          <ac:chgData name="Nethravathi S" userId="b30c3150b1c7e5fb" providerId="LiveId" clId="{11BEC843-E8ED-491E-B89B-FB3DCCC39390}" dt="2021-11-26T06:19:33.342" v="1548" actId="478"/>
          <ac:spMkLst>
            <pc:docMk/>
            <pc:sldMk cId="2014674802" sldId="270"/>
            <ac:spMk id="2" creationId="{7FA8EE2C-F1B5-4923-8ADD-B37388053508}"/>
          </ac:spMkLst>
        </pc:spChg>
        <pc:spChg chg="del mod">
          <ac:chgData name="Nethravathi S" userId="b30c3150b1c7e5fb" providerId="LiveId" clId="{11BEC843-E8ED-491E-B89B-FB3DCCC39390}" dt="2021-11-26T06:19:39.977" v="1550" actId="478"/>
          <ac:spMkLst>
            <pc:docMk/>
            <pc:sldMk cId="2014674802" sldId="270"/>
            <ac:spMk id="3" creationId="{AB711EB2-9AAF-4EAC-AA07-884765C2C1DB}"/>
          </ac:spMkLst>
        </pc:spChg>
        <pc:spChg chg="mod">
          <ac:chgData name="Nethravathi S" userId="b30c3150b1c7e5fb" providerId="LiveId" clId="{11BEC843-E8ED-491E-B89B-FB3DCCC39390}" dt="2021-11-26T06:19:11.395" v="1542" actId="207"/>
          <ac:spMkLst>
            <pc:docMk/>
            <pc:sldMk cId="2014674802" sldId="270"/>
            <ac:spMk id="5" creationId="{0AECC92A-59A1-4219-BA6F-5858516AB17E}"/>
          </ac:spMkLst>
        </pc:spChg>
        <pc:spChg chg="add mod">
          <ac:chgData name="Nethravathi S" userId="b30c3150b1c7e5fb" providerId="LiveId" clId="{11BEC843-E8ED-491E-B89B-FB3DCCC39390}" dt="2021-11-26T06:20:53.423" v="1566" actId="5793"/>
          <ac:spMkLst>
            <pc:docMk/>
            <pc:sldMk cId="2014674802" sldId="270"/>
            <ac:spMk id="9" creationId="{5F091AB1-D012-4717-ADB5-FB1A6C34856A}"/>
          </ac:spMkLst>
        </pc:spChg>
        <pc:picChg chg="del">
          <ac:chgData name="Nethravathi S" userId="b30c3150b1c7e5fb" providerId="LiveId" clId="{11BEC843-E8ED-491E-B89B-FB3DCCC39390}" dt="2021-11-26T06:19:26.700" v="1545" actId="478"/>
          <ac:picMkLst>
            <pc:docMk/>
            <pc:sldMk cId="2014674802" sldId="270"/>
            <ac:picMk id="7" creationId="{49FEC067-B1C9-4B32-81C9-AAC3AEEDA5AD}"/>
          </ac:picMkLst>
        </pc:picChg>
        <pc:picChg chg="del mod">
          <ac:chgData name="Nethravathi S" userId="b30c3150b1c7e5fb" providerId="LiveId" clId="{11BEC843-E8ED-491E-B89B-FB3DCCC39390}" dt="2021-11-26T06:19:25.490" v="1544" actId="478"/>
          <ac:picMkLst>
            <pc:docMk/>
            <pc:sldMk cId="2014674802" sldId="270"/>
            <ac:picMk id="6146" creationId="{3928B67D-94E6-4980-9C0A-1D94D629D98C}"/>
          </ac:picMkLst>
        </pc:picChg>
        <pc:picChg chg="add mod">
          <ac:chgData name="Nethravathi S" userId="b30c3150b1c7e5fb" providerId="LiveId" clId="{11BEC843-E8ED-491E-B89B-FB3DCCC39390}" dt="2021-11-26T06:19:49.960" v="1552" actId="14100"/>
          <ac:picMkLst>
            <pc:docMk/>
            <pc:sldMk cId="2014674802" sldId="270"/>
            <ac:picMk id="8194" creationId="{FFD6776B-0691-4281-A216-F369450096F4}"/>
          </ac:picMkLst>
        </pc:picChg>
      </pc:sldChg>
      <pc:sldChg chg="addSp delSp modSp mod">
        <pc:chgData name="Nethravathi S" userId="b30c3150b1c7e5fb" providerId="LiveId" clId="{11BEC843-E8ED-491E-B89B-FB3DCCC39390}" dt="2021-11-26T06:22:28.290" v="1601" actId="5793"/>
        <pc:sldMkLst>
          <pc:docMk/>
          <pc:sldMk cId="4147984601" sldId="271"/>
        </pc:sldMkLst>
        <pc:spChg chg="del mod">
          <ac:chgData name="Nethravathi S" userId="b30c3150b1c7e5fb" providerId="LiveId" clId="{11BEC843-E8ED-491E-B89B-FB3DCCC39390}" dt="2021-11-26T06:21:32.058" v="1585" actId="478"/>
          <ac:spMkLst>
            <pc:docMk/>
            <pc:sldMk cId="4147984601" sldId="271"/>
            <ac:spMk id="2" creationId="{82A69CF9-3E53-4016-93BD-8CA871BFC2CD}"/>
          </ac:spMkLst>
        </pc:spChg>
        <pc:spChg chg="del">
          <ac:chgData name="Nethravathi S" userId="b30c3150b1c7e5fb" providerId="LiveId" clId="{11BEC843-E8ED-491E-B89B-FB3DCCC39390}" dt="2021-11-26T06:21:35.299" v="1586" actId="478"/>
          <ac:spMkLst>
            <pc:docMk/>
            <pc:sldMk cId="4147984601" sldId="271"/>
            <ac:spMk id="3" creationId="{006739DA-3628-435E-A636-3893CEDEAF94}"/>
          </ac:spMkLst>
        </pc:spChg>
        <pc:spChg chg="mod">
          <ac:chgData name="Nethravathi S" userId="b30c3150b1c7e5fb" providerId="LiveId" clId="{11BEC843-E8ED-491E-B89B-FB3DCCC39390}" dt="2021-11-26T06:21:17.394" v="1581" actId="207"/>
          <ac:spMkLst>
            <pc:docMk/>
            <pc:sldMk cId="4147984601" sldId="271"/>
            <ac:spMk id="5" creationId="{D398B882-F10B-4837-8CC3-87CF2A7EA9FA}"/>
          </ac:spMkLst>
        </pc:spChg>
        <pc:spChg chg="add mod">
          <ac:chgData name="Nethravathi S" userId="b30c3150b1c7e5fb" providerId="LiveId" clId="{11BEC843-E8ED-491E-B89B-FB3DCCC39390}" dt="2021-11-26T06:22:28.290" v="1601" actId="5793"/>
          <ac:spMkLst>
            <pc:docMk/>
            <pc:sldMk cId="4147984601" sldId="271"/>
            <ac:spMk id="9" creationId="{4F92D7DB-16D4-48F3-B3EC-B982786A1586}"/>
          </ac:spMkLst>
        </pc:spChg>
        <pc:picChg chg="del">
          <ac:chgData name="Nethravathi S" userId="b30c3150b1c7e5fb" providerId="LiveId" clId="{11BEC843-E8ED-491E-B89B-FB3DCCC39390}" dt="2021-11-26T06:21:21.882" v="1583" actId="478"/>
          <ac:picMkLst>
            <pc:docMk/>
            <pc:sldMk cId="4147984601" sldId="271"/>
            <ac:picMk id="7" creationId="{D249D960-4B32-4D55-AC0C-652BFE3994E7}"/>
          </ac:picMkLst>
        </pc:picChg>
        <pc:picChg chg="del">
          <ac:chgData name="Nethravathi S" userId="b30c3150b1c7e5fb" providerId="LiveId" clId="{11BEC843-E8ED-491E-B89B-FB3DCCC39390}" dt="2021-11-26T06:21:19.930" v="1582" actId="478"/>
          <ac:picMkLst>
            <pc:docMk/>
            <pc:sldMk cId="4147984601" sldId="271"/>
            <ac:picMk id="11" creationId="{DC5E404E-B693-4EDB-A5E5-53716ACECC51}"/>
          </ac:picMkLst>
        </pc:picChg>
        <pc:picChg chg="add mod">
          <ac:chgData name="Nethravathi S" userId="b30c3150b1c7e5fb" providerId="LiveId" clId="{11BEC843-E8ED-491E-B89B-FB3DCCC39390}" dt="2021-11-26T06:21:47.292" v="1590" actId="14100"/>
          <ac:picMkLst>
            <pc:docMk/>
            <pc:sldMk cId="4147984601" sldId="271"/>
            <ac:picMk id="9218" creationId="{B3F06DED-3EA8-4F2F-B96B-6983F12DFE82}"/>
          </ac:picMkLst>
        </pc:picChg>
      </pc:sldChg>
      <pc:sldChg chg="addSp delSp modSp mod">
        <pc:chgData name="Nethravathi S" userId="b30c3150b1c7e5fb" providerId="LiveId" clId="{11BEC843-E8ED-491E-B89B-FB3DCCC39390}" dt="2021-11-26T06:25:55.162" v="1636" actId="207"/>
        <pc:sldMkLst>
          <pc:docMk/>
          <pc:sldMk cId="2704518371" sldId="272"/>
        </pc:sldMkLst>
        <pc:spChg chg="del">
          <ac:chgData name="Nethravathi S" userId="b30c3150b1c7e5fb" providerId="LiveId" clId="{11BEC843-E8ED-491E-B89B-FB3DCCC39390}" dt="2021-11-26T06:23:00.143" v="1605" actId="478"/>
          <ac:spMkLst>
            <pc:docMk/>
            <pc:sldMk cId="2704518371" sldId="272"/>
            <ac:spMk id="2" creationId="{6C89B041-7219-4170-8491-6E46BB13885F}"/>
          </ac:spMkLst>
        </pc:spChg>
        <pc:spChg chg="mod">
          <ac:chgData name="Nethravathi S" userId="b30c3150b1c7e5fb" providerId="LiveId" clId="{11BEC843-E8ED-491E-B89B-FB3DCCC39390}" dt="2021-11-26T06:25:55.162" v="1636" actId="207"/>
          <ac:spMkLst>
            <pc:docMk/>
            <pc:sldMk cId="2704518371" sldId="272"/>
            <ac:spMk id="3" creationId="{68F48DBA-7490-432A-A106-92848E49BBC8}"/>
          </ac:spMkLst>
        </pc:spChg>
        <pc:spChg chg="add mod">
          <ac:chgData name="Nethravathi S" userId="b30c3150b1c7e5fb" providerId="LiveId" clId="{11BEC843-E8ED-491E-B89B-FB3DCCC39390}" dt="2021-11-26T06:24:12.055" v="1623" actId="12"/>
          <ac:spMkLst>
            <pc:docMk/>
            <pc:sldMk cId="2704518371" sldId="272"/>
            <ac:spMk id="8" creationId="{C9C31BC7-502D-4EF4-BF88-7E4DCABF9B1A}"/>
          </ac:spMkLst>
        </pc:spChg>
        <pc:spChg chg="add mod">
          <ac:chgData name="Nethravathi S" userId="b30c3150b1c7e5fb" providerId="LiveId" clId="{11BEC843-E8ED-491E-B89B-FB3DCCC39390}" dt="2021-11-26T06:25:35.110" v="1633" actId="207"/>
          <ac:spMkLst>
            <pc:docMk/>
            <pc:sldMk cId="2704518371" sldId="272"/>
            <ac:spMk id="10" creationId="{E63DAD10-D2AE-46A2-8B21-D37D0F100710}"/>
          </ac:spMkLst>
        </pc:spChg>
        <pc:picChg chg="del mod">
          <ac:chgData name="Nethravathi S" userId="b30c3150b1c7e5fb" providerId="LiveId" clId="{11BEC843-E8ED-491E-B89B-FB3DCCC39390}" dt="2021-11-26T06:22:56.577" v="1604" actId="478"/>
          <ac:picMkLst>
            <pc:docMk/>
            <pc:sldMk cId="2704518371" sldId="272"/>
            <ac:picMk id="7174" creationId="{5DF830F5-31CD-4DB0-9AB8-DF0BD558BFFC}"/>
          </ac:picMkLst>
        </pc:picChg>
        <pc:picChg chg="add mod">
          <ac:chgData name="Nethravathi S" userId="b30c3150b1c7e5fb" providerId="LiveId" clId="{11BEC843-E8ED-491E-B89B-FB3DCCC39390}" dt="2021-11-26T06:23:05.328" v="1607" actId="1076"/>
          <ac:picMkLst>
            <pc:docMk/>
            <pc:sldMk cId="2704518371" sldId="272"/>
            <ac:picMk id="10242" creationId="{709CFC57-DE3A-4495-8262-08F98C219DB0}"/>
          </ac:picMkLst>
        </pc:picChg>
        <pc:picChg chg="add mod">
          <ac:chgData name="Nethravathi S" userId="b30c3150b1c7e5fb" providerId="LiveId" clId="{11BEC843-E8ED-491E-B89B-FB3DCCC39390}" dt="2021-11-26T06:23:37.275" v="1614" actId="14100"/>
          <ac:picMkLst>
            <pc:docMk/>
            <pc:sldMk cId="2704518371" sldId="272"/>
            <ac:picMk id="10244" creationId="{D1DF7742-B27C-4D81-A936-6912D9AC360A}"/>
          </ac:picMkLst>
        </pc:picChg>
      </pc:sldChg>
      <pc:sldChg chg="del">
        <pc:chgData name="Nethravathi S" userId="b30c3150b1c7e5fb" providerId="LiveId" clId="{11BEC843-E8ED-491E-B89B-FB3DCCC39390}" dt="2021-11-26T06:28:18.215" v="1670" actId="47"/>
        <pc:sldMkLst>
          <pc:docMk/>
          <pc:sldMk cId="2882278089" sldId="273"/>
        </pc:sldMkLst>
      </pc:sldChg>
      <pc:sldChg chg="addSp delSp modSp mod">
        <pc:chgData name="Nethravathi S" userId="b30c3150b1c7e5fb" providerId="LiveId" clId="{11BEC843-E8ED-491E-B89B-FB3DCCC39390}" dt="2021-11-26T06:32:10.901" v="1712" actId="20577"/>
        <pc:sldMkLst>
          <pc:docMk/>
          <pc:sldMk cId="3223616475" sldId="274"/>
        </pc:sldMkLst>
        <pc:spChg chg="mod">
          <ac:chgData name="Nethravathi S" userId="b30c3150b1c7e5fb" providerId="LiveId" clId="{11BEC843-E8ED-491E-B89B-FB3DCCC39390}" dt="2021-11-26T06:30:02.442" v="1689" actId="207"/>
          <ac:spMkLst>
            <pc:docMk/>
            <pc:sldMk cId="3223616475" sldId="274"/>
            <ac:spMk id="3" creationId="{9805E9A8-D5F9-43B1-BF61-19E1E9845D15}"/>
          </ac:spMkLst>
        </pc:spChg>
        <pc:spChg chg="mod">
          <ac:chgData name="Nethravathi S" userId="b30c3150b1c7e5fb" providerId="LiveId" clId="{11BEC843-E8ED-491E-B89B-FB3DCCC39390}" dt="2021-11-26T06:32:10.901" v="1712" actId="20577"/>
          <ac:spMkLst>
            <pc:docMk/>
            <pc:sldMk cId="3223616475" sldId="274"/>
            <ac:spMk id="9" creationId="{A5D45E1B-C837-4673-B085-9EB8F28FE97A}"/>
          </ac:spMkLst>
        </pc:spChg>
        <pc:picChg chg="del">
          <ac:chgData name="Nethravathi S" userId="b30c3150b1c7e5fb" providerId="LiveId" clId="{11BEC843-E8ED-491E-B89B-FB3DCCC39390}" dt="2021-11-26T06:30:31.216" v="1690" actId="478"/>
          <ac:picMkLst>
            <pc:docMk/>
            <pc:sldMk cId="3223616475" sldId="274"/>
            <ac:picMk id="12290" creationId="{6AC4AE56-1B2F-4DE4-B5D7-72FE0D8098F8}"/>
          </ac:picMkLst>
        </pc:picChg>
        <pc:picChg chg="del">
          <ac:chgData name="Nethravathi S" userId="b30c3150b1c7e5fb" providerId="LiveId" clId="{11BEC843-E8ED-491E-B89B-FB3DCCC39390}" dt="2021-11-26T06:31:11.463" v="1697" actId="478"/>
          <ac:picMkLst>
            <pc:docMk/>
            <pc:sldMk cId="3223616475" sldId="274"/>
            <ac:picMk id="12294" creationId="{73034F41-A296-45CD-89A6-B687A4C53BE9}"/>
          </ac:picMkLst>
        </pc:picChg>
        <pc:picChg chg="add mod">
          <ac:chgData name="Nethravathi S" userId="b30c3150b1c7e5fb" providerId="LiveId" clId="{11BEC843-E8ED-491E-B89B-FB3DCCC39390}" dt="2021-11-26T06:30:59.837" v="1696" actId="14100"/>
          <ac:picMkLst>
            <pc:docMk/>
            <pc:sldMk cId="3223616475" sldId="274"/>
            <ac:picMk id="13314" creationId="{5FFF6F25-5AE2-4688-BBB7-8100F509412F}"/>
          </ac:picMkLst>
        </pc:picChg>
        <pc:picChg chg="add mod">
          <ac:chgData name="Nethravathi S" userId="b30c3150b1c7e5fb" providerId="LiveId" clId="{11BEC843-E8ED-491E-B89B-FB3DCCC39390}" dt="2021-11-26T06:31:25.328" v="1702" actId="14100"/>
          <ac:picMkLst>
            <pc:docMk/>
            <pc:sldMk cId="3223616475" sldId="274"/>
            <ac:picMk id="13316" creationId="{CBC51D75-30AC-4A71-BDFB-EA80603DA57F}"/>
          </ac:picMkLst>
        </pc:picChg>
      </pc:sldChg>
      <pc:sldChg chg="addSp delSp modSp mod">
        <pc:chgData name="Nethravathi S" userId="b30c3150b1c7e5fb" providerId="LiveId" clId="{11BEC843-E8ED-491E-B89B-FB3DCCC39390}" dt="2021-11-26T06:29:48.286" v="1688" actId="207"/>
        <pc:sldMkLst>
          <pc:docMk/>
          <pc:sldMk cId="1901968252" sldId="275"/>
        </pc:sldMkLst>
        <pc:spChg chg="mod">
          <ac:chgData name="Nethravathi S" userId="b30c3150b1c7e5fb" providerId="LiveId" clId="{11BEC843-E8ED-491E-B89B-FB3DCCC39390}" dt="2021-11-26T06:28:37.667" v="1672" actId="207"/>
          <ac:spMkLst>
            <pc:docMk/>
            <pc:sldMk cId="1901968252" sldId="275"/>
            <ac:spMk id="3" creationId="{59F499A1-E8B0-4675-9EB5-F3E2DE70E79A}"/>
          </ac:spMkLst>
        </pc:spChg>
        <pc:spChg chg="mod">
          <ac:chgData name="Nethravathi S" userId="b30c3150b1c7e5fb" providerId="LiveId" clId="{11BEC843-E8ED-491E-B89B-FB3DCCC39390}" dt="2021-11-26T06:29:48.286" v="1688" actId="207"/>
          <ac:spMkLst>
            <pc:docMk/>
            <pc:sldMk cId="1901968252" sldId="275"/>
            <ac:spMk id="6" creationId="{833AEE86-E731-40A7-871A-7B0BF8FE22D3}"/>
          </ac:spMkLst>
        </pc:spChg>
        <pc:picChg chg="del mod">
          <ac:chgData name="Nethravathi S" userId="b30c3150b1c7e5fb" providerId="LiveId" clId="{11BEC843-E8ED-491E-B89B-FB3DCCC39390}" dt="2021-11-26T06:28:39.178" v="1674" actId="478"/>
          <ac:picMkLst>
            <pc:docMk/>
            <pc:sldMk cId="1901968252" sldId="275"/>
            <ac:picMk id="11266" creationId="{7C72AFFE-FBB6-4D2D-A78E-FBE3E382AAEB}"/>
          </ac:picMkLst>
        </pc:picChg>
        <pc:picChg chg="add mod">
          <ac:chgData name="Nethravathi S" userId="b30c3150b1c7e5fb" providerId="LiveId" clId="{11BEC843-E8ED-491E-B89B-FB3DCCC39390}" dt="2021-11-26T06:28:56.068" v="1680" actId="1076"/>
          <ac:picMkLst>
            <pc:docMk/>
            <pc:sldMk cId="1901968252" sldId="275"/>
            <ac:picMk id="12290" creationId="{06959852-026F-419F-A164-AF8F34EB92CB}"/>
          </ac:picMkLst>
        </pc:picChg>
      </pc:sldChg>
      <pc:sldChg chg="addSp delSp modSp mod">
        <pc:chgData name="Nethravathi S" userId="b30c3150b1c7e5fb" providerId="LiveId" clId="{11BEC843-E8ED-491E-B89B-FB3DCCC39390}" dt="2021-11-26T06:28:06.750" v="1669" actId="14100"/>
        <pc:sldMkLst>
          <pc:docMk/>
          <pc:sldMk cId="2277605332" sldId="276"/>
        </pc:sldMkLst>
        <pc:spChg chg="del mod">
          <ac:chgData name="Nethravathi S" userId="b30c3150b1c7e5fb" providerId="LiveId" clId="{11BEC843-E8ED-491E-B89B-FB3DCCC39390}" dt="2021-11-26T06:26:15.872" v="1640" actId="478"/>
          <ac:spMkLst>
            <pc:docMk/>
            <pc:sldMk cId="2277605332" sldId="276"/>
            <ac:spMk id="2" creationId="{6F9D3DAD-A70C-49D2-8367-A59920AA068F}"/>
          </ac:spMkLst>
        </pc:spChg>
        <pc:spChg chg="mod">
          <ac:chgData name="Nethravathi S" userId="b30c3150b1c7e5fb" providerId="LiveId" clId="{11BEC843-E8ED-491E-B89B-FB3DCCC39390}" dt="2021-11-26T06:26:02.561" v="1637" actId="207"/>
          <ac:spMkLst>
            <pc:docMk/>
            <pc:sldMk cId="2277605332" sldId="276"/>
            <ac:spMk id="3" creationId="{9C1931B9-1C1E-4995-9E86-633D14C8386F}"/>
          </ac:spMkLst>
        </pc:spChg>
        <pc:spChg chg="add mod">
          <ac:chgData name="Nethravathi S" userId="b30c3150b1c7e5fb" providerId="LiveId" clId="{11BEC843-E8ED-491E-B89B-FB3DCCC39390}" dt="2021-11-26T06:27:58.865" v="1668" actId="14100"/>
          <ac:spMkLst>
            <pc:docMk/>
            <pc:sldMk cId="2277605332" sldId="276"/>
            <ac:spMk id="9" creationId="{D797B346-8420-4B25-A6E9-B845F601B80F}"/>
          </ac:spMkLst>
        </pc:spChg>
        <pc:spChg chg="add mod">
          <ac:chgData name="Nethravathi S" userId="b30c3150b1c7e5fb" providerId="LiveId" clId="{11BEC843-E8ED-491E-B89B-FB3DCCC39390}" dt="2021-11-26T06:28:06.750" v="1669" actId="14100"/>
          <ac:spMkLst>
            <pc:docMk/>
            <pc:sldMk cId="2277605332" sldId="276"/>
            <ac:spMk id="10" creationId="{7C477996-17F9-4AE6-9850-EB1285DE403E}"/>
          </ac:spMkLst>
        </pc:spChg>
        <pc:picChg chg="del">
          <ac:chgData name="Nethravathi S" userId="b30c3150b1c7e5fb" providerId="LiveId" clId="{11BEC843-E8ED-491E-B89B-FB3DCCC39390}" dt="2021-11-26T06:26:12.498" v="1638" actId="478"/>
          <ac:picMkLst>
            <pc:docMk/>
            <pc:sldMk cId="2277605332" sldId="276"/>
            <ac:picMk id="8" creationId="{56F4782E-EEA7-4A85-98CA-BC1AFECC79B9}"/>
          </ac:picMkLst>
        </pc:picChg>
        <pc:picChg chg="add mod">
          <ac:chgData name="Nethravathi S" userId="b30c3150b1c7e5fb" providerId="LiveId" clId="{11BEC843-E8ED-491E-B89B-FB3DCCC39390}" dt="2021-11-26T06:26:21.100" v="1642" actId="1076"/>
          <ac:picMkLst>
            <pc:docMk/>
            <pc:sldMk cId="2277605332" sldId="276"/>
            <ac:picMk id="11266" creationId="{8C688493-8883-40A7-9C4E-400E8BA0B46B}"/>
          </ac:picMkLst>
        </pc:picChg>
        <pc:picChg chg="add mod">
          <ac:chgData name="Nethravathi S" userId="b30c3150b1c7e5fb" providerId="LiveId" clId="{11BEC843-E8ED-491E-B89B-FB3DCCC39390}" dt="2021-11-26T06:26:33.857" v="1644" actId="1076"/>
          <ac:picMkLst>
            <pc:docMk/>
            <pc:sldMk cId="2277605332" sldId="276"/>
            <ac:picMk id="11268" creationId="{13DF3DC9-A0F3-414D-A8FA-79BF89987722}"/>
          </ac:picMkLst>
        </pc:picChg>
      </pc:sldChg>
      <pc:sldChg chg="modSp mod">
        <pc:chgData name="Nethravathi S" userId="b30c3150b1c7e5fb" providerId="LiveId" clId="{11BEC843-E8ED-491E-B89B-FB3DCCC39390}" dt="2021-11-26T06:33:37.387" v="1774" actId="207"/>
        <pc:sldMkLst>
          <pc:docMk/>
          <pc:sldMk cId="211138492" sldId="278"/>
        </pc:sldMkLst>
        <pc:spChg chg="mod">
          <ac:chgData name="Nethravathi S" userId="b30c3150b1c7e5fb" providerId="LiveId" clId="{11BEC843-E8ED-491E-B89B-FB3DCCC39390}" dt="2021-11-26T06:33:37.387" v="1774" actId="207"/>
          <ac:spMkLst>
            <pc:docMk/>
            <pc:sldMk cId="211138492" sldId="278"/>
            <ac:spMk id="3" creationId="{03A2B454-47FE-4BCF-A2D7-3C565F35E962}"/>
          </ac:spMkLst>
        </pc:spChg>
        <pc:spChg chg="mod">
          <ac:chgData name="Nethravathi S" userId="b30c3150b1c7e5fb" providerId="LiveId" clId="{11BEC843-E8ED-491E-B89B-FB3DCCC39390}" dt="2021-11-26T06:33:06.523" v="1773" actId="5793"/>
          <ac:spMkLst>
            <pc:docMk/>
            <pc:sldMk cId="211138492" sldId="278"/>
            <ac:spMk id="5" creationId="{605F679E-7454-4BF9-94EA-B218B25356C2}"/>
          </ac:spMkLst>
        </pc:spChg>
      </pc:sldChg>
      <pc:sldChg chg="modSp mod">
        <pc:chgData name="Nethravathi S" userId="b30c3150b1c7e5fb" providerId="LiveId" clId="{11BEC843-E8ED-491E-B89B-FB3DCCC39390}" dt="2021-11-26T06:38:58.063" v="2004" actId="20577"/>
        <pc:sldMkLst>
          <pc:docMk/>
          <pc:sldMk cId="463711557" sldId="280"/>
        </pc:sldMkLst>
        <pc:spChg chg="mod">
          <ac:chgData name="Nethravathi S" userId="b30c3150b1c7e5fb" providerId="LiveId" clId="{11BEC843-E8ED-491E-B89B-FB3DCCC39390}" dt="2021-11-26T06:33:47.865" v="1775" actId="207"/>
          <ac:spMkLst>
            <pc:docMk/>
            <pc:sldMk cId="463711557" sldId="280"/>
            <ac:spMk id="2" creationId="{812E55A1-5E65-4572-B026-C558140C0353}"/>
          </ac:spMkLst>
        </pc:spChg>
        <pc:spChg chg="mod">
          <ac:chgData name="Nethravathi S" userId="b30c3150b1c7e5fb" providerId="LiveId" clId="{11BEC843-E8ED-491E-B89B-FB3DCCC39390}" dt="2021-11-26T06:38:58.063" v="2004" actId="20577"/>
          <ac:spMkLst>
            <pc:docMk/>
            <pc:sldMk cId="463711557" sldId="280"/>
            <ac:spMk id="4" creationId="{4790D58A-1496-45C1-85DA-63BA3FC1C0BD}"/>
          </ac:spMkLst>
        </pc:spChg>
      </pc:sldChg>
      <pc:sldChg chg="modSp mod">
        <pc:chgData name="Nethravathi S" userId="b30c3150b1c7e5fb" providerId="LiveId" clId="{11BEC843-E8ED-491E-B89B-FB3DCCC39390}" dt="2021-11-26T06:40:42.766" v="2041" actId="123"/>
        <pc:sldMkLst>
          <pc:docMk/>
          <pc:sldMk cId="2700718298" sldId="281"/>
        </pc:sldMkLst>
        <pc:spChg chg="mod">
          <ac:chgData name="Nethravathi S" userId="b30c3150b1c7e5fb" providerId="LiveId" clId="{11BEC843-E8ED-491E-B89B-FB3DCCC39390}" dt="2021-11-26T06:39:08.390" v="2005" actId="207"/>
          <ac:spMkLst>
            <pc:docMk/>
            <pc:sldMk cId="2700718298" sldId="281"/>
            <ac:spMk id="5" creationId="{64822AEF-FB37-4619-A6B4-B7EB17696967}"/>
          </ac:spMkLst>
        </pc:spChg>
        <pc:spChg chg="mod">
          <ac:chgData name="Nethravathi S" userId="b30c3150b1c7e5fb" providerId="LiveId" clId="{11BEC843-E8ED-491E-B89B-FB3DCCC39390}" dt="2021-11-26T06:40:18.824" v="2032" actId="20577"/>
          <ac:spMkLst>
            <pc:docMk/>
            <pc:sldMk cId="2700718298" sldId="281"/>
            <ac:spMk id="7" creationId="{0AA9CF00-3ED1-472A-A1CA-95B9EE7146DE}"/>
          </ac:spMkLst>
        </pc:spChg>
        <pc:spChg chg="mod">
          <ac:chgData name="Nethravathi S" userId="b30c3150b1c7e5fb" providerId="LiveId" clId="{11BEC843-E8ED-491E-B89B-FB3DCCC39390}" dt="2021-11-26T06:40:42.766" v="2041" actId="123"/>
          <ac:spMkLst>
            <pc:docMk/>
            <pc:sldMk cId="2700718298" sldId="281"/>
            <ac:spMk id="9" creationId="{73737175-12D3-4007-B84E-E038228595D0}"/>
          </ac:spMkLst>
        </pc:spChg>
      </pc:sldChg>
      <pc:sldChg chg="addSp delSp modSp mod">
        <pc:chgData name="Nethravathi S" userId="b30c3150b1c7e5fb" providerId="LiveId" clId="{11BEC843-E8ED-491E-B89B-FB3DCCC39390}" dt="2021-11-26T06:51:22.406" v="2131" actId="207"/>
        <pc:sldMkLst>
          <pc:docMk/>
          <pc:sldMk cId="1706475194" sldId="282"/>
        </pc:sldMkLst>
        <pc:spChg chg="mod">
          <ac:chgData name="Nethravathi S" userId="b30c3150b1c7e5fb" providerId="LiveId" clId="{11BEC843-E8ED-491E-B89B-FB3DCCC39390}" dt="2021-11-26T06:40:51.665" v="2042" actId="207"/>
          <ac:spMkLst>
            <pc:docMk/>
            <pc:sldMk cId="1706475194" sldId="282"/>
            <ac:spMk id="3" creationId="{265FC7D3-4BD2-442A-9F37-B66D8A70D78D}"/>
          </ac:spMkLst>
        </pc:spChg>
        <pc:spChg chg="mod">
          <ac:chgData name="Nethravathi S" userId="b30c3150b1c7e5fb" providerId="LiveId" clId="{11BEC843-E8ED-491E-B89B-FB3DCCC39390}" dt="2021-11-26T06:51:22.406" v="2131" actId="207"/>
          <ac:spMkLst>
            <pc:docMk/>
            <pc:sldMk cId="1706475194" sldId="282"/>
            <ac:spMk id="12" creationId="{7941F1C0-14F4-41BC-B23B-67C5337B340A}"/>
          </ac:spMkLst>
        </pc:spChg>
        <pc:picChg chg="add mod">
          <ac:chgData name="Nethravathi S" userId="b30c3150b1c7e5fb" providerId="LiveId" clId="{11BEC843-E8ED-491E-B89B-FB3DCCC39390}" dt="2021-11-26T06:42:18.502" v="2049" actId="1076"/>
          <ac:picMkLst>
            <pc:docMk/>
            <pc:sldMk cId="1706475194" sldId="282"/>
            <ac:picMk id="4" creationId="{496470C0-107F-4655-90BF-70C3876AE64A}"/>
          </ac:picMkLst>
        </pc:picChg>
        <pc:picChg chg="del">
          <ac:chgData name="Nethravathi S" userId="b30c3150b1c7e5fb" providerId="LiveId" clId="{11BEC843-E8ED-491E-B89B-FB3DCCC39390}" dt="2021-11-26T06:41:50.470" v="2043" actId="478"/>
          <ac:picMkLst>
            <pc:docMk/>
            <pc:sldMk cId="1706475194" sldId="282"/>
            <ac:picMk id="6" creationId="{05B7C85C-8E22-4FF1-B3A1-9E643F16D203}"/>
          </ac:picMkLst>
        </pc:picChg>
        <pc:picChg chg="del">
          <ac:chgData name="Nethravathi S" userId="b30c3150b1c7e5fb" providerId="LiveId" clId="{11BEC843-E8ED-491E-B89B-FB3DCCC39390}" dt="2021-11-26T06:41:58.543" v="2046" actId="478"/>
          <ac:picMkLst>
            <pc:docMk/>
            <pc:sldMk cId="1706475194" sldId="282"/>
            <ac:picMk id="15" creationId="{6244064F-9384-40AB-A25B-C931575584B5}"/>
          </ac:picMkLst>
        </pc:picChg>
        <pc:picChg chg="add mod">
          <ac:chgData name="Nethravathi S" userId="b30c3150b1c7e5fb" providerId="LiveId" clId="{11BEC843-E8ED-491E-B89B-FB3DCCC39390}" dt="2021-11-26T06:42:31.921" v="2051" actId="1076"/>
          <ac:picMkLst>
            <pc:docMk/>
            <pc:sldMk cId="1706475194" sldId="282"/>
            <ac:picMk id="14338" creationId="{2BEE2206-D879-4414-A9FE-02DB1BF99261}"/>
          </ac:picMkLst>
        </pc:picChg>
      </pc:sldChg>
      <pc:sldChg chg="addSp delSp modSp mod">
        <pc:chgData name="Nethravathi S" userId="b30c3150b1c7e5fb" providerId="LiveId" clId="{11BEC843-E8ED-491E-B89B-FB3DCCC39390}" dt="2021-11-26T06:51:45.841" v="2135" actId="207"/>
        <pc:sldMkLst>
          <pc:docMk/>
          <pc:sldMk cId="877256439" sldId="283"/>
        </pc:sldMkLst>
        <pc:spChg chg="mod">
          <ac:chgData name="Nethravathi S" userId="b30c3150b1c7e5fb" providerId="LiveId" clId="{11BEC843-E8ED-491E-B89B-FB3DCCC39390}" dt="2021-11-26T06:43:03.013" v="2063" actId="207"/>
          <ac:spMkLst>
            <pc:docMk/>
            <pc:sldMk cId="877256439" sldId="283"/>
            <ac:spMk id="4" creationId="{F738D86F-0337-4A8C-AFC3-0B76075E5B49}"/>
          </ac:spMkLst>
        </pc:spChg>
        <pc:spChg chg="mod">
          <ac:chgData name="Nethravathi S" userId="b30c3150b1c7e5fb" providerId="LiveId" clId="{11BEC843-E8ED-491E-B89B-FB3DCCC39390}" dt="2021-11-26T06:51:45.841" v="2135" actId="207"/>
          <ac:spMkLst>
            <pc:docMk/>
            <pc:sldMk cId="877256439" sldId="283"/>
            <ac:spMk id="14" creationId="{45977D0E-C7D3-41D9-AB82-96D4544CA8A3}"/>
          </ac:spMkLst>
        </pc:spChg>
        <pc:picChg chg="add mod">
          <ac:chgData name="Nethravathi S" userId="b30c3150b1c7e5fb" providerId="LiveId" clId="{11BEC843-E8ED-491E-B89B-FB3DCCC39390}" dt="2021-11-26T06:44:10.942" v="2075" actId="1076"/>
          <ac:picMkLst>
            <pc:docMk/>
            <pc:sldMk cId="877256439" sldId="283"/>
            <ac:picMk id="3" creationId="{D4C56846-5F37-40EA-A302-375232BAE6F5}"/>
          </ac:picMkLst>
        </pc:picChg>
        <pc:picChg chg="del">
          <ac:chgData name="Nethravathi S" userId="b30c3150b1c7e5fb" providerId="LiveId" clId="{11BEC843-E8ED-491E-B89B-FB3DCCC39390}" dt="2021-11-26T06:43:58.998" v="2072" actId="478"/>
          <ac:picMkLst>
            <pc:docMk/>
            <pc:sldMk cId="877256439" sldId="283"/>
            <ac:picMk id="10" creationId="{B7480B35-EE2F-43A4-A048-509CAFB546B5}"/>
          </ac:picMkLst>
        </pc:picChg>
        <pc:picChg chg="del">
          <ac:chgData name="Nethravathi S" userId="b30c3150b1c7e5fb" providerId="LiveId" clId="{11BEC843-E8ED-491E-B89B-FB3DCCC39390}" dt="2021-11-26T06:43:05.630" v="2064" actId="478"/>
          <ac:picMkLst>
            <pc:docMk/>
            <pc:sldMk cId="877256439" sldId="283"/>
            <ac:picMk id="11" creationId="{36348800-04CC-4E15-B66E-59C60CFD3071}"/>
          </ac:picMkLst>
        </pc:picChg>
        <pc:picChg chg="add mod">
          <ac:chgData name="Nethravathi S" userId="b30c3150b1c7e5fb" providerId="LiveId" clId="{11BEC843-E8ED-491E-B89B-FB3DCCC39390}" dt="2021-11-26T06:44:14.212" v="2076" actId="1076"/>
          <ac:picMkLst>
            <pc:docMk/>
            <pc:sldMk cId="877256439" sldId="283"/>
            <ac:picMk id="15362" creationId="{1480C56B-1570-4AF2-8CB5-5646CB6DAE16}"/>
          </ac:picMkLst>
        </pc:picChg>
      </pc:sldChg>
      <pc:sldChg chg="addSp delSp modSp mod">
        <pc:chgData name="Nethravathi S" userId="b30c3150b1c7e5fb" providerId="LiveId" clId="{11BEC843-E8ED-491E-B89B-FB3DCCC39390}" dt="2021-11-26T06:52:03.793" v="2138" actId="207"/>
        <pc:sldMkLst>
          <pc:docMk/>
          <pc:sldMk cId="1414508122" sldId="284"/>
        </pc:sldMkLst>
        <pc:spChg chg="mod">
          <ac:chgData name="Nethravathi S" userId="b30c3150b1c7e5fb" providerId="LiveId" clId="{11BEC843-E8ED-491E-B89B-FB3DCCC39390}" dt="2021-11-26T06:44:30.670" v="2077" actId="207"/>
          <ac:spMkLst>
            <pc:docMk/>
            <pc:sldMk cId="1414508122" sldId="284"/>
            <ac:spMk id="2" creationId="{D132AA04-A709-4DE6-9AB1-994D65E3C2E9}"/>
          </ac:spMkLst>
        </pc:spChg>
        <pc:spChg chg="mod">
          <ac:chgData name="Nethravathi S" userId="b30c3150b1c7e5fb" providerId="LiveId" clId="{11BEC843-E8ED-491E-B89B-FB3DCCC39390}" dt="2021-11-26T06:52:03.793" v="2138" actId="207"/>
          <ac:spMkLst>
            <pc:docMk/>
            <pc:sldMk cId="1414508122" sldId="284"/>
            <ac:spMk id="9" creationId="{6D66D043-FBF8-4111-8D0A-D368326ABFEE}"/>
          </ac:spMkLst>
        </pc:spChg>
        <pc:picChg chg="add mod">
          <ac:chgData name="Nethravathi S" userId="b30c3150b1c7e5fb" providerId="LiveId" clId="{11BEC843-E8ED-491E-B89B-FB3DCCC39390}" dt="2021-11-26T06:45:41.749" v="2084" actId="1076"/>
          <ac:picMkLst>
            <pc:docMk/>
            <pc:sldMk cId="1414508122" sldId="284"/>
            <ac:picMk id="4" creationId="{C77C5A4F-2CCE-45D8-A37F-42C820EED63C}"/>
          </ac:picMkLst>
        </pc:picChg>
        <pc:picChg chg="del">
          <ac:chgData name="Nethravathi S" userId="b30c3150b1c7e5fb" providerId="LiveId" clId="{11BEC843-E8ED-491E-B89B-FB3DCCC39390}" dt="2021-11-26T06:44:32.446" v="2078" actId="478"/>
          <ac:picMkLst>
            <pc:docMk/>
            <pc:sldMk cId="1414508122" sldId="284"/>
            <ac:picMk id="7" creationId="{961ECAAD-0294-4BC6-ACA2-5637EC338080}"/>
          </ac:picMkLst>
        </pc:picChg>
        <pc:picChg chg="del">
          <ac:chgData name="Nethravathi S" userId="b30c3150b1c7e5fb" providerId="LiveId" clId="{11BEC843-E8ED-491E-B89B-FB3DCCC39390}" dt="2021-11-26T06:45:29.154" v="2081" actId="478"/>
          <ac:picMkLst>
            <pc:docMk/>
            <pc:sldMk cId="1414508122" sldId="284"/>
            <ac:picMk id="8" creationId="{F301DA76-FA18-4A20-B7FE-3F1B3D6A67B9}"/>
          </ac:picMkLst>
        </pc:picChg>
        <pc:picChg chg="add mod">
          <ac:chgData name="Nethravathi S" userId="b30c3150b1c7e5fb" providerId="LiveId" clId="{11BEC843-E8ED-491E-B89B-FB3DCCC39390}" dt="2021-11-26T06:45:45.617" v="2085" actId="1076"/>
          <ac:picMkLst>
            <pc:docMk/>
            <pc:sldMk cId="1414508122" sldId="284"/>
            <ac:picMk id="16386" creationId="{1271C7FA-589A-4A98-B204-1B1548016D9B}"/>
          </ac:picMkLst>
        </pc:picChg>
      </pc:sldChg>
      <pc:sldChg chg="addSp delSp modSp mod">
        <pc:chgData name="Nethravathi S" userId="b30c3150b1c7e5fb" providerId="LiveId" clId="{11BEC843-E8ED-491E-B89B-FB3DCCC39390}" dt="2021-11-26T06:52:19.169" v="2141" actId="207"/>
        <pc:sldMkLst>
          <pc:docMk/>
          <pc:sldMk cId="175213972" sldId="285"/>
        </pc:sldMkLst>
        <pc:spChg chg="mod">
          <ac:chgData name="Nethravathi S" userId="b30c3150b1c7e5fb" providerId="LiveId" clId="{11BEC843-E8ED-491E-B89B-FB3DCCC39390}" dt="2021-11-26T06:46:02.042" v="2091" actId="207"/>
          <ac:spMkLst>
            <pc:docMk/>
            <pc:sldMk cId="175213972" sldId="285"/>
            <ac:spMk id="2" creationId="{68469475-BEC7-4FB7-96EA-F2CF06D39020}"/>
          </ac:spMkLst>
        </pc:spChg>
        <pc:spChg chg="mod">
          <ac:chgData name="Nethravathi S" userId="b30c3150b1c7e5fb" providerId="LiveId" clId="{11BEC843-E8ED-491E-B89B-FB3DCCC39390}" dt="2021-11-26T06:52:19.169" v="2141" actId="207"/>
          <ac:spMkLst>
            <pc:docMk/>
            <pc:sldMk cId="175213972" sldId="285"/>
            <ac:spMk id="8" creationId="{3089D98E-B98F-425A-98AE-914BA3429713}"/>
          </ac:spMkLst>
        </pc:spChg>
        <pc:picChg chg="add mod">
          <ac:chgData name="Nethravathi S" userId="b30c3150b1c7e5fb" providerId="LiveId" clId="{11BEC843-E8ED-491E-B89B-FB3DCCC39390}" dt="2021-11-26T06:46:41.590" v="2094" actId="1076"/>
          <ac:picMkLst>
            <pc:docMk/>
            <pc:sldMk cId="175213972" sldId="285"/>
            <ac:picMk id="4" creationId="{C6B978A4-4AB4-4913-BF43-8AF0012C9D2C}"/>
          </ac:picMkLst>
        </pc:picChg>
        <pc:picChg chg="del">
          <ac:chgData name="Nethravathi S" userId="b30c3150b1c7e5fb" providerId="LiveId" clId="{11BEC843-E8ED-491E-B89B-FB3DCCC39390}" dt="2021-11-26T06:46:35.944" v="2092" actId="478"/>
          <ac:picMkLst>
            <pc:docMk/>
            <pc:sldMk cId="175213972" sldId="285"/>
            <ac:picMk id="6" creationId="{99A42721-04F3-41D2-B010-C4C49CF755AB}"/>
          </ac:picMkLst>
        </pc:picChg>
        <pc:picChg chg="del">
          <ac:chgData name="Nethravathi S" userId="b30c3150b1c7e5fb" providerId="LiveId" clId="{11BEC843-E8ED-491E-B89B-FB3DCCC39390}" dt="2021-11-26T06:46:48.419" v="2095" actId="478"/>
          <ac:picMkLst>
            <pc:docMk/>
            <pc:sldMk cId="175213972" sldId="285"/>
            <ac:picMk id="7" creationId="{9EE8BD06-CEC5-44FF-BF0B-C75C7EFB6EE3}"/>
          </ac:picMkLst>
        </pc:picChg>
        <pc:picChg chg="add mod">
          <ac:chgData name="Nethravathi S" userId="b30c3150b1c7e5fb" providerId="LiveId" clId="{11BEC843-E8ED-491E-B89B-FB3DCCC39390}" dt="2021-11-26T06:46:55.327" v="2097" actId="1076"/>
          <ac:picMkLst>
            <pc:docMk/>
            <pc:sldMk cId="175213972" sldId="285"/>
            <ac:picMk id="17410" creationId="{C2FFCA25-F251-4064-A33F-BC1E357F4A2C}"/>
          </ac:picMkLst>
        </pc:picChg>
      </pc:sldChg>
      <pc:sldChg chg="addSp delSp modSp mod">
        <pc:chgData name="Nethravathi S" userId="b30c3150b1c7e5fb" providerId="LiveId" clId="{11BEC843-E8ED-491E-B89B-FB3DCCC39390}" dt="2021-11-26T06:52:35.775" v="2145" actId="207"/>
        <pc:sldMkLst>
          <pc:docMk/>
          <pc:sldMk cId="2039247864" sldId="286"/>
        </pc:sldMkLst>
        <pc:spChg chg="mod">
          <ac:chgData name="Nethravathi S" userId="b30c3150b1c7e5fb" providerId="LiveId" clId="{11BEC843-E8ED-491E-B89B-FB3DCCC39390}" dt="2021-11-26T06:47:13.114" v="2103" actId="207"/>
          <ac:spMkLst>
            <pc:docMk/>
            <pc:sldMk cId="2039247864" sldId="286"/>
            <ac:spMk id="2" creationId="{D8950D0A-FBF1-4E25-813B-58FC098CC765}"/>
          </ac:spMkLst>
        </pc:spChg>
        <pc:spChg chg="mod">
          <ac:chgData name="Nethravathi S" userId="b30c3150b1c7e5fb" providerId="LiveId" clId="{11BEC843-E8ED-491E-B89B-FB3DCCC39390}" dt="2021-11-26T06:52:35.775" v="2145" actId="207"/>
          <ac:spMkLst>
            <pc:docMk/>
            <pc:sldMk cId="2039247864" sldId="286"/>
            <ac:spMk id="6" creationId="{8905C644-20C5-417E-91B5-7A3280FC0349}"/>
          </ac:spMkLst>
        </pc:spChg>
        <pc:picChg chg="add mod">
          <ac:chgData name="Nethravathi S" userId="b30c3150b1c7e5fb" providerId="LiveId" clId="{11BEC843-E8ED-491E-B89B-FB3DCCC39390}" dt="2021-11-26T06:48:22.125" v="2110" actId="1076"/>
          <ac:picMkLst>
            <pc:docMk/>
            <pc:sldMk cId="2039247864" sldId="286"/>
            <ac:picMk id="4" creationId="{94B55AC5-811A-4C92-BB7A-ED4FB675F728}"/>
          </ac:picMkLst>
        </pc:picChg>
        <pc:picChg chg="del">
          <ac:chgData name="Nethravathi S" userId="b30c3150b1c7e5fb" providerId="LiveId" clId="{11BEC843-E8ED-491E-B89B-FB3DCCC39390}" dt="2021-11-26T06:47:20.824" v="2104" actId="478"/>
          <ac:picMkLst>
            <pc:docMk/>
            <pc:sldMk cId="2039247864" sldId="286"/>
            <ac:picMk id="8" creationId="{9D8BE257-7559-448E-B827-B0AB2734233C}"/>
          </ac:picMkLst>
        </pc:picChg>
        <pc:picChg chg="del">
          <ac:chgData name="Nethravathi S" userId="b30c3150b1c7e5fb" providerId="LiveId" clId="{11BEC843-E8ED-491E-B89B-FB3DCCC39390}" dt="2021-11-26T06:48:06.987" v="2107" actId="478"/>
          <ac:picMkLst>
            <pc:docMk/>
            <pc:sldMk cId="2039247864" sldId="286"/>
            <ac:picMk id="9" creationId="{9402CC26-F430-45C6-9457-1CCE05A4EA03}"/>
          </ac:picMkLst>
        </pc:picChg>
        <pc:picChg chg="add mod">
          <ac:chgData name="Nethravathi S" userId="b30c3150b1c7e5fb" providerId="LiveId" clId="{11BEC843-E8ED-491E-B89B-FB3DCCC39390}" dt="2021-11-26T06:48:34.851" v="2113" actId="1076"/>
          <ac:picMkLst>
            <pc:docMk/>
            <pc:sldMk cId="2039247864" sldId="286"/>
            <ac:picMk id="18434" creationId="{E51069BA-7EF8-450D-A534-2452DE4AE652}"/>
          </ac:picMkLst>
        </pc:picChg>
      </pc:sldChg>
      <pc:sldChg chg="addSp delSp modSp mod">
        <pc:chgData name="Nethravathi S" userId="b30c3150b1c7e5fb" providerId="LiveId" clId="{11BEC843-E8ED-491E-B89B-FB3DCCC39390}" dt="2021-11-26T06:50:40.212" v="2125" actId="207"/>
        <pc:sldMkLst>
          <pc:docMk/>
          <pc:sldMk cId="1683654033" sldId="287"/>
        </pc:sldMkLst>
        <pc:spChg chg="mod">
          <ac:chgData name="Nethravathi S" userId="b30c3150b1c7e5fb" providerId="LiveId" clId="{11BEC843-E8ED-491E-B89B-FB3DCCC39390}" dt="2021-11-26T06:48:43.599" v="2114" actId="207"/>
          <ac:spMkLst>
            <pc:docMk/>
            <pc:sldMk cId="1683654033" sldId="287"/>
            <ac:spMk id="2" creationId="{02E63AA6-B7D2-4519-BB53-DEF55834B16D}"/>
          </ac:spMkLst>
        </pc:spChg>
        <pc:spChg chg="mod">
          <ac:chgData name="Nethravathi S" userId="b30c3150b1c7e5fb" providerId="LiveId" clId="{11BEC843-E8ED-491E-B89B-FB3DCCC39390}" dt="2021-11-26T06:50:40.212" v="2125" actId="207"/>
          <ac:spMkLst>
            <pc:docMk/>
            <pc:sldMk cId="1683654033" sldId="287"/>
            <ac:spMk id="6" creationId="{5E07ACE6-2FEB-4A67-9594-5C4B749B3013}"/>
          </ac:spMkLst>
        </pc:spChg>
        <pc:picChg chg="add mod">
          <ac:chgData name="Nethravathi S" userId="b30c3150b1c7e5fb" providerId="LiveId" clId="{11BEC843-E8ED-491E-B89B-FB3DCCC39390}" dt="2021-11-26T06:49:28.492" v="2117" actId="1076"/>
          <ac:picMkLst>
            <pc:docMk/>
            <pc:sldMk cId="1683654033" sldId="287"/>
            <ac:picMk id="4" creationId="{96F8A5C8-BDFA-4B34-89BB-DD25616A2D7F}"/>
          </ac:picMkLst>
        </pc:picChg>
        <pc:picChg chg="del">
          <ac:chgData name="Nethravathi S" userId="b30c3150b1c7e5fb" providerId="LiveId" clId="{11BEC843-E8ED-491E-B89B-FB3DCCC39390}" dt="2021-11-26T06:48:45.296" v="2115" actId="478"/>
          <ac:picMkLst>
            <pc:docMk/>
            <pc:sldMk cId="1683654033" sldId="287"/>
            <ac:picMk id="8" creationId="{F6FA4839-1146-468C-A333-D5388972AA68}"/>
          </ac:picMkLst>
        </pc:picChg>
        <pc:picChg chg="del">
          <ac:chgData name="Nethravathi S" userId="b30c3150b1c7e5fb" providerId="LiveId" clId="{11BEC843-E8ED-491E-B89B-FB3DCCC39390}" dt="2021-11-26T06:49:29.675" v="2118" actId="478"/>
          <ac:picMkLst>
            <pc:docMk/>
            <pc:sldMk cId="1683654033" sldId="287"/>
            <ac:picMk id="9" creationId="{D563B27E-E68A-486E-B8CD-E8AA1787EC17}"/>
          </ac:picMkLst>
        </pc:picChg>
        <pc:picChg chg="add mod">
          <ac:chgData name="Nethravathi S" userId="b30c3150b1c7e5fb" providerId="LiveId" clId="{11BEC843-E8ED-491E-B89B-FB3DCCC39390}" dt="2021-11-26T06:49:38.422" v="2120" actId="1076"/>
          <ac:picMkLst>
            <pc:docMk/>
            <pc:sldMk cId="1683654033" sldId="287"/>
            <ac:picMk id="19458" creationId="{AD05F7FD-A945-445E-AD53-7248E671CE39}"/>
          </ac:picMkLst>
        </pc:picChg>
      </pc:sldChg>
      <pc:sldChg chg="addSp delSp modSp mod">
        <pc:chgData name="Nethravathi S" userId="b30c3150b1c7e5fb" providerId="LiveId" clId="{11BEC843-E8ED-491E-B89B-FB3DCCC39390}" dt="2021-11-26T07:01:01.039" v="2234" actId="207"/>
        <pc:sldMkLst>
          <pc:docMk/>
          <pc:sldMk cId="2314486488" sldId="288"/>
        </pc:sldMkLst>
        <pc:spChg chg="mod">
          <ac:chgData name="Nethravathi S" userId="b30c3150b1c7e5fb" providerId="LiveId" clId="{11BEC843-E8ED-491E-B89B-FB3DCCC39390}" dt="2021-11-26T06:59:53.473" v="2224" actId="14100"/>
          <ac:spMkLst>
            <pc:docMk/>
            <pc:sldMk cId="2314486488" sldId="288"/>
            <ac:spMk id="2" creationId="{463696C7-F5E6-4E97-8048-1BDD6F7070F5}"/>
          </ac:spMkLst>
        </pc:spChg>
        <pc:spChg chg="mod">
          <ac:chgData name="Nethravathi S" userId="b30c3150b1c7e5fb" providerId="LiveId" clId="{11BEC843-E8ED-491E-B89B-FB3DCCC39390}" dt="2021-11-26T07:01:01.039" v="2234" actId="207"/>
          <ac:spMkLst>
            <pc:docMk/>
            <pc:sldMk cId="2314486488" sldId="288"/>
            <ac:spMk id="14" creationId="{61703DAB-4426-4BC7-ACA5-E6FBEBC092B1}"/>
          </ac:spMkLst>
        </pc:spChg>
        <pc:picChg chg="add del mod">
          <ac:chgData name="Nethravathi S" userId="b30c3150b1c7e5fb" providerId="LiveId" clId="{11BEC843-E8ED-491E-B89B-FB3DCCC39390}" dt="2021-11-26T06:58:07.403" v="2214" actId="478"/>
          <ac:picMkLst>
            <pc:docMk/>
            <pc:sldMk cId="2314486488" sldId="288"/>
            <ac:picMk id="4" creationId="{4E6200E8-9731-4966-B135-89419FC749BD}"/>
          </ac:picMkLst>
        </pc:picChg>
        <pc:picChg chg="del">
          <ac:chgData name="Nethravathi S" userId="b30c3150b1c7e5fb" providerId="LiveId" clId="{11BEC843-E8ED-491E-B89B-FB3DCCC39390}" dt="2021-11-26T06:57:16.779" v="2211" actId="478"/>
          <ac:picMkLst>
            <pc:docMk/>
            <pc:sldMk cId="2314486488" sldId="288"/>
            <ac:picMk id="6" creationId="{5476D2C3-4513-479D-87E9-55D426134E02}"/>
          </ac:picMkLst>
        </pc:picChg>
        <pc:picChg chg="del">
          <ac:chgData name="Nethravathi S" userId="b30c3150b1c7e5fb" providerId="LiveId" clId="{11BEC843-E8ED-491E-B89B-FB3DCCC39390}" dt="2021-11-26T06:58:59.570" v="2217" actId="478"/>
          <ac:picMkLst>
            <pc:docMk/>
            <pc:sldMk cId="2314486488" sldId="288"/>
            <ac:picMk id="7" creationId="{DFA92C22-4802-4B25-8671-08738B654F0C}"/>
          </ac:picMkLst>
        </pc:picChg>
        <pc:picChg chg="add mod">
          <ac:chgData name="Nethravathi S" userId="b30c3150b1c7e5fb" providerId="LiveId" clId="{11BEC843-E8ED-491E-B89B-FB3DCCC39390}" dt="2021-11-26T07:00:08.515" v="2228" actId="14100"/>
          <ac:picMkLst>
            <pc:docMk/>
            <pc:sldMk cId="2314486488" sldId="288"/>
            <ac:picMk id="8" creationId="{AF561BC9-B25F-4B50-B038-03B74EB5C3FD}"/>
          </ac:picMkLst>
        </pc:picChg>
        <pc:picChg chg="add mod">
          <ac:chgData name="Nethravathi S" userId="b30c3150b1c7e5fb" providerId="LiveId" clId="{11BEC843-E8ED-491E-B89B-FB3DCCC39390}" dt="2021-11-26T07:00:02.191" v="2226" actId="1076"/>
          <ac:picMkLst>
            <pc:docMk/>
            <pc:sldMk cId="2314486488" sldId="288"/>
            <ac:picMk id="20482" creationId="{187BA9F3-6DAA-4FB8-B402-651E3E2CF450}"/>
          </ac:picMkLst>
        </pc:picChg>
      </pc:sldChg>
      <pc:sldChg chg="addSp delSp modSp add del mod">
        <pc:chgData name="Nethravathi S" userId="b30c3150b1c7e5fb" providerId="LiveId" clId="{11BEC843-E8ED-491E-B89B-FB3DCCC39390}" dt="2021-11-26T07:03:29.250" v="2259" actId="207"/>
        <pc:sldMkLst>
          <pc:docMk/>
          <pc:sldMk cId="1349717493" sldId="290"/>
        </pc:sldMkLst>
        <pc:spChg chg="mod">
          <ac:chgData name="Nethravathi S" userId="b30c3150b1c7e5fb" providerId="LiveId" clId="{11BEC843-E8ED-491E-B89B-FB3DCCC39390}" dt="2021-11-26T07:01:12.966" v="2235" actId="207"/>
          <ac:spMkLst>
            <pc:docMk/>
            <pc:sldMk cId="1349717493" sldId="290"/>
            <ac:spMk id="2" creationId="{BE843D91-BDF6-4929-9F3E-19F94785A169}"/>
          </ac:spMkLst>
        </pc:spChg>
        <pc:spChg chg="mod">
          <ac:chgData name="Nethravathi S" userId="b30c3150b1c7e5fb" providerId="LiveId" clId="{11BEC843-E8ED-491E-B89B-FB3DCCC39390}" dt="2021-11-26T07:03:29.250" v="2259" actId="207"/>
          <ac:spMkLst>
            <pc:docMk/>
            <pc:sldMk cId="1349717493" sldId="290"/>
            <ac:spMk id="6" creationId="{335AF64E-3883-400A-89DB-17929A801B52}"/>
          </ac:spMkLst>
        </pc:spChg>
        <pc:picChg chg="del">
          <ac:chgData name="Nethravathi S" userId="b30c3150b1c7e5fb" providerId="LiveId" clId="{11BEC843-E8ED-491E-B89B-FB3DCCC39390}" dt="2021-11-26T07:01:42.200" v="2238" actId="478"/>
          <ac:picMkLst>
            <pc:docMk/>
            <pc:sldMk cId="1349717493" sldId="290"/>
            <ac:picMk id="5" creationId="{FD87E2B7-4B00-44A8-8442-CA2FC8A0EABE}"/>
          </ac:picMkLst>
        </pc:picChg>
        <pc:picChg chg="del">
          <ac:chgData name="Nethravathi S" userId="b30c3150b1c7e5fb" providerId="LiveId" clId="{11BEC843-E8ED-491E-B89B-FB3DCCC39390}" dt="2021-11-26T07:01:51.441" v="2241" actId="478"/>
          <ac:picMkLst>
            <pc:docMk/>
            <pc:sldMk cId="1349717493" sldId="290"/>
            <ac:picMk id="7" creationId="{D43AA705-1CD1-4EF9-B36C-22F317AF328E}"/>
          </ac:picMkLst>
        </pc:picChg>
        <pc:picChg chg="del">
          <ac:chgData name="Nethravathi S" userId="b30c3150b1c7e5fb" providerId="LiveId" clId="{11BEC843-E8ED-491E-B89B-FB3DCCC39390}" dt="2021-11-26T07:02:12.279" v="2246" actId="478"/>
          <ac:picMkLst>
            <pc:docMk/>
            <pc:sldMk cId="1349717493" sldId="290"/>
            <ac:picMk id="8" creationId="{7BBBA6B8-A93E-4E86-BBF6-79C485298D7A}"/>
          </ac:picMkLst>
        </pc:picChg>
        <pc:picChg chg="add mod">
          <ac:chgData name="Nethravathi S" userId="b30c3150b1c7e5fb" providerId="LiveId" clId="{11BEC843-E8ED-491E-B89B-FB3DCCC39390}" dt="2021-11-26T07:02:24.378" v="2252" actId="1076"/>
          <ac:picMkLst>
            <pc:docMk/>
            <pc:sldMk cId="1349717493" sldId="290"/>
            <ac:picMk id="9" creationId="{02715F94-84DF-40AE-9227-D62DAA821A4B}"/>
          </ac:picMkLst>
        </pc:picChg>
        <pc:picChg chg="add mod">
          <ac:chgData name="Nethravathi S" userId="b30c3150b1c7e5fb" providerId="LiveId" clId="{11BEC843-E8ED-491E-B89B-FB3DCCC39390}" dt="2021-11-26T07:02:23.976" v="2251" actId="1076"/>
          <ac:picMkLst>
            <pc:docMk/>
            <pc:sldMk cId="1349717493" sldId="290"/>
            <ac:picMk id="10" creationId="{97BA5A6B-541B-4298-BF0A-AEF742B9F92A}"/>
          </ac:picMkLst>
        </pc:picChg>
        <pc:picChg chg="add mod">
          <ac:chgData name="Nethravathi S" userId="b30c3150b1c7e5fb" providerId="LiveId" clId="{11BEC843-E8ED-491E-B89B-FB3DCCC39390}" dt="2021-11-26T07:02:37.587" v="2255" actId="1076"/>
          <ac:picMkLst>
            <pc:docMk/>
            <pc:sldMk cId="1349717493" sldId="290"/>
            <ac:picMk id="11" creationId="{83E7125D-07D8-4E7B-99AF-B827E48904E8}"/>
          </ac:picMkLst>
        </pc:picChg>
      </pc:sldChg>
      <pc:sldChg chg="addSp delSp modSp mod">
        <pc:chgData name="Nethravathi S" userId="b30c3150b1c7e5fb" providerId="LiveId" clId="{11BEC843-E8ED-491E-B89B-FB3DCCC39390}" dt="2021-11-26T06:57:04.105" v="2209" actId="207"/>
        <pc:sldMkLst>
          <pc:docMk/>
          <pc:sldMk cId="483632209" sldId="291"/>
        </pc:sldMkLst>
        <pc:spChg chg="mod">
          <ac:chgData name="Nethravathi S" userId="b30c3150b1c7e5fb" providerId="LiveId" clId="{11BEC843-E8ED-491E-B89B-FB3DCCC39390}" dt="2021-11-26T06:57:04.105" v="2209" actId="207"/>
          <ac:spMkLst>
            <pc:docMk/>
            <pc:sldMk cId="483632209" sldId="291"/>
            <ac:spMk id="2" creationId="{6F28503F-47D7-4C3D-90B3-9B05A048A531}"/>
          </ac:spMkLst>
        </pc:spChg>
        <pc:spChg chg="mod">
          <ac:chgData name="Nethravathi S" userId="b30c3150b1c7e5fb" providerId="LiveId" clId="{11BEC843-E8ED-491E-B89B-FB3DCCC39390}" dt="2021-11-26T06:56:05.132" v="2194"/>
          <ac:spMkLst>
            <pc:docMk/>
            <pc:sldMk cId="483632209" sldId="291"/>
            <ac:spMk id="5" creationId="{B73797E5-B205-43D7-88E6-FEC43CF0D445}"/>
          </ac:spMkLst>
        </pc:spChg>
        <pc:spChg chg="mod">
          <ac:chgData name="Nethravathi S" userId="b30c3150b1c7e5fb" providerId="LiveId" clId="{11BEC843-E8ED-491E-B89B-FB3DCCC39390}" dt="2021-11-26T06:56:44.300" v="2208" actId="207"/>
          <ac:spMkLst>
            <pc:docMk/>
            <pc:sldMk cId="483632209" sldId="291"/>
            <ac:spMk id="12" creationId="{0A2917FC-1E13-432F-8656-13A7DE7CFD80}"/>
          </ac:spMkLst>
        </pc:spChg>
        <pc:picChg chg="del">
          <ac:chgData name="Nethravathi S" userId="b30c3150b1c7e5fb" providerId="LiveId" clId="{11BEC843-E8ED-491E-B89B-FB3DCCC39390}" dt="2021-11-26T06:54:25.104" v="2179" actId="478"/>
          <ac:picMkLst>
            <pc:docMk/>
            <pc:sldMk cId="483632209" sldId="291"/>
            <ac:picMk id="6" creationId="{8C9FEECC-CE39-41C7-8E6C-3286D3E792ED}"/>
          </ac:picMkLst>
        </pc:picChg>
        <pc:picChg chg="del">
          <ac:chgData name="Nethravathi S" userId="b30c3150b1c7e5fb" providerId="LiveId" clId="{11BEC843-E8ED-491E-B89B-FB3DCCC39390}" dt="2021-11-26T06:54:26.762" v="2180" actId="478"/>
          <ac:picMkLst>
            <pc:docMk/>
            <pc:sldMk cId="483632209" sldId="291"/>
            <ac:picMk id="8" creationId="{DF846B3E-9DEE-49FB-AF91-60A2C7A13786}"/>
          </ac:picMkLst>
        </pc:picChg>
        <pc:picChg chg="add mod">
          <ac:chgData name="Nethravathi S" userId="b30c3150b1c7e5fb" providerId="LiveId" clId="{11BEC843-E8ED-491E-B89B-FB3DCCC39390}" dt="2021-11-26T06:55:50.424" v="2192" actId="1076"/>
          <ac:picMkLst>
            <pc:docMk/>
            <pc:sldMk cId="483632209" sldId="291"/>
            <ac:picMk id="9" creationId="{C9F822A7-FF24-4716-AE84-41BF65787604}"/>
          </ac:picMkLst>
        </pc:picChg>
        <pc:picChg chg="del">
          <ac:chgData name="Nethravathi S" userId="b30c3150b1c7e5fb" providerId="LiveId" clId="{11BEC843-E8ED-491E-B89B-FB3DCCC39390}" dt="2021-11-26T06:54:28.526" v="2181" actId="478"/>
          <ac:picMkLst>
            <pc:docMk/>
            <pc:sldMk cId="483632209" sldId="291"/>
            <ac:picMk id="10" creationId="{A369410E-EB56-4042-AB64-27C79A5BA4BF}"/>
          </ac:picMkLst>
        </pc:picChg>
        <pc:picChg chg="add mod modCrop">
          <ac:chgData name="Nethravathi S" userId="b30c3150b1c7e5fb" providerId="LiveId" clId="{11BEC843-E8ED-491E-B89B-FB3DCCC39390}" dt="2021-11-26T06:55:47.968" v="2191" actId="1076"/>
          <ac:picMkLst>
            <pc:docMk/>
            <pc:sldMk cId="483632209" sldId="291"/>
            <ac:picMk id="11" creationId="{B4D4A1B0-4FF7-4F44-963E-93A7D4E2057E}"/>
          </ac:picMkLst>
        </pc:picChg>
      </pc:sldChg>
      <pc:sldChg chg="modSp mod">
        <pc:chgData name="Nethravathi S" userId="b30c3150b1c7e5fb" providerId="LiveId" clId="{11BEC843-E8ED-491E-B89B-FB3DCCC39390}" dt="2021-11-26T07:11:10.621" v="2456" actId="20577"/>
        <pc:sldMkLst>
          <pc:docMk/>
          <pc:sldMk cId="939963277" sldId="292"/>
        </pc:sldMkLst>
        <pc:spChg chg="mod">
          <ac:chgData name="Nethravathi S" userId="b30c3150b1c7e5fb" providerId="LiveId" clId="{11BEC843-E8ED-491E-B89B-FB3DCCC39390}" dt="2021-11-26T07:03:43.203" v="2260" actId="207"/>
          <ac:spMkLst>
            <pc:docMk/>
            <pc:sldMk cId="939963277" sldId="292"/>
            <ac:spMk id="2" creationId="{4C2EC50A-C3F5-4186-AE15-237A9EE66BFB}"/>
          </ac:spMkLst>
        </pc:spChg>
        <pc:spChg chg="mod">
          <ac:chgData name="Nethravathi S" userId="b30c3150b1c7e5fb" providerId="LiveId" clId="{11BEC843-E8ED-491E-B89B-FB3DCCC39390}" dt="2021-11-26T07:11:10.621" v="2456" actId="20577"/>
          <ac:spMkLst>
            <pc:docMk/>
            <pc:sldMk cId="939963277" sldId="292"/>
            <ac:spMk id="5" creationId="{91AC236D-8115-48B2-96C1-1E10C662DF27}"/>
          </ac:spMkLst>
        </pc:spChg>
      </pc:sldChg>
      <pc:sldChg chg="modSp mod">
        <pc:chgData name="Nethravathi S" userId="b30c3150b1c7e5fb" providerId="LiveId" clId="{11BEC843-E8ED-491E-B89B-FB3DCCC39390}" dt="2021-11-26T07:12:35.693" v="2481" actId="207"/>
        <pc:sldMkLst>
          <pc:docMk/>
          <pc:sldMk cId="1623556543" sldId="293"/>
        </pc:sldMkLst>
        <pc:spChg chg="mod">
          <ac:chgData name="Nethravathi S" userId="b30c3150b1c7e5fb" providerId="LiveId" clId="{11BEC843-E8ED-491E-B89B-FB3DCCC39390}" dt="2021-11-26T07:12:35.693" v="2481" actId="207"/>
          <ac:spMkLst>
            <pc:docMk/>
            <pc:sldMk cId="1623556543" sldId="293"/>
            <ac:spMk id="2" creationId="{50CC969A-EDE4-4A48-A221-6C0D2CE550F0}"/>
          </ac:spMkLst>
        </pc:spChg>
      </pc:sldChg>
      <pc:sldChg chg="modSp del mod">
        <pc:chgData name="Nethravathi S" userId="b30c3150b1c7e5fb" providerId="LiveId" clId="{11BEC843-E8ED-491E-B89B-FB3DCCC39390}" dt="2021-11-26T05:45:35.723" v="763" actId="47"/>
        <pc:sldMkLst>
          <pc:docMk/>
          <pc:sldMk cId="3048339753" sldId="294"/>
        </pc:sldMkLst>
        <pc:spChg chg="mod">
          <ac:chgData name="Nethravathi S" userId="b30c3150b1c7e5fb" providerId="LiveId" clId="{11BEC843-E8ED-491E-B89B-FB3DCCC39390}" dt="2021-11-26T05:45:33.020" v="762" actId="6549"/>
          <ac:spMkLst>
            <pc:docMk/>
            <pc:sldMk cId="3048339753" sldId="294"/>
            <ac:spMk id="4" creationId="{AE8FDA94-4F5B-442B-9455-02E82ABFBF8C}"/>
          </ac:spMkLst>
        </pc:spChg>
      </pc:sldChg>
      <pc:sldChg chg="modSp mod">
        <pc:chgData name="Nethravathi S" userId="b30c3150b1c7e5fb" providerId="LiveId" clId="{11BEC843-E8ED-491E-B89B-FB3DCCC39390}" dt="2021-11-26T05:46:54.891" v="790" actId="20577"/>
        <pc:sldMkLst>
          <pc:docMk/>
          <pc:sldMk cId="3348068758" sldId="295"/>
        </pc:sldMkLst>
        <pc:spChg chg="mod">
          <ac:chgData name="Nethravathi S" userId="b30c3150b1c7e5fb" providerId="LiveId" clId="{11BEC843-E8ED-491E-B89B-FB3DCCC39390}" dt="2021-11-26T05:45:46.280" v="764" actId="207"/>
          <ac:spMkLst>
            <pc:docMk/>
            <pc:sldMk cId="3348068758" sldId="295"/>
            <ac:spMk id="2" creationId="{2754B69F-4AE5-4E9D-A5BD-51EBB904F2E0}"/>
          </ac:spMkLst>
        </pc:spChg>
        <pc:spChg chg="mod">
          <ac:chgData name="Nethravathi S" userId="b30c3150b1c7e5fb" providerId="LiveId" clId="{11BEC843-E8ED-491E-B89B-FB3DCCC39390}" dt="2021-11-26T05:46:18.977" v="785" actId="20577"/>
          <ac:spMkLst>
            <pc:docMk/>
            <pc:sldMk cId="3348068758" sldId="295"/>
            <ac:spMk id="38" creationId="{A3556F44-E77F-432D-8DDB-9E56E913297E}"/>
          </ac:spMkLst>
        </pc:spChg>
        <pc:spChg chg="mod">
          <ac:chgData name="Nethravathi S" userId="b30c3150b1c7e5fb" providerId="LiveId" clId="{11BEC843-E8ED-491E-B89B-FB3DCCC39390}" dt="2021-11-26T05:46:36.233" v="788" actId="20577"/>
          <ac:spMkLst>
            <pc:docMk/>
            <pc:sldMk cId="3348068758" sldId="295"/>
            <ac:spMk id="42" creationId="{E61F1486-7455-4B20-ACBA-341789C12341}"/>
          </ac:spMkLst>
        </pc:spChg>
        <pc:spChg chg="mod">
          <ac:chgData name="Nethravathi S" userId="b30c3150b1c7e5fb" providerId="LiveId" clId="{11BEC843-E8ED-491E-B89B-FB3DCCC39390}" dt="2021-11-26T05:46:54.891" v="790" actId="20577"/>
          <ac:spMkLst>
            <pc:docMk/>
            <pc:sldMk cId="3348068758" sldId="295"/>
            <ac:spMk id="44" creationId="{D6CE1CB0-D9DF-444E-AA1B-C8386B0906A9}"/>
          </ac:spMkLst>
        </pc:spChg>
      </pc:sldChg>
      <pc:sldChg chg="del">
        <pc:chgData name="Nethravathi S" userId="b30c3150b1c7e5fb" providerId="LiveId" clId="{11BEC843-E8ED-491E-B89B-FB3DCCC39390}" dt="2021-11-26T06:28:23.647" v="1671" actId="47"/>
        <pc:sldMkLst>
          <pc:docMk/>
          <pc:sldMk cId="1722120692" sldId="296"/>
        </pc:sldMkLst>
      </pc:sldChg>
      <pc:sldChg chg="del">
        <pc:chgData name="Nethravathi S" userId="b30c3150b1c7e5fb" providerId="LiveId" clId="{11BEC843-E8ED-491E-B89B-FB3DCCC39390}" dt="2021-11-26T06:52:48.537" v="2146" actId="47"/>
        <pc:sldMkLst>
          <pc:docMk/>
          <pc:sldMk cId="562376032" sldId="297"/>
        </pc:sldMkLst>
      </pc:sldChg>
      <pc:sldChg chg="new del">
        <pc:chgData name="Nethravathi S" userId="b30c3150b1c7e5fb" providerId="LiveId" clId="{11BEC843-E8ED-491E-B89B-FB3DCCC39390}" dt="2021-11-25T16:21:16.213" v="146" actId="680"/>
        <pc:sldMkLst>
          <pc:docMk/>
          <pc:sldMk cId="985095819" sldId="298"/>
        </pc:sldMkLst>
      </pc:sldChg>
      <pc:sldChg chg="addSp delSp modSp new del mod setBg">
        <pc:chgData name="Nethravathi S" userId="b30c3150b1c7e5fb" providerId="LiveId" clId="{11BEC843-E8ED-491E-B89B-FB3DCCC39390}" dt="2021-11-25T16:24:04.392" v="218" actId="680"/>
        <pc:sldMkLst>
          <pc:docMk/>
          <pc:sldMk cId="1013259923" sldId="298"/>
        </pc:sldMkLst>
        <pc:spChg chg="add del mod">
          <ac:chgData name="Nethravathi S" userId="b30c3150b1c7e5fb" providerId="LiveId" clId="{11BEC843-E8ED-491E-B89B-FB3DCCC39390}" dt="2021-11-25T16:24:04.312" v="216" actId="767"/>
          <ac:spMkLst>
            <pc:docMk/>
            <pc:sldMk cId="1013259923" sldId="298"/>
            <ac:spMk id="2" creationId="{C5AF3FC3-859E-42A2-872A-896E4B3AB71B}"/>
          </ac:spMkLst>
        </pc:spChg>
        <pc:spChg chg="add del mod">
          <ac:chgData name="Nethravathi S" userId="b30c3150b1c7e5fb" providerId="LiveId" clId="{11BEC843-E8ED-491E-B89B-FB3DCCC39390}" dt="2021-11-25T16:24:04.144" v="210" actId="767"/>
          <ac:spMkLst>
            <pc:docMk/>
            <pc:sldMk cId="1013259923" sldId="298"/>
            <ac:spMk id="3" creationId="{94D2F850-B529-485B-BFBA-23E19761D22A}"/>
          </ac:spMkLst>
        </pc:spChg>
      </pc:sldChg>
      <pc:sldChg chg="addSp modSp new mod setBg">
        <pc:chgData name="Nethravathi S" userId="b30c3150b1c7e5fb" providerId="LiveId" clId="{11BEC843-E8ED-491E-B89B-FB3DCCC39390}" dt="2021-11-26T07:33:53.880" v="2482" actId="20577"/>
        <pc:sldMkLst>
          <pc:docMk/>
          <pc:sldMk cId="2333234725" sldId="298"/>
        </pc:sldMkLst>
        <pc:spChg chg="add mod">
          <ac:chgData name="Nethravathi S" userId="b30c3150b1c7e5fb" providerId="LiveId" clId="{11BEC843-E8ED-491E-B89B-FB3DCCC39390}" dt="2021-11-25T16:26:39.936" v="238" actId="207"/>
          <ac:spMkLst>
            <pc:docMk/>
            <pc:sldMk cId="2333234725" sldId="298"/>
            <ac:spMk id="3" creationId="{3F30D6E3-9FE8-44C3-BD54-88ADC4DD5AAB}"/>
          </ac:spMkLst>
        </pc:spChg>
        <pc:spChg chg="add mod">
          <ac:chgData name="Nethravathi S" userId="b30c3150b1c7e5fb" providerId="LiveId" clId="{11BEC843-E8ED-491E-B89B-FB3DCCC39390}" dt="2021-11-26T07:33:53.880" v="2482" actId="20577"/>
          <ac:spMkLst>
            <pc:docMk/>
            <pc:sldMk cId="2333234725" sldId="298"/>
            <ac:spMk id="5" creationId="{D47C0CD6-8B38-46E3-A68A-0DE8DC0E3678}"/>
          </ac:spMkLst>
        </pc:spChg>
      </pc:sldChg>
      <pc:sldChg chg="new del">
        <pc:chgData name="Nethravathi S" userId="b30c3150b1c7e5fb" providerId="LiveId" clId="{11BEC843-E8ED-491E-B89B-FB3DCCC39390}" dt="2021-11-25T16:22:11.833" v="156" actId="680"/>
        <pc:sldMkLst>
          <pc:docMk/>
          <pc:sldMk cId="4217262322" sldId="298"/>
        </pc:sldMkLst>
      </pc:sldChg>
      <pc:sldChg chg="new del">
        <pc:chgData name="Nethravathi S" userId="b30c3150b1c7e5fb" providerId="LiveId" clId="{11BEC843-E8ED-491E-B89B-FB3DCCC39390}" dt="2021-11-25T16:24:04.348" v="217" actId="680"/>
        <pc:sldMkLst>
          <pc:docMk/>
          <pc:sldMk cId="3346278780" sldId="299"/>
        </pc:sldMkLst>
      </pc:sldChg>
      <pc:sldChg chg="addSp delSp modSp new mod">
        <pc:chgData name="Nethravathi S" userId="b30c3150b1c7e5fb" providerId="LiveId" clId="{11BEC843-E8ED-491E-B89B-FB3DCCC39390}" dt="2021-11-26T05:25:21.378" v="589" actId="1076"/>
        <pc:sldMkLst>
          <pc:docMk/>
          <pc:sldMk cId="3774294187" sldId="299"/>
        </pc:sldMkLst>
        <pc:spChg chg="add mod">
          <ac:chgData name="Nethravathi S" userId="b30c3150b1c7e5fb" providerId="LiveId" clId="{11BEC843-E8ED-491E-B89B-FB3DCCC39390}" dt="2021-11-25T16:28:26.854" v="249" actId="207"/>
          <ac:spMkLst>
            <pc:docMk/>
            <pc:sldMk cId="3774294187" sldId="299"/>
            <ac:spMk id="3" creationId="{FE04BA83-CB6B-419E-806A-969942DC0486}"/>
          </ac:spMkLst>
        </pc:spChg>
        <pc:spChg chg="add mod">
          <ac:chgData name="Nethravathi S" userId="b30c3150b1c7e5fb" providerId="LiveId" clId="{11BEC843-E8ED-491E-B89B-FB3DCCC39390}" dt="2021-11-26T05:24:58.891" v="584" actId="14100"/>
          <ac:spMkLst>
            <pc:docMk/>
            <pc:sldMk cId="3774294187" sldId="299"/>
            <ac:spMk id="5" creationId="{656867A6-EC31-4FB1-9E9E-170CCB1E5378}"/>
          </ac:spMkLst>
        </pc:spChg>
        <pc:spChg chg="add mod">
          <ac:chgData name="Nethravathi S" userId="b30c3150b1c7e5fb" providerId="LiveId" clId="{11BEC843-E8ED-491E-B89B-FB3DCCC39390}" dt="2021-11-26T05:25:14.211" v="588" actId="14100"/>
          <ac:spMkLst>
            <pc:docMk/>
            <pc:sldMk cId="3774294187" sldId="299"/>
            <ac:spMk id="7" creationId="{0153DECD-EA2A-4102-BC1B-C8E157781AF5}"/>
          </ac:spMkLst>
        </pc:spChg>
        <pc:picChg chg="add del mod">
          <ac:chgData name="Nethravathi S" userId="b30c3150b1c7e5fb" providerId="LiveId" clId="{11BEC843-E8ED-491E-B89B-FB3DCCC39390}" dt="2021-11-26T05:24:15.023" v="571" actId="21"/>
          <ac:picMkLst>
            <pc:docMk/>
            <pc:sldMk cId="3774294187" sldId="299"/>
            <ac:picMk id="4" creationId="{9E9C0825-4626-460A-8C12-BB9D3D7E1139}"/>
          </ac:picMkLst>
        </pc:picChg>
        <pc:picChg chg="add mod">
          <ac:chgData name="Nethravathi S" userId="b30c3150b1c7e5fb" providerId="LiveId" clId="{11BEC843-E8ED-491E-B89B-FB3DCCC39390}" dt="2021-11-26T05:25:21.378" v="589" actId="1076"/>
          <ac:picMkLst>
            <pc:docMk/>
            <pc:sldMk cId="3774294187" sldId="299"/>
            <ac:picMk id="6" creationId="{517356FE-F352-4175-8459-3B82F1855114}"/>
          </ac:picMkLst>
        </pc:picChg>
      </pc:sldChg>
      <pc:sldMasterChg chg="setBg modSldLayout">
        <pc:chgData name="Nethravathi S" userId="b30c3150b1c7e5fb" providerId="LiveId" clId="{11BEC843-E8ED-491E-B89B-FB3DCCC39390}" dt="2021-11-25T16:25:48.012" v="230"/>
        <pc:sldMasterMkLst>
          <pc:docMk/>
          <pc:sldMasterMk cId="2630139651" sldId="2147483648"/>
        </pc:sldMasterMkLst>
        <pc:sldLayoutChg chg="setBg">
          <pc:chgData name="Nethravathi S" userId="b30c3150b1c7e5fb" providerId="LiveId" clId="{11BEC843-E8ED-491E-B89B-FB3DCCC39390}" dt="2021-11-25T16:25:48.012" v="230"/>
          <pc:sldLayoutMkLst>
            <pc:docMk/>
            <pc:sldMasterMk cId="2630139651" sldId="2147483648"/>
            <pc:sldLayoutMk cId="3710714897" sldId="2147483649"/>
          </pc:sldLayoutMkLst>
        </pc:sldLayoutChg>
        <pc:sldLayoutChg chg="setBg">
          <pc:chgData name="Nethravathi S" userId="b30c3150b1c7e5fb" providerId="LiveId" clId="{11BEC843-E8ED-491E-B89B-FB3DCCC39390}" dt="2021-11-25T16:25:48.012" v="230"/>
          <pc:sldLayoutMkLst>
            <pc:docMk/>
            <pc:sldMasterMk cId="2630139651" sldId="2147483648"/>
            <pc:sldLayoutMk cId="32155341" sldId="2147483650"/>
          </pc:sldLayoutMkLst>
        </pc:sldLayoutChg>
        <pc:sldLayoutChg chg="setBg">
          <pc:chgData name="Nethravathi S" userId="b30c3150b1c7e5fb" providerId="LiveId" clId="{11BEC843-E8ED-491E-B89B-FB3DCCC39390}" dt="2021-11-25T16:25:48.012" v="230"/>
          <pc:sldLayoutMkLst>
            <pc:docMk/>
            <pc:sldMasterMk cId="2630139651" sldId="2147483648"/>
            <pc:sldLayoutMk cId="1539418574" sldId="2147483651"/>
          </pc:sldLayoutMkLst>
        </pc:sldLayoutChg>
        <pc:sldLayoutChg chg="setBg">
          <pc:chgData name="Nethravathi S" userId="b30c3150b1c7e5fb" providerId="LiveId" clId="{11BEC843-E8ED-491E-B89B-FB3DCCC39390}" dt="2021-11-25T16:25:48.012" v="230"/>
          <pc:sldLayoutMkLst>
            <pc:docMk/>
            <pc:sldMasterMk cId="2630139651" sldId="2147483648"/>
            <pc:sldLayoutMk cId="472992894" sldId="2147483652"/>
          </pc:sldLayoutMkLst>
        </pc:sldLayoutChg>
        <pc:sldLayoutChg chg="setBg">
          <pc:chgData name="Nethravathi S" userId="b30c3150b1c7e5fb" providerId="LiveId" clId="{11BEC843-E8ED-491E-B89B-FB3DCCC39390}" dt="2021-11-25T16:25:48.012" v="230"/>
          <pc:sldLayoutMkLst>
            <pc:docMk/>
            <pc:sldMasterMk cId="2630139651" sldId="2147483648"/>
            <pc:sldLayoutMk cId="1455946479" sldId="2147483653"/>
          </pc:sldLayoutMkLst>
        </pc:sldLayoutChg>
        <pc:sldLayoutChg chg="setBg">
          <pc:chgData name="Nethravathi S" userId="b30c3150b1c7e5fb" providerId="LiveId" clId="{11BEC843-E8ED-491E-B89B-FB3DCCC39390}" dt="2021-11-25T16:25:48.012" v="230"/>
          <pc:sldLayoutMkLst>
            <pc:docMk/>
            <pc:sldMasterMk cId="2630139651" sldId="2147483648"/>
            <pc:sldLayoutMk cId="434229853" sldId="2147483654"/>
          </pc:sldLayoutMkLst>
        </pc:sldLayoutChg>
        <pc:sldLayoutChg chg="setBg">
          <pc:chgData name="Nethravathi S" userId="b30c3150b1c7e5fb" providerId="LiveId" clId="{11BEC843-E8ED-491E-B89B-FB3DCCC39390}" dt="2021-11-25T16:25:48.012" v="230"/>
          <pc:sldLayoutMkLst>
            <pc:docMk/>
            <pc:sldMasterMk cId="2630139651" sldId="2147483648"/>
            <pc:sldLayoutMk cId="2032875846" sldId="2147483655"/>
          </pc:sldLayoutMkLst>
        </pc:sldLayoutChg>
        <pc:sldLayoutChg chg="setBg">
          <pc:chgData name="Nethravathi S" userId="b30c3150b1c7e5fb" providerId="LiveId" clId="{11BEC843-E8ED-491E-B89B-FB3DCCC39390}" dt="2021-11-25T16:25:48.012" v="230"/>
          <pc:sldLayoutMkLst>
            <pc:docMk/>
            <pc:sldMasterMk cId="2630139651" sldId="2147483648"/>
            <pc:sldLayoutMk cId="2042419359" sldId="2147483656"/>
          </pc:sldLayoutMkLst>
        </pc:sldLayoutChg>
        <pc:sldLayoutChg chg="setBg">
          <pc:chgData name="Nethravathi S" userId="b30c3150b1c7e5fb" providerId="LiveId" clId="{11BEC843-E8ED-491E-B89B-FB3DCCC39390}" dt="2021-11-25T16:25:48.012" v="230"/>
          <pc:sldLayoutMkLst>
            <pc:docMk/>
            <pc:sldMasterMk cId="2630139651" sldId="2147483648"/>
            <pc:sldLayoutMk cId="1783389679" sldId="2147483657"/>
          </pc:sldLayoutMkLst>
        </pc:sldLayoutChg>
        <pc:sldLayoutChg chg="setBg">
          <pc:chgData name="Nethravathi S" userId="b30c3150b1c7e5fb" providerId="LiveId" clId="{11BEC843-E8ED-491E-B89B-FB3DCCC39390}" dt="2021-11-25T16:25:48.012" v="230"/>
          <pc:sldLayoutMkLst>
            <pc:docMk/>
            <pc:sldMasterMk cId="2630139651" sldId="2147483648"/>
            <pc:sldLayoutMk cId="895387777" sldId="2147483658"/>
          </pc:sldLayoutMkLst>
        </pc:sldLayoutChg>
        <pc:sldLayoutChg chg="setBg">
          <pc:chgData name="Nethravathi S" userId="b30c3150b1c7e5fb" providerId="LiveId" clId="{11BEC843-E8ED-491E-B89B-FB3DCCC39390}" dt="2021-11-25T16:25:48.012" v="230"/>
          <pc:sldLayoutMkLst>
            <pc:docMk/>
            <pc:sldMasterMk cId="2630139651" sldId="2147483648"/>
            <pc:sldLayoutMk cId="2006655336"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t>23-07-2022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32</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33</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3B8124-6683-41B0-AAF9-862FE4D03957}" type="datetimeFigureOut">
              <a:rPr lang="en-IN" smtClean="0"/>
              <a:t>23-07-2022</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fld id="{CF2C6506-E204-4C7A-96CD-D9E64D3360BB}" type="slidenum">
              <a:rPr lang="en-IN" smtClean="0"/>
              <a:t>‹#›</a:t>
            </a:fld>
            <a:endParaRPr lang="en-IN"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0464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907597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775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3358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6139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170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988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9854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7657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94450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4803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4732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890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49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939815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324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23-07-2022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303922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3B8124-6683-41B0-AAF9-862FE4D03957}" type="datetimeFigureOut">
              <a:rPr lang="en-IN" smtClean="0"/>
              <a:t>23-07-2022</a:t>
            </a:fld>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3621221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5963F3A-C6AF-48A9-9A00-592DE82137E6}"/>
              </a:ext>
            </a:extLst>
          </p:cNvPr>
          <p:cNvSpPr txBox="1"/>
          <p:nvPr/>
        </p:nvSpPr>
        <p:spPr>
          <a:xfrm>
            <a:off x="0" y="879902"/>
            <a:ext cx="12192000" cy="1723549"/>
          </a:xfrm>
          <a:prstGeom prst="rect">
            <a:avLst/>
          </a:prstGeom>
          <a:noFill/>
        </p:spPr>
        <p:txBody>
          <a:bodyPr wrap="square">
            <a:spAutoFit/>
          </a:bodyPr>
          <a:lstStyle/>
          <a:p>
            <a:pPr algn="ctr"/>
            <a:r>
              <a:rPr lang="en-US" sz="4000" b="1" dirty="0">
                <a:ln/>
                <a:solidFill>
                  <a:srgbClr val="C00000"/>
                </a:solidFill>
                <a:latin typeface="Bookman Old Style" panose="02050604050505020204" pitchFamily="18" charset="0"/>
              </a:rPr>
              <a:t>Presentation on</a:t>
            </a:r>
          </a:p>
          <a:p>
            <a:pPr algn="ctr"/>
            <a:r>
              <a:rPr lang="en-US" sz="4800" b="1" u="sng" dirty="0">
                <a:ln/>
                <a:solidFill>
                  <a:schemeClr val="accent6">
                    <a:lumMod val="50000"/>
                  </a:schemeClr>
                </a:solidFill>
                <a:latin typeface="Bookman Old Style" panose="02050604050505020204" pitchFamily="18" charset="0"/>
              </a:rPr>
              <a:t>Flight Price Prediction</a:t>
            </a:r>
            <a:endParaRPr lang="en-IN" sz="4800" b="1" u="sng" dirty="0">
              <a:ln/>
              <a:solidFill>
                <a:schemeClr val="accent6">
                  <a:lumMod val="50000"/>
                </a:schemeClr>
              </a:solidFill>
              <a:latin typeface="Bookman Old Style" panose="02050604050505020204" pitchFamily="18" charset="0"/>
            </a:endParaRPr>
          </a:p>
          <a:p>
            <a:pPr algn="ctr"/>
            <a:r>
              <a:rPr lang="en-US" sz="1800" b="1" dirty="0">
                <a:ln/>
                <a:solidFill>
                  <a:srgbClr val="C00000"/>
                </a:solidFill>
                <a:latin typeface="Bookman Old Style" panose="02050604050505020204" pitchFamily="18" charset="0"/>
              </a:rPr>
              <a:t> </a:t>
            </a:r>
          </a:p>
        </p:txBody>
      </p:sp>
      <p:sp>
        <p:nvSpPr>
          <p:cNvPr id="6" name="TextBox 5">
            <a:extLst>
              <a:ext uri="{FF2B5EF4-FFF2-40B4-BE49-F238E27FC236}">
                <a16:creationId xmlns:a16="http://schemas.microsoft.com/office/drawing/2014/main" id="{F4CCC374-E49C-4494-A74A-831F58302C49}"/>
              </a:ext>
            </a:extLst>
          </p:cNvPr>
          <p:cNvSpPr txBox="1"/>
          <p:nvPr/>
        </p:nvSpPr>
        <p:spPr>
          <a:xfrm>
            <a:off x="2687376" y="5286631"/>
            <a:ext cx="7117302" cy="584775"/>
          </a:xfrm>
          <a:prstGeom prst="rect">
            <a:avLst/>
          </a:prstGeom>
          <a:noFill/>
        </p:spPr>
        <p:txBody>
          <a:bodyPr wrap="square" rtlCol="0">
            <a:spAutoFit/>
          </a:bodyPr>
          <a:lstStyle/>
          <a:p>
            <a:r>
              <a:rPr lang="en-US" sz="3200" b="1" dirty="0">
                <a:solidFill>
                  <a:schemeClr val="accent6">
                    <a:lumMod val="50000"/>
                  </a:schemeClr>
                </a:solidFill>
                <a:latin typeface="Bookman Old Style" panose="02050604050505020204" pitchFamily="18" charset="0"/>
              </a:rPr>
              <a:t>Presented By: </a:t>
            </a:r>
            <a:r>
              <a:rPr lang="en-US" sz="3200" b="1" dirty="0" smtClean="0">
                <a:solidFill>
                  <a:srgbClr val="C00000"/>
                </a:solidFill>
                <a:latin typeface="Bookman Old Style" panose="02050604050505020204" pitchFamily="18" charset="0"/>
              </a:rPr>
              <a:t>Khushboo Pandey</a:t>
            </a:r>
            <a:endParaRPr lang="en-IN" sz="3200" b="1"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661309"/>
            <a:ext cx="10991461"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Visualization :Univariate Analysis for Numerical Variables</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742949" y="1400175"/>
            <a:ext cx="5105401" cy="4859407"/>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are skewed to right as the mean value in these columns are much greater than the median(50%).</a:t>
            </a: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2052" name="Picture 4">
            <a:extLst>
              <a:ext uri="{FF2B5EF4-FFF2-40B4-BE49-F238E27FC236}">
                <a16:creationId xmlns:a16="http://schemas.microsoft.com/office/drawing/2014/main" id="{B3CA3111-BE3C-4A10-AE46-C55CAD71E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6939" y="1293622"/>
            <a:ext cx="5549673" cy="4694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881898" y="0"/>
            <a:ext cx="10820400" cy="1015663"/>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grpSp>
        <p:nvGrpSpPr>
          <p:cNvPr id="6" name="Group 5">
            <a:extLst>
              <a:ext uri="{FF2B5EF4-FFF2-40B4-BE49-F238E27FC236}">
                <a16:creationId xmlns:a16="http://schemas.microsoft.com/office/drawing/2014/main" id="{9232DCF2-5FD9-4AFE-B05D-BF566B0F48DF}"/>
              </a:ext>
            </a:extLst>
          </p:cNvPr>
          <p:cNvGrpSpPr/>
          <p:nvPr/>
        </p:nvGrpSpPr>
        <p:grpSpPr>
          <a:xfrm>
            <a:off x="685800" y="1104900"/>
            <a:ext cx="10534649" cy="4977295"/>
            <a:chOff x="332528" y="599159"/>
            <a:chExt cx="11559453" cy="6239286"/>
          </a:xfrm>
        </p:grpSpPr>
        <p:pic>
          <p:nvPicPr>
            <p:cNvPr id="4098" name="Picture 2">
              <a:extLst>
                <a:ext uri="{FF2B5EF4-FFF2-40B4-BE49-F238E27FC236}">
                  <a16:creationId xmlns:a16="http://schemas.microsoft.com/office/drawing/2014/main" id="{18E6956D-87C2-4FDE-B049-C380AADC9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28" y="599159"/>
              <a:ext cx="7877175" cy="364807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9DCA64FC-960E-4CD3-98C1-32716AEA2E31}"/>
                </a:ext>
              </a:extLst>
            </p:cNvPr>
            <p:cNvGrpSpPr/>
            <p:nvPr/>
          </p:nvGrpSpPr>
          <p:grpSpPr>
            <a:xfrm>
              <a:off x="547702" y="856334"/>
              <a:ext cx="11344279" cy="5982111"/>
              <a:chOff x="547702" y="856334"/>
              <a:chExt cx="11344279" cy="5982111"/>
            </a:xfrm>
          </p:grpSpPr>
          <p:sp>
            <p:nvSpPr>
              <p:cNvPr id="3" name="TextBox 2">
                <a:extLst>
                  <a:ext uri="{FF2B5EF4-FFF2-40B4-BE49-F238E27FC236}">
                    <a16:creationId xmlns:a16="http://schemas.microsoft.com/office/drawing/2014/main" id="{8F3C7031-7ED9-4406-8AB6-208A323FE67F}"/>
                  </a:ext>
                </a:extLst>
              </p:cNvPr>
              <p:cNvSpPr txBox="1"/>
              <p:nvPr/>
            </p:nvSpPr>
            <p:spPr>
              <a:xfrm>
                <a:off x="8686801" y="4247234"/>
                <a:ext cx="3205180" cy="1969320"/>
              </a:xfrm>
              <a:prstGeom prst="rect">
                <a:avLst/>
              </a:prstGeom>
              <a:noFill/>
            </p:spPr>
            <p:txBody>
              <a:bodyPr wrap="square" rtlCol="0">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Meal_availability</a:t>
                </a:r>
                <a:r>
                  <a:rPr lang="en-US" b="1" i="0" dirty="0">
                    <a:effectLst/>
                    <a:latin typeface="Century" panose="02040604050505020304" pitchFamily="18" charset="0"/>
                  </a:rPr>
                  <a:t>:</a:t>
                </a:r>
                <a:r>
                  <a:rPr lang="en-US" b="0" i="0" dirty="0">
                    <a:effectLst/>
                    <a:latin typeface="Century" panose="02040604050505020304" pitchFamily="18" charset="0"/>
                  </a:rPr>
                  <a:t> Most of the flights providing free meals and only few flights are not providing any meals.</a:t>
                </a:r>
              </a:p>
              <a:p>
                <a:endParaRPr lang="en-IN" dirty="0"/>
              </a:p>
            </p:txBody>
          </p:sp>
          <p:sp>
            <p:nvSpPr>
              <p:cNvPr id="12" name="TextBox 11">
                <a:extLst>
                  <a:ext uri="{FF2B5EF4-FFF2-40B4-BE49-F238E27FC236}">
                    <a16:creationId xmlns:a16="http://schemas.microsoft.com/office/drawing/2014/main" id="{51552E52-C6B9-4825-B201-DD6D8078AAF9}"/>
                  </a:ext>
                </a:extLst>
              </p:cNvPr>
              <p:cNvSpPr txBox="1"/>
              <p:nvPr/>
            </p:nvSpPr>
            <p:spPr>
              <a:xfrm>
                <a:off x="547702" y="4247234"/>
                <a:ext cx="3563287" cy="2591211"/>
              </a:xfrm>
              <a:prstGeom prst="rect">
                <a:avLst/>
              </a:prstGeom>
              <a:noFill/>
            </p:spPr>
            <p:txBody>
              <a:bodyPr wrap="square">
                <a:spAutoFit/>
              </a:bodyPr>
              <a:lstStyle/>
              <a:p>
                <a:pPr marL="285750" indent="-285750" algn="just">
                  <a:buFont typeface="Wingdings" panose="05000000000000000000" pitchFamily="2" charset="2"/>
                  <a:buChar char="§"/>
                </a:pPr>
                <a:r>
                  <a:rPr lang="en-US" b="1" i="0" dirty="0">
                    <a:effectLst/>
                    <a:latin typeface="Century" panose="02040604050505020304" pitchFamily="18" charset="0"/>
                  </a:rPr>
                  <a:t>Airline:</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flights are very less.</a:t>
                </a:r>
              </a:p>
            </p:txBody>
          </p:sp>
          <p:sp>
            <p:nvSpPr>
              <p:cNvPr id="14" name="TextBox 13">
                <a:extLst>
                  <a:ext uri="{FF2B5EF4-FFF2-40B4-BE49-F238E27FC236}">
                    <a16:creationId xmlns:a16="http://schemas.microsoft.com/office/drawing/2014/main" id="{AEFA827A-2BD9-479C-BC4D-8213FC644889}"/>
                  </a:ext>
                </a:extLst>
              </p:cNvPr>
              <p:cNvSpPr txBox="1"/>
              <p:nvPr/>
            </p:nvSpPr>
            <p:spPr>
              <a:xfrm>
                <a:off x="4588087" y="4247234"/>
                <a:ext cx="3880574" cy="2591211"/>
              </a:xfrm>
              <a:prstGeom prst="rect">
                <a:avLst/>
              </a:prstGeom>
              <a:noFill/>
            </p:spPr>
            <p:txBody>
              <a:bodyPr wrap="square">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Number_of_stops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64% of the flights have only 1 stop during the journey and some of the flights (20.6%) have 2 stops where only few flights have 3 and 4 stops.</a:t>
                </a:r>
              </a:p>
            </p:txBody>
          </p:sp>
          <p:pic>
            <p:nvPicPr>
              <p:cNvPr id="4100" name="Picture 4">
                <a:extLst>
                  <a:ext uri="{FF2B5EF4-FFF2-40B4-BE49-F238E27FC236}">
                    <a16:creationId xmlns:a16="http://schemas.microsoft.com/office/drawing/2014/main" id="{CC128678-D5F1-4290-9D5F-0897D33F8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506" y="856334"/>
                <a:ext cx="3419475" cy="3390900"/>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33367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0" y="0"/>
            <a:ext cx="12191999"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Jaipur, Kolkata and Bangalore. Only few flights are from Hyderabad.</a:t>
            </a:r>
          </a:p>
        </p:txBody>
      </p:sp>
      <p:sp>
        <p:nvSpPr>
          <p:cNvPr id="14" name="TextBox 13">
            <a:extLst>
              <a:ext uri="{FF2B5EF4-FFF2-40B4-BE49-F238E27FC236}">
                <a16:creationId xmlns:a16="http://schemas.microsoft.com/office/drawing/2014/main" id="{530982B8-4305-4C0D-857F-F279A58E6A99}"/>
              </a:ext>
            </a:extLst>
          </p:cNvPr>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Lucknow, New Delhi and Kolkata. Only few flights are travelling to Hyderabad.</a:t>
            </a:r>
          </a:p>
        </p:txBody>
      </p:sp>
      <p:pic>
        <p:nvPicPr>
          <p:cNvPr id="5122" name="Picture 2">
            <a:extLst>
              <a:ext uri="{FF2B5EF4-FFF2-40B4-BE49-F238E27FC236}">
                <a16:creationId xmlns:a16="http://schemas.microsoft.com/office/drawing/2014/main" id="{33C6B39A-E5D8-4341-AF2B-D11D28DE0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8" y="777738"/>
            <a:ext cx="84867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1" y="0"/>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id="{F6BDDA2A-6F3E-4B81-A53A-98EC6D810421}"/>
              </a:ext>
            </a:extLst>
          </p:cNvPr>
          <p:cNvSpPr txBox="1"/>
          <p:nvPr/>
        </p:nvSpPr>
        <p:spPr>
          <a:xfrm>
            <a:off x="762000" y="3604496"/>
            <a:ext cx="10668000" cy="2585323"/>
          </a:xfrm>
          <a:prstGeom prst="rect">
            <a:avLst/>
          </a:prstGeom>
          <a:noFill/>
        </p:spPr>
        <p:txBody>
          <a:bodyPr wrap="square">
            <a:spAutoFit/>
          </a:bodyPr>
          <a:lstStyle/>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ü"/>
            </a:pPr>
            <a:r>
              <a:rPr lang="en-US" b="1" i="0" dirty="0">
                <a:effectLst/>
                <a:latin typeface="Century" panose="02040604050505020304" pitchFamily="18" charset="0"/>
              </a:rPr>
              <a:t>Airline vs Price:</a:t>
            </a:r>
            <a:r>
              <a:rPr lang="en-US" b="0" i="0" dirty="0">
                <a:effectLst/>
                <a:latin typeface="Century" panose="02040604050505020304" pitchFamily="18" charset="0"/>
              </a:rPr>
              <a:t> From the bar plot we can notice "Vistara" and "Air India" airlines have highest ticket prices compared to other airlines.</a:t>
            </a:r>
          </a:p>
          <a:p>
            <a:pPr marL="285750" indent="-285750" algn="just">
              <a:buFont typeface="Wingdings" panose="05000000000000000000" pitchFamily="2" charset="2"/>
              <a:buChar char="ü"/>
            </a:pPr>
            <a:r>
              <a:rPr lang="en-US" b="1" i="0" dirty="0" err="1">
                <a:effectLst/>
                <a:latin typeface="Century" panose="02040604050505020304" pitchFamily="18" charset="0"/>
              </a:rPr>
              <a:t>Number_of_stops</a:t>
            </a:r>
            <a:r>
              <a:rPr lang="en-US" b="1" i="0" dirty="0">
                <a:effectLst/>
                <a:latin typeface="Century" panose="02040604050505020304" pitchFamily="18" charset="0"/>
              </a:rPr>
              <a:t> vs Price:</a:t>
            </a:r>
            <a:r>
              <a:rPr lang="en-US" b="0" i="0" dirty="0">
                <a:effectLst/>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a:p>
            <a:pPr marL="285750" indent="-285750" algn="just">
              <a:buFont typeface="Wingdings" panose="05000000000000000000" pitchFamily="2" charset="2"/>
              <a:buChar char="ü"/>
            </a:pPr>
            <a:r>
              <a:rPr lang="en-US" b="1" i="0" dirty="0" err="1">
                <a:effectLst/>
                <a:latin typeface="Century" panose="02040604050505020304" pitchFamily="18" charset="0"/>
              </a:rPr>
              <a:t>Meal_availability</a:t>
            </a:r>
            <a:r>
              <a:rPr lang="en-US" b="1" i="0" dirty="0">
                <a:effectLst/>
                <a:latin typeface="Century" panose="02040604050505020304" pitchFamily="18" charset="0"/>
              </a:rPr>
              <a:t> vs Price:</a:t>
            </a:r>
            <a:r>
              <a:rPr lang="en-US" b="0" i="0" dirty="0">
                <a:effectLst/>
                <a:latin typeface="Century" panose="02040604050505020304" pitchFamily="18" charset="0"/>
              </a:rPr>
              <a:t> The boxplot shows the flights having Free meal facility have high ticket prices.</a:t>
            </a:r>
          </a:p>
        </p:txBody>
      </p:sp>
      <p:grpSp>
        <p:nvGrpSpPr>
          <p:cNvPr id="2" name="Group 1">
            <a:extLst>
              <a:ext uri="{FF2B5EF4-FFF2-40B4-BE49-F238E27FC236}">
                <a16:creationId xmlns:a16="http://schemas.microsoft.com/office/drawing/2014/main" id="{3CC86E19-2F84-4BB9-84CD-1AF4BB4A87B9}"/>
              </a:ext>
            </a:extLst>
          </p:cNvPr>
          <p:cNvGrpSpPr/>
          <p:nvPr/>
        </p:nvGrpSpPr>
        <p:grpSpPr>
          <a:xfrm>
            <a:off x="762000" y="743488"/>
            <a:ext cx="10325099" cy="2861007"/>
            <a:chOff x="1" y="796593"/>
            <a:chExt cx="12191999" cy="3518232"/>
          </a:xfrm>
        </p:grpSpPr>
        <p:pic>
          <p:nvPicPr>
            <p:cNvPr id="6146" name="Picture 2">
              <a:extLst>
                <a:ext uri="{FF2B5EF4-FFF2-40B4-BE49-F238E27FC236}">
                  <a16:creationId xmlns:a16="http://schemas.microsoft.com/office/drawing/2014/main" id="{5706C07F-629F-4719-8508-D4057FA78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96593"/>
              <a:ext cx="7886700" cy="351823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4F3E21F-B2FC-4533-BB95-76350109B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6701" y="796593"/>
              <a:ext cx="4305299" cy="33718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5809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0" y="-3499"/>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grpSp>
        <p:nvGrpSpPr>
          <p:cNvPr id="2" name="Group 1">
            <a:extLst>
              <a:ext uri="{FF2B5EF4-FFF2-40B4-BE49-F238E27FC236}">
                <a16:creationId xmlns:a16="http://schemas.microsoft.com/office/drawing/2014/main" id="{5294E658-00B7-4CFC-B773-D1AE3940BAC3}"/>
              </a:ext>
            </a:extLst>
          </p:cNvPr>
          <p:cNvGrpSpPr/>
          <p:nvPr/>
        </p:nvGrpSpPr>
        <p:grpSpPr>
          <a:xfrm>
            <a:off x="838200" y="721949"/>
            <a:ext cx="10591800" cy="5431201"/>
            <a:chOff x="413657" y="721949"/>
            <a:chExt cx="11364686" cy="5637808"/>
          </a:xfrm>
        </p:grpSpPr>
        <p:sp>
          <p:nvSpPr>
            <p:cNvPr id="11" name="TextBox 10">
              <a:extLst>
                <a:ext uri="{FF2B5EF4-FFF2-40B4-BE49-F238E27FC236}">
                  <a16:creationId xmlns:a16="http://schemas.microsoft.com/office/drawing/2014/main" id="{1AEF5FB7-6BC3-41D2-BD88-7572E3F3216B}"/>
                </a:ext>
              </a:extLst>
            </p:cNvPr>
            <p:cNvSpPr txBox="1"/>
            <p:nvPr/>
          </p:nvSpPr>
          <p:spPr>
            <a:xfrm>
              <a:off x="413657" y="5159428"/>
              <a:ext cx="5682342" cy="1200329"/>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Source vs Price:</a:t>
              </a:r>
              <a:r>
                <a:rPr lang="en-US" b="0" i="0" dirty="0">
                  <a:effectLst/>
                  <a:latin typeface="Century" panose="02040604050505020304" pitchFamily="18" charset="0"/>
                </a:rPr>
                <a:t> From the box plot we can observe the flights from Kolkata are having somewhat higher prices compared to other sources.</a:t>
              </a:r>
            </a:p>
          </p:txBody>
        </p:sp>
        <p:sp>
          <p:nvSpPr>
            <p:cNvPr id="13" name="TextBox 12">
              <a:extLst>
                <a:ext uri="{FF2B5EF4-FFF2-40B4-BE49-F238E27FC236}">
                  <a16:creationId xmlns:a16="http://schemas.microsoft.com/office/drawing/2014/main" id="{348191B9-4F10-4C43-A055-366776070F5E}"/>
                </a:ext>
              </a:extLst>
            </p:cNvPr>
            <p:cNvSpPr txBox="1"/>
            <p:nvPr/>
          </p:nvSpPr>
          <p:spPr>
            <a:xfrm>
              <a:off x="6419850" y="5159428"/>
              <a:ext cx="5358493" cy="923330"/>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Destination vs Price:</a:t>
              </a:r>
              <a:r>
                <a:rPr lang="en-US" b="0" i="0" dirty="0">
                  <a:effectLst/>
                  <a:latin typeface="Century" panose="02040604050505020304" pitchFamily="18" charset="0"/>
                </a:rPr>
                <a:t> From the boxen plot we can notice that the flights travelling to Goa have higher flight ticket prices.</a:t>
              </a:r>
            </a:p>
          </p:txBody>
        </p:sp>
        <p:pic>
          <p:nvPicPr>
            <p:cNvPr id="7170" name="Picture 2">
              <a:extLst>
                <a:ext uri="{FF2B5EF4-FFF2-40B4-BE49-F238E27FC236}">
                  <a16:creationId xmlns:a16="http://schemas.microsoft.com/office/drawing/2014/main" id="{4CDB2104-335C-4786-8DD0-4F3708F9F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721949"/>
              <a:ext cx="10201275" cy="43719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3107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0" y="-41599"/>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8194" name="Picture 2">
            <a:extLst>
              <a:ext uri="{FF2B5EF4-FFF2-40B4-BE49-F238E27FC236}">
                <a16:creationId xmlns:a16="http://schemas.microsoft.com/office/drawing/2014/main" id="{FFD6776B-0691-4281-A216-F36945009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289" y="942657"/>
            <a:ext cx="6608433" cy="513429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091AB1-D012-4717-ADB5-FB1A6C34856A}"/>
              </a:ext>
            </a:extLst>
          </p:cNvPr>
          <p:cNvSpPr txBox="1"/>
          <p:nvPr/>
        </p:nvSpPr>
        <p:spPr>
          <a:xfrm>
            <a:off x="729257" y="1150662"/>
            <a:ext cx="3669050" cy="5134292"/>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Departure_Hour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Departure_Min</a:t>
            </a:r>
            <a:r>
              <a:rPr lang="en-US" b="1" i="0" dirty="0">
                <a:effectLst/>
                <a:latin typeface="Century" panose="02040604050505020304" pitchFamily="18" charset="0"/>
              </a:rPr>
              <a:t> vs Price:</a:t>
            </a:r>
            <a:r>
              <a:rPr lang="en-US" b="0" i="0" dirty="0">
                <a:effectLst/>
                <a:latin typeface="Century" panose="02040604050505020304" pitchFamily="18" charset="0"/>
              </a:rPr>
              <a:t> The boxen plot and line plot gives there is no significant difference between price and departure min.</a:t>
            </a:r>
          </a:p>
        </p:txBody>
      </p:sp>
    </p:spTree>
    <p:extLst>
      <p:ext uri="{BB962C8B-B14F-4D97-AF65-F5344CB8AC3E}">
        <p14:creationId xmlns:p14="http://schemas.microsoft.com/office/powerpoint/2010/main" val="201467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9218" name="Picture 2">
            <a:extLst>
              <a:ext uri="{FF2B5EF4-FFF2-40B4-BE49-F238E27FC236}">
                <a16:creationId xmlns:a16="http://schemas.microsoft.com/office/drawing/2014/main" id="{B3F06DED-3EA8-4F2F-B96B-6983F12DF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9225" y="472035"/>
            <a:ext cx="6257925" cy="528177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92D7DB-16D4-48F3-B3EC-B982786A1586}"/>
              </a:ext>
            </a:extLst>
          </p:cNvPr>
          <p:cNvSpPr txBox="1"/>
          <p:nvPr/>
        </p:nvSpPr>
        <p:spPr>
          <a:xfrm>
            <a:off x="895350" y="952500"/>
            <a:ext cx="4114800" cy="480131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Arrival_Hour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a:t>
            </a:r>
            <a:r>
              <a:rPr lang="en-US" b="0" i="0" dirty="0" err="1">
                <a:effectLst/>
                <a:latin typeface="Century" panose="02040604050505020304" pitchFamily="18" charset="0"/>
              </a:rPr>
              <a:t>conlude</a:t>
            </a:r>
            <a:r>
              <a:rPr lang="en-US" b="0" i="0" dirty="0">
                <a:effectLst/>
                <a:latin typeface="Century" panose="02040604050505020304" pitchFamily="18" charset="0"/>
              </a:rPr>
              <a:t> this column has some positive correlation with price.</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Arrival_Min</a:t>
            </a:r>
            <a:r>
              <a:rPr lang="en-US" b="1" i="0" dirty="0">
                <a:effectLst/>
                <a:latin typeface="Century" panose="02040604050505020304" pitchFamily="18" charset="0"/>
              </a:rPr>
              <a:t> vs Price:</a:t>
            </a:r>
            <a:r>
              <a:rPr lang="en-US" b="0" i="0" dirty="0">
                <a:effectLst/>
                <a:latin typeface="Century" panose="02040604050505020304" pitchFamily="18" charset="0"/>
              </a:rPr>
              <a:t> There is no significant difference between this feature and price. We can say flight ticket prices are not much dependent on the </a:t>
            </a:r>
            <a:r>
              <a:rPr lang="en-US" b="0" i="0" dirty="0" err="1">
                <a:effectLst/>
                <a:latin typeface="Century" panose="02040604050505020304" pitchFamily="18" charset="0"/>
              </a:rPr>
              <a:t>Arrival_min</a:t>
            </a:r>
            <a:r>
              <a:rPr lang="en-US" b="0" i="0" dirty="0">
                <a:effectLst/>
                <a:latin typeface="Century" panose="02040604050505020304" pitchFamily="18" charset="0"/>
              </a:rPr>
              <a:t>.</a:t>
            </a:r>
          </a:p>
        </p:txBody>
      </p:sp>
    </p:spTree>
    <p:extLst>
      <p:ext uri="{BB962C8B-B14F-4D97-AF65-F5344CB8AC3E}">
        <p14:creationId xmlns:p14="http://schemas.microsoft.com/office/powerpoint/2010/main" val="414798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0" y="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0242" name="Picture 2">
            <a:extLst>
              <a:ext uri="{FF2B5EF4-FFF2-40B4-BE49-F238E27FC236}">
                <a16:creationId xmlns:a16="http://schemas.microsoft.com/office/drawing/2014/main" id="{709CFC57-DE3A-4495-8262-08F98C219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732263"/>
            <a:ext cx="4038600" cy="307246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1DF7742-B27C-4D81-A936-6912D9AC3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480" y="732263"/>
            <a:ext cx="6516670" cy="28750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C31BC7-502D-4EF4-BF88-7E4DCABF9B1A}"/>
              </a:ext>
            </a:extLst>
          </p:cNvPr>
          <p:cNvSpPr txBox="1"/>
          <p:nvPr/>
        </p:nvSpPr>
        <p:spPr>
          <a:xfrm>
            <a:off x="400050" y="4049672"/>
            <a:ext cx="4570430" cy="1754326"/>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Duration vs Price:</a:t>
            </a:r>
            <a:r>
              <a:rPr lang="en-US" b="0" i="0" dirty="0">
                <a:effectLst/>
                <a:latin typeface="Century" panose="02040604050505020304" pitchFamily="18" charset="0"/>
              </a:rPr>
              <a:t> From the reg plot we can observe some positive linear relation between Duration and Price. Flights having 1-12 hours of duration, they have ticket price of around 15000.</a:t>
            </a:r>
          </a:p>
        </p:txBody>
      </p:sp>
      <p:sp>
        <p:nvSpPr>
          <p:cNvPr id="10" name="TextBox 9">
            <a:extLst>
              <a:ext uri="{FF2B5EF4-FFF2-40B4-BE49-F238E27FC236}">
                <a16:creationId xmlns:a16="http://schemas.microsoft.com/office/drawing/2014/main" id="{E63DAD10-D2AE-46A2-8B21-D37D0F100710}"/>
              </a:ext>
            </a:extLst>
          </p:cNvPr>
          <p:cNvSpPr txBox="1"/>
          <p:nvPr/>
        </p:nvSpPr>
        <p:spPr>
          <a:xfrm>
            <a:off x="5429250" y="3804733"/>
            <a:ext cx="5848350" cy="1754326"/>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Airline:</a:t>
            </a:r>
            <a:r>
              <a:rPr lang="en-US" b="0" i="0" dirty="0">
                <a:effectLst/>
                <a:latin typeface="Century" panose="02040604050505020304" pitchFamily="18" charset="0"/>
              </a:rPr>
              <a:t> The plot showing the region wise count of airlines which tells us that Jaipur source is not having Vistara flights and it has Air India flights in higher count compared to other sources. Other sources have Air India, Vistara and Indigo flights with higher count.</a:t>
            </a:r>
          </a:p>
        </p:txBody>
      </p:sp>
    </p:spTree>
    <p:extLst>
      <p:ext uri="{BB962C8B-B14F-4D97-AF65-F5344CB8AC3E}">
        <p14:creationId xmlns:p14="http://schemas.microsoft.com/office/powerpoint/2010/main" val="270451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0" y="-59094"/>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1266" name="Picture 2">
            <a:extLst>
              <a:ext uri="{FF2B5EF4-FFF2-40B4-BE49-F238E27FC236}">
                <a16:creationId xmlns:a16="http://schemas.microsoft.com/office/drawing/2014/main" id="{8C688493-8883-40A7-9C4E-400E8BA0B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647304"/>
            <a:ext cx="4505325" cy="36385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13DF3DC9-A0F3-414D-A8FA-79BF89987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75" y="647304"/>
            <a:ext cx="5772150" cy="37147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797B346-8420-4B25-A6E9-B845F601B80F}"/>
              </a:ext>
            </a:extLst>
          </p:cNvPr>
          <p:cNvSpPr txBox="1"/>
          <p:nvPr/>
        </p:nvSpPr>
        <p:spPr>
          <a:xfrm>
            <a:off x="614363" y="4285855"/>
            <a:ext cx="4505325" cy="1754326"/>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Above plot gives the relation between Airline and Departure hour based on Number of stops. Air India and Air Asia flights are departing in the evening and they have less than 4 stops during the journey.</a:t>
            </a:r>
          </a:p>
        </p:txBody>
      </p:sp>
      <p:sp>
        <p:nvSpPr>
          <p:cNvPr id="10" name="TextBox 9">
            <a:extLst>
              <a:ext uri="{FF2B5EF4-FFF2-40B4-BE49-F238E27FC236}">
                <a16:creationId xmlns:a16="http://schemas.microsoft.com/office/drawing/2014/main" id="{7C477996-17F9-4AE6-9850-EB1285DE403E}"/>
              </a:ext>
            </a:extLst>
          </p:cNvPr>
          <p:cNvSpPr txBox="1"/>
          <p:nvPr/>
        </p:nvSpPr>
        <p:spPr>
          <a:xfrm>
            <a:off x="6591300" y="4695825"/>
            <a:ext cx="4438649"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All the airlines provides free meals during the journey having the duration below 11 hours.</a:t>
            </a:r>
          </a:p>
        </p:txBody>
      </p:sp>
    </p:spTree>
    <p:extLst>
      <p:ext uri="{BB962C8B-B14F-4D97-AF65-F5344CB8AC3E}">
        <p14:creationId xmlns:p14="http://schemas.microsoft.com/office/powerpoint/2010/main" val="2277605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485313" y="0"/>
            <a:ext cx="11221374" cy="553998"/>
          </a:xfrm>
          <a:prstGeom prst="rect">
            <a:avLst/>
          </a:prstGeom>
          <a:noFill/>
        </p:spPr>
        <p:txBody>
          <a:bodyPr wrap="square">
            <a:spAutoFit/>
          </a:bodyPr>
          <a:lstStyle/>
          <a:p>
            <a:pPr algn="ctr"/>
            <a:r>
              <a:rPr lang="en-US" sz="3000" u="sng" dirty="0">
                <a:solidFill>
                  <a:schemeClr val="accent6">
                    <a:lumMod val="50000"/>
                  </a:schemeClr>
                </a:solidFill>
                <a:latin typeface="Bookman Old Style" panose="02050604050505020204" pitchFamily="18" charset="0"/>
              </a:rPr>
              <a:t>Identifying the outliers using box plot</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5867400" y="704850"/>
            <a:ext cx="5638430" cy="5909310"/>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columns.</a:t>
            </a: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column and </a:t>
            </a:r>
            <a:r>
              <a:rPr lang="en-US" b="0" i="0" dirty="0" err="1">
                <a:effectLst/>
                <a:latin typeface="Century" panose="02040604050505020304" pitchFamily="18" charset="0"/>
              </a:rPr>
              <a:t>Number_of_stops</a:t>
            </a:r>
            <a:r>
              <a:rPr lang="en-US" b="0" i="0" dirty="0">
                <a:effectLst/>
                <a:latin typeface="Century" panose="02040604050505020304" pitchFamily="18" charset="0"/>
              </a:rPr>
              <a:t> is our categorical variable so no need to remove outliers in this columns. Finally there is no need to remove outliers in the dataset.</a:t>
            </a: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12290" name="Picture 2">
            <a:extLst>
              <a:ext uri="{FF2B5EF4-FFF2-40B4-BE49-F238E27FC236}">
                <a16:creationId xmlns:a16="http://schemas.microsoft.com/office/drawing/2014/main" id="{06959852-026F-419F-A164-AF8F34EB9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170" y="964643"/>
            <a:ext cx="5181230" cy="492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68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0D6E3-9FE8-44C3-BD54-88ADC4DD5AAB}"/>
              </a:ext>
            </a:extLst>
          </p:cNvPr>
          <p:cNvSpPr txBox="1"/>
          <p:nvPr/>
        </p:nvSpPr>
        <p:spPr>
          <a:xfrm>
            <a:off x="749944" y="667868"/>
            <a:ext cx="8577363" cy="707886"/>
          </a:xfrm>
          <a:prstGeom prst="rect">
            <a:avLst/>
          </a:prstGeom>
          <a:noFill/>
        </p:spPr>
        <p:txBody>
          <a:bodyPr wrap="square">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5" name="TextBox 4">
            <a:extLst>
              <a:ext uri="{FF2B5EF4-FFF2-40B4-BE49-F238E27FC236}">
                <a16:creationId xmlns:a16="http://schemas.microsoft.com/office/drawing/2014/main" id="{D47C0CD6-8B38-46E3-A68A-0DE8DC0E3678}"/>
              </a:ext>
            </a:extLst>
          </p:cNvPr>
          <p:cNvSpPr txBox="1"/>
          <p:nvPr/>
        </p:nvSpPr>
        <p:spPr>
          <a:xfrm>
            <a:off x="933855" y="1946443"/>
            <a:ext cx="8207712"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Price Prediction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2333234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50000"/>
                  </a:schemeClr>
                </a:solidFill>
                <a:latin typeface="Bookman Old Style" panose="02050604050505020204" pitchFamily="18" charset="0"/>
              </a:rPr>
              <a:t>Correlation Between Features and Label</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13314" name="Picture 2">
            <a:extLst>
              <a:ext uri="{FF2B5EF4-FFF2-40B4-BE49-F238E27FC236}">
                <a16:creationId xmlns:a16="http://schemas.microsoft.com/office/drawing/2014/main" id="{5FFF6F25-5AE2-4688-BBB7-8100F5094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692" y="700087"/>
            <a:ext cx="5889042" cy="39243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BC51D75-30AC-4A71-BDFB-EA80603DA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5734" y="990600"/>
            <a:ext cx="4060455"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16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0"/>
            <a:ext cx="11224726" cy="553998"/>
          </a:xfrm>
          <a:prstGeom prst="rect">
            <a:avLst/>
          </a:prstGeom>
          <a:noFill/>
        </p:spPr>
        <p:txBody>
          <a:bodyPr wrap="square">
            <a:spAutoFit/>
          </a:bodyPr>
          <a:lstStyle/>
          <a:p>
            <a:pPr algn="ctr"/>
            <a:r>
              <a:rPr lang="en-US" sz="3000" u="sng" dirty="0">
                <a:solidFill>
                  <a:schemeClr val="accent6">
                    <a:lumMod val="50000"/>
                  </a:schemeClr>
                </a:solidFill>
                <a:latin typeface="Century" panose="02040604050505020304" pitchFamily="18" charset="0"/>
              </a:rPr>
              <a:t>Data Analysis Steps done</a:t>
            </a:r>
            <a:endParaRPr lang="en-IN" sz="3000" u="sng" dirty="0">
              <a:solidFill>
                <a:schemeClr val="accent6">
                  <a:lumMod val="50000"/>
                </a:schemeClr>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0944808" cy="4247317"/>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found no outliers in numerical variables.</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square root transformation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727010"/>
            <a:ext cx="1087949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Assumptions:</a:t>
            </a:r>
            <a:endParaRPr lang="en-IN" sz="3000" u="sng" dirty="0">
              <a:solidFill>
                <a:schemeClr val="accent6">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8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Model Building:</a:t>
            </a:r>
            <a:endParaRPr lang="en-IN" sz="3000" u="sng" dirty="0">
              <a:solidFill>
                <a:schemeClr val="accent6">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18185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334000"/>
            <a:ext cx="11224727" cy="932855"/>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solidFill>
                  <a:schemeClr val="accent6">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sp>
        <p:nvSpPr>
          <p:cNvPr id="12" name="Flowchart: Alternate Process 11">
            <a:extLst>
              <a:ext uri="{FF2B5EF4-FFF2-40B4-BE49-F238E27FC236}">
                <a16:creationId xmlns:a16="http://schemas.microsoft.com/office/drawing/2014/main" id="{7941F1C0-14F4-41BC-B23B-67C5337B340A}"/>
              </a:ext>
            </a:extLst>
          </p:cNvPr>
          <p:cNvSpPr/>
          <p:nvPr/>
        </p:nvSpPr>
        <p:spPr>
          <a:xfrm>
            <a:off x="7095169"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Decision Tree Regressor model and checked for its evaluation metrics.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51.30</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96470C0-107F-4655-90BF-70C3876AE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709" y="713494"/>
            <a:ext cx="6380460" cy="3366711"/>
          </a:xfrm>
          <a:prstGeom prst="rect">
            <a:avLst/>
          </a:prstGeom>
        </p:spPr>
      </p:pic>
      <p:pic>
        <p:nvPicPr>
          <p:cNvPr id="14338" name="Picture 2">
            <a:extLst>
              <a:ext uri="{FF2B5EF4-FFF2-40B4-BE49-F238E27FC236}">
                <a16:creationId xmlns:a16="http://schemas.microsoft.com/office/drawing/2014/main" id="{2BEE2206-D879-4414-A9FE-02DB1BF99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589" y="4080205"/>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475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709127" y="0"/>
            <a:ext cx="10982130" cy="584775"/>
          </a:xfrm>
          <a:prstGeom prst="rect">
            <a:avLst/>
          </a:prstGeom>
          <a:noFill/>
        </p:spPr>
        <p:txBody>
          <a:bodyPr wrap="square" rtlCol="0">
            <a:spAutoFit/>
          </a:bodyPr>
          <a:lstStyle/>
          <a:p>
            <a:pPr algn="ctr"/>
            <a:r>
              <a:rPr lang="en-US" sz="3200" dirty="0">
                <a:solidFill>
                  <a:srgbClr val="002060"/>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ii.</a:t>
            </a:r>
            <a:r>
              <a:rPr lang="en-US" sz="3000" u="sng" dirty="0">
                <a:solidFill>
                  <a:schemeClr val="accent6">
                    <a:lumMod val="75000"/>
                  </a:schemeClr>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Random Forest Regressor:</a:t>
            </a:r>
          </a:p>
        </p:txBody>
      </p:sp>
      <p:sp>
        <p:nvSpPr>
          <p:cNvPr id="14" name="Flowchart: Alternate Process 13">
            <a:extLst>
              <a:ext uri="{FF2B5EF4-FFF2-40B4-BE49-F238E27FC236}">
                <a16:creationId xmlns:a16="http://schemas.microsoft.com/office/drawing/2014/main" id="{45977D0E-C7D3-41D9-AB82-96D4544CA8A3}"/>
              </a:ext>
            </a:extLst>
          </p:cNvPr>
          <p:cNvSpPr/>
          <p:nvPr/>
        </p:nvSpPr>
        <p:spPr>
          <a:xfrm>
            <a:off x="7238565"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Regressor model and checked for it's evaluation metrics. The model is giving R2 score as 72.74%.</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4C56846-5F37-40EA-A302-375232BAE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148" y="584775"/>
            <a:ext cx="6231568" cy="3273545"/>
          </a:xfrm>
          <a:prstGeom prst="rect">
            <a:avLst/>
          </a:prstGeom>
        </p:spPr>
      </p:pic>
      <p:pic>
        <p:nvPicPr>
          <p:cNvPr id="15362" name="Picture 2">
            <a:extLst>
              <a:ext uri="{FF2B5EF4-FFF2-40B4-BE49-F238E27FC236}">
                <a16:creationId xmlns:a16="http://schemas.microsoft.com/office/drawing/2014/main" id="{1480C56B-1570-4AF2-8CB5-5646CB6DA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148" y="4145432"/>
            <a:ext cx="3183568" cy="212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256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61976" y="0"/>
            <a:ext cx="11062578" cy="584775"/>
          </a:xfrm>
          <a:prstGeom prst="rect">
            <a:avLst/>
          </a:prstGeom>
          <a:noFill/>
        </p:spPr>
        <p:txBody>
          <a:bodyPr wrap="square" rtlCol="0">
            <a:spAutoFit/>
          </a:bodyPr>
          <a:lstStyle/>
          <a:p>
            <a:pPr algn="ctr"/>
            <a:r>
              <a:rPr lang="en-US" sz="3200" dirty="0">
                <a:solidFill>
                  <a:srgbClr val="002060"/>
                </a:solidFill>
                <a:latin typeface="Bookman Old Style" panose="02050604050505020204" pitchFamily="18" charset="0"/>
              </a:rPr>
              <a:t> </a:t>
            </a:r>
            <a:r>
              <a:rPr lang="en-US" sz="3000" u="sng" dirty="0">
                <a:solidFill>
                  <a:schemeClr val="accent6">
                    <a:lumMod val="50000"/>
                  </a:schemeClr>
                </a:solidFill>
                <a:latin typeface="Bookman Old Style" panose="02050604050505020204" pitchFamily="18" charset="0"/>
              </a:rPr>
              <a:t>iii. Extra Trees Regressor: </a:t>
            </a:r>
            <a:endParaRPr lang="en-IN" sz="3000" u="sng" dirty="0">
              <a:solidFill>
                <a:schemeClr val="accent6">
                  <a:lumMod val="50000"/>
                </a:schemeClr>
              </a:solidFill>
              <a:latin typeface="Bookman Old Style" panose="02050604050505020204" pitchFamily="18" charset="0"/>
            </a:endParaRPr>
          </a:p>
        </p:txBody>
      </p:sp>
      <p:sp>
        <p:nvSpPr>
          <p:cNvPr id="9" name="Flowchart: Alternate Process 8">
            <a:extLst>
              <a:ext uri="{FF2B5EF4-FFF2-40B4-BE49-F238E27FC236}">
                <a16:creationId xmlns:a16="http://schemas.microsoft.com/office/drawing/2014/main" id="{6D66D043-FBF8-4111-8D0A-D368326ABFEE}"/>
              </a:ext>
            </a:extLst>
          </p:cNvPr>
          <p:cNvSpPr/>
          <p:nvPr/>
        </p:nvSpPr>
        <p:spPr>
          <a:xfrm>
            <a:off x="7379870"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have created Extra Trees Regressor model and checked for its evaluation metrics.  And the model is giving R2 score as 77.47%.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77C5A4F-2CCE-45D8-A37F-42C820EED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206" y="784800"/>
            <a:ext cx="6398989" cy="3377625"/>
          </a:xfrm>
          <a:prstGeom prst="rect">
            <a:avLst/>
          </a:prstGeom>
        </p:spPr>
      </p:pic>
      <p:pic>
        <p:nvPicPr>
          <p:cNvPr id="16386" name="Picture 2">
            <a:extLst>
              <a:ext uri="{FF2B5EF4-FFF2-40B4-BE49-F238E27FC236}">
                <a16:creationId xmlns:a16="http://schemas.microsoft.com/office/drawing/2014/main" id="{1271C7FA-589A-4A98-B204-1B1548016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536" y="4162425"/>
            <a:ext cx="3193573" cy="2134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508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933450" y="0"/>
            <a:ext cx="1049655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iv. Gradient Boosting Regressor:</a:t>
            </a:r>
            <a:endParaRPr lang="en-IN" sz="3000" u="sng" dirty="0">
              <a:solidFill>
                <a:schemeClr val="accent6">
                  <a:lumMod val="50000"/>
                </a:schemeClr>
              </a:solidFill>
              <a:latin typeface="Bookman Old Style" panose="02050604050505020204" pitchFamily="18" charset="0"/>
            </a:endParaRPr>
          </a:p>
        </p:txBody>
      </p:sp>
      <p:sp>
        <p:nvSpPr>
          <p:cNvPr id="8" name="Flowchart: Alternate Process 7">
            <a:extLst>
              <a:ext uri="{FF2B5EF4-FFF2-40B4-BE49-F238E27FC236}">
                <a16:creationId xmlns:a16="http://schemas.microsoft.com/office/drawing/2014/main" id="{3089D98E-B98F-425A-98AE-914BA3429713}"/>
              </a:ext>
            </a:extLst>
          </p:cNvPr>
          <p:cNvSpPr/>
          <p:nvPr/>
        </p:nvSpPr>
        <p:spPr>
          <a:xfrm>
            <a:off x="7330751" y="760238"/>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Gradient Boosting Regressor model and checked for its evaluation metrics. The model is giving R2 score as 60.35%.</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6B978A4-4AB4-4913-BF43-8AF0012C9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630198"/>
            <a:ext cx="6418283" cy="3389352"/>
          </a:xfrm>
          <a:prstGeom prst="rect">
            <a:avLst/>
          </a:prstGeom>
        </p:spPr>
      </p:pic>
      <p:pic>
        <p:nvPicPr>
          <p:cNvPr id="17410" name="Picture 2">
            <a:extLst>
              <a:ext uri="{FF2B5EF4-FFF2-40B4-BE49-F238E27FC236}">
                <a16:creationId xmlns:a16="http://schemas.microsoft.com/office/drawing/2014/main" id="{C2FFCA25-F251-4064-A33F-BC1E357F4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007" y="4019550"/>
            <a:ext cx="3562786"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3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800100" y="0"/>
            <a:ext cx="1056180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 Extreme Gradient Boosting Regressor (XGB):</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8905C644-20C5-417E-91B5-7A3280FC0349}"/>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XGB Regressor model and checked for its evaluation metrics. The model is giving R2 score as 96.27%.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4B55AC5-811A-4C92-BB7A-ED4FB675F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865894"/>
            <a:ext cx="6498579" cy="3545305"/>
          </a:xfrm>
          <a:prstGeom prst="rect">
            <a:avLst/>
          </a:prstGeom>
        </p:spPr>
      </p:pic>
      <p:pic>
        <p:nvPicPr>
          <p:cNvPr id="18434" name="Picture 2">
            <a:extLst>
              <a:ext uri="{FF2B5EF4-FFF2-40B4-BE49-F238E27FC236}">
                <a16:creationId xmlns:a16="http://schemas.microsoft.com/office/drawing/2014/main" id="{E51069BA-7EF8-450D-A534-2452DE4AE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771" y="4411199"/>
            <a:ext cx="3733800" cy="240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47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 Bagging Regressor:</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5E07ACE6-2FEB-4A67-9594-5C4B749B3013}"/>
              </a:ext>
            </a:extLst>
          </p:cNvPr>
          <p:cNvSpPr/>
          <p:nvPr/>
        </p:nvSpPr>
        <p:spPr>
          <a:xfrm>
            <a:off x="7325556"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Bagging Regressor model and checked for its evaluation metrics. The model is giving R2 score as 95.30%.</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6F8A5C8-BDFA-4B34-89BB-DD25616A2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195" y="601846"/>
            <a:ext cx="6389786" cy="3360554"/>
          </a:xfrm>
          <a:prstGeom prst="rect">
            <a:avLst/>
          </a:prstGeom>
        </p:spPr>
      </p:pic>
      <p:pic>
        <p:nvPicPr>
          <p:cNvPr id="19458" name="Picture 2">
            <a:extLst>
              <a:ext uri="{FF2B5EF4-FFF2-40B4-BE49-F238E27FC236}">
                <a16:creationId xmlns:a16="http://schemas.microsoft.com/office/drawing/2014/main" id="{AD05F7FD-A945-445E-AD53-7248E671C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538" y="396240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654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04BA83-CB6B-419E-806A-969942DC0486}"/>
              </a:ext>
            </a:extLst>
          </p:cNvPr>
          <p:cNvSpPr txBox="1"/>
          <p:nvPr/>
        </p:nvSpPr>
        <p:spPr>
          <a:xfrm>
            <a:off x="0" y="657212"/>
            <a:ext cx="12192000" cy="707886"/>
          </a:xfrm>
          <a:prstGeom prst="rect">
            <a:avLst/>
          </a:prstGeom>
          <a:noFill/>
        </p:spPr>
        <p:txBody>
          <a:bodyPr wrap="square">
            <a:spAutoFit/>
          </a:bodyPr>
          <a:lstStyle/>
          <a:p>
            <a:pPr algn="ctr"/>
            <a:r>
              <a:rPr lang="en-US" sz="4000" u="sng" dirty="0">
                <a:solidFill>
                  <a:schemeClr val="accent6">
                    <a:lumMod val="50000"/>
                  </a:schemeClr>
                </a:solidFill>
                <a:latin typeface="Bookman Old Style" panose="02050604050505020204" pitchFamily="18" charset="0"/>
              </a:rPr>
              <a:t>Introduction</a:t>
            </a:r>
            <a:endParaRPr lang="en-IN" sz="4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56867A6-EC31-4FB1-9E9E-170CCB1E5378}"/>
              </a:ext>
            </a:extLst>
          </p:cNvPr>
          <p:cNvSpPr txBox="1"/>
          <p:nvPr/>
        </p:nvSpPr>
        <p:spPr>
          <a:xfrm>
            <a:off x="871535" y="1928808"/>
            <a:ext cx="10515600" cy="3929063"/>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4294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3" y="553999"/>
            <a:ext cx="10940376"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“Extra Trees Regressor” having high R2 score compared to other models. So, we  concluded that “Extra Trees Regressor</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a:extLst>
              <a:ext uri="{FF2B5EF4-FFF2-40B4-BE49-F238E27FC236}">
                <a16:creationId xmlns:a16="http://schemas.microsoft.com/office/drawing/2014/main" id="{0A2917FC-1E13-432F-8656-13A7DE7CFD80}"/>
              </a:ext>
            </a:extLst>
          </p:cNvPr>
          <p:cNvSpPr/>
          <p:nvPr/>
        </p:nvSpPr>
        <p:spPr>
          <a:xfrm>
            <a:off x="7285885" y="1524348"/>
            <a:ext cx="4095939" cy="4779653"/>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a:t>
            </a:r>
            <a:r>
              <a:rPr lang="en-IN"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Extra Trees Regressor. </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9F822A7-FF24-4716-AE84-41BF657876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176" y="1953577"/>
            <a:ext cx="5730875" cy="2950845"/>
          </a:xfrm>
          <a:prstGeom prst="rect">
            <a:avLst/>
          </a:prstGeom>
          <a:noFill/>
          <a:ln>
            <a:noFill/>
          </a:ln>
        </p:spPr>
      </p:pic>
      <p:pic>
        <p:nvPicPr>
          <p:cNvPr id="11" name="Picture 10">
            <a:extLst>
              <a:ext uri="{FF2B5EF4-FFF2-40B4-BE49-F238E27FC236}">
                <a16:creationId xmlns:a16="http://schemas.microsoft.com/office/drawing/2014/main" id="{B4D4A1B0-4FF7-4F44-963E-93A7D4E2057E}"/>
              </a:ext>
            </a:extLst>
          </p:cNvPr>
          <p:cNvPicPr>
            <a:picLocks noChangeAspect="1"/>
          </p:cNvPicPr>
          <p:nvPr/>
        </p:nvPicPr>
        <p:blipFill rotWithShape="1">
          <a:blip r:embed="rId3">
            <a:extLst>
              <a:ext uri="{28A0092B-C50C-407E-A947-70E740481C1C}">
                <a14:useLocalDpi xmlns:a14="http://schemas.microsoft.com/office/drawing/2010/main" val="0"/>
              </a:ext>
            </a:extLst>
          </a:blip>
          <a:srcRect b="65926"/>
          <a:stretch/>
        </p:blipFill>
        <p:spPr bwMode="auto">
          <a:xfrm>
            <a:off x="986681" y="5211328"/>
            <a:ext cx="5731510" cy="1092673"/>
          </a:xfrm>
          <a:prstGeom prst="rect">
            <a:avLst/>
          </a:prstGeom>
          <a:noFill/>
          <a:ln>
            <a:noFill/>
          </a:ln>
        </p:spPr>
      </p:pic>
    </p:spTree>
    <p:extLst>
      <p:ext uri="{BB962C8B-B14F-4D97-AF65-F5344CB8AC3E}">
        <p14:creationId xmlns:p14="http://schemas.microsoft.com/office/powerpoint/2010/main" val="483632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505839" y="0"/>
            <a:ext cx="11021438"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Creating Final Model After Tuning:</a:t>
            </a:r>
            <a:endParaRPr lang="en-IN" sz="3000" u="sng" dirty="0">
              <a:solidFill>
                <a:schemeClr val="accent6">
                  <a:lumMod val="50000"/>
                </a:schemeClr>
              </a:solidFill>
              <a:latin typeface="Bookman Old Style" panose="02050604050505020204" pitchFamily="18" charset="0"/>
            </a:endParaRPr>
          </a:p>
        </p:txBody>
      </p:sp>
      <p:sp>
        <p:nvSpPr>
          <p:cNvPr id="14" name="Flowchart: Alternate Process 13">
            <a:extLst>
              <a:ext uri="{FF2B5EF4-FFF2-40B4-BE49-F238E27FC236}">
                <a16:creationId xmlns:a16="http://schemas.microsoft.com/office/drawing/2014/main" id="{61703DAB-4426-4BC7-ACA5-E6FBEBC092B1}"/>
              </a:ext>
            </a:extLst>
          </p:cNvPr>
          <p:cNvSpPr/>
          <p:nvPr/>
        </p:nvSpPr>
        <p:spPr>
          <a:xfrm>
            <a:off x="7334655" y="854598"/>
            <a:ext cx="4192621" cy="526045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a:t>
            </a: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have successfully incorporated the hyper parameter tuning using best parameters of Extra Trees Regressor and the R2 score of the model has been increased after hyperparameter tuning and received the R2 score as 77.61% which is very good.</a:t>
            </a:r>
          </a:p>
          <a:p>
            <a:pPr marL="342900" lvl="0" indent="-342900" algn="just">
              <a:lnSpc>
                <a:spcPct val="107000"/>
              </a:lnSpc>
              <a:buFont typeface="Symbol" panose="05050102010706020507" pitchFamily="18" charset="2"/>
              <a:buChar char=""/>
            </a:pP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AF561BC9-B25F-4B50-B038-03B74EB5C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724" y="819924"/>
            <a:ext cx="5905128" cy="3295189"/>
          </a:xfrm>
          <a:prstGeom prst="rect">
            <a:avLst/>
          </a:prstGeom>
        </p:spPr>
      </p:pic>
      <p:pic>
        <p:nvPicPr>
          <p:cNvPr id="20482" name="Picture 2">
            <a:extLst>
              <a:ext uri="{FF2B5EF4-FFF2-40B4-BE49-F238E27FC236}">
                <a16:creationId xmlns:a16="http://schemas.microsoft.com/office/drawing/2014/main" id="{187BA9F3-6DAA-4FB8-B402-651E3E2CF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3588" y="4115113"/>
            <a:ext cx="3277763"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37307"/>
            <a:ext cx="1193583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Saving The Final Model And Predictions From Saved Model</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5549955" y="2994781"/>
            <a:ext cx="5944978" cy="369177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above output we can observe that predicted values are almost near to the actual values. </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9" name="Picture 8">
            <a:extLst>
              <a:ext uri="{FF2B5EF4-FFF2-40B4-BE49-F238E27FC236}">
                <a16:creationId xmlns:a16="http://schemas.microsoft.com/office/drawing/2014/main" id="{02715F94-84DF-40AE-9227-D62DAA821A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7068" y="676413"/>
            <a:ext cx="4852886" cy="2938292"/>
          </a:xfrm>
          <a:prstGeom prst="rect">
            <a:avLst/>
          </a:prstGeom>
          <a:noFill/>
          <a:ln>
            <a:noFill/>
          </a:ln>
        </p:spPr>
      </p:pic>
      <p:pic>
        <p:nvPicPr>
          <p:cNvPr id="10" name="Picture 9">
            <a:extLst>
              <a:ext uri="{FF2B5EF4-FFF2-40B4-BE49-F238E27FC236}">
                <a16:creationId xmlns:a16="http://schemas.microsoft.com/office/drawing/2014/main" id="{97BA5A6B-541B-4298-BF0A-AEF742B9F9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7068" y="4077224"/>
            <a:ext cx="4852886" cy="1198436"/>
          </a:xfrm>
          <a:prstGeom prst="rect">
            <a:avLst/>
          </a:prstGeom>
          <a:noFill/>
          <a:ln>
            <a:noFill/>
          </a:ln>
        </p:spPr>
      </p:pic>
      <p:pic>
        <p:nvPicPr>
          <p:cNvPr id="11" name="Picture 10">
            <a:extLst>
              <a:ext uri="{FF2B5EF4-FFF2-40B4-BE49-F238E27FC236}">
                <a16:creationId xmlns:a16="http://schemas.microsoft.com/office/drawing/2014/main" id="{83E7125D-07D8-4E7B-99AF-B827E48904E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06889" y="591305"/>
            <a:ext cx="5031105" cy="2403475"/>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8783" y="723403"/>
            <a:ext cx="10914433"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Conclusion:</a:t>
            </a:r>
            <a:endParaRPr lang="en-IN" sz="3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895350" y="1487171"/>
            <a:ext cx="10401300" cy="4370427"/>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sz="2000"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sz="2000"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etc</a:t>
            </a:r>
            <a:r>
              <a:rPr lang="en-US" sz="2000" dirty="0">
                <a:solidFill>
                  <a:srgbClr val="000000"/>
                </a:solidFill>
                <a:latin typeface="Century" panose="02040604050505020304" pitchFamily="18" charset="0"/>
              </a:rPr>
              <a:t>.</a:t>
            </a:r>
            <a:r>
              <a:rPr lang="en-US" sz="2000" b="0" i="0" dirty="0">
                <a:solidFill>
                  <a:srgbClr val="000000"/>
                </a:solidFill>
                <a:effectLst/>
                <a:latin typeface="Century" panose="02040604050505020304" pitchFamily="18" charset="0"/>
              </a:rPr>
              <a:t> </a:t>
            </a:r>
            <a:r>
              <a:rPr lang="en-US" sz="2000" dirty="0">
                <a:solidFill>
                  <a:srgbClr val="000000"/>
                </a:solidFill>
                <a:latin typeface="Century" panose="02040604050505020304" pitchFamily="18" charset="0"/>
              </a:rPr>
              <a:t>A</a:t>
            </a:r>
            <a:r>
              <a:rPr lang="en-US" sz="2000" b="0" i="0" dirty="0">
                <a:solidFill>
                  <a:srgbClr val="000000"/>
                </a:solidFill>
                <a:effectLst/>
                <a:latin typeface="Century" panose="02040604050505020304" pitchFamily="18" charset="0"/>
              </a:rPr>
              <a:t>nd got better insights from data visualization.</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439F74-8B18-46D6-8BC2-5F31AD9FC347}"/>
              </a:ext>
            </a:extLst>
          </p:cNvPr>
          <p:cNvSpPr txBox="1"/>
          <p:nvPr/>
        </p:nvSpPr>
        <p:spPr>
          <a:xfrm>
            <a:off x="666750" y="704850"/>
            <a:ext cx="10629899" cy="5632311"/>
          </a:xfrm>
          <a:prstGeom prst="rect">
            <a:avLst/>
          </a:prstGeom>
          <a:noFill/>
        </p:spPr>
        <p:txBody>
          <a:bodyPr wrap="square">
            <a:spAutoFit/>
          </a:bodyPr>
          <a:lstStyle/>
          <a:p>
            <a:pPr marL="285750" indent="-285750" algn="just">
              <a:buFont typeface="Wingdings" panose="05000000000000000000" pitchFamily="2" charset="2"/>
              <a:buChar char="Ø"/>
            </a:pPr>
            <a:r>
              <a:rPr lang="en-US" sz="2000" b="0" i="0" dirty="0">
                <a:solidFill>
                  <a:srgbClr val="000000"/>
                </a:solidFill>
                <a:effectLst/>
                <a:latin typeface="Century" panose="02040604050505020304" pitchFamily="18" charset="0"/>
              </a:rPr>
              <a:t>From the visualizations we got to know that flight ticket prices change during morning and evening time of the day. </a:t>
            </a:r>
            <a:r>
              <a:rPr lang="en-US" sz="2000" b="0" i="0" dirty="0">
                <a:effectLst/>
                <a:latin typeface="Century" panose="02040604050505020304" pitchFamily="18" charset="0"/>
              </a:rPr>
              <a:t>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sz="2000" b="0" i="0" dirty="0" err="1">
                <a:effectLst/>
                <a:latin typeface="Century" panose="02040604050505020304" pitchFamily="18" charset="0"/>
              </a:rPr>
              <a:t>Spicejet</a:t>
            </a:r>
            <a:r>
              <a:rPr lang="en-US" sz="2000" b="0" i="0" dirty="0">
                <a:effectLst/>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sz="2000"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sz="2000" dirty="0">
                <a:solidFill>
                  <a:srgbClr val="000000"/>
                </a:solidFill>
                <a:latin typeface="Century" panose="02040604050505020304" pitchFamily="18" charset="0"/>
              </a:rPr>
              <a:t>Extra Trees </a:t>
            </a:r>
            <a:r>
              <a:rPr lang="en-US" sz="2000" b="0" i="0" dirty="0">
                <a:solidFill>
                  <a:srgbClr val="000000"/>
                </a:solidFill>
                <a:effectLst/>
                <a:latin typeface="Century" panose="02040604050505020304" pitchFamily="18" charset="0"/>
              </a:rPr>
              <a:t>Regressor as the best model among all the models. On this basis we performed the Hyperparameter tuning to find out the best parameter and improving the scores. The R2 score increased after tuning </a:t>
            </a:r>
            <a:r>
              <a:rPr lang="en-US" sz="2000" dirty="0">
                <a:solidFill>
                  <a:srgbClr val="000000"/>
                </a:solidFill>
                <a:latin typeface="Century" panose="02040604050505020304" pitchFamily="18" charset="0"/>
              </a:rPr>
              <a:t>s</a:t>
            </a:r>
            <a:r>
              <a:rPr lang="en-US" sz="2000" b="0" i="0" dirty="0">
                <a:solidFill>
                  <a:srgbClr val="000000"/>
                </a:solidFill>
                <a:effectLst/>
                <a:latin typeface="Century" panose="02040604050505020304" pitchFamily="18" charset="0"/>
              </a:rPr>
              <a:t>o, we concluded that Extra Trees Regressor as the best model as it was giving high R2 score after tuning</a:t>
            </a:r>
            <a:endParaRPr lang="en-IN" sz="2000" dirty="0"/>
          </a:p>
        </p:txBody>
      </p:sp>
    </p:spTree>
    <p:extLst>
      <p:ext uri="{BB962C8B-B14F-4D97-AF65-F5344CB8AC3E}">
        <p14:creationId xmlns:p14="http://schemas.microsoft.com/office/powerpoint/2010/main" val="10719826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rgbClr val="002060"/>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729574" y="502498"/>
            <a:ext cx="109523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Statement</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729573" y="1557339"/>
            <a:ext cx="10865795" cy="4694619"/>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solidFill>
                  <a:srgbClr val="292929"/>
                </a:solidFill>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Then using this information, build a system that can help buyers whether to buy a ticket or no</a:t>
            </a:r>
            <a:r>
              <a:rPr lang="en-IN" sz="1800" spc="-5" dirty="0">
                <a:solidFill>
                  <a:srgbClr val="000000"/>
                </a:solidFill>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p>
          <a:p>
            <a:pPr algn="just">
              <a:lnSpc>
                <a:spcPct val="107000"/>
              </a:lnSpc>
              <a:spcAft>
                <a:spcPts val="800"/>
              </a:spcAft>
            </a:pPr>
            <a:endParaRPr lang="en-US" sz="1800" dirty="0"/>
          </a:p>
        </p:txBody>
      </p:sp>
      <p:sp>
        <p:nvSpPr>
          <p:cNvPr id="7" name="TextBox 6">
            <a:extLst>
              <a:ext uri="{FF2B5EF4-FFF2-40B4-BE49-F238E27FC236}">
                <a16:creationId xmlns:a16="http://schemas.microsoft.com/office/drawing/2014/main" id="{890DF3B1-9751-462E-B552-064982E0D292}"/>
              </a:ext>
            </a:extLst>
          </p:cNvPr>
          <p:cNvSpPr txBox="1"/>
          <p:nvPr/>
        </p:nvSpPr>
        <p:spPr>
          <a:xfrm>
            <a:off x="171450" y="5694887"/>
            <a:ext cx="11423919" cy="364395"/>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711171"/>
            <a:ext cx="110194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Understanding</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742950" y="1999979"/>
            <a:ext cx="10758488" cy="3236848"/>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preferable scenario.</a:t>
            </a: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825331"/>
            <a:ext cx="10748865"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Benefits of Flight Price Prediction </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857251" y="1871663"/>
            <a:ext cx="10563420" cy="3970318"/>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individuals to know and understand the future price of the flight tickets.</a:t>
            </a:r>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 </a:t>
            </a:r>
          </a:p>
          <a:p>
            <a:pPr algn="just" fontAlgn="t"/>
            <a:r>
              <a:rPr lang="en-US" b="0" i="0" dirty="0">
                <a:solidFill>
                  <a:srgbClr val="000000"/>
                </a:solidFill>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US"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6" name="TextBox 15">
            <a:extLst>
              <a:ext uri="{FF2B5EF4-FFF2-40B4-BE49-F238E27FC236}">
                <a16:creationId xmlns:a16="http://schemas.microsoft.com/office/drawing/2014/main" id="{E4AC79D0-932D-4B74-962B-E3AFC7C3BFA0}"/>
              </a:ext>
            </a:extLst>
          </p:cNvPr>
          <p:cNvSpPr txBox="1"/>
          <p:nvPr/>
        </p:nvSpPr>
        <p:spPr>
          <a:xfrm>
            <a:off x="327025" y="5897775"/>
            <a:ext cx="11537950" cy="369332"/>
          </a:xfrm>
          <a:prstGeom prst="rect">
            <a:avLst/>
          </a:prstGeom>
          <a:noFill/>
        </p:spPr>
        <p:txBody>
          <a:bodyPr wrap="square">
            <a:spAutoFit/>
          </a:bodyPr>
          <a:lstStyle/>
          <a:p>
            <a:pPr algn="just"/>
            <a:r>
              <a:rPr lang="en-US" b="0" i="0" dirty="0">
                <a:solidFill>
                  <a:srgbClr val="000000"/>
                </a:solidFill>
                <a:effectLst/>
                <a:latin typeface="Century" panose="02040604050505020304" pitchFamily="18" charset="0"/>
              </a:rPr>
              <a:t>.</a:t>
            </a:r>
            <a:endParaRPr lang="en-IN" dirty="0">
              <a:latin typeface="Century" panose="020406040505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657411"/>
            <a:ext cx="1219200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Data Analysis and Model Building Flowchart</a:t>
            </a:r>
            <a:endParaRPr lang="en-IN" sz="3000" u="sng" dirty="0">
              <a:solidFill>
                <a:schemeClr val="accent6">
                  <a:lumMod val="50000"/>
                </a:schemeClr>
              </a:solidFill>
              <a:latin typeface="Bookman Old Style" panose="02050604050505020204" pitchFamily="18" charset="0"/>
            </a:endParaRPr>
          </a:p>
        </p:txBody>
      </p:sp>
      <p:grpSp>
        <p:nvGrpSpPr>
          <p:cNvPr id="6" name="Group 5">
            <a:extLst>
              <a:ext uri="{FF2B5EF4-FFF2-40B4-BE49-F238E27FC236}">
                <a16:creationId xmlns:a16="http://schemas.microsoft.com/office/drawing/2014/main" id="{7BC71038-CE4A-466F-BC0B-CF8558BBBC20}"/>
              </a:ext>
            </a:extLst>
          </p:cNvPr>
          <p:cNvGrpSpPr/>
          <p:nvPr/>
        </p:nvGrpSpPr>
        <p:grpSpPr>
          <a:xfrm>
            <a:off x="714375" y="1743075"/>
            <a:ext cx="10701337" cy="4229100"/>
            <a:chOff x="861112" y="845002"/>
            <a:chExt cx="10144448" cy="5773147"/>
          </a:xfrm>
        </p:grpSpPr>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E96EBC68-73CF-4157-AB3C-64D2C0B1A12C}"/>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a:extLst>
                <a:ext uri="{FF2B5EF4-FFF2-40B4-BE49-F238E27FC236}">
                  <a16:creationId xmlns:a16="http://schemas.microsoft.com/office/drawing/2014/main" id="{C1199E34-3835-4FE3-A836-D7BAA4FD67BE}"/>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293975ED-981F-42AD-BB88-5CFCB8C97D4C}"/>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a:extLst>
                <a:ext uri="{FF2B5EF4-FFF2-40B4-BE49-F238E27FC236}">
                  <a16:creationId xmlns:a16="http://schemas.microsoft.com/office/drawing/2014/main" id="{673FE21E-1FF4-4660-BACD-D776F9550A96}"/>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a:extLst>
                <a:ext uri="{FF2B5EF4-FFF2-40B4-BE49-F238E27FC236}">
                  <a16:creationId xmlns:a16="http://schemas.microsoft.com/office/drawing/2014/main" id="{B96CE7C9-D401-49CC-A2F6-B4F3AFDBBD47}"/>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EDB401D8-EFC0-4B12-955D-65BF4728E415}"/>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3F9F4713-FCA9-4820-BE47-BFA0CEA27F7B}"/>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a:extLst>
                <a:ext uri="{FF2B5EF4-FFF2-40B4-BE49-F238E27FC236}">
                  <a16:creationId xmlns:a16="http://schemas.microsoft.com/office/drawing/2014/main" id="{B81C13E1-8E30-4B5B-81EC-6F4989000BAE}"/>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a:extLst>
                <a:ext uri="{FF2B5EF4-FFF2-40B4-BE49-F238E27FC236}">
                  <a16:creationId xmlns:a16="http://schemas.microsoft.com/office/drawing/2014/main" id="{A3556F44-E77F-432D-8DDB-9E56E913297E}"/>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a:extLst>
                <a:ext uri="{FF2B5EF4-FFF2-40B4-BE49-F238E27FC236}">
                  <a16:creationId xmlns:a16="http://schemas.microsoft.com/office/drawing/2014/main" id="{3F67DC1D-96A4-430E-97A4-279734D8EA48}"/>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a:extLst>
                <a:ext uri="{FF2B5EF4-FFF2-40B4-BE49-F238E27FC236}">
                  <a16:creationId xmlns:a16="http://schemas.microsoft.com/office/drawing/2014/main" id="{5179914E-7A65-47EF-8022-ED037975749A}"/>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a:extLst>
                <a:ext uri="{FF2B5EF4-FFF2-40B4-BE49-F238E27FC236}">
                  <a16:creationId xmlns:a16="http://schemas.microsoft.com/office/drawing/2014/main" id="{B22FEBF9-D627-485D-9F83-EB1F8B0A4D4E}"/>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a:extLst>
                <a:ext uri="{FF2B5EF4-FFF2-40B4-BE49-F238E27FC236}">
                  <a16:creationId xmlns:a16="http://schemas.microsoft.com/office/drawing/2014/main" id="{E61F1486-7455-4B20-ACBA-341789C12341}"/>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a:extLst>
                <a:ext uri="{FF2B5EF4-FFF2-40B4-BE49-F238E27FC236}">
                  <a16:creationId xmlns:a16="http://schemas.microsoft.com/office/drawing/2014/main" id="{0177DA64-22FD-4948-B54C-F7D2C82A2608}"/>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a:extLst>
                <a:ext uri="{FF2B5EF4-FFF2-40B4-BE49-F238E27FC236}">
                  <a16:creationId xmlns:a16="http://schemas.microsoft.com/office/drawing/2014/main" id="{D6CE1CB0-D9DF-444E-AA1B-C8386B0906A9}"/>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a:extLst>
                <a:ext uri="{FF2B5EF4-FFF2-40B4-BE49-F238E27FC236}">
                  <a16:creationId xmlns:a16="http://schemas.microsoft.com/office/drawing/2014/main" id="{DE1CCDC7-D39D-49ED-8C29-CBCCBB938773}"/>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a:extLst>
                <a:ext uri="{FF2B5EF4-FFF2-40B4-BE49-F238E27FC236}">
                  <a16:creationId xmlns:a16="http://schemas.microsoft.com/office/drawing/2014/main" id="{7D630F3D-6B76-401B-B349-168FB9E051F3}"/>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grpSp>
    </p:spTree>
    <p:extLst>
      <p:ext uri="{BB962C8B-B14F-4D97-AF65-F5344CB8AC3E}">
        <p14:creationId xmlns:p14="http://schemas.microsoft.com/office/powerpoint/2010/main" val="334806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606490" y="784064"/>
            <a:ext cx="11066106"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Exploratory Data Analysis (EDA) Steps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06490" y="1859339"/>
            <a:ext cx="1068705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and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Time_of_arrival</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sz="1800" dirty="0" err="1">
                <a:solidFill>
                  <a:srgbClr val="000000"/>
                </a:solidFill>
                <a:effectLst/>
                <a:latin typeface="Century" panose="02040604050505020304" pitchFamily="18" charset="0"/>
                <a:ea typeface="Calibri" panose="020F0502020204030204" pitchFamily="34" charset="0"/>
              </a:rPr>
              <a:t>time.</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Extracted</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Deparutre_Min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Time_of_arrival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040178-5CC6-40B0-B28F-9C6E9BA74A8E}"/>
              </a:ext>
            </a:extLst>
          </p:cNvPr>
          <p:cNvSpPr txBox="1"/>
          <p:nvPr/>
        </p:nvSpPr>
        <p:spPr>
          <a:xfrm>
            <a:off x="731044" y="771525"/>
            <a:ext cx="10527507" cy="341632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Me</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al_availability</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Number_of_stops</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and multivariate analysis. </a:t>
            </a:r>
            <a:r>
              <a:rPr lang="en-IN" sz="18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like pie plot, count plot, bar plot, reg plot, strip plot, line plot, box plot, boxen plot, distribution plot, and pair plot.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checked skewness and removed skewness in Duration column using sqrt method.</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19993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3736</Words>
  <Application>Microsoft Office PowerPoint</Application>
  <PresentationFormat>Widescreen</PresentationFormat>
  <Paragraphs>171</Paragraphs>
  <Slides>35</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Arial</vt:lpstr>
      <vt:lpstr>Bookman Old Style</vt:lpstr>
      <vt:lpstr>Calibri</vt:lpstr>
      <vt:lpstr>Century</vt:lpstr>
      <vt:lpstr>Garamond</vt:lpstr>
      <vt:lpstr>Helvetica Neue</vt:lpstr>
      <vt:lpstr>Microsoft Sans Serif</vt:lpstr>
      <vt:lpstr>Monotype Corsiva</vt:lpstr>
      <vt:lpstr>Symbol</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Pandey-EXTERNAL Khushboo</cp:lastModifiedBy>
  <cp:revision>139</cp:revision>
  <dcterms:created xsi:type="dcterms:W3CDTF">2021-10-24T08:35:25Z</dcterms:created>
  <dcterms:modified xsi:type="dcterms:W3CDTF">2022-07-23T18:26:02Z</dcterms:modified>
</cp:coreProperties>
</file>