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hushboo-masih/" TargetMode="External"/><Relationship Id="rId2" Type="http://schemas.openxmlformats.org/officeDocument/2006/relationships/hyperlink" Target="mailto:khushboomasih19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D0D-60D6-8B3C-62FE-E05BA1FE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91" y="1102475"/>
            <a:ext cx="8991600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Prediction &amp; Retention Strategy for a SaaS Startup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A227-C16D-0B7E-9342-7F6AAA23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930" y="3193431"/>
            <a:ext cx="7804139" cy="123989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churn and testing strategies to keep customers engaged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7EA2E-EABA-A097-E08A-6945EB65E9A2}"/>
              </a:ext>
            </a:extLst>
          </p:cNvPr>
          <p:cNvSpPr txBox="1"/>
          <p:nvPr/>
        </p:nvSpPr>
        <p:spPr>
          <a:xfrm>
            <a:off x="82193" y="5042749"/>
            <a:ext cx="63391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Khushboo Masih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Data Science | Bachelor’s in Business Administration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khushboomasih193@gmail.com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https://www.linkedin.com/in/khushboo-masih/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July 2025</a:t>
            </a:r>
          </a:p>
        </p:txBody>
      </p:sp>
    </p:spTree>
    <p:extLst>
      <p:ext uri="{BB962C8B-B14F-4D97-AF65-F5344CB8AC3E}">
        <p14:creationId xmlns:p14="http://schemas.microsoft.com/office/powerpoint/2010/main" val="19957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0351-A3E8-4B5E-C422-ADB95E7D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0983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3AB41-51CD-5AFE-1282-79ADC93B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1" y="2360642"/>
            <a:ext cx="9511335" cy="389631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Objective: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what drives customer churn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predictive model to flag at-risk customers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retention strategies using A/B simulation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Dataset: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Telco Customer Churn (IBM sample dataset)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7,043 customers, 21 features (contracts, charges, services, etc.)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Approach:</a:t>
            </a: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exploratory analysis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&amp; Random Forest modeling</a:t>
            </a: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test simulation for retention offers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DF6D-935A-68D9-7409-8B4DDC1A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904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82FE-5377-F08A-25A4-2E884145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2340094"/>
            <a:ext cx="8804953" cy="3793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Model Performance: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Accuracy 81.6%, ROC-AUC 0.859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Accuracy 79.5%, ROC-AUC 0.843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Key Churn Drivers: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tenure = high churn risk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Month-to-month contracts churn most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monthly charges increase churn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security/support reduces churn risk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Takeaway: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interventions for short-tenure, high-charge customers can reduce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8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865A-C310-DB2B-7DF7-96F71B16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3451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A/B Test Results &amp; Recommendations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B11B-7C07-A1DB-F9D0-302E3BFE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346" y="2250040"/>
            <a:ext cx="8782761" cy="3900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Experiment: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group: no retention offer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group: received discount/offer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Results: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↑ from 73.9% → 78.5%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Lift: +4.6%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p-value: 0.018 (statistically significant)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Recommendation: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targeted retention incentives to at-risk customers.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customers on month-to-month contracts with high charges.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monitoring churn with predictive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4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9AC7-73EC-0CFC-0363-3AC88A01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7290"/>
            <a:ext cx="7729728" cy="11887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36CF-C055-20CE-F200-E1BDAE9B4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703" y="2551792"/>
            <a:ext cx="8471111" cy="36189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What We Achieved: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churn with high accuracy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actionable churn drivers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Demonstrated a data-backed retention strategy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Business Impact: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churn → higher customer lifetime 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roadmap for retention-focused campaigns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Next 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model for real-time churn prediction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live A/B tests on actual customer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7962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339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Customer Churn Prediction &amp; Retention Strategy for a SaaS Startup</vt:lpstr>
      <vt:lpstr>Project Overview</vt:lpstr>
      <vt:lpstr>Model Insights</vt:lpstr>
      <vt:lpstr>A/B Test Results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Masih</dc:creator>
  <cp:lastModifiedBy>Khushboo Masih</cp:lastModifiedBy>
  <cp:revision>1</cp:revision>
  <dcterms:created xsi:type="dcterms:W3CDTF">2025-07-28T16:00:20Z</dcterms:created>
  <dcterms:modified xsi:type="dcterms:W3CDTF">2025-07-28T16:14:57Z</dcterms:modified>
</cp:coreProperties>
</file>