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60EA64-D806-43AC-9DF2-F8C432F32B4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7/24/2025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hushboo-masih/" TargetMode="External"/><Relationship Id="rId2" Type="http://schemas.openxmlformats.org/officeDocument/2006/relationships/hyperlink" Target="mailto:khushboomasih193@gmail.com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Khush505/google-pay-retention-case-study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2C583-2175-FD77-5313-20A7858057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948362"/>
            <a:ext cx="8991600" cy="164592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Improving User Retention in Google Pay: A Simulated Product Analytics Case Study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E1CC9-5796-9BD7-539E-101776E97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20534" y="2944984"/>
            <a:ext cx="6801612" cy="1239894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Analyzing behavioral patterns from 1,000 users to drive strategic retention decisions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86289-BC10-7718-F4E0-0BB4216A91E3}"/>
              </a:ext>
            </a:extLst>
          </p:cNvPr>
          <p:cNvSpPr txBox="1"/>
          <p:nvPr/>
        </p:nvSpPr>
        <p:spPr>
          <a:xfrm>
            <a:off x="154113" y="4535580"/>
            <a:ext cx="667820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Presented by:</a:t>
            </a:r>
            <a:b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Khushboo Masih</a:t>
            </a:r>
            <a:b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MSc Data Science | Bachelor’s in Business Administration</a:t>
            </a:r>
            <a:b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Email: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khushboomasih193@gmail.com</a:t>
            </a:r>
            <a:b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LinkedIn: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https://www.linkedin.com/in/khushboo-masih/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https://github.com/Khush505/google-pay-retention-case-study</a:t>
            </a:r>
            <a:endParaRPr lang="en-IN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Date: July 2025</a:t>
            </a:r>
          </a:p>
        </p:txBody>
      </p:sp>
    </p:spTree>
    <p:extLst>
      <p:ext uri="{BB962C8B-B14F-4D97-AF65-F5344CB8AC3E}">
        <p14:creationId xmlns:p14="http://schemas.microsoft.com/office/powerpoint/2010/main" val="2985077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A9B5-21C0-6EED-DB55-D645D9280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Why Are Google Pay Users Not Returning?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56760C-47F5-EA0E-BC27-4E7F5E84F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Pay is experiencing low user retention over half of users do not return after their first transaction.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 Goal:</a:t>
            </a:r>
            <a:b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simulated data to analyze user behavior and identify strategies to improve 30-day retention.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Approach:</a:t>
            </a:r>
            <a:endParaRPr lang="en-US" sz="19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Created a dataset of 1,000 users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Analyzed transaction behavior, offer usage, and device trends</a:t>
            </a:r>
          </a:p>
          <a:p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Derived actionable insights using Python (Pandas, Seaborn)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6489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ECDEF-05D2-C7B2-B4CD-C56094DDD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96872"/>
            <a:ext cx="7729728" cy="1188720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Key Insights from User Retention Analysis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4FE86-4A2F-6FCE-83E5-73B49E2729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9320" y="2042143"/>
            <a:ext cx="6101206" cy="4214819"/>
          </a:xfrm>
        </p:spPr>
        <p:txBody>
          <a:bodyPr>
            <a:norm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50.6% of users are one-time transactors</a:t>
            </a:r>
            <a:b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These users sign up, make one payment, then vanish. This is the biggest churn point.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improve retention by 7.5%</a:t>
            </a:r>
          </a:p>
          <a:p>
            <a:pPr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 users retained: 52.3%</a:t>
            </a:r>
          </a:p>
          <a:p>
            <a:pPr>
              <a:buFontTx/>
              <a:buChar char="-"/>
            </a:pP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Non-offer users retained: 44.8%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Offers help, but aren’t enough on their own)</a:t>
            </a:r>
          </a:p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Retention is slightly higher on iOS (50.4%) vs Android (49.0%) (Not huge, but worth segmenting engagement by platform.)</a:t>
            </a:r>
            <a:br>
              <a:rPr lang="en-US" dirty="0"/>
            </a:b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13855C-8AE4-DDB3-EBFE-D2D51D9DDC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430" y="1846939"/>
            <a:ext cx="5048250" cy="431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502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2A3FD-4DE4-C611-C1D4-3AF488EC3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Product Strategy Recommendations to Boost Retention</a:t>
            </a:r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7B471-8DA6-0A7E-E2A8-A1173D92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Trigger a Second-Transaction Offer</a:t>
            </a:r>
          </a:p>
          <a:p>
            <a:pPr>
              <a:buFontTx/>
              <a:buChar char="-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Encourage users to return quickly: “Do your 2nd </a:t>
            </a:r>
            <a:r>
              <a:rPr lang="en-US" sz="19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txn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3 days and earn </a:t>
            </a:r>
            <a:r>
              <a:rPr lang="en-IN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£</a:t>
            </a: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20 cashback”</a:t>
            </a:r>
          </a:p>
          <a:p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Gamify Repeat Behaviour</a:t>
            </a:r>
          </a:p>
          <a:p>
            <a:pPr>
              <a:buFontTx/>
              <a:buChar char="-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Launch a “Cashback Streak” model to reward weekly use</a:t>
            </a:r>
          </a:p>
          <a:p>
            <a:r>
              <a:rPr lang="en-US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Segment Push Notifications by Device</a:t>
            </a:r>
          </a:p>
          <a:p>
            <a:pPr>
              <a:buFontTx/>
              <a:buChar char="-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Optimize Android onboarding flows &amp; iOS push frequency</a:t>
            </a:r>
          </a:p>
          <a:p>
            <a:r>
              <a:rPr lang="en-IN" sz="19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Monitor for Offer Abuse</a:t>
            </a:r>
          </a:p>
          <a:p>
            <a:pPr>
              <a:buFontTx/>
              <a:buChar char="-"/>
            </a:pPr>
            <a:r>
              <a:rPr lang="en-US" sz="19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High one-time use + offer combo = possible misuse. Add flagging logic. </a:t>
            </a:r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567083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29</TotalTime>
  <Words>317</Words>
  <Application>Microsoft Office PowerPoint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Gill Sans MT</vt:lpstr>
      <vt:lpstr>Parcel</vt:lpstr>
      <vt:lpstr>Improving User Retention in Google Pay: A Simulated Product Analytics Case Study</vt:lpstr>
      <vt:lpstr>Why Are Google Pay Users Not Returning?</vt:lpstr>
      <vt:lpstr>Key Insights from User Retention Analysis</vt:lpstr>
      <vt:lpstr>Product Strategy Recommendations to Boost Retention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Khushboo Masih</dc:creator>
  <cp:lastModifiedBy>Khushboo Masih</cp:lastModifiedBy>
  <cp:revision>4</cp:revision>
  <dcterms:created xsi:type="dcterms:W3CDTF">2025-07-24T16:20:00Z</dcterms:created>
  <dcterms:modified xsi:type="dcterms:W3CDTF">2025-07-24T17:11:24Z</dcterms:modified>
</cp:coreProperties>
</file>