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hushboo-masih/" TargetMode="External"/><Relationship Id="rId2" Type="http://schemas.openxmlformats.org/officeDocument/2006/relationships/hyperlink" Target="mailto:khushboomasih19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hush505/netflix-engagement-analyt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13BA-3184-4F14-10F3-3BF4A3B03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63427"/>
            <a:ext cx="8991600" cy="164592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 Engagement Analytics (Jan–Jun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A02EA-CC10-8122-1C3B-5D0BCD7A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34711"/>
            <a:ext cx="6801612" cy="64069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&amp;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E352C-85C6-80B4-022C-89A6DB8773BE}"/>
              </a:ext>
            </a:extLst>
          </p:cNvPr>
          <p:cNvSpPr txBox="1"/>
          <p:nvPr/>
        </p:nvSpPr>
        <p:spPr>
          <a:xfrm>
            <a:off x="133564" y="4818578"/>
            <a:ext cx="6534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Khushboo Masih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MSc Data Science | Bachelor’s in Business Administration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khushboomasih193@gmail.com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https://www.linkedin.com/in/khushboo-masih/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https://github.com/Khush505/netflix-engagement-analytics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July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B8F4-8473-E9D4-B9F6-B8E83EEE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68" y="1026336"/>
            <a:ext cx="8496727" cy="1028495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D34166-319E-B8EA-8DC4-F3721AB7B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6265" y="2603252"/>
            <a:ext cx="898824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b="1" dirty="0"/>
              <a:t>Objective: </a:t>
            </a:r>
            <a:r>
              <a:rPr lang="en-US" dirty="0"/>
              <a:t>Analyze Netflix engagement trends using official 2023 data to identify top-performing content and viewing behavior.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 Engagement Report (Jan–Jun 2023)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(data cleaning), Power BI (visualization)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Analyzed: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Watch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Availability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Viewing trends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4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A50F-AAFD-9E20-BDB7-B99FEE11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D6B0C4-506D-B76E-23A6-41C3F2849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3460" y="2913770"/>
            <a:ext cx="87211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most-watched titles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led by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Night 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Ginny &amp; Georgia S2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Glory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Availability: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25% of titles were globally available.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Viewing Trend: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Watch hours have surged significantly post-2020.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Split: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Nearly equal viewing between global and region-specific content.</a:t>
            </a:r>
          </a:p>
        </p:txBody>
      </p:sp>
    </p:spTree>
    <p:extLst>
      <p:ext uri="{BB962C8B-B14F-4D97-AF65-F5344CB8AC3E}">
        <p14:creationId xmlns:p14="http://schemas.microsoft.com/office/powerpoint/2010/main" val="87409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4E59-7D74-B2DC-4139-F4070613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1FFDE4-A17D-EBD0-47DE-7F120D917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2898" y="3153228"/>
            <a:ext cx="106989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Netflix engagement is driven by a few blockbuster titles, while a large part of the catalog remains 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underutilized.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global availability for high-engagement shows.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 in sequels and content that retains audience interest.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monitoring regional trends to boost targeted content production.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</TotalTime>
  <Words>233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Netflix Engagement Analytics (Jan–Jun 2023)</vt:lpstr>
      <vt:lpstr>Project Overview</vt:lpstr>
      <vt:lpstr>Key Insights</vt:lpstr>
      <vt:lpstr>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Masih</dc:creator>
  <cp:lastModifiedBy>Khushboo Masih</cp:lastModifiedBy>
  <cp:revision>2</cp:revision>
  <dcterms:created xsi:type="dcterms:W3CDTF">2025-07-30T10:45:29Z</dcterms:created>
  <dcterms:modified xsi:type="dcterms:W3CDTF">2025-07-30T11:04:03Z</dcterms:modified>
</cp:coreProperties>
</file>