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 id="2147483740" r:id="rId2"/>
  </p:sldMasterIdLst>
  <p:notesMasterIdLst>
    <p:notesMasterId r:id="rId12"/>
  </p:notesMasterIdLst>
  <p:sldIdLst>
    <p:sldId id="256" r:id="rId3"/>
    <p:sldId id="257" r:id="rId4"/>
    <p:sldId id="258" r:id="rId5"/>
    <p:sldId id="266" r:id="rId6"/>
    <p:sldId id="267" r:id="rId7"/>
    <p:sldId id="268" r:id="rId8"/>
    <p:sldId id="265" r:id="rId9"/>
    <p:sldId id="270"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A3C0D9-A573-4C25-81BC-A7D17CEFF78F}" v="27" dt="2023-12-18T04:33:38.4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ush jani" userId="aaeda98c9ba23dc8" providerId="LiveId" clId="{1CA3C0D9-A573-4C25-81BC-A7D17CEFF78F}"/>
    <pc:docChg chg="undo custSel addSld delSld modSld">
      <pc:chgData name="khush jani" userId="aaeda98c9ba23dc8" providerId="LiveId" clId="{1CA3C0D9-A573-4C25-81BC-A7D17CEFF78F}" dt="2023-12-18T20:49:40.425" v="3662" actId="20577"/>
      <pc:docMkLst>
        <pc:docMk/>
      </pc:docMkLst>
      <pc:sldChg chg="modNotesTx">
        <pc:chgData name="khush jani" userId="aaeda98c9ba23dc8" providerId="LiveId" clId="{1CA3C0D9-A573-4C25-81BC-A7D17CEFF78F}" dt="2023-12-18T20:19:11.384" v="1857" actId="20577"/>
        <pc:sldMkLst>
          <pc:docMk/>
          <pc:sldMk cId="2675645448" sldId="258"/>
        </pc:sldMkLst>
      </pc:sldChg>
      <pc:sldChg chg="addSp delSp modSp mod modClrScheme chgLayout modNotesTx">
        <pc:chgData name="khush jani" userId="aaeda98c9ba23dc8" providerId="LiveId" clId="{1CA3C0D9-A573-4C25-81BC-A7D17CEFF78F}" dt="2023-12-18T20:28:24.134" v="3117" actId="5793"/>
        <pc:sldMkLst>
          <pc:docMk/>
          <pc:sldMk cId="3471190208" sldId="265"/>
        </pc:sldMkLst>
        <pc:spChg chg="del">
          <ac:chgData name="khush jani" userId="aaeda98c9ba23dc8" providerId="LiveId" clId="{1CA3C0D9-A573-4C25-81BC-A7D17CEFF78F}" dt="2023-12-18T04:09:32.343" v="3" actId="478"/>
          <ac:spMkLst>
            <pc:docMk/>
            <pc:sldMk cId="3471190208" sldId="265"/>
            <ac:spMk id="3" creationId="{06D3DCCC-F718-FE8B-4329-7093C28F9067}"/>
          </ac:spMkLst>
        </pc:spChg>
        <pc:spChg chg="del mod">
          <ac:chgData name="khush jani" userId="aaeda98c9ba23dc8" providerId="LiveId" clId="{1CA3C0D9-A573-4C25-81BC-A7D17CEFF78F}" dt="2023-12-18T04:09:49.171" v="19" actId="478"/>
          <ac:spMkLst>
            <pc:docMk/>
            <pc:sldMk cId="3471190208" sldId="265"/>
            <ac:spMk id="4" creationId="{162070AF-07E9-C518-6E7D-5F31C25FFA7F}"/>
          </ac:spMkLst>
        </pc:spChg>
        <pc:spChg chg="del mod">
          <ac:chgData name="khush jani" userId="aaeda98c9ba23dc8" providerId="LiveId" clId="{1CA3C0D9-A573-4C25-81BC-A7D17CEFF78F}" dt="2023-12-18T04:09:19.111" v="2" actId="478"/>
          <ac:spMkLst>
            <pc:docMk/>
            <pc:sldMk cId="3471190208" sldId="265"/>
            <ac:spMk id="5" creationId="{956F9FAE-FF43-98FD-E1ED-D5C0479EA791}"/>
          </ac:spMkLst>
        </pc:spChg>
        <pc:spChg chg="del mod">
          <ac:chgData name="khush jani" userId="aaeda98c9ba23dc8" providerId="LiveId" clId="{1CA3C0D9-A573-4C25-81BC-A7D17CEFF78F}" dt="2023-12-18T04:10:55.953" v="43" actId="478"/>
          <ac:spMkLst>
            <pc:docMk/>
            <pc:sldMk cId="3471190208" sldId="265"/>
            <ac:spMk id="6" creationId="{F32E0A7B-E512-072A-A302-88509F7E244C}"/>
          </ac:spMkLst>
        </pc:spChg>
        <pc:spChg chg="add mod ord">
          <ac:chgData name="khush jani" userId="aaeda98c9ba23dc8" providerId="LiveId" clId="{1CA3C0D9-A573-4C25-81BC-A7D17CEFF78F}" dt="2023-12-18T04:17:51.709" v="182" actId="1076"/>
          <ac:spMkLst>
            <pc:docMk/>
            <pc:sldMk cId="3471190208" sldId="265"/>
            <ac:spMk id="8" creationId="{A70153C1-8CE6-C99E-EE66-56E759708B62}"/>
          </ac:spMkLst>
        </pc:spChg>
        <pc:spChg chg="add del mod">
          <ac:chgData name="khush jani" userId="aaeda98c9ba23dc8" providerId="LiveId" clId="{1CA3C0D9-A573-4C25-81BC-A7D17CEFF78F}" dt="2023-12-18T04:09:34.139" v="4" actId="478"/>
          <ac:spMkLst>
            <pc:docMk/>
            <pc:sldMk cId="3471190208" sldId="265"/>
            <ac:spMk id="10" creationId="{DDCDEE16-B22B-B8EA-7386-B3A276804F4B}"/>
          </ac:spMkLst>
        </pc:spChg>
        <pc:spChg chg="add del mod">
          <ac:chgData name="khush jani" userId="aaeda98c9ba23dc8" providerId="LiveId" clId="{1CA3C0D9-A573-4C25-81BC-A7D17CEFF78F}" dt="2023-12-18T04:09:51.741" v="20" actId="478"/>
          <ac:spMkLst>
            <pc:docMk/>
            <pc:sldMk cId="3471190208" sldId="265"/>
            <ac:spMk id="12" creationId="{3B7A069F-D190-7555-88A5-6416DDFC51EA}"/>
          </ac:spMkLst>
        </pc:spChg>
        <pc:spChg chg="add del mod">
          <ac:chgData name="khush jani" userId="aaeda98c9ba23dc8" providerId="LiveId" clId="{1CA3C0D9-A573-4C25-81BC-A7D17CEFF78F}" dt="2023-12-18T04:14:55.479" v="107" actId="478"/>
          <ac:spMkLst>
            <pc:docMk/>
            <pc:sldMk cId="3471190208" sldId="265"/>
            <ac:spMk id="14" creationId="{D5F42B70-0119-A6F7-61FE-6515921BF52E}"/>
          </ac:spMkLst>
        </pc:spChg>
        <pc:spChg chg="add del mod">
          <ac:chgData name="khush jani" userId="aaeda98c9ba23dc8" providerId="LiveId" clId="{1CA3C0D9-A573-4C25-81BC-A7D17CEFF78F}" dt="2023-12-18T04:15:21.148" v="113" actId="478"/>
          <ac:spMkLst>
            <pc:docMk/>
            <pc:sldMk cId="3471190208" sldId="265"/>
            <ac:spMk id="15" creationId="{FA9CF3F4-9A9D-AA86-4D8C-22CE3FF1B320}"/>
          </ac:spMkLst>
        </pc:spChg>
        <pc:spChg chg="add del">
          <ac:chgData name="khush jani" userId="aaeda98c9ba23dc8" providerId="LiveId" clId="{1CA3C0D9-A573-4C25-81BC-A7D17CEFF78F}" dt="2023-12-18T04:11:39.510" v="54" actId="22"/>
          <ac:spMkLst>
            <pc:docMk/>
            <pc:sldMk cId="3471190208" sldId="265"/>
            <ac:spMk id="17" creationId="{D43CB7A3-6303-764A-A5E8-1304B674A77A}"/>
          </ac:spMkLst>
        </pc:spChg>
        <pc:spChg chg="add del mod">
          <ac:chgData name="khush jani" userId="aaeda98c9ba23dc8" providerId="LiveId" clId="{1CA3C0D9-A573-4C25-81BC-A7D17CEFF78F}" dt="2023-12-18T04:15:17.973" v="109" actId="478"/>
          <ac:spMkLst>
            <pc:docMk/>
            <pc:sldMk cId="3471190208" sldId="265"/>
            <ac:spMk id="18" creationId="{3EB05A57-D89E-09E1-9295-A8A726F477DB}"/>
          </ac:spMkLst>
        </pc:spChg>
        <pc:spChg chg="add del mod">
          <ac:chgData name="khush jani" userId="aaeda98c9ba23dc8" providerId="LiveId" clId="{1CA3C0D9-A573-4C25-81BC-A7D17CEFF78F}" dt="2023-12-18T04:15:22.886" v="114" actId="478"/>
          <ac:spMkLst>
            <pc:docMk/>
            <pc:sldMk cId="3471190208" sldId="265"/>
            <ac:spMk id="19" creationId="{4BBEE4E0-6400-CEE3-67C9-AA08E91E5637}"/>
          </ac:spMkLst>
        </pc:spChg>
        <pc:spChg chg="add del mod">
          <ac:chgData name="khush jani" userId="aaeda98c9ba23dc8" providerId="LiveId" clId="{1CA3C0D9-A573-4C25-81BC-A7D17CEFF78F}" dt="2023-12-18T04:15:20.241" v="112" actId="478"/>
          <ac:spMkLst>
            <pc:docMk/>
            <pc:sldMk cId="3471190208" sldId="265"/>
            <ac:spMk id="20" creationId="{60CF9959-9512-6FB4-D90E-D9B5F0B90421}"/>
          </ac:spMkLst>
        </pc:spChg>
        <pc:spChg chg="add del mod">
          <ac:chgData name="khush jani" userId="aaeda98c9ba23dc8" providerId="LiveId" clId="{1CA3C0D9-A573-4C25-81BC-A7D17CEFF78F}" dt="2023-12-18T04:15:24.575" v="115" actId="478"/>
          <ac:spMkLst>
            <pc:docMk/>
            <pc:sldMk cId="3471190208" sldId="265"/>
            <ac:spMk id="21" creationId="{893B1C90-178D-2925-5BBD-13008D79CA1F}"/>
          </ac:spMkLst>
        </pc:spChg>
        <pc:spChg chg="add del mod ord">
          <ac:chgData name="khush jani" userId="aaeda98c9ba23dc8" providerId="LiveId" clId="{1CA3C0D9-A573-4C25-81BC-A7D17CEFF78F}" dt="2023-12-18T04:17:18.342" v="166" actId="478"/>
          <ac:spMkLst>
            <pc:docMk/>
            <pc:sldMk cId="3471190208" sldId="265"/>
            <ac:spMk id="22" creationId="{15CE2D72-824E-A34A-3C88-AEA1704CF9A8}"/>
          </ac:spMkLst>
        </pc:spChg>
        <pc:spChg chg="add del mod">
          <ac:chgData name="khush jani" userId="aaeda98c9ba23dc8" providerId="LiveId" clId="{1CA3C0D9-A573-4C25-81BC-A7D17CEFF78F}" dt="2023-12-18T04:17:08.869" v="162" actId="21"/>
          <ac:spMkLst>
            <pc:docMk/>
            <pc:sldMk cId="3471190208" sldId="265"/>
            <ac:spMk id="24" creationId="{D0ECA807-64A8-EC3A-6B6C-67E00B9C8261}"/>
          </ac:spMkLst>
        </pc:spChg>
        <pc:spChg chg="add del mod">
          <ac:chgData name="khush jani" userId="aaeda98c9ba23dc8" providerId="LiveId" clId="{1CA3C0D9-A573-4C25-81BC-A7D17CEFF78F}" dt="2023-12-18T04:17:20.472" v="167" actId="478"/>
          <ac:spMkLst>
            <pc:docMk/>
            <pc:sldMk cId="3471190208" sldId="265"/>
            <ac:spMk id="26" creationId="{5DF1F98B-0DE2-FFF8-B868-C484A94DB5C5}"/>
          </ac:spMkLst>
        </pc:spChg>
        <pc:spChg chg="add mod">
          <ac:chgData name="khush jani" userId="aaeda98c9ba23dc8" providerId="LiveId" clId="{1CA3C0D9-A573-4C25-81BC-A7D17CEFF78F}" dt="2023-12-18T04:18:05.128" v="190" actId="1076"/>
          <ac:spMkLst>
            <pc:docMk/>
            <pc:sldMk cId="3471190208" sldId="265"/>
            <ac:spMk id="28" creationId="{67E0ED95-6711-07EA-4A0C-9424B6CF9DE1}"/>
          </ac:spMkLst>
        </pc:spChg>
      </pc:sldChg>
      <pc:sldChg chg="addSp delSp modSp mod modNotesTx">
        <pc:chgData name="khush jani" userId="aaeda98c9ba23dc8" providerId="LiveId" clId="{1CA3C0D9-A573-4C25-81BC-A7D17CEFF78F}" dt="2023-12-18T20:23:05.462" v="2374" actId="20577"/>
        <pc:sldMkLst>
          <pc:docMk/>
          <pc:sldMk cId="3898911001" sldId="267"/>
        </pc:sldMkLst>
        <pc:picChg chg="del">
          <ac:chgData name="khush jani" userId="aaeda98c9ba23dc8" providerId="LiveId" clId="{1CA3C0D9-A573-4C25-81BC-A7D17CEFF78F}" dt="2023-12-18T04:19:52.802" v="241" actId="478"/>
          <ac:picMkLst>
            <pc:docMk/>
            <pc:sldMk cId="3898911001" sldId="267"/>
            <ac:picMk id="7" creationId="{6B0823A4-C61D-D6DB-6E89-41BD27B00E49}"/>
          </ac:picMkLst>
        </pc:picChg>
        <pc:picChg chg="add mod">
          <ac:chgData name="khush jani" userId="aaeda98c9ba23dc8" providerId="LiveId" clId="{1CA3C0D9-A573-4C25-81BC-A7D17CEFF78F}" dt="2023-12-18T04:20:03.323" v="247" actId="1076"/>
          <ac:picMkLst>
            <pc:docMk/>
            <pc:sldMk cId="3898911001" sldId="267"/>
            <ac:picMk id="11" creationId="{48BF524A-289D-230F-54A0-D98A809D349C}"/>
          </ac:picMkLst>
        </pc:picChg>
      </pc:sldChg>
      <pc:sldChg chg="del">
        <pc:chgData name="khush jani" userId="aaeda98c9ba23dc8" providerId="LiveId" clId="{1CA3C0D9-A573-4C25-81BC-A7D17CEFF78F}" dt="2023-12-18T04:18:15.044" v="192" actId="47"/>
        <pc:sldMkLst>
          <pc:docMk/>
          <pc:sldMk cId="2454339386" sldId="269"/>
        </pc:sldMkLst>
      </pc:sldChg>
      <pc:sldChg chg="addSp modSp add mod modNotesTx">
        <pc:chgData name="khush jani" userId="aaeda98c9ba23dc8" providerId="LiveId" clId="{1CA3C0D9-A573-4C25-81BC-A7D17CEFF78F}" dt="2023-12-18T20:49:40.425" v="3662" actId="20577"/>
        <pc:sldMkLst>
          <pc:docMk/>
          <pc:sldMk cId="2478787744" sldId="270"/>
        </pc:sldMkLst>
        <pc:spChg chg="add mod">
          <ac:chgData name="khush jani" userId="aaeda98c9ba23dc8" providerId="LiveId" clId="{1CA3C0D9-A573-4C25-81BC-A7D17CEFF78F}" dt="2023-12-18T04:24:23.485" v="436" actId="1076"/>
          <ac:spMkLst>
            <pc:docMk/>
            <pc:sldMk cId="2478787744" sldId="270"/>
            <ac:spMk id="3" creationId="{957078F3-4C3C-BAC0-E718-EFA094B245D7}"/>
          </ac:spMkLst>
        </pc:spChg>
        <pc:spChg chg="mod">
          <ac:chgData name="khush jani" userId="aaeda98c9ba23dc8" providerId="LiveId" clId="{1CA3C0D9-A573-4C25-81BC-A7D17CEFF78F}" dt="2023-12-18T04:18:27.604" v="233" actId="14100"/>
          <ac:spMkLst>
            <pc:docMk/>
            <pc:sldMk cId="2478787744" sldId="270"/>
            <ac:spMk id="8" creationId="{A70153C1-8CE6-C99E-EE66-56E759708B62}"/>
          </ac:spMkLst>
        </pc:spChg>
        <pc:spChg chg="mod">
          <ac:chgData name="khush jani" userId="aaeda98c9ba23dc8" providerId="LiveId" clId="{1CA3C0D9-A573-4C25-81BC-A7D17CEFF78F}" dt="2023-12-18T04:22:59.415" v="384" actId="20577"/>
          <ac:spMkLst>
            <pc:docMk/>
            <pc:sldMk cId="2478787744" sldId="270"/>
            <ac:spMk id="28" creationId="{67E0ED95-6711-07EA-4A0C-9424B6CF9DE1}"/>
          </ac:spMkLst>
        </pc:spChg>
      </pc:sldChg>
      <pc:sldChg chg="addSp delSp modSp new mod">
        <pc:chgData name="khush jani" userId="aaeda98c9ba23dc8" providerId="LiveId" clId="{1CA3C0D9-A573-4C25-81BC-A7D17CEFF78F}" dt="2023-12-18T04:25:34.928" v="478" actId="1076"/>
        <pc:sldMkLst>
          <pc:docMk/>
          <pc:sldMk cId="828135128" sldId="271"/>
        </pc:sldMkLst>
        <pc:spChg chg="del">
          <ac:chgData name="khush jani" userId="aaeda98c9ba23dc8" providerId="LiveId" clId="{1CA3C0D9-A573-4C25-81BC-A7D17CEFF78F}" dt="2023-12-18T04:24:42.951" v="438" actId="478"/>
          <ac:spMkLst>
            <pc:docMk/>
            <pc:sldMk cId="828135128" sldId="271"/>
            <ac:spMk id="2" creationId="{631CC985-4D9F-4609-5DD7-A5F737FE50AA}"/>
          </ac:spMkLst>
        </pc:spChg>
        <pc:spChg chg="add del mod">
          <ac:chgData name="khush jani" userId="aaeda98c9ba23dc8" providerId="LiveId" clId="{1CA3C0D9-A573-4C25-81BC-A7D17CEFF78F}" dt="2023-12-18T04:24:53.919" v="452"/>
          <ac:spMkLst>
            <pc:docMk/>
            <pc:sldMk cId="828135128" sldId="271"/>
            <ac:spMk id="4" creationId="{70F623A4-0671-1170-FF9C-02CDD860B460}"/>
          </ac:spMkLst>
        </pc:spChg>
        <pc:spChg chg="add mod">
          <ac:chgData name="khush jani" userId="aaeda98c9ba23dc8" providerId="LiveId" clId="{1CA3C0D9-A573-4C25-81BC-A7D17CEFF78F}" dt="2023-12-18T04:25:34.928" v="478" actId="1076"/>
          <ac:spMkLst>
            <pc:docMk/>
            <pc:sldMk cId="828135128" sldId="271"/>
            <ac:spMk id="5" creationId="{8F22F575-351F-EA04-ADA8-FEFD9291DB17}"/>
          </ac:spMkLst>
        </pc:spChg>
      </pc:sldChg>
      <pc:sldChg chg="addSp delSp modSp add del mod">
        <pc:chgData name="khush jani" userId="aaeda98c9ba23dc8" providerId="LiveId" clId="{1CA3C0D9-A573-4C25-81BC-A7D17CEFF78F}" dt="2023-12-18T04:34:07.151" v="517" actId="47"/>
        <pc:sldMkLst>
          <pc:docMk/>
          <pc:sldMk cId="2701192032" sldId="272"/>
        </pc:sldMkLst>
        <pc:spChg chg="mod">
          <ac:chgData name="khush jani" userId="aaeda98c9ba23dc8" providerId="LiveId" clId="{1CA3C0D9-A573-4C25-81BC-A7D17CEFF78F}" dt="2023-12-18T04:32:20.721" v="497" actId="1076"/>
          <ac:spMkLst>
            <pc:docMk/>
            <pc:sldMk cId="2701192032" sldId="272"/>
            <ac:spMk id="2" creationId="{9B70D07E-378E-5A51-A7C7-A00F8898CAFA}"/>
          </ac:spMkLst>
        </pc:spChg>
        <pc:spChg chg="del mod">
          <ac:chgData name="khush jani" userId="aaeda98c9ba23dc8" providerId="LiveId" clId="{1CA3C0D9-A573-4C25-81BC-A7D17CEFF78F}" dt="2023-12-18T04:30:48.299" v="485" actId="478"/>
          <ac:spMkLst>
            <pc:docMk/>
            <pc:sldMk cId="2701192032" sldId="272"/>
            <ac:spMk id="3" creationId="{CBCEE9E8-76FF-5737-8817-99F438F3F357}"/>
          </ac:spMkLst>
        </pc:spChg>
        <pc:spChg chg="add del mod">
          <ac:chgData name="khush jani" userId="aaeda98c9ba23dc8" providerId="LiveId" clId="{1CA3C0D9-A573-4C25-81BC-A7D17CEFF78F}" dt="2023-12-18T04:30:49.929" v="486" actId="478"/>
          <ac:spMkLst>
            <pc:docMk/>
            <pc:sldMk cId="2701192032" sldId="272"/>
            <ac:spMk id="6" creationId="{E5A7A375-1DE0-B285-2B39-BE0964C876E7}"/>
          </ac:spMkLst>
        </pc:spChg>
        <pc:spChg chg="add mod">
          <ac:chgData name="khush jani" userId="aaeda98c9ba23dc8" providerId="LiveId" clId="{1CA3C0D9-A573-4C25-81BC-A7D17CEFF78F}" dt="2023-12-18T04:32:21.261" v="498"/>
          <ac:spMkLst>
            <pc:docMk/>
            <pc:sldMk cId="2701192032" sldId="272"/>
            <ac:spMk id="9" creationId="{23452196-DBB3-3EF3-707B-38F3128553AA}"/>
          </ac:spMkLst>
        </pc:spChg>
        <pc:spChg chg="add mod">
          <ac:chgData name="khush jani" userId="aaeda98c9ba23dc8" providerId="LiveId" clId="{1CA3C0D9-A573-4C25-81BC-A7D17CEFF78F}" dt="2023-12-18T04:32:30.477" v="501"/>
          <ac:spMkLst>
            <pc:docMk/>
            <pc:sldMk cId="2701192032" sldId="272"/>
            <ac:spMk id="10" creationId="{AB7DB292-0071-F6B2-76FA-D297919AFFA8}"/>
          </ac:spMkLst>
        </pc:spChg>
        <pc:spChg chg="add mod">
          <ac:chgData name="khush jani" userId="aaeda98c9ba23dc8" providerId="LiveId" clId="{1CA3C0D9-A573-4C25-81BC-A7D17CEFF78F}" dt="2023-12-18T04:32:40.025" v="502"/>
          <ac:spMkLst>
            <pc:docMk/>
            <pc:sldMk cId="2701192032" sldId="272"/>
            <ac:spMk id="11" creationId="{9FA20705-5DC1-7882-CA8F-433174A4472B}"/>
          </ac:spMkLst>
        </pc:spChg>
        <pc:spChg chg="add mod">
          <ac:chgData name="khush jani" userId="aaeda98c9ba23dc8" providerId="LiveId" clId="{1CA3C0D9-A573-4C25-81BC-A7D17CEFF78F}" dt="2023-12-18T04:32:44.902" v="503"/>
          <ac:spMkLst>
            <pc:docMk/>
            <pc:sldMk cId="2701192032" sldId="272"/>
            <ac:spMk id="12" creationId="{4F1C70C3-0766-6811-0FC5-73D039893525}"/>
          </ac:spMkLst>
        </pc:spChg>
        <pc:spChg chg="add mod">
          <ac:chgData name="khush jani" userId="aaeda98c9ba23dc8" providerId="LiveId" clId="{1CA3C0D9-A573-4C25-81BC-A7D17CEFF78F}" dt="2023-12-18T04:32:51.196" v="504"/>
          <ac:spMkLst>
            <pc:docMk/>
            <pc:sldMk cId="2701192032" sldId="272"/>
            <ac:spMk id="13" creationId="{8660A917-7B49-D73F-2E64-85E4BDBEAD0E}"/>
          </ac:spMkLst>
        </pc:spChg>
        <pc:spChg chg="add mod">
          <ac:chgData name="khush jani" userId="aaeda98c9ba23dc8" providerId="LiveId" clId="{1CA3C0D9-A573-4C25-81BC-A7D17CEFF78F}" dt="2023-12-18T04:32:58.280" v="505"/>
          <ac:spMkLst>
            <pc:docMk/>
            <pc:sldMk cId="2701192032" sldId="272"/>
            <ac:spMk id="14" creationId="{4DCDA1B4-800E-B669-A1C5-BC27027A8DA9}"/>
          </ac:spMkLst>
        </pc:spChg>
        <pc:spChg chg="add mod">
          <ac:chgData name="khush jani" userId="aaeda98c9ba23dc8" providerId="LiveId" clId="{1CA3C0D9-A573-4C25-81BC-A7D17CEFF78F}" dt="2023-12-18T04:33:02.270" v="506"/>
          <ac:spMkLst>
            <pc:docMk/>
            <pc:sldMk cId="2701192032" sldId="272"/>
            <ac:spMk id="15" creationId="{3F7FE833-0D00-703D-93AB-45F95F503495}"/>
          </ac:spMkLst>
        </pc:spChg>
        <pc:spChg chg="add mod">
          <ac:chgData name="khush jani" userId="aaeda98c9ba23dc8" providerId="LiveId" clId="{1CA3C0D9-A573-4C25-81BC-A7D17CEFF78F}" dt="2023-12-18T04:33:06.023" v="507"/>
          <ac:spMkLst>
            <pc:docMk/>
            <pc:sldMk cId="2701192032" sldId="272"/>
            <ac:spMk id="16" creationId="{B81D24C7-4A46-2BB1-A7A9-D6226AFA8600}"/>
          </ac:spMkLst>
        </pc:spChg>
        <pc:spChg chg="add mod">
          <ac:chgData name="khush jani" userId="aaeda98c9ba23dc8" providerId="LiveId" clId="{1CA3C0D9-A573-4C25-81BC-A7D17CEFF78F}" dt="2023-12-18T04:33:09.925" v="508"/>
          <ac:spMkLst>
            <pc:docMk/>
            <pc:sldMk cId="2701192032" sldId="272"/>
            <ac:spMk id="17" creationId="{61B4CF9E-4DAD-F4F0-B22C-B7674D4353EC}"/>
          </ac:spMkLst>
        </pc:spChg>
        <pc:spChg chg="add mod">
          <ac:chgData name="khush jani" userId="aaeda98c9ba23dc8" providerId="LiveId" clId="{1CA3C0D9-A573-4C25-81BC-A7D17CEFF78F}" dt="2023-12-18T04:33:13.387" v="509"/>
          <ac:spMkLst>
            <pc:docMk/>
            <pc:sldMk cId="2701192032" sldId="272"/>
            <ac:spMk id="19" creationId="{8ED81341-AA93-CE2B-28D2-437E7AAB38A6}"/>
          </ac:spMkLst>
        </pc:spChg>
        <pc:spChg chg="add mod">
          <ac:chgData name="khush jani" userId="aaeda98c9ba23dc8" providerId="LiveId" clId="{1CA3C0D9-A573-4C25-81BC-A7D17CEFF78F}" dt="2023-12-18T04:33:17.182" v="510"/>
          <ac:spMkLst>
            <pc:docMk/>
            <pc:sldMk cId="2701192032" sldId="272"/>
            <ac:spMk id="20" creationId="{68BBB277-1604-4D13-BC9F-05F157F61DB5}"/>
          </ac:spMkLst>
        </pc:spChg>
        <pc:spChg chg="add mod">
          <ac:chgData name="khush jani" userId="aaeda98c9ba23dc8" providerId="LiveId" clId="{1CA3C0D9-A573-4C25-81BC-A7D17CEFF78F}" dt="2023-12-18T04:33:20.361" v="511"/>
          <ac:spMkLst>
            <pc:docMk/>
            <pc:sldMk cId="2701192032" sldId="272"/>
            <ac:spMk id="21" creationId="{CE36A9A0-1DD0-B2B7-7CED-8F213F7A524E}"/>
          </ac:spMkLst>
        </pc:spChg>
        <pc:spChg chg="add mod">
          <ac:chgData name="khush jani" userId="aaeda98c9ba23dc8" providerId="LiveId" clId="{1CA3C0D9-A573-4C25-81BC-A7D17CEFF78F}" dt="2023-12-18T04:33:25.965" v="512"/>
          <ac:spMkLst>
            <pc:docMk/>
            <pc:sldMk cId="2701192032" sldId="272"/>
            <ac:spMk id="22" creationId="{944EE109-F54E-313C-C3B9-988FDED67735}"/>
          </ac:spMkLst>
        </pc:spChg>
        <pc:spChg chg="add mod">
          <ac:chgData name="khush jani" userId="aaeda98c9ba23dc8" providerId="LiveId" clId="{1CA3C0D9-A573-4C25-81BC-A7D17CEFF78F}" dt="2023-12-18T04:33:29.637" v="513"/>
          <ac:spMkLst>
            <pc:docMk/>
            <pc:sldMk cId="2701192032" sldId="272"/>
            <ac:spMk id="23" creationId="{5B4A6E85-3D13-BFAB-BAC3-0AEACFD9334E}"/>
          </ac:spMkLst>
        </pc:spChg>
        <pc:spChg chg="add mod">
          <ac:chgData name="khush jani" userId="aaeda98c9ba23dc8" providerId="LiveId" clId="{1CA3C0D9-A573-4C25-81BC-A7D17CEFF78F}" dt="2023-12-18T04:33:33.329" v="514"/>
          <ac:spMkLst>
            <pc:docMk/>
            <pc:sldMk cId="2701192032" sldId="272"/>
            <ac:spMk id="25" creationId="{1AF7E64B-FCA1-8DBA-749C-2C8ED91C5263}"/>
          </ac:spMkLst>
        </pc:spChg>
        <pc:spChg chg="add mod">
          <ac:chgData name="khush jani" userId="aaeda98c9ba23dc8" providerId="LiveId" clId="{1CA3C0D9-A573-4C25-81BC-A7D17CEFF78F}" dt="2023-12-18T04:33:38.439" v="515"/>
          <ac:spMkLst>
            <pc:docMk/>
            <pc:sldMk cId="2701192032" sldId="272"/>
            <ac:spMk id="27" creationId="{50D916C7-9EF7-8F9A-E366-3AC48F209BDD}"/>
          </ac:spMkLst>
        </pc:spChg>
        <pc:picChg chg="add mod">
          <ac:chgData name="khush jani" userId="aaeda98c9ba23dc8" providerId="LiveId" clId="{1CA3C0D9-A573-4C25-81BC-A7D17CEFF78F}" dt="2023-12-18T04:30:32.181" v="481" actId="571"/>
          <ac:picMkLst>
            <pc:docMk/>
            <pc:sldMk cId="2701192032" sldId="272"/>
            <ac:picMk id="4" creationId="{B5894434-F409-EFEE-453E-085E5DF2AA42}"/>
          </ac:picMkLst>
        </pc:picChg>
        <pc:picChg chg="add del mod">
          <ac:chgData name="khush jani" userId="aaeda98c9ba23dc8" providerId="LiveId" clId="{1CA3C0D9-A573-4C25-81BC-A7D17CEFF78F}" dt="2023-12-18T04:31:49.075" v="491" actId="931"/>
          <ac:picMkLst>
            <pc:docMk/>
            <pc:sldMk cId="2701192032" sldId="272"/>
            <ac:picMk id="8" creationId="{B4DD4D1D-35CF-6C76-10E1-7E778BD4AF31}"/>
          </ac:picMkLst>
        </pc:picChg>
        <pc:picChg chg="del mod">
          <ac:chgData name="khush jani" userId="aaeda98c9ba23dc8" providerId="LiveId" clId="{1CA3C0D9-A573-4C25-81BC-A7D17CEFF78F}" dt="2023-12-18T04:34:03.338" v="516" actId="478"/>
          <ac:picMkLst>
            <pc:docMk/>
            <pc:sldMk cId="2701192032" sldId="272"/>
            <ac:picMk id="18" creationId="{365983EC-D385-5548-69B2-2BD789C3A88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48C758-2DCF-4110-8DDE-E04460C71DD8}" type="datetimeFigureOut">
              <a:rPr lang="en-CA" smtClean="0"/>
              <a:t>2023-12-18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4BAB54-E6B1-45AA-9676-2898DD940DAD}" type="slidenum">
              <a:rPr lang="en-CA" smtClean="0"/>
              <a:t>‹#›</a:t>
            </a:fld>
            <a:endParaRPr lang="en-CA"/>
          </a:p>
        </p:txBody>
      </p:sp>
    </p:spTree>
    <p:extLst>
      <p:ext uri="{BB962C8B-B14F-4D97-AF65-F5344CB8AC3E}">
        <p14:creationId xmlns:p14="http://schemas.microsoft.com/office/powerpoint/2010/main" val="2294798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54BAB54-E6B1-45AA-9676-2898DD940DAD}" type="slidenum">
              <a:rPr lang="en-CA" smtClean="0"/>
              <a:t>1</a:t>
            </a:fld>
            <a:endParaRPr lang="en-CA"/>
          </a:p>
        </p:txBody>
      </p:sp>
    </p:spTree>
    <p:extLst>
      <p:ext uri="{BB962C8B-B14F-4D97-AF65-F5344CB8AC3E}">
        <p14:creationId xmlns:p14="http://schemas.microsoft.com/office/powerpoint/2010/main" val="3544573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first of all why we have implemented </a:t>
            </a:r>
            <a:r>
              <a:rPr lang="en-CA" dirty="0" err="1"/>
              <a:t>Dockerized</a:t>
            </a:r>
            <a:r>
              <a:rPr lang="en-CA" dirty="0"/>
              <a:t> Kafka? One of the major reasons is isolation apart from this we have addressed distributed features such as Dynamic Scaling, Fault Tolerance, and Decentralization. We can dynamically scale </a:t>
            </a:r>
            <a:r>
              <a:rPr lang="en-CA" dirty="0" err="1"/>
              <a:t>kafka</a:t>
            </a:r>
            <a:r>
              <a:rPr lang="en-CA" dirty="0"/>
              <a:t> brokers based on the workload to achieve dynamic scaling. We have used replication factor in </a:t>
            </a:r>
            <a:r>
              <a:rPr lang="en-CA" dirty="0" err="1"/>
              <a:t>kafka</a:t>
            </a:r>
            <a:r>
              <a:rPr lang="en-CA" dirty="0"/>
              <a:t> topics which help us achieve fault tolerance by creating replicas.</a:t>
            </a:r>
          </a:p>
          <a:p>
            <a:endParaRPr lang="en-CA" dirty="0"/>
          </a:p>
          <a:p>
            <a:r>
              <a:rPr lang="en-CA" dirty="0"/>
              <a:t>Now, moving towards </a:t>
            </a:r>
            <a:r>
              <a:rPr lang="en-CA" dirty="0" err="1"/>
              <a:t>apache</a:t>
            </a:r>
            <a:r>
              <a:rPr lang="en-CA" dirty="0"/>
              <a:t> spark. Implementing RDDs helped us achieve parallel processing by parallelly computing the </a:t>
            </a:r>
            <a:r>
              <a:rPr lang="en-CA" dirty="0" err="1"/>
              <a:t>kafka</a:t>
            </a:r>
            <a:r>
              <a:rPr lang="en-CA" dirty="0"/>
              <a:t> topics and fault tolerance with the help of lineage graph. Also, spark clusters and </a:t>
            </a:r>
            <a:r>
              <a:rPr lang="en-CA" dirty="0" err="1"/>
              <a:t>dataframes</a:t>
            </a:r>
            <a:r>
              <a:rPr lang="en-CA" dirty="0"/>
              <a:t> helps us further to delve into the processing part.</a:t>
            </a:r>
          </a:p>
        </p:txBody>
      </p:sp>
      <p:sp>
        <p:nvSpPr>
          <p:cNvPr id="4" name="Slide Number Placeholder 3"/>
          <p:cNvSpPr>
            <a:spLocks noGrp="1"/>
          </p:cNvSpPr>
          <p:nvPr>
            <p:ph type="sldNum" sz="quarter" idx="5"/>
          </p:nvPr>
        </p:nvSpPr>
        <p:spPr/>
        <p:txBody>
          <a:bodyPr/>
          <a:lstStyle/>
          <a:p>
            <a:fld id="{754BAB54-E6B1-45AA-9676-2898DD940DAD}" type="slidenum">
              <a:rPr lang="en-CA" smtClean="0"/>
              <a:t>3</a:t>
            </a:fld>
            <a:endParaRPr lang="en-CA"/>
          </a:p>
        </p:txBody>
      </p:sp>
    </p:spTree>
    <p:extLst>
      <p:ext uri="{BB962C8B-B14F-4D97-AF65-F5344CB8AC3E}">
        <p14:creationId xmlns:p14="http://schemas.microsoft.com/office/powerpoint/2010/main" val="171678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the topics created in the </a:t>
            </a:r>
            <a:r>
              <a:rPr lang="en-CA" dirty="0" err="1"/>
              <a:t>dockerized</a:t>
            </a:r>
            <a:r>
              <a:rPr lang="en-CA" dirty="0"/>
              <a:t> </a:t>
            </a:r>
            <a:r>
              <a:rPr lang="en-CA" dirty="0" err="1"/>
              <a:t>kafka</a:t>
            </a:r>
            <a:r>
              <a:rPr lang="en-CA" dirty="0"/>
              <a:t> are parallelly supplied into spark via multiple consumer groups. We have setup a spark local environment. And our csv files data have same number of columns, as a reason to this we have created a static tabular structure in spark because columns will remain same just the data will be added. Here, we have attached a screenshot of our data in a tabular structure with the help of which we will further clean this data and will use sentimental and statistical analysis. </a:t>
            </a:r>
          </a:p>
        </p:txBody>
      </p:sp>
      <p:sp>
        <p:nvSpPr>
          <p:cNvPr id="4" name="Slide Number Placeholder 3"/>
          <p:cNvSpPr>
            <a:spLocks noGrp="1"/>
          </p:cNvSpPr>
          <p:nvPr>
            <p:ph type="sldNum" sz="quarter" idx="5"/>
          </p:nvPr>
        </p:nvSpPr>
        <p:spPr/>
        <p:txBody>
          <a:bodyPr/>
          <a:lstStyle/>
          <a:p>
            <a:fld id="{754BAB54-E6B1-45AA-9676-2898DD940DAD}" type="slidenum">
              <a:rPr lang="en-CA" smtClean="0"/>
              <a:t>5</a:t>
            </a:fld>
            <a:endParaRPr lang="en-CA"/>
          </a:p>
        </p:txBody>
      </p:sp>
    </p:spTree>
    <p:extLst>
      <p:ext uri="{BB962C8B-B14F-4D97-AF65-F5344CB8AC3E}">
        <p14:creationId xmlns:p14="http://schemas.microsoft.com/office/powerpoint/2010/main" val="1390352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 we have setup spark locally, continuous interaction between docker and machine can lead to increased communication overhead. Also, while updating the current systems we have to keep in mind about their dependencies as well. While adapting to new systems or upgrading current system, we can face complexities while integrating them. Lastly, by increased scalability we have to continuously monitor our docker environment for any </a:t>
            </a:r>
            <a:r>
              <a:rPr lang="en-CA" dirty="0" err="1"/>
              <a:t>dissruptions</a:t>
            </a:r>
            <a:r>
              <a:rPr lang="en-CA" dirty="0"/>
              <a:t> in the system.</a:t>
            </a:r>
          </a:p>
        </p:txBody>
      </p:sp>
      <p:sp>
        <p:nvSpPr>
          <p:cNvPr id="4" name="Slide Number Placeholder 3"/>
          <p:cNvSpPr>
            <a:spLocks noGrp="1"/>
          </p:cNvSpPr>
          <p:nvPr>
            <p:ph type="sldNum" sz="quarter" idx="5"/>
          </p:nvPr>
        </p:nvSpPr>
        <p:spPr/>
        <p:txBody>
          <a:bodyPr/>
          <a:lstStyle/>
          <a:p>
            <a:fld id="{754BAB54-E6B1-45AA-9676-2898DD940DAD}" type="slidenum">
              <a:rPr lang="en-CA" smtClean="0"/>
              <a:t>7</a:t>
            </a:fld>
            <a:endParaRPr lang="en-CA"/>
          </a:p>
        </p:txBody>
      </p:sp>
    </p:spTree>
    <p:extLst>
      <p:ext uri="{BB962C8B-B14F-4D97-AF65-F5344CB8AC3E}">
        <p14:creationId xmlns:p14="http://schemas.microsoft.com/office/powerpoint/2010/main" val="277834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While we addressed some of the distributed features of our system, we definitely can enhance the system further by deploying spark in a docker container. This can result in increased scalability, resource sharing as well as fault tolerance. Also, this removes our limitation of docker to host interaction as well.</a:t>
            </a:r>
          </a:p>
          <a:p>
            <a:endParaRPr lang="en-CA" dirty="0"/>
          </a:p>
          <a:p>
            <a:r>
              <a:rPr lang="en-CA" dirty="0"/>
              <a:t>Apart from this, we can inject multiple instances of </a:t>
            </a:r>
            <a:r>
              <a:rPr lang="en-CA" dirty="0" err="1"/>
              <a:t>kakfa</a:t>
            </a:r>
            <a:r>
              <a:rPr lang="en-CA" dirty="0"/>
              <a:t> consumer directly into spark which can lead to increased resource sharing. </a:t>
            </a:r>
          </a:p>
        </p:txBody>
      </p:sp>
      <p:sp>
        <p:nvSpPr>
          <p:cNvPr id="4" name="Slide Number Placeholder 3"/>
          <p:cNvSpPr>
            <a:spLocks noGrp="1"/>
          </p:cNvSpPr>
          <p:nvPr>
            <p:ph type="sldNum" sz="quarter" idx="5"/>
          </p:nvPr>
        </p:nvSpPr>
        <p:spPr/>
        <p:txBody>
          <a:bodyPr/>
          <a:lstStyle/>
          <a:p>
            <a:fld id="{754BAB54-E6B1-45AA-9676-2898DD940DAD}" type="slidenum">
              <a:rPr lang="en-CA" smtClean="0"/>
              <a:t>8</a:t>
            </a:fld>
            <a:endParaRPr lang="en-CA"/>
          </a:p>
        </p:txBody>
      </p:sp>
    </p:spTree>
    <p:extLst>
      <p:ext uri="{BB962C8B-B14F-4D97-AF65-F5344CB8AC3E}">
        <p14:creationId xmlns:p14="http://schemas.microsoft.com/office/powerpoint/2010/main" val="445258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12/17/2023</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889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12/17/2023</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852452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12/17/2023</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9683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E7AA473-D82F-4EFF-9DF7-AE6D83C51288}" type="datetime1">
              <a:rPr lang="en-US" smtClean="0"/>
              <a:t>12/17/2023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242867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878474-CC00-4A95-9D50-A41C12D1EEC4}" type="datetime1">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016581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38C8B4-7FBB-408F-BDB9-F0496874AFB2}" type="datetime1">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823516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B8EE20-A5E2-47D3-8F6D-A2BA7AB2E093}" type="datetime1">
              <a:rPr lang="en-US" smtClean="0"/>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242351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82CF99-132F-413F-B7EF-71A5C33F2ED6}" type="datetime1">
              <a:rPr lang="en-US" smtClean="0"/>
              <a:t>12/17/2023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7735738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17AE06-98E0-4D9F-A059-92C3548821BB}" type="datetime1">
              <a:rPr lang="en-US" smtClean="0"/>
              <a:t>12/17/2023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6157841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BA00CA-3DDC-4705-B840-978EF5EA0707}" type="datetime1">
              <a:rPr lang="en-US" smtClean="0"/>
              <a:t>12/17/2023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848503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366D49-0BBA-4C5A-AD96-6448CA63451A}" type="datetime1">
              <a:rPr lang="en-US" smtClean="0"/>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375393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12/17/2023</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7909308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4EB293-A316-472D-A8B4-6947CF1A12B7}" type="datetime1">
              <a:rPr lang="en-US" smtClean="0"/>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5188592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4BCCD4-CEB1-405B-A443-DD9CBCBEA552}" type="datetime1">
              <a:rPr lang="en-US" smtClean="0"/>
              <a:t>12/17/2023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973929925"/>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4BCCD4-CEB1-405B-A443-DD9CBCBEA552}" type="datetime1">
              <a:rPr lang="en-US" smtClean="0"/>
              <a:t>12/17/2023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280160663"/>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4BCCD4-CEB1-405B-A443-DD9CBCBEA552}" type="datetime1">
              <a:rPr lang="en-US" smtClean="0"/>
              <a:t>12/17/2023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32856036"/>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4BCCD4-CEB1-405B-A443-DD9CBCBEA552}" type="datetime1">
              <a:rPr lang="en-US" smtClean="0"/>
              <a:t>12/17/2023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532778472"/>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34BCCD4-CEB1-405B-A443-DD9CBCBEA552}" type="datetime1">
              <a:rPr lang="en-US" smtClean="0"/>
              <a:t>12/17/2023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4144624759"/>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34BCCD4-CEB1-405B-A443-DD9CBCBEA552}" type="datetime1">
              <a:rPr lang="en-US" smtClean="0"/>
              <a:t>12/17/2023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245799952"/>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12F1F0-FE2D-4C1C-B320-8CB9BE735F0F}" type="datetime1">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4582689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F1B96C-10FD-4EBC-9029-9652B7535D02}" type="datetime1">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057187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12/17/2023</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521347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12/17/2023</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549586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12/17/2023</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774114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12/17/2023</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723213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12/17/2023</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744174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12/17/2023</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461285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12/17/2023</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4815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12/17/2023</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6565365"/>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34BCCD4-CEB1-405B-A443-DD9CBCBEA552}" type="datetime1">
              <a:rPr lang="en-US" smtClean="0"/>
              <a:t>12/17/2023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629852679"/>
      </p:ext>
    </p:extLst>
  </p:cSld>
  <p:clrMap bg1="dk1" tx1="lt1" bg2="dk2" tx2="lt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 id="2147483757"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3.jp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a:extLst>
              <a:ext uri="{FF2B5EF4-FFF2-40B4-BE49-F238E27FC236}">
                <a16:creationId xmlns:a16="http://schemas.microsoft.com/office/drawing/2014/main" id="{365983EC-D385-5548-69B2-2BD789C3A881}"/>
              </a:ext>
            </a:extLst>
          </p:cNvPr>
          <p:cNvPicPr>
            <a:picLocks noChangeAspect="1"/>
          </p:cNvPicPr>
          <p:nvPr/>
        </p:nvPicPr>
        <p:blipFill rotWithShape="1">
          <a:blip r:embed="rId3">
            <a:alphaModFix amt="40000"/>
          </a:blip>
          <a:srcRect t="8100" b="7630"/>
          <a:stretch/>
        </p:blipFill>
        <p:spPr>
          <a:xfrm>
            <a:off x="-2" y="-4"/>
            <a:ext cx="12192001" cy="6858001"/>
          </a:xfrm>
          <a:prstGeom prst="rect">
            <a:avLst/>
          </a:prstGeom>
        </p:spPr>
      </p:pic>
      <p:sp>
        <p:nvSpPr>
          <p:cNvPr id="2" name="Title 1">
            <a:extLst>
              <a:ext uri="{FF2B5EF4-FFF2-40B4-BE49-F238E27FC236}">
                <a16:creationId xmlns:a16="http://schemas.microsoft.com/office/drawing/2014/main" id="{9B70D07E-378E-5A51-A7C7-A00F8898CAFA}"/>
              </a:ext>
            </a:extLst>
          </p:cNvPr>
          <p:cNvSpPr>
            <a:spLocks noGrp="1"/>
          </p:cNvSpPr>
          <p:nvPr>
            <p:ph type="ctrTitle"/>
          </p:nvPr>
        </p:nvSpPr>
        <p:spPr>
          <a:xfrm>
            <a:off x="517870" y="978408"/>
            <a:ext cx="5021182" cy="2334248"/>
          </a:xfrm>
        </p:spPr>
        <p:txBody>
          <a:bodyPr anchor="t">
            <a:normAutofit/>
          </a:bodyPr>
          <a:lstStyle/>
          <a:p>
            <a:pPr rtl="0">
              <a:lnSpc>
                <a:spcPct val="90000"/>
              </a:lnSpc>
              <a:spcBef>
                <a:spcPts val="0"/>
              </a:spcBef>
              <a:spcAft>
                <a:spcPts val="0"/>
              </a:spcAft>
            </a:pPr>
            <a:r>
              <a:rPr lang="en-US" sz="3400" b="0" i="0" u="none" strike="noStrike" dirty="0">
                <a:solidFill>
                  <a:srgbClr val="FFFFFF"/>
                </a:solidFill>
                <a:effectLst/>
                <a:latin typeface="Yu Gothic UI Semibold" panose="020B0700000000000000" pitchFamily="34" charset="-128"/>
                <a:ea typeface="Yu Gothic UI Semibold" panose="020B0700000000000000" pitchFamily="34" charset="-128"/>
              </a:rPr>
              <a:t>Analyzing Covid-19 Tweets Dataset Using Apache Spark and Kafka</a:t>
            </a:r>
            <a:br>
              <a:rPr lang="en-US" sz="3400" b="0" dirty="0">
                <a:solidFill>
                  <a:srgbClr val="FFFFFF"/>
                </a:solidFill>
                <a:effectLst/>
              </a:rPr>
            </a:br>
            <a:endParaRPr lang="en-CA" sz="3400" dirty="0">
              <a:solidFill>
                <a:srgbClr val="FFFFFF"/>
              </a:solidFill>
            </a:endParaRPr>
          </a:p>
        </p:txBody>
      </p:sp>
      <p:sp>
        <p:nvSpPr>
          <p:cNvPr id="3" name="Subtitle 2">
            <a:extLst>
              <a:ext uri="{FF2B5EF4-FFF2-40B4-BE49-F238E27FC236}">
                <a16:creationId xmlns:a16="http://schemas.microsoft.com/office/drawing/2014/main" id="{CBCEE9E8-76FF-5737-8817-99F438F3F357}"/>
              </a:ext>
            </a:extLst>
          </p:cNvPr>
          <p:cNvSpPr>
            <a:spLocks noGrp="1"/>
          </p:cNvSpPr>
          <p:nvPr>
            <p:ph type="subTitle" idx="1"/>
          </p:nvPr>
        </p:nvSpPr>
        <p:spPr>
          <a:xfrm>
            <a:off x="6662167" y="4381122"/>
            <a:ext cx="5040785" cy="1828799"/>
          </a:xfrm>
        </p:spPr>
        <p:txBody>
          <a:bodyPr anchor="b">
            <a:normAutofit/>
          </a:bodyPr>
          <a:lstStyle/>
          <a:p>
            <a:pPr rtl="0">
              <a:lnSpc>
                <a:spcPct val="90000"/>
              </a:lnSpc>
              <a:spcBef>
                <a:spcPts val="0"/>
              </a:spcBef>
              <a:spcAft>
                <a:spcPts val="0"/>
              </a:spcAft>
            </a:pPr>
            <a:r>
              <a:rPr lang="en-CA" sz="1500" b="0" i="0" u="none" strike="noStrike" dirty="0">
                <a:solidFill>
                  <a:srgbClr val="FFFFFF"/>
                </a:solidFill>
                <a:effectLst/>
                <a:latin typeface="Aharoni" panose="02010803020104030203" pitchFamily="2" charset="-79"/>
                <a:cs typeface="Aharoni" panose="02010803020104030203" pitchFamily="2" charset="-79"/>
              </a:rPr>
              <a:t>Khush Hardikkumar Jani - 40230516</a:t>
            </a:r>
            <a:endParaRPr lang="en-CA" sz="1500" b="0" dirty="0">
              <a:solidFill>
                <a:srgbClr val="FFFFFF"/>
              </a:solidFill>
              <a:effectLst/>
              <a:latin typeface="Aharoni" panose="02010803020104030203" pitchFamily="2" charset="-79"/>
              <a:cs typeface="Aharoni" panose="02010803020104030203" pitchFamily="2" charset="-79"/>
            </a:endParaRPr>
          </a:p>
          <a:p>
            <a:pPr rtl="0">
              <a:lnSpc>
                <a:spcPct val="90000"/>
              </a:lnSpc>
              <a:spcBef>
                <a:spcPts val="0"/>
              </a:spcBef>
              <a:spcAft>
                <a:spcPts val="0"/>
              </a:spcAft>
            </a:pPr>
            <a:r>
              <a:rPr lang="en-CA" sz="1500" b="0" i="0" u="none" strike="noStrike" dirty="0" err="1">
                <a:solidFill>
                  <a:srgbClr val="FFFFFF"/>
                </a:solidFill>
                <a:effectLst/>
                <a:latin typeface="Aharoni" panose="02010803020104030203" pitchFamily="2" charset="-79"/>
                <a:cs typeface="Aharoni" panose="02010803020104030203" pitchFamily="2" charset="-79"/>
              </a:rPr>
              <a:t>Darshansinh</a:t>
            </a:r>
            <a:r>
              <a:rPr lang="en-CA" sz="1500" b="0" i="0" u="none" strike="noStrike" dirty="0">
                <a:solidFill>
                  <a:srgbClr val="FFFFFF"/>
                </a:solidFill>
                <a:effectLst/>
                <a:latin typeface="Aharoni" panose="02010803020104030203" pitchFamily="2" charset="-79"/>
                <a:cs typeface="Aharoni" panose="02010803020104030203" pitchFamily="2" charset="-79"/>
              </a:rPr>
              <a:t> </a:t>
            </a:r>
            <a:r>
              <a:rPr lang="en-CA" sz="1500" b="0" i="0" u="none" strike="noStrike" dirty="0" err="1">
                <a:solidFill>
                  <a:srgbClr val="FFFFFF"/>
                </a:solidFill>
                <a:effectLst/>
                <a:latin typeface="Aharoni" panose="02010803020104030203" pitchFamily="2" charset="-79"/>
                <a:cs typeface="Aharoni" panose="02010803020104030203" pitchFamily="2" charset="-79"/>
              </a:rPr>
              <a:t>Dilipsinh</a:t>
            </a:r>
            <a:r>
              <a:rPr lang="en-CA" sz="1500" b="0" i="0" u="none" strike="noStrike" dirty="0">
                <a:solidFill>
                  <a:srgbClr val="FFFFFF"/>
                </a:solidFill>
                <a:effectLst/>
                <a:latin typeface="Aharoni" panose="02010803020104030203" pitchFamily="2" charset="-79"/>
                <a:cs typeface="Aharoni" panose="02010803020104030203" pitchFamily="2" charset="-79"/>
              </a:rPr>
              <a:t> </a:t>
            </a:r>
            <a:r>
              <a:rPr lang="en-CA" sz="1500" b="0" i="0" u="none" strike="noStrike" dirty="0" err="1">
                <a:solidFill>
                  <a:srgbClr val="FFFFFF"/>
                </a:solidFill>
                <a:effectLst/>
                <a:latin typeface="Aharoni" panose="02010803020104030203" pitchFamily="2" charset="-79"/>
                <a:cs typeface="Aharoni" panose="02010803020104030203" pitchFamily="2" charset="-79"/>
              </a:rPr>
              <a:t>Devda</a:t>
            </a:r>
            <a:r>
              <a:rPr lang="en-CA" sz="1500" b="0" i="0" u="none" strike="noStrike" dirty="0">
                <a:solidFill>
                  <a:srgbClr val="FFFFFF"/>
                </a:solidFill>
                <a:effectLst/>
                <a:latin typeface="Aharoni" panose="02010803020104030203" pitchFamily="2" charset="-79"/>
                <a:cs typeface="Aharoni" panose="02010803020104030203" pitchFamily="2" charset="-79"/>
              </a:rPr>
              <a:t> - 40261713</a:t>
            </a:r>
            <a:endParaRPr lang="en-CA" sz="1500" b="0" dirty="0">
              <a:solidFill>
                <a:srgbClr val="FFFFFF"/>
              </a:solidFill>
              <a:effectLst/>
              <a:latin typeface="Aharoni" panose="02010803020104030203" pitchFamily="2" charset="-79"/>
              <a:cs typeface="Aharoni" panose="02010803020104030203" pitchFamily="2" charset="-79"/>
            </a:endParaRPr>
          </a:p>
          <a:p>
            <a:pPr rtl="0">
              <a:lnSpc>
                <a:spcPct val="90000"/>
              </a:lnSpc>
              <a:spcBef>
                <a:spcPts val="0"/>
              </a:spcBef>
              <a:spcAft>
                <a:spcPts val="0"/>
              </a:spcAft>
            </a:pPr>
            <a:r>
              <a:rPr lang="en-CA" sz="1500" b="0" i="0" u="none" strike="noStrike" dirty="0" err="1">
                <a:solidFill>
                  <a:srgbClr val="FFFFFF"/>
                </a:solidFill>
                <a:effectLst/>
                <a:latin typeface="Aharoni" panose="02010803020104030203" pitchFamily="2" charset="-79"/>
                <a:cs typeface="Aharoni" panose="02010803020104030203" pitchFamily="2" charset="-79"/>
              </a:rPr>
              <a:t>Pranaykumar</a:t>
            </a:r>
            <a:r>
              <a:rPr lang="en-CA" sz="1500" b="0" i="0" u="none" strike="noStrike" dirty="0">
                <a:solidFill>
                  <a:srgbClr val="FFFFFF"/>
                </a:solidFill>
                <a:effectLst/>
                <a:latin typeface="Aharoni" panose="02010803020104030203" pitchFamily="2" charset="-79"/>
                <a:cs typeface="Aharoni" panose="02010803020104030203" pitchFamily="2" charset="-79"/>
              </a:rPr>
              <a:t> </a:t>
            </a:r>
            <a:r>
              <a:rPr lang="en-CA" sz="1500" b="0" i="0" u="none" strike="noStrike" dirty="0" err="1">
                <a:solidFill>
                  <a:srgbClr val="FFFFFF"/>
                </a:solidFill>
                <a:effectLst/>
                <a:latin typeface="Aharoni" panose="02010803020104030203" pitchFamily="2" charset="-79"/>
                <a:cs typeface="Aharoni" panose="02010803020104030203" pitchFamily="2" charset="-79"/>
              </a:rPr>
              <a:t>Rajeshkumar</a:t>
            </a:r>
            <a:r>
              <a:rPr lang="en-CA" sz="1500" b="0" i="0" u="none" strike="noStrike" dirty="0">
                <a:solidFill>
                  <a:srgbClr val="FFFFFF"/>
                </a:solidFill>
                <a:effectLst/>
                <a:latin typeface="Aharoni" panose="02010803020104030203" pitchFamily="2" charset="-79"/>
                <a:cs typeface="Aharoni" panose="02010803020104030203" pitchFamily="2" charset="-79"/>
              </a:rPr>
              <a:t> Chauhan - 40266722</a:t>
            </a:r>
            <a:endParaRPr lang="en-CA" sz="1500" b="0" dirty="0">
              <a:solidFill>
                <a:srgbClr val="FFFFFF"/>
              </a:solidFill>
              <a:effectLst/>
              <a:latin typeface="Aharoni" panose="02010803020104030203" pitchFamily="2" charset="-79"/>
              <a:cs typeface="Aharoni" panose="02010803020104030203" pitchFamily="2" charset="-79"/>
            </a:endParaRPr>
          </a:p>
          <a:p>
            <a:pPr rtl="0">
              <a:lnSpc>
                <a:spcPct val="90000"/>
              </a:lnSpc>
              <a:spcBef>
                <a:spcPts val="0"/>
              </a:spcBef>
              <a:spcAft>
                <a:spcPts val="0"/>
              </a:spcAft>
            </a:pPr>
            <a:r>
              <a:rPr lang="en-CA" sz="1500" b="0" i="0" u="none" strike="noStrike" dirty="0">
                <a:solidFill>
                  <a:srgbClr val="FFFFFF"/>
                </a:solidFill>
                <a:effectLst/>
                <a:latin typeface="Aharoni" panose="02010803020104030203" pitchFamily="2" charset="-79"/>
                <a:cs typeface="Aharoni" panose="02010803020104030203" pitchFamily="2" charset="-79"/>
              </a:rPr>
              <a:t>Himanshu Rathod - 40234325</a:t>
            </a:r>
            <a:endParaRPr lang="en-CA" sz="1500" b="0" dirty="0">
              <a:solidFill>
                <a:srgbClr val="FFFFFF"/>
              </a:solidFill>
              <a:effectLst/>
              <a:latin typeface="Aharoni" panose="02010803020104030203" pitchFamily="2" charset="-79"/>
              <a:cs typeface="Aharoni" panose="02010803020104030203" pitchFamily="2" charset="-79"/>
            </a:endParaRPr>
          </a:p>
          <a:p>
            <a:pPr rtl="0">
              <a:lnSpc>
                <a:spcPct val="90000"/>
              </a:lnSpc>
              <a:spcBef>
                <a:spcPts val="0"/>
              </a:spcBef>
              <a:spcAft>
                <a:spcPts val="0"/>
              </a:spcAft>
            </a:pPr>
            <a:r>
              <a:rPr lang="en-CA" sz="1500" b="0" i="0" u="none" strike="noStrike" dirty="0">
                <a:solidFill>
                  <a:srgbClr val="FFFFFF"/>
                </a:solidFill>
                <a:effectLst/>
                <a:latin typeface="Aharoni" panose="02010803020104030203" pitchFamily="2" charset="-79"/>
                <a:cs typeface="Aharoni" panose="02010803020104030203" pitchFamily="2" charset="-79"/>
              </a:rPr>
              <a:t>Adriana Danko - 40029681</a:t>
            </a:r>
            <a:endParaRPr lang="en-CA" sz="1500" b="0" dirty="0">
              <a:solidFill>
                <a:srgbClr val="FFFFFF"/>
              </a:solidFill>
              <a:effectLst/>
              <a:latin typeface="Aharoni" panose="02010803020104030203" pitchFamily="2" charset="-79"/>
              <a:cs typeface="Aharoni" panose="02010803020104030203" pitchFamily="2" charset="-79"/>
            </a:endParaRPr>
          </a:p>
          <a:p>
            <a:pPr>
              <a:lnSpc>
                <a:spcPct val="90000"/>
              </a:lnSpc>
            </a:pPr>
            <a:br>
              <a:rPr lang="en-CA" sz="1500" dirty="0">
                <a:solidFill>
                  <a:srgbClr val="FFFFFF"/>
                </a:solidFill>
              </a:rPr>
            </a:br>
            <a:endParaRPr lang="en-CA" sz="1500" dirty="0">
              <a:solidFill>
                <a:srgbClr val="FFFFFF"/>
              </a:solidFill>
            </a:endParaRPr>
          </a:p>
        </p:txBody>
      </p:sp>
      <p:sp>
        <p:nvSpPr>
          <p:cNvPr id="28" name="Rectangle 27">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4227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diagram of a company&#10;&#10;Description automatically generated">
            <a:extLst>
              <a:ext uri="{FF2B5EF4-FFF2-40B4-BE49-F238E27FC236}">
                <a16:creationId xmlns:a16="http://schemas.microsoft.com/office/drawing/2014/main" id="{EC8415DE-9D41-1FA2-C001-1059DF228FB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5"/>
          <a:stretch/>
        </p:blipFill>
        <p:spPr>
          <a:xfrm>
            <a:off x="20" y="10"/>
            <a:ext cx="12188932" cy="6857990"/>
          </a:xfrm>
          <a:prstGeom prst="rect">
            <a:avLst/>
          </a:prstGeom>
        </p:spPr>
      </p:pic>
      <p:sp>
        <p:nvSpPr>
          <p:cNvPr id="29" name="Rectangle 28">
            <a:extLst>
              <a:ext uri="{FF2B5EF4-FFF2-40B4-BE49-F238E27FC236}">
                <a16:creationId xmlns:a16="http://schemas.microsoft.com/office/drawing/2014/main" id="{4D71E64B-9F70-4956-A351-D707CAB0A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524" y="0"/>
            <a:ext cx="12188952" cy="365212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C80241-2D89-1098-791A-71F6672419FB}"/>
              </a:ext>
            </a:extLst>
          </p:cNvPr>
          <p:cNvSpPr>
            <a:spLocks noGrp="1"/>
          </p:cNvSpPr>
          <p:nvPr>
            <p:ph type="title"/>
          </p:nvPr>
        </p:nvSpPr>
        <p:spPr>
          <a:xfrm>
            <a:off x="108294" y="881390"/>
            <a:ext cx="9912005" cy="2333778"/>
          </a:xfrm>
        </p:spPr>
        <p:txBody>
          <a:bodyPr vert="horz" lIns="91440" tIns="45720" rIns="91440" bIns="45720" rtlCol="0" anchor="t">
            <a:normAutofit/>
          </a:bodyPr>
          <a:lstStyle/>
          <a:p>
            <a:pPr>
              <a:lnSpc>
                <a:spcPct val="90000"/>
              </a:lnSpc>
            </a:pPr>
            <a:r>
              <a:rPr lang="en-US" dirty="0">
                <a:solidFill>
                  <a:srgbClr val="FFFFFF"/>
                </a:solidFill>
              </a:rPr>
              <a:t>Distributed System Pipeline</a:t>
            </a:r>
          </a:p>
        </p:txBody>
      </p:sp>
      <p:sp>
        <p:nvSpPr>
          <p:cNvPr id="30" name="Rectangle 29">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3300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D7795-0C2A-AFE3-E72F-4D0204638B8C}"/>
              </a:ext>
            </a:extLst>
          </p:cNvPr>
          <p:cNvSpPr>
            <a:spLocks noGrp="1"/>
          </p:cNvSpPr>
          <p:nvPr>
            <p:ph type="title"/>
          </p:nvPr>
        </p:nvSpPr>
        <p:spPr>
          <a:xfrm>
            <a:off x="5358321" y="-102202"/>
            <a:ext cx="2030715" cy="1189893"/>
          </a:xfrm>
        </p:spPr>
        <p:txBody>
          <a:bodyPr>
            <a:normAutofit/>
          </a:bodyPr>
          <a:lstStyle/>
          <a:p>
            <a:r>
              <a:rPr lang="en-CA" sz="4400" dirty="0"/>
              <a:t>Why?</a:t>
            </a:r>
          </a:p>
        </p:txBody>
      </p:sp>
      <p:sp>
        <p:nvSpPr>
          <p:cNvPr id="7" name="Rectangle 6">
            <a:extLst>
              <a:ext uri="{FF2B5EF4-FFF2-40B4-BE49-F238E27FC236}">
                <a16:creationId xmlns:a16="http://schemas.microsoft.com/office/drawing/2014/main" id="{3BA2988C-B85A-E2E5-4405-A55AA5B82405}"/>
              </a:ext>
            </a:extLst>
          </p:cNvPr>
          <p:cNvSpPr/>
          <p:nvPr/>
        </p:nvSpPr>
        <p:spPr>
          <a:xfrm>
            <a:off x="4322506" y="1378789"/>
            <a:ext cx="2127121" cy="400110"/>
          </a:xfrm>
          <a:prstGeom prst="rect">
            <a:avLst/>
          </a:prstGeom>
          <a:noFill/>
        </p:spPr>
        <p:txBody>
          <a:bodyPr wrap="none" lIns="91440" tIns="45720" rIns="91440" bIns="45720">
            <a:spAutoFit/>
          </a:bodyPr>
          <a:lstStyle/>
          <a:p>
            <a:pPr algn="ctr"/>
            <a:r>
              <a:rPr lang="en-CA" sz="2000" b="1" i="1" cap="none" spc="0" dirty="0">
                <a:ln w="6600">
                  <a:solidFill>
                    <a:schemeClr val="accent2"/>
                  </a:solidFill>
                  <a:prstDash val="solid"/>
                </a:ln>
                <a:solidFill>
                  <a:srgbClr val="FFFFFF"/>
                </a:solidFill>
                <a:effectLst>
                  <a:outerShdw dist="38100" dir="2700000" algn="tl" rotWithShape="0">
                    <a:schemeClr val="accent2"/>
                  </a:outerShdw>
                </a:effectLst>
              </a:rPr>
              <a:t>Dynamic Scaling</a:t>
            </a:r>
          </a:p>
        </p:txBody>
      </p:sp>
      <p:sp>
        <p:nvSpPr>
          <p:cNvPr id="12" name="Rectangle 11">
            <a:extLst>
              <a:ext uri="{FF2B5EF4-FFF2-40B4-BE49-F238E27FC236}">
                <a16:creationId xmlns:a16="http://schemas.microsoft.com/office/drawing/2014/main" id="{170DF114-6B41-3CAF-34DA-FD562575A5A6}"/>
              </a:ext>
            </a:extLst>
          </p:cNvPr>
          <p:cNvSpPr/>
          <p:nvPr/>
        </p:nvSpPr>
        <p:spPr>
          <a:xfrm>
            <a:off x="4350832" y="1785073"/>
            <a:ext cx="1975221" cy="400110"/>
          </a:xfrm>
          <a:prstGeom prst="rect">
            <a:avLst/>
          </a:prstGeom>
          <a:noFill/>
        </p:spPr>
        <p:txBody>
          <a:bodyPr wrap="none" lIns="91440" tIns="45720" rIns="91440" bIns="45720">
            <a:spAutoFit/>
          </a:bodyPr>
          <a:lstStyle/>
          <a:p>
            <a:pPr algn="ctr"/>
            <a:r>
              <a:rPr lang="en-US" sz="2000" b="1" i="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Fault Tolerance</a:t>
            </a:r>
          </a:p>
        </p:txBody>
      </p:sp>
      <p:sp>
        <p:nvSpPr>
          <p:cNvPr id="14" name="TextBox 13">
            <a:extLst>
              <a:ext uri="{FF2B5EF4-FFF2-40B4-BE49-F238E27FC236}">
                <a16:creationId xmlns:a16="http://schemas.microsoft.com/office/drawing/2014/main" id="{FBCAED2B-FBEC-02C4-2256-96FCEB6CE19A}"/>
              </a:ext>
            </a:extLst>
          </p:cNvPr>
          <p:cNvSpPr txBox="1"/>
          <p:nvPr/>
        </p:nvSpPr>
        <p:spPr>
          <a:xfrm>
            <a:off x="3975396" y="2571543"/>
            <a:ext cx="1975221" cy="400110"/>
          </a:xfrm>
          <a:prstGeom prst="rect">
            <a:avLst/>
          </a:prstGeom>
          <a:noFill/>
        </p:spPr>
        <p:txBody>
          <a:bodyPr wrap="square">
            <a:spAutoFit/>
          </a:bodyPr>
          <a:lstStyle/>
          <a:p>
            <a:pPr algn="ctr"/>
            <a:r>
              <a:rPr lang="en-CA" sz="2000" b="1" i="1" dirty="0">
                <a:ln w="6600">
                  <a:solidFill>
                    <a:schemeClr val="accent2"/>
                  </a:solidFill>
                  <a:prstDash val="solid"/>
                </a:ln>
                <a:solidFill>
                  <a:srgbClr val="FFFFFF"/>
                </a:solidFill>
                <a:effectLst>
                  <a:outerShdw dist="38100" dir="2700000" algn="tl" rotWithShape="0">
                    <a:schemeClr val="accent2"/>
                  </a:outerShdw>
                </a:effectLst>
              </a:rPr>
              <a:t>Isolation</a:t>
            </a:r>
            <a:endParaRPr lang="en-CA" sz="2000" b="1" i="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18" name="TextBox 17">
            <a:extLst>
              <a:ext uri="{FF2B5EF4-FFF2-40B4-BE49-F238E27FC236}">
                <a16:creationId xmlns:a16="http://schemas.microsoft.com/office/drawing/2014/main" id="{BFD7F29B-9759-65A9-207E-5B226FC9BAB0}"/>
              </a:ext>
            </a:extLst>
          </p:cNvPr>
          <p:cNvSpPr txBox="1"/>
          <p:nvPr/>
        </p:nvSpPr>
        <p:spPr>
          <a:xfrm>
            <a:off x="3972658" y="2161959"/>
            <a:ext cx="2860847" cy="400110"/>
          </a:xfrm>
          <a:prstGeom prst="rect">
            <a:avLst/>
          </a:prstGeom>
          <a:noFill/>
        </p:spPr>
        <p:txBody>
          <a:bodyPr wrap="square">
            <a:spAutoFit/>
          </a:bodyPr>
          <a:lstStyle/>
          <a:p>
            <a:pPr algn="ctr"/>
            <a:r>
              <a:rPr lang="en-US" sz="2000" b="1" i="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Decentralization</a:t>
            </a:r>
          </a:p>
        </p:txBody>
      </p:sp>
      <p:sp>
        <p:nvSpPr>
          <p:cNvPr id="22" name="TextBox 21">
            <a:extLst>
              <a:ext uri="{FF2B5EF4-FFF2-40B4-BE49-F238E27FC236}">
                <a16:creationId xmlns:a16="http://schemas.microsoft.com/office/drawing/2014/main" id="{05329995-0149-A00B-8552-84B215F1F29B}"/>
              </a:ext>
            </a:extLst>
          </p:cNvPr>
          <p:cNvSpPr txBox="1"/>
          <p:nvPr/>
        </p:nvSpPr>
        <p:spPr>
          <a:xfrm>
            <a:off x="494323" y="706868"/>
            <a:ext cx="4304425" cy="584775"/>
          </a:xfrm>
          <a:prstGeom prst="rect">
            <a:avLst/>
          </a:prstGeom>
          <a:noFill/>
        </p:spPr>
        <p:txBody>
          <a:bodyPr wrap="square">
            <a:spAutoFit/>
          </a:bodyPr>
          <a:lstStyle/>
          <a:p>
            <a:r>
              <a:rPr lang="en-CA" sz="3200" b="1" dirty="0">
                <a:latin typeface="Algerian" panose="04020705040A02060702" pitchFamily="82" charset="0"/>
              </a:rPr>
              <a:t>Dockerized Kafka</a:t>
            </a:r>
          </a:p>
        </p:txBody>
      </p:sp>
      <p:sp>
        <p:nvSpPr>
          <p:cNvPr id="24" name="TextBox 23">
            <a:extLst>
              <a:ext uri="{FF2B5EF4-FFF2-40B4-BE49-F238E27FC236}">
                <a16:creationId xmlns:a16="http://schemas.microsoft.com/office/drawing/2014/main" id="{D496AAA0-7456-C922-87D1-D19A09BAB52A}"/>
              </a:ext>
            </a:extLst>
          </p:cNvPr>
          <p:cNvSpPr txBox="1"/>
          <p:nvPr/>
        </p:nvSpPr>
        <p:spPr>
          <a:xfrm>
            <a:off x="7325912" y="659778"/>
            <a:ext cx="3408346" cy="584775"/>
          </a:xfrm>
          <a:prstGeom prst="rect">
            <a:avLst/>
          </a:prstGeom>
          <a:noFill/>
        </p:spPr>
        <p:txBody>
          <a:bodyPr wrap="square">
            <a:spAutoFit/>
          </a:bodyPr>
          <a:lstStyle/>
          <a:p>
            <a:r>
              <a:rPr lang="en-CA" sz="3200" b="1" dirty="0">
                <a:latin typeface="Algerian" panose="04020705040A02060702" pitchFamily="82" charset="0"/>
              </a:rPr>
              <a:t>Apache Spark</a:t>
            </a:r>
          </a:p>
        </p:txBody>
      </p:sp>
      <p:sp>
        <p:nvSpPr>
          <p:cNvPr id="27" name="Rectangle 26">
            <a:extLst>
              <a:ext uri="{FF2B5EF4-FFF2-40B4-BE49-F238E27FC236}">
                <a16:creationId xmlns:a16="http://schemas.microsoft.com/office/drawing/2014/main" id="{B305E11D-FB3B-1A29-7CC4-2B5FBE3BA312}"/>
              </a:ext>
            </a:extLst>
          </p:cNvPr>
          <p:cNvSpPr/>
          <p:nvPr/>
        </p:nvSpPr>
        <p:spPr>
          <a:xfrm>
            <a:off x="4079717" y="4677315"/>
            <a:ext cx="3013164" cy="400110"/>
          </a:xfrm>
          <a:prstGeom prst="rect">
            <a:avLst/>
          </a:prstGeom>
          <a:noFill/>
        </p:spPr>
        <p:txBody>
          <a:bodyPr wrap="square" lIns="91440" tIns="45720" rIns="91440" bIns="45720">
            <a:spAutoFit/>
          </a:bodyPr>
          <a:lstStyle/>
          <a:p>
            <a:pPr algn="ctr"/>
            <a:r>
              <a:rPr lang="en-US" sz="2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Parallel Processing</a:t>
            </a:r>
          </a:p>
        </p:txBody>
      </p:sp>
      <p:sp>
        <p:nvSpPr>
          <p:cNvPr id="30" name="Rectangle 29">
            <a:extLst>
              <a:ext uri="{FF2B5EF4-FFF2-40B4-BE49-F238E27FC236}">
                <a16:creationId xmlns:a16="http://schemas.microsoft.com/office/drawing/2014/main" id="{E96C5BD0-D090-DE74-1937-83461C2E1673}"/>
              </a:ext>
            </a:extLst>
          </p:cNvPr>
          <p:cNvSpPr/>
          <p:nvPr/>
        </p:nvSpPr>
        <p:spPr>
          <a:xfrm>
            <a:off x="4363850" y="5066536"/>
            <a:ext cx="1988942" cy="400110"/>
          </a:xfrm>
          <a:prstGeom prst="rect">
            <a:avLst/>
          </a:prstGeom>
          <a:noFill/>
        </p:spPr>
        <p:txBody>
          <a:bodyPr wrap="none" lIns="91440" tIns="45720" rIns="91440" bIns="45720">
            <a:spAutoFit/>
          </a:bodyPr>
          <a:lstStyle/>
          <a:p>
            <a:pPr algn="ctr"/>
            <a:r>
              <a:rPr lang="en-US" sz="2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Fault Tolerance</a:t>
            </a:r>
          </a:p>
        </p:txBody>
      </p:sp>
      <p:sp>
        <p:nvSpPr>
          <p:cNvPr id="31" name="Rectangle 30">
            <a:extLst>
              <a:ext uri="{FF2B5EF4-FFF2-40B4-BE49-F238E27FC236}">
                <a16:creationId xmlns:a16="http://schemas.microsoft.com/office/drawing/2014/main" id="{22A04E15-BAA9-CF10-DAD4-31482FF7ED24}"/>
              </a:ext>
            </a:extLst>
          </p:cNvPr>
          <p:cNvSpPr/>
          <p:nvPr/>
        </p:nvSpPr>
        <p:spPr>
          <a:xfrm>
            <a:off x="4315497" y="5433073"/>
            <a:ext cx="2884443" cy="400110"/>
          </a:xfrm>
          <a:prstGeom prst="rect">
            <a:avLst/>
          </a:prstGeom>
          <a:noFill/>
        </p:spPr>
        <p:txBody>
          <a:bodyPr wrap="none" lIns="91440" tIns="45720" rIns="91440" bIns="45720">
            <a:spAutoFit/>
          </a:bodyPr>
          <a:lstStyle/>
          <a:p>
            <a:pPr algn="ctr"/>
            <a:r>
              <a:rPr lang="en-US" sz="2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Resource Management</a:t>
            </a:r>
          </a:p>
        </p:txBody>
      </p:sp>
      <p:sp>
        <p:nvSpPr>
          <p:cNvPr id="32" name="Rectangle 31">
            <a:extLst>
              <a:ext uri="{FF2B5EF4-FFF2-40B4-BE49-F238E27FC236}">
                <a16:creationId xmlns:a16="http://schemas.microsoft.com/office/drawing/2014/main" id="{06A4022F-0341-BC31-9617-D3044CDDB125}"/>
              </a:ext>
            </a:extLst>
          </p:cNvPr>
          <p:cNvSpPr/>
          <p:nvPr/>
        </p:nvSpPr>
        <p:spPr>
          <a:xfrm>
            <a:off x="4344735" y="5822294"/>
            <a:ext cx="2460161" cy="400110"/>
          </a:xfrm>
          <a:prstGeom prst="rect">
            <a:avLst/>
          </a:prstGeom>
          <a:noFill/>
        </p:spPr>
        <p:txBody>
          <a:bodyPr wrap="none" lIns="91440" tIns="45720" rIns="91440" bIns="45720">
            <a:spAutoFit/>
          </a:bodyPr>
          <a:lstStyle/>
          <a:p>
            <a:pPr algn="ctr"/>
            <a:r>
              <a:rPr lang="en-US" sz="2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Distributed Storage</a:t>
            </a:r>
          </a:p>
        </p:txBody>
      </p:sp>
      <p:sp>
        <p:nvSpPr>
          <p:cNvPr id="33" name="TextBox 32">
            <a:extLst>
              <a:ext uri="{FF2B5EF4-FFF2-40B4-BE49-F238E27FC236}">
                <a16:creationId xmlns:a16="http://schemas.microsoft.com/office/drawing/2014/main" id="{44C84BEA-4B6A-9F62-AECC-6147C4B86A27}"/>
              </a:ext>
            </a:extLst>
          </p:cNvPr>
          <p:cNvSpPr txBox="1"/>
          <p:nvPr/>
        </p:nvSpPr>
        <p:spPr>
          <a:xfrm>
            <a:off x="497966" y="1203909"/>
            <a:ext cx="3669263" cy="1631216"/>
          </a:xfrm>
          <a:prstGeom prst="rect">
            <a:avLst/>
          </a:prstGeom>
          <a:noFill/>
        </p:spPr>
        <p:txBody>
          <a:bodyPr wrap="square">
            <a:spAutoFit/>
          </a:bodyPr>
          <a:lstStyle/>
          <a:p>
            <a:pPr algn="ctr"/>
            <a:r>
              <a:rPr lang="en-CA" sz="2800" i="1" u="sng" dirty="0">
                <a:latin typeface="Aldhabi" panose="01000000000000000000" pitchFamily="2" charset="-78"/>
                <a:cs typeface="Aldhabi" panose="01000000000000000000" pitchFamily="2" charset="-78"/>
              </a:rPr>
              <a:t>Durability</a:t>
            </a:r>
          </a:p>
          <a:p>
            <a:endParaRPr lang="en-CA" dirty="0"/>
          </a:p>
          <a:p>
            <a:pPr algn="just"/>
            <a:r>
              <a:rPr lang="en-CA" dirty="0"/>
              <a:t>Data durability is ensured through replication of messages across multiple brokers.</a:t>
            </a:r>
          </a:p>
        </p:txBody>
      </p:sp>
      <p:sp>
        <p:nvSpPr>
          <p:cNvPr id="34" name="TextBox 33">
            <a:extLst>
              <a:ext uri="{FF2B5EF4-FFF2-40B4-BE49-F238E27FC236}">
                <a16:creationId xmlns:a16="http://schemas.microsoft.com/office/drawing/2014/main" id="{DE187863-7272-9DCF-023F-9E2BF965C48F}"/>
              </a:ext>
            </a:extLst>
          </p:cNvPr>
          <p:cNvSpPr txBox="1"/>
          <p:nvPr/>
        </p:nvSpPr>
        <p:spPr>
          <a:xfrm>
            <a:off x="437863" y="2835125"/>
            <a:ext cx="3534795" cy="1908215"/>
          </a:xfrm>
          <a:prstGeom prst="rect">
            <a:avLst/>
          </a:prstGeom>
          <a:noFill/>
        </p:spPr>
        <p:txBody>
          <a:bodyPr wrap="square">
            <a:spAutoFit/>
          </a:bodyPr>
          <a:lstStyle/>
          <a:p>
            <a:pPr algn="ctr"/>
            <a:r>
              <a:rPr lang="en-CA" sz="2800" i="1" u="sng" dirty="0">
                <a:latin typeface="Aldhabi" panose="01000000000000000000" pitchFamily="2" charset="-78"/>
                <a:cs typeface="Aldhabi" panose="01000000000000000000" pitchFamily="2" charset="-78"/>
              </a:rPr>
              <a:t>Topics and Partitions</a:t>
            </a:r>
          </a:p>
          <a:p>
            <a:endParaRPr lang="en-CA" dirty="0"/>
          </a:p>
          <a:p>
            <a:pPr algn="just"/>
            <a:r>
              <a:rPr lang="en-CA" dirty="0"/>
              <a:t>Messages are organized into topics, and each topic is divided into partitions for parallel processing.</a:t>
            </a:r>
          </a:p>
        </p:txBody>
      </p:sp>
      <p:pic>
        <p:nvPicPr>
          <p:cNvPr id="35" name="Content Placeholder 7" descr="A black and white logo&#10;&#10;Description automatically generated">
            <a:extLst>
              <a:ext uri="{FF2B5EF4-FFF2-40B4-BE49-F238E27FC236}">
                <a16:creationId xmlns:a16="http://schemas.microsoft.com/office/drawing/2014/main" id="{4A8B5108-9475-3E16-E7DC-CE9FA74D469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flipV="1">
            <a:off x="4524982" y="794014"/>
            <a:ext cx="277532" cy="450539"/>
          </a:xfrm>
        </p:spPr>
      </p:pic>
      <p:pic>
        <p:nvPicPr>
          <p:cNvPr id="36" name="Content Placeholder 7" descr="A logo with a star">
            <a:extLst>
              <a:ext uri="{FF2B5EF4-FFF2-40B4-BE49-F238E27FC236}">
                <a16:creationId xmlns:a16="http://schemas.microsoft.com/office/drawing/2014/main" id="{C7EBCAB2-E029-E1CC-7BCA-544B3F2ECC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3374" y="736005"/>
            <a:ext cx="895124" cy="432320"/>
          </a:xfrm>
          <a:prstGeom prst="rect">
            <a:avLst/>
          </a:prstGeom>
        </p:spPr>
      </p:pic>
      <p:sp>
        <p:nvSpPr>
          <p:cNvPr id="37" name="TextBox 36">
            <a:extLst>
              <a:ext uri="{FF2B5EF4-FFF2-40B4-BE49-F238E27FC236}">
                <a16:creationId xmlns:a16="http://schemas.microsoft.com/office/drawing/2014/main" id="{D91F3F0A-9A14-21B3-06DA-04FDAE7EF7FF}"/>
              </a:ext>
            </a:extLst>
          </p:cNvPr>
          <p:cNvSpPr txBox="1"/>
          <p:nvPr/>
        </p:nvSpPr>
        <p:spPr>
          <a:xfrm>
            <a:off x="6997204" y="1271361"/>
            <a:ext cx="4325331" cy="1354217"/>
          </a:xfrm>
          <a:prstGeom prst="rect">
            <a:avLst/>
          </a:prstGeom>
          <a:noFill/>
        </p:spPr>
        <p:txBody>
          <a:bodyPr wrap="square">
            <a:spAutoFit/>
          </a:bodyPr>
          <a:lstStyle/>
          <a:p>
            <a:pPr algn="ctr"/>
            <a:r>
              <a:rPr lang="en-CA" sz="2800" i="1" u="sng" dirty="0">
                <a:latin typeface="Aldhabi" panose="01000000000000000000" pitchFamily="2" charset="-78"/>
                <a:cs typeface="Aldhabi" panose="01000000000000000000" pitchFamily="2" charset="-78"/>
              </a:rPr>
              <a:t>Resilient Distributed Datasets (RDD)</a:t>
            </a:r>
          </a:p>
          <a:p>
            <a:endParaRPr lang="en-CA" dirty="0"/>
          </a:p>
          <a:p>
            <a:pPr algn="just"/>
            <a:r>
              <a:rPr lang="en-CA" dirty="0"/>
              <a:t>Spark's fundamental data structure for distributed processing of data in parallel.</a:t>
            </a:r>
          </a:p>
        </p:txBody>
      </p:sp>
      <p:sp>
        <p:nvSpPr>
          <p:cNvPr id="38" name="TextBox 37">
            <a:extLst>
              <a:ext uri="{FF2B5EF4-FFF2-40B4-BE49-F238E27FC236}">
                <a16:creationId xmlns:a16="http://schemas.microsoft.com/office/drawing/2014/main" id="{1B4A2D6B-5F0C-3A1B-3B2C-6140AACA6EEA}"/>
              </a:ext>
            </a:extLst>
          </p:cNvPr>
          <p:cNvSpPr txBox="1"/>
          <p:nvPr/>
        </p:nvSpPr>
        <p:spPr>
          <a:xfrm>
            <a:off x="7068297" y="2710848"/>
            <a:ext cx="4183144" cy="1354217"/>
          </a:xfrm>
          <a:prstGeom prst="rect">
            <a:avLst/>
          </a:prstGeom>
          <a:noFill/>
        </p:spPr>
        <p:txBody>
          <a:bodyPr wrap="square">
            <a:spAutoFit/>
          </a:bodyPr>
          <a:lstStyle/>
          <a:p>
            <a:pPr algn="ctr"/>
            <a:r>
              <a:rPr lang="en-CA" sz="2800" i="1" u="sng" dirty="0">
                <a:latin typeface="Aldhabi" panose="01000000000000000000" pitchFamily="2" charset="-78"/>
                <a:cs typeface="Aldhabi" panose="01000000000000000000" pitchFamily="2" charset="-78"/>
              </a:rPr>
              <a:t>Cluster Computing</a:t>
            </a:r>
          </a:p>
          <a:p>
            <a:endParaRPr lang="en-CA" dirty="0"/>
          </a:p>
          <a:p>
            <a:r>
              <a:rPr lang="en-CA" dirty="0"/>
              <a:t>Scales horizontally by distributing tasks across a cluster of machines.</a:t>
            </a:r>
          </a:p>
        </p:txBody>
      </p:sp>
      <p:sp>
        <p:nvSpPr>
          <p:cNvPr id="39" name="TextBox 38">
            <a:extLst>
              <a:ext uri="{FF2B5EF4-FFF2-40B4-BE49-F238E27FC236}">
                <a16:creationId xmlns:a16="http://schemas.microsoft.com/office/drawing/2014/main" id="{D3C7DD60-40B2-95BF-F505-6643CFAFE64B}"/>
              </a:ext>
            </a:extLst>
          </p:cNvPr>
          <p:cNvSpPr txBox="1"/>
          <p:nvPr/>
        </p:nvSpPr>
        <p:spPr>
          <a:xfrm>
            <a:off x="7199940" y="4232423"/>
            <a:ext cx="4258558" cy="1631216"/>
          </a:xfrm>
          <a:prstGeom prst="rect">
            <a:avLst/>
          </a:prstGeom>
          <a:noFill/>
        </p:spPr>
        <p:txBody>
          <a:bodyPr wrap="square">
            <a:spAutoFit/>
          </a:bodyPr>
          <a:lstStyle/>
          <a:p>
            <a:pPr algn="ctr"/>
            <a:r>
              <a:rPr lang="en-CA" dirty="0"/>
              <a:t>S</a:t>
            </a:r>
            <a:r>
              <a:rPr lang="en-CA" sz="2800" i="1" u="sng" dirty="0">
                <a:latin typeface="Aldhabi" panose="01000000000000000000" pitchFamily="2" charset="-78"/>
                <a:cs typeface="Aldhabi" panose="01000000000000000000" pitchFamily="2" charset="-78"/>
              </a:rPr>
              <a:t>park SQL and </a:t>
            </a:r>
            <a:r>
              <a:rPr lang="en-CA" sz="2800" i="1" u="sng" dirty="0" err="1">
                <a:latin typeface="Aldhabi" panose="01000000000000000000" pitchFamily="2" charset="-78"/>
                <a:cs typeface="Aldhabi" panose="01000000000000000000" pitchFamily="2" charset="-78"/>
              </a:rPr>
              <a:t>DataFrames</a:t>
            </a:r>
            <a:endParaRPr lang="en-CA" sz="2800" i="1" u="sng" dirty="0">
              <a:latin typeface="Aldhabi" panose="01000000000000000000" pitchFamily="2" charset="-78"/>
              <a:cs typeface="Aldhabi" panose="01000000000000000000" pitchFamily="2" charset="-78"/>
            </a:endParaRPr>
          </a:p>
          <a:p>
            <a:endParaRPr lang="en-CA" dirty="0"/>
          </a:p>
          <a:p>
            <a:pPr algn="just"/>
            <a:r>
              <a:rPr lang="en-CA" dirty="0"/>
              <a:t>Provides a SQL interface and </a:t>
            </a:r>
            <a:r>
              <a:rPr lang="en-CA" dirty="0" err="1"/>
              <a:t>DataFrame</a:t>
            </a:r>
            <a:r>
              <a:rPr lang="en-CA" dirty="0"/>
              <a:t> abstraction for working with structured data.</a:t>
            </a:r>
          </a:p>
        </p:txBody>
      </p:sp>
      <p:sp>
        <p:nvSpPr>
          <p:cNvPr id="40" name="TextBox 39">
            <a:extLst>
              <a:ext uri="{FF2B5EF4-FFF2-40B4-BE49-F238E27FC236}">
                <a16:creationId xmlns:a16="http://schemas.microsoft.com/office/drawing/2014/main" id="{89E63980-2E72-A64C-DDD9-117B3CEAE05C}"/>
              </a:ext>
            </a:extLst>
          </p:cNvPr>
          <p:cNvSpPr txBox="1"/>
          <p:nvPr/>
        </p:nvSpPr>
        <p:spPr>
          <a:xfrm>
            <a:off x="264814" y="4800872"/>
            <a:ext cx="3972862" cy="1785104"/>
          </a:xfrm>
          <a:prstGeom prst="rect">
            <a:avLst/>
          </a:prstGeom>
          <a:noFill/>
        </p:spPr>
        <p:txBody>
          <a:bodyPr wrap="square">
            <a:spAutoFit/>
          </a:bodyPr>
          <a:lstStyle/>
          <a:p>
            <a:pPr algn="ctr"/>
            <a:r>
              <a:rPr lang="en-CA" sz="2800" i="1" u="sng" dirty="0">
                <a:latin typeface="Aldhabi" panose="01000000000000000000" pitchFamily="2" charset="-78"/>
                <a:cs typeface="Aldhabi" panose="01000000000000000000" pitchFamily="2" charset="-78"/>
              </a:rPr>
              <a:t>Publish-Subscribe Model</a:t>
            </a:r>
          </a:p>
          <a:p>
            <a:pPr algn="ctr"/>
            <a:endParaRPr lang="en-CA" sz="2800" i="1" u="sng" dirty="0">
              <a:latin typeface="Aldhabi" panose="01000000000000000000" pitchFamily="2" charset="-78"/>
              <a:cs typeface="Aldhabi" panose="01000000000000000000" pitchFamily="2" charset="-78"/>
            </a:endParaRPr>
          </a:p>
          <a:p>
            <a:pPr algn="just"/>
            <a:r>
              <a:rPr lang="en-CA" dirty="0"/>
              <a:t>Kafka uses a publish-subscribe model for message distribution among multiple producers and consumers.</a:t>
            </a:r>
          </a:p>
        </p:txBody>
      </p:sp>
      <p:cxnSp>
        <p:nvCxnSpPr>
          <p:cNvPr id="42" name="Straight Arrow Connector 41">
            <a:extLst>
              <a:ext uri="{FF2B5EF4-FFF2-40B4-BE49-F238E27FC236}">
                <a16:creationId xmlns:a16="http://schemas.microsoft.com/office/drawing/2014/main" id="{43C9FED5-E4C4-D380-51CA-485F3457FED7}"/>
              </a:ext>
            </a:extLst>
          </p:cNvPr>
          <p:cNvCxnSpPr>
            <a:cxnSpLocks/>
            <a:endCxn id="7" idx="1"/>
          </p:cNvCxnSpPr>
          <p:nvPr/>
        </p:nvCxnSpPr>
        <p:spPr>
          <a:xfrm>
            <a:off x="2646535" y="1203909"/>
            <a:ext cx="1675971" cy="374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E3D37A1-B5A5-E4DC-F66A-75AB3B87A416}"/>
              </a:ext>
            </a:extLst>
          </p:cNvPr>
          <p:cNvCxnSpPr>
            <a:stCxn id="24" idx="1"/>
            <a:endCxn id="27" idx="0"/>
          </p:cNvCxnSpPr>
          <p:nvPr/>
        </p:nvCxnSpPr>
        <p:spPr>
          <a:xfrm flipH="1">
            <a:off x="5586299" y="952166"/>
            <a:ext cx="1739613" cy="3725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5645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045FA5B-A92E-8DAB-ED16-8FA7263D2846}"/>
              </a:ext>
            </a:extLst>
          </p:cNvPr>
          <p:cNvPicPr>
            <a:picLocks noChangeAspect="1"/>
          </p:cNvPicPr>
          <p:nvPr/>
        </p:nvPicPr>
        <p:blipFill>
          <a:blip r:embed="rId2"/>
          <a:stretch>
            <a:fillRect/>
          </a:stretch>
        </p:blipFill>
        <p:spPr>
          <a:xfrm>
            <a:off x="530206" y="523775"/>
            <a:ext cx="4239757" cy="3463320"/>
          </a:xfrm>
          <a:prstGeom prst="rect">
            <a:avLst/>
          </a:prstGeom>
        </p:spPr>
      </p:pic>
      <p:sp>
        <p:nvSpPr>
          <p:cNvPr id="12" name="TextBox 11">
            <a:extLst>
              <a:ext uri="{FF2B5EF4-FFF2-40B4-BE49-F238E27FC236}">
                <a16:creationId xmlns:a16="http://schemas.microsoft.com/office/drawing/2014/main" id="{A5ECCF55-CDE9-F020-889B-48C4AD5C4FF9}"/>
              </a:ext>
            </a:extLst>
          </p:cNvPr>
          <p:cNvSpPr txBox="1"/>
          <p:nvPr/>
        </p:nvSpPr>
        <p:spPr>
          <a:xfrm>
            <a:off x="1082907" y="-37437"/>
            <a:ext cx="3404252" cy="461665"/>
          </a:xfrm>
          <a:prstGeom prst="rect">
            <a:avLst/>
          </a:prstGeom>
          <a:noFill/>
        </p:spPr>
        <p:txBody>
          <a:bodyPr wrap="square">
            <a:spAutoFit/>
          </a:bodyPr>
          <a:lstStyle/>
          <a:p>
            <a:r>
              <a:rPr lang="en-CA" sz="2400" b="1" dirty="0"/>
              <a:t>Docker-</a:t>
            </a:r>
            <a:r>
              <a:rPr lang="en-CA" sz="2400" b="1" dirty="0" err="1"/>
              <a:t>compose.yml</a:t>
            </a:r>
            <a:endParaRPr lang="en-CA" sz="2400" b="1" dirty="0"/>
          </a:p>
        </p:txBody>
      </p:sp>
      <p:pic>
        <p:nvPicPr>
          <p:cNvPr id="14" name="Picture 13" descr="A screen shot of a computer&#10;&#10;Description automatically generated">
            <a:extLst>
              <a:ext uri="{FF2B5EF4-FFF2-40B4-BE49-F238E27FC236}">
                <a16:creationId xmlns:a16="http://schemas.microsoft.com/office/drawing/2014/main" id="{0D8EDF52-6362-ECC5-676B-1B25EC9EE8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678" y="4687361"/>
            <a:ext cx="5311165" cy="2039979"/>
          </a:xfrm>
          <a:prstGeom prst="rect">
            <a:avLst/>
          </a:prstGeom>
        </p:spPr>
      </p:pic>
      <p:pic>
        <p:nvPicPr>
          <p:cNvPr id="16" name="Picture 15">
            <a:extLst>
              <a:ext uri="{FF2B5EF4-FFF2-40B4-BE49-F238E27FC236}">
                <a16:creationId xmlns:a16="http://schemas.microsoft.com/office/drawing/2014/main" id="{754BC03D-C590-7AC0-D5C7-FE850D2A525F}"/>
              </a:ext>
            </a:extLst>
          </p:cNvPr>
          <p:cNvPicPr>
            <a:picLocks noChangeAspect="1"/>
          </p:cNvPicPr>
          <p:nvPr/>
        </p:nvPicPr>
        <p:blipFill>
          <a:blip r:embed="rId4"/>
          <a:stretch>
            <a:fillRect/>
          </a:stretch>
        </p:blipFill>
        <p:spPr>
          <a:xfrm>
            <a:off x="6646955" y="583767"/>
            <a:ext cx="5264739" cy="3403328"/>
          </a:xfrm>
          <a:prstGeom prst="rect">
            <a:avLst/>
          </a:prstGeom>
        </p:spPr>
      </p:pic>
      <p:sp>
        <p:nvSpPr>
          <p:cNvPr id="19" name="TextBox 18">
            <a:extLst>
              <a:ext uri="{FF2B5EF4-FFF2-40B4-BE49-F238E27FC236}">
                <a16:creationId xmlns:a16="http://schemas.microsoft.com/office/drawing/2014/main" id="{AEE386F8-A0B5-F4FA-CF0E-521D0D205FA0}"/>
              </a:ext>
            </a:extLst>
          </p:cNvPr>
          <p:cNvSpPr txBox="1"/>
          <p:nvPr/>
        </p:nvSpPr>
        <p:spPr>
          <a:xfrm>
            <a:off x="8360766" y="0"/>
            <a:ext cx="2210839" cy="461665"/>
          </a:xfrm>
          <a:prstGeom prst="rect">
            <a:avLst/>
          </a:prstGeom>
          <a:noFill/>
        </p:spPr>
        <p:txBody>
          <a:bodyPr wrap="square">
            <a:spAutoFit/>
          </a:bodyPr>
          <a:lstStyle/>
          <a:p>
            <a:r>
              <a:rPr lang="en-CA" sz="2400" b="1" dirty="0"/>
              <a:t>Upload_csv.sh</a:t>
            </a:r>
          </a:p>
        </p:txBody>
      </p:sp>
      <p:pic>
        <p:nvPicPr>
          <p:cNvPr id="21" name="Picture 20" descr="A screenshot of a computer">
            <a:extLst>
              <a:ext uri="{FF2B5EF4-FFF2-40B4-BE49-F238E27FC236}">
                <a16:creationId xmlns:a16="http://schemas.microsoft.com/office/drawing/2014/main" id="{464D297F-D98E-8681-EF27-D2437C3973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4531" y="4587814"/>
            <a:ext cx="4849588" cy="2132545"/>
          </a:xfrm>
          <a:prstGeom prst="rect">
            <a:avLst/>
          </a:prstGeom>
        </p:spPr>
      </p:pic>
      <p:sp>
        <p:nvSpPr>
          <p:cNvPr id="22" name="Arrow: Down 21">
            <a:extLst>
              <a:ext uri="{FF2B5EF4-FFF2-40B4-BE49-F238E27FC236}">
                <a16:creationId xmlns:a16="http://schemas.microsoft.com/office/drawing/2014/main" id="{96FF3D1B-CCFC-6703-05F9-101ABF6826B4}"/>
              </a:ext>
            </a:extLst>
          </p:cNvPr>
          <p:cNvSpPr/>
          <p:nvPr/>
        </p:nvSpPr>
        <p:spPr>
          <a:xfrm>
            <a:off x="9166203" y="4036868"/>
            <a:ext cx="373722" cy="50117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Arrow: Down 22">
            <a:extLst>
              <a:ext uri="{FF2B5EF4-FFF2-40B4-BE49-F238E27FC236}">
                <a16:creationId xmlns:a16="http://schemas.microsoft.com/office/drawing/2014/main" id="{D109BB0E-FCC0-4FAC-665C-B7A02FBCEDB0}"/>
              </a:ext>
            </a:extLst>
          </p:cNvPr>
          <p:cNvSpPr/>
          <p:nvPr/>
        </p:nvSpPr>
        <p:spPr>
          <a:xfrm>
            <a:off x="2276362" y="4086642"/>
            <a:ext cx="373722" cy="50117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117785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A082E5AA-6E5F-4FCC-8C41-11E32F833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C6B7C64-EB04-A7FC-076D-ACADA439AF06}"/>
              </a:ext>
            </a:extLst>
          </p:cNvPr>
          <p:cNvSpPr>
            <a:spLocks noGrp="1"/>
          </p:cNvSpPr>
          <p:nvPr>
            <p:ph type="title"/>
          </p:nvPr>
        </p:nvSpPr>
        <p:spPr>
          <a:xfrm>
            <a:off x="517870" y="976160"/>
            <a:ext cx="5021183" cy="2446759"/>
          </a:xfrm>
        </p:spPr>
        <p:txBody>
          <a:bodyPr vert="horz" lIns="91440" tIns="45720" rIns="91440" bIns="45720" rtlCol="0" anchor="t">
            <a:normAutofit/>
          </a:bodyPr>
          <a:lstStyle/>
          <a:p>
            <a:pPr>
              <a:lnSpc>
                <a:spcPct val="90000"/>
              </a:lnSpc>
            </a:pPr>
            <a:r>
              <a:rPr lang="en-US"/>
              <a:t>Kafka to Spark Integration</a:t>
            </a:r>
            <a:br>
              <a:rPr lang="en-US"/>
            </a:br>
            <a:endParaRPr lang="en-US"/>
          </a:p>
        </p:txBody>
      </p:sp>
      <p:sp>
        <p:nvSpPr>
          <p:cNvPr id="40" name="Rectangle 39">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A3D569D-D3A6-49CA-A483-291E95DAC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 shot of a computer program&#10;&#10;Description automatically generated">
            <a:extLst>
              <a:ext uri="{FF2B5EF4-FFF2-40B4-BE49-F238E27FC236}">
                <a16:creationId xmlns:a16="http://schemas.microsoft.com/office/drawing/2014/main" id="{F186A04F-FE10-5ECC-2110-04239C26A96E}"/>
              </a:ext>
            </a:extLst>
          </p:cNvPr>
          <p:cNvPicPr>
            <a:picLocks noChangeAspect="1"/>
          </p:cNvPicPr>
          <p:nvPr/>
        </p:nvPicPr>
        <p:blipFill rotWithShape="1">
          <a:blip r:embed="rId3"/>
          <a:srcRect t="16214" b="28319"/>
          <a:stretch/>
        </p:blipFill>
        <p:spPr>
          <a:xfrm>
            <a:off x="531374" y="3614738"/>
            <a:ext cx="4994174" cy="2631612"/>
          </a:xfrm>
          <a:prstGeom prst="rect">
            <a:avLst/>
          </a:prstGeom>
        </p:spPr>
      </p:pic>
      <p:sp>
        <p:nvSpPr>
          <p:cNvPr id="8" name="Arrow: Right 7">
            <a:extLst>
              <a:ext uri="{FF2B5EF4-FFF2-40B4-BE49-F238E27FC236}">
                <a16:creationId xmlns:a16="http://schemas.microsoft.com/office/drawing/2014/main" id="{6A37E1FD-0670-2640-BF01-27E431A690D6}"/>
              </a:ext>
            </a:extLst>
          </p:cNvPr>
          <p:cNvSpPr/>
          <p:nvPr/>
        </p:nvSpPr>
        <p:spPr>
          <a:xfrm>
            <a:off x="5690199" y="4632216"/>
            <a:ext cx="932732" cy="596655"/>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en-CA" b="1">
              <a:ln/>
              <a:solidFill>
                <a:schemeClr val="accent4"/>
              </a:solidFill>
            </a:endParaRPr>
          </a:p>
        </p:txBody>
      </p:sp>
      <p:pic>
        <p:nvPicPr>
          <p:cNvPr id="2050" name="Picture 2" descr="Real-Time End-to-End Integration with Apache Kafka in Apache Spark's  Streaming&quot;">
            <a:extLst>
              <a:ext uri="{FF2B5EF4-FFF2-40B4-BE49-F238E27FC236}">
                <a16:creationId xmlns:a16="http://schemas.microsoft.com/office/drawing/2014/main" id="{0B61D556-6482-19AA-7F37-65980CA559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9613" y="868739"/>
            <a:ext cx="5554948" cy="240104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computer screen with white text&#10;&#10;Description automatically generated">
            <a:extLst>
              <a:ext uri="{FF2B5EF4-FFF2-40B4-BE49-F238E27FC236}">
                <a16:creationId xmlns:a16="http://schemas.microsoft.com/office/drawing/2014/main" id="{48BF524A-289D-230F-54A0-D98A809D34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2931" y="3583648"/>
            <a:ext cx="5479516" cy="2662702"/>
          </a:xfrm>
          <a:prstGeom prst="rect">
            <a:avLst/>
          </a:prstGeom>
        </p:spPr>
      </p:pic>
    </p:spTree>
    <p:extLst>
      <p:ext uri="{BB962C8B-B14F-4D97-AF65-F5344CB8AC3E}">
        <p14:creationId xmlns:p14="http://schemas.microsoft.com/office/powerpoint/2010/main" val="3898911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1B4653C-39B2-7513-4A48-1F38E9832B91}"/>
              </a:ext>
            </a:extLst>
          </p:cNvPr>
          <p:cNvSpPr txBox="1"/>
          <p:nvPr/>
        </p:nvSpPr>
        <p:spPr>
          <a:xfrm>
            <a:off x="5468235" y="73622"/>
            <a:ext cx="7047615" cy="646331"/>
          </a:xfrm>
          <a:prstGeom prst="rect">
            <a:avLst/>
          </a:prstGeom>
          <a:noFill/>
        </p:spPr>
        <p:txBody>
          <a:bodyPr wrap="square">
            <a:spAutoFit/>
          </a:bodyPr>
          <a:lstStyle/>
          <a:p>
            <a:r>
              <a:rPr lang="en-CA" sz="3600" b="0" dirty="0">
                <a:effectLst/>
                <a:latin typeface="Amasis MT Pro Black" panose="02040A04050005020304" pitchFamily="18" charset="0"/>
              </a:rPr>
              <a:t>EDA and Statistical Analysis </a:t>
            </a:r>
            <a:endParaRPr lang="en-CA" sz="3600" dirty="0">
              <a:latin typeface="Amasis MT Pro Black" panose="02040A04050005020304" pitchFamily="18" charset="0"/>
            </a:endParaRPr>
          </a:p>
        </p:txBody>
      </p:sp>
      <p:sp>
        <p:nvSpPr>
          <p:cNvPr id="9" name="TextBox 8">
            <a:extLst>
              <a:ext uri="{FF2B5EF4-FFF2-40B4-BE49-F238E27FC236}">
                <a16:creationId xmlns:a16="http://schemas.microsoft.com/office/drawing/2014/main" id="{BB536B1E-51A6-A943-C76B-05DEA32BC5F5}"/>
              </a:ext>
            </a:extLst>
          </p:cNvPr>
          <p:cNvSpPr txBox="1"/>
          <p:nvPr/>
        </p:nvSpPr>
        <p:spPr>
          <a:xfrm>
            <a:off x="408888" y="1015299"/>
            <a:ext cx="2222369" cy="923330"/>
          </a:xfrm>
          <a:prstGeom prst="rect">
            <a:avLst/>
          </a:prstGeom>
          <a:noFill/>
        </p:spPr>
        <p:txBody>
          <a:bodyPr wrap="square">
            <a:spAutoFit/>
          </a:bodyPr>
          <a:lstStyle/>
          <a:p>
            <a:pPr rtl="0">
              <a:spcBef>
                <a:spcPts val="0"/>
              </a:spcBef>
              <a:spcAft>
                <a:spcPts val="0"/>
              </a:spcAft>
            </a:pPr>
            <a:r>
              <a:rPr lang="en-CA" sz="1800" b="0" i="0" u="none" strike="noStrike" dirty="0">
                <a:solidFill>
                  <a:srgbClr val="000000"/>
                </a:solidFill>
                <a:effectLst/>
                <a:latin typeface="Old Standard TT"/>
              </a:rPr>
              <a:t>Top Hashtags Used</a:t>
            </a:r>
            <a:endParaRPr lang="en-CA" b="0" dirty="0">
              <a:effectLst/>
            </a:endParaRPr>
          </a:p>
          <a:p>
            <a:br>
              <a:rPr lang="en-CA" dirty="0"/>
            </a:br>
            <a:endParaRPr lang="en-CA" dirty="0"/>
          </a:p>
        </p:txBody>
      </p:sp>
      <p:sp>
        <p:nvSpPr>
          <p:cNvPr id="15" name="TextBox 14">
            <a:extLst>
              <a:ext uri="{FF2B5EF4-FFF2-40B4-BE49-F238E27FC236}">
                <a16:creationId xmlns:a16="http://schemas.microsoft.com/office/drawing/2014/main" id="{A3F16A6B-7150-AC42-E810-7961B0B35178}"/>
              </a:ext>
            </a:extLst>
          </p:cNvPr>
          <p:cNvSpPr txBox="1"/>
          <p:nvPr/>
        </p:nvSpPr>
        <p:spPr>
          <a:xfrm>
            <a:off x="5366915" y="837412"/>
            <a:ext cx="3309495" cy="923330"/>
          </a:xfrm>
          <a:prstGeom prst="rect">
            <a:avLst/>
          </a:prstGeom>
          <a:noFill/>
        </p:spPr>
        <p:txBody>
          <a:bodyPr wrap="square">
            <a:spAutoFit/>
          </a:bodyPr>
          <a:lstStyle/>
          <a:p>
            <a:pPr rtl="0">
              <a:spcBef>
                <a:spcPts val="0"/>
              </a:spcBef>
              <a:spcAft>
                <a:spcPts val="0"/>
              </a:spcAft>
            </a:pPr>
            <a:r>
              <a:rPr lang="en-CA" sz="1800" b="0" i="0" u="none" strike="noStrike" dirty="0">
                <a:solidFill>
                  <a:srgbClr val="000000"/>
                </a:solidFill>
                <a:effectLst/>
                <a:latin typeface="Old Standard TT"/>
              </a:rPr>
              <a:t>Distribution of Tweet Lengths</a:t>
            </a:r>
            <a:endParaRPr lang="en-CA" b="0" dirty="0">
              <a:effectLst/>
            </a:endParaRPr>
          </a:p>
          <a:p>
            <a:br>
              <a:rPr lang="en-CA" dirty="0"/>
            </a:br>
            <a:endParaRPr lang="en-CA" dirty="0"/>
          </a:p>
        </p:txBody>
      </p:sp>
      <p:sp>
        <p:nvSpPr>
          <p:cNvPr id="17" name="TextBox 16">
            <a:extLst>
              <a:ext uri="{FF2B5EF4-FFF2-40B4-BE49-F238E27FC236}">
                <a16:creationId xmlns:a16="http://schemas.microsoft.com/office/drawing/2014/main" id="{EE5974F8-4A36-8A36-6047-44BB6BF12F34}"/>
              </a:ext>
            </a:extLst>
          </p:cNvPr>
          <p:cNvSpPr txBox="1"/>
          <p:nvPr/>
        </p:nvSpPr>
        <p:spPr>
          <a:xfrm>
            <a:off x="6169353" y="3663918"/>
            <a:ext cx="1706546" cy="923330"/>
          </a:xfrm>
          <a:prstGeom prst="rect">
            <a:avLst/>
          </a:prstGeom>
          <a:noFill/>
        </p:spPr>
        <p:txBody>
          <a:bodyPr wrap="square">
            <a:spAutoFit/>
          </a:bodyPr>
          <a:lstStyle/>
          <a:p>
            <a:pPr rtl="0">
              <a:spcBef>
                <a:spcPts val="0"/>
              </a:spcBef>
              <a:spcAft>
                <a:spcPts val="0"/>
              </a:spcAft>
            </a:pPr>
            <a:r>
              <a:rPr lang="en-CA" sz="1800" b="0" i="0" u="none" strike="noStrike" dirty="0">
                <a:solidFill>
                  <a:srgbClr val="000000"/>
                </a:solidFill>
                <a:effectLst/>
                <a:latin typeface="Old Standard TT"/>
              </a:rPr>
              <a:t>Polarity Plot</a:t>
            </a:r>
            <a:endParaRPr lang="en-CA" b="0" dirty="0">
              <a:effectLst/>
            </a:endParaRPr>
          </a:p>
          <a:p>
            <a:br>
              <a:rPr lang="en-CA" dirty="0"/>
            </a:br>
            <a:endParaRPr lang="en-CA" dirty="0"/>
          </a:p>
        </p:txBody>
      </p:sp>
      <p:sp>
        <p:nvSpPr>
          <p:cNvPr id="19" name="TextBox 18">
            <a:extLst>
              <a:ext uri="{FF2B5EF4-FFF2-40B4-BE49-F238E27FC236}">
                <a16:creationId xmlns:a16="http://schemas.microsoft.com/office/drawing/2014/main" id="{DE3B4421-0777-DC7F-17A2-F878005767ED}"/>
              </a:ext>
            </a:extLst>
          </p:cNvPr>
          <p:cNvSpPr txBox="1"/>
          <p:nvPr/>
        </p:nvSpPr>
        <p:spPr>
          <a:xfrm>
            <a:off x="678506" y="3663918"/>
            <a:ext cx="2971113" cy="923330"/>
          </a:xfrm>
          <a:prstGeom prst="rect">
            <a:avLst/>
          </a:prstGeom>
          <a:noFill/>
        </p:spPr>
        <p:txBody>
          <a:bodyPr wrap="square">
            <a:spAutoFit/>
          </a:bodyPr>
          <a:lstStyle/>
          <a:p>
            <a:pPr rtl="0">
              <a:spcBef>
                <a:spcPts val="0"/>
              </a:spcBef>
              <a:spcAft>
                <a:spcPts val="0"/>
              </a:spcAft>
            </a:pPr>
            <a:r>
              <a:rPr lang="en-CA" dirty="0">
                <a:solidFill>
                  <a:srgbClr val="000000"/>
                </a:solidFill>
                <a:latin typeface="Old Standard TT"/>
              </a:rPr>
              <a:t>Unique Hashtags </a:t>
            </a:r>
            <a:r>
              <a:rPr lang="en-CA" dirty="0" err="1">
                <a:solidFill>
                  <a:srgbClr val="000000"/>
                </a:solidFill>
                <a:latin typeface="Old Standard TT"/>
              </a:rPr>
              <a:t>Stylecloud</a:t>
            </a:r>
            <a:endParaRPr lang="en-CA" b="0" dirty="0">
              <a:effectLst/>
            </a:endParaRPr>
          </a:p>
          <a:p>
            <a:br>
              <a:rPr lang="en-CA" dirty="0"/>
            </a:br>
            <a:endParaRPr lang="en-CA" dirty="0"/>
          </a:p>
        </p:txBody>
      </p:sp>
      <p:sp>
        <p:nvSpPr>
          <p:cNvPr id="21" name="TextBox 20">
            <a:extLst>
              <a:ext uri="{FF2B5EF4-FFF2-40B4-BE49-F238E27FC236}">
                <a16:creationId xmlns:a16="http://schemas.microsoft.com/office/drawing/2014/main" id="{277F80DE-AD41-3627-2299-4A9F54849C79}"/>
              </a:ext>
            </a:extLst>
          </p:cNvPr>
          <p:cNvSpPr txBox="1"/>
          <p:nvPr/>
        </p:nvSpPr>
        <p:spPr>
          <a:xfrm>
            <a:off x="10411710" y="837412"/>
            <a:ext cx="1494540" cy="923330"/>
          </a:xfrm>
          <a:prstGeom prst="rect">
            <a:avLst/>
          </a:prstGeom>
          <a:noFill/>
        </p:spPr>
        <p:txBody>
          <a:bodyPr wrap="square">
            <a:spAutoFit/>
          </a:bodyPr>
          <a:lstStyle/>
          <a:p>
            <a:pPr rtl="0">
              <a:spcBef>
                <a:spcPts val="0"/>
              </a:spcBef>
              <a:spcAft>
                <a:spcPts val="0"/>
              </a:spcAft>
            </a:pPr>
            <a:r>
              <a:rPr lang="en-CA" sz="1800" b="0" i="0" u="none" strike="noStrike" dirty="0">
                <a:solidFill>
                  <a:srgbClr val="000000"/>
                </a:solidFill>
                <a:effectLst/>
                <a:latin typeface="Old Standard TT"/>
              </a:rPr>
              <a:t>3D t-SNE Plot</a:t>
            </a:r>
            <a:endParaRPr lang="en-CA" b="0" dirty="0">
              <a:effectLst/>
            </a:endParaRPr>
          </a:p>
          <a:p>
            <a:br>
              <a:rPr lang="en-CA" dirty="0"/>
            </a:br>
            <a:endParaRPr lang="en-CA" dirty="0"/>
          </a:p>
        </p:txBody>
      </p:sp>
      <p:sp>
        <p:nvSpPr>
          <p:cNvPr id="23" name="TextBox 22">
            <a:extLst>
              <a:ext uri="{FF2B5EF4-FFF2-40B4-BE49-F238E27FC236}">
                <a16:creationId xmlns:a16="http://schemas.microsoft.com/office/drawing/2014/main" id="{8C38F778-C7F6-5FDA-EFCC-5B7379F888C4}"/>
              </a:ext>
            </a:extLst>
          </p:cNvPr>
          <p:cNvSpPr txBox="1"/>
          <p:nvPr/>
        </p:nvSpPr>
        <p:spPr>
          <a:xfrm>
            <a:off x="10199131" y="3663918"/>
            <a:ext cx="6094428" cy="923330"/>
          </a:xfrm>
          <a:prstGeom prst="rect">
            <a:avLst/>
          </a:prstGeom>
          <a:noFill/>
        </p:spPr>
        <p:txBody>
          <a:bodyPr wrap="square">
            <a:spAutoFit/>
          </a:bodyPr>
          <a:lstStyle/>
          <a:p>
            <a:pPr rtl="0">
              <a:spcBef>
                <a:spcPts val="0"/>
              </a:spcBef>
              <a:spcAft>
                <a:spcPts val="0"/>
              </a:spcAft>
            </a:pPr>
            <a:r>
              <a:rPr lang="en-CA" sz="1800" b="0" i="0" u="none" strike="noStrike" dirty="0" err="1">
                <a:solidFill>
                  <a:srgbClr val="000000"/>
                </a:solidFill>
                <a:effectLst/>
                <a:latin typeface="Old Standard TT"/>
              </a:rPr>
              <a:t>Wordcloud</a:t>
            </a:r>
            <a:endParaRPr lang="en-CA" b="0" dirty="0">
              <a:effectLst/>
            </a:endParaRPr>
          </a:p>
          <a:p>
            <a:br>
              <a:rPr lang="en-CA" dirty="0"/>
            </a:br>
            <a:endParaRPr lang="en-CA" dirty="0"/>
          </a:p>
        </p:txBody>
      </p:sp>
      <p:pic>
        <p:nvPicPr>
          <p:cNvPr id="1026" name="Picture 2">
            <a:extLst>
              <a:ext uri="{FF2B5EF4-FFF2-40B4-BE49-F238E27FC236}">
                <a16:creationId xmlns:a16="http://schemas.microsoft.com/office/drawing/2014/main" id="{FA5E8C66-FE09-5398-558A-9D6119C9DA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717" y="1476964"/>
            <a:ext cx="4018515" cy="20869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98D706E-2CCA-A7E5-6FB3-271F6A73DD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039" y="4094300"/>
            <a:ext cx="2823327" cy="259209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7B9674F7-B5F4-824C-C513-802237BFC3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8113" y="4202102"/>
            <a:ext cx="3805318" cy="237648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59862E16-0C03-AB16-9886-81ED51B031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62476" y="4125583"/>
            <a:ext cx="2529524" cy="252952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9BB59A04-86B3-CC53-C7D1-09EA1C627E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62476" y="1188337"/>
            <a:ext cx="2424679" cy="224066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2ABB8806-C503-883A-567C-9DD1BAD34A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8432" y="1188337"/>
            <a:ext cx="2424679" cy="2375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7855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A70153C1-8CE6-C99E-EE66-56E759708B62}"/>
              </a:ext>
            </a:extLst>
          </p:cNvPr>
          <p:cNvSpPr>
            <a:spLocks noGrp="1"/>
          </p:cNvSpPr>
          <p:nvPr>
            <p:ph type="body" sz="quarter" idx="4294967295"/>
          </p:nvPr>
        </p:nvSpPr>
        <p:spPr>
          <a:xfrm>
            <a:off x="537328" y="643232"/>
            <a:ext cx="3168650" cy="655637"/>
          </a:xfrm>
        </p:spPr>
        <p:txBody>
          <a:bodyPr>
            <a:normAutofit fontScale="92500" lnSpcReduction="10000"/>
          </a:bodyPr>
          <a:lstStyle/>
          <a:p>
            <a:r>
              <a:rPr lang="en-CA" sz="4000" dirty="0">
                <a:latin typeface="Amasis MT Pro Black" panose="02040A04050005020304" pitchFamily="18" charset="0"/>
              </a:rPr>
              <a:t>Limitations</a:t>
            </a:r>
          </a:p>
        </p:txBody>
      </p:sp>
      <p:sp>
        <p:nvSpPr>
          <p:cNvPr id="28" name="TextBox 27">
            <a:extLst>
              <a:ext uri="{FF2B5EF4-FFF2-40B4-BE49-F238E27FC236}">
                <a16:creationId xmlns:a16="http://schemas.microsoft.com/office/drawing/2014/main" id="{67E0ED95-6711-07EA-4A0C-9424B6CF9DE1}"/>
              </a:ext>
            </a:extLst>
          </p:cNvPr>
          <p:cNvSpPr txBox="1"/>
          <p:nvPr/>
        </p:nvSpPr>
        <p:spPr>
          <a:xfrm>
            <a:off x="853124" y="1643961"/>
            <a:ext cx="7357622" cy="3813673"/>
          </a:xfrm>
          <a:prstGeom prst="rect">
            <a:avLst/>
          </a:prstGeom>
          <a:noFill/>
        </p:spPr>
        <p:txBody>
          <a:bodyPr wrap="square">
            <a:spAutoFit/>
          </a:bodyPr>
          <a:lstStyle/>
          <a:p>
            <a:pPr marL="285750" indent="-285750" algn="just">
              <a:lnSpc>
                <a:spcPct val="250000"/>
              </a:lnSpc>
              <a:buFont typeface="Wingdings" panose="05000000000000000000" pitchFamily="2" charset="2"/>
              <a:buChar char="Ø"/>
            </a:pPr>
            <a:r>
              <a:rPr lang="en-US" sz="2000" dirty="0"/>
              <a:t>Network Configuration and Communication Overhead.</a:t>
            </a:r>
          </a:p>
          <a:p>
            <a:pPr marL="285750" indent="-285750" algn="just">
              <a:lnSpc>
                <a:spcPct val="250000"/>
              </a:lnSpc>
              <a:buFont typeface="Wingdings" panose="05000000000000000000" pitchFamily="2" charset="2"/>
              <a:buChar char="Ø"/>
            </a:pPr>
            <a:r>
              <a:rPr lang="en-US" sz="2000" dirty="0"/>
              <a:t>Docker-Host Interaction</a:t>
            </a:r>
          </a:p>
          <a:p>
            <a:pPr marL="285750" indent="-285750" algn="just">
              <a:lnSpc>
                <a:spcPct val="250000"/>
              </a:lnSpc>
              <a:buFont typeface="Wingdings" panose="05000000000000000000" pitchFamily="2" charset="2"/>
              <a:buChar char="Ø"/>
            </a:pPr>
            <a:r>
              <a:rPr lang="en-US" sz="2000" dirty="0"/>
              <a:t>Dependency and Compatibility Issues</a:t>
            </a:r>
          </a:p>
          <a:p>
            <a:pPr marL="285750" indent="-285750" algn="just">
              <a:lnSpc>
                <a:spcPct val="250000"/>
              </a:lnSpc>
              <a:buFont typeface="Wingdings" panose="05000000000000000000" pitchFamily="2" charset="2"/>
              <a:buChar char="Ø"/>
            </a:pPr>
            <a:r>
              <a:rPr lang="en-US" sz="2000" dirty="0"/>
              <a:t>Integration Complexity and Management</a:t>
            </a:r>
          </a:p>
          <a:p>
            <a:pPr marL="285750" indent="-285750" algn="just">
              <a:lnSpc>
                <a:spcPct val="250000"/>
              </a:lnSpc>
              <a:buFont typeface="Wingdings" panose="05000000000000000000" pitchFamily="2" charset="2"/>
              <a:buChar char="Ø"/>
            </a:pPr>
            <a:r>
              <a:rPr lang="en-US" sz="2000" dirty="0"/>
              <a:t>Container Orchestration and Monitoring</a:t>
            </a:r>
            <a:endParaRPr lang="en-CA" sz="2000" dirty="0"/>
          </a:p>
        </p:txBody>
      </p:sp>
    </p:spTree>
    <p:extLst>
      <p:ext uri="{BB962C8B-B14F-4D97-AF65-F5344CB8AC3E}">
        <p14:creationId xmlns:p14="http://schemas.microsoft.com/office/powerpoint/2010/main" val="3471190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A70153C1-8CE6-C99E-EE66-56E759708B62}"/>
              </a:ext>
            </a:extLst>
          </p:cNvPr>
          <p:cNvSpPr>
            <a:spLocks noGrp="1"/>
          </p:cNvSpPr>
          <p:nvPr>
            <p:ph type="body" sz="quarter" idx="4294967295"/>
          </p:nvPr>
        </p:nvSpPr>
        <p:spPr>
          <a:xfrm>
            <a:off x="537327" y="643232"/>
            <a:ext cx="5081047" cy="655637"/>
          </a:xfrm>
        </p:spPr>
        <p:txBody>
          <a:bodyPr>
            <a:normAutofit fontScale="85000" lnSpcReduction="10000"/>
          </a:bodyPr>
          <a:lstStyle/>
          <a:p>
            <a:r>
              <a:rPr lang="en-CA" sz="4000" dirty="0">
                <a:latin typeface="Amasis MT Pro Black" panose="02040A04050005020304" pitchFamily="18" charset="0"/>
              </a:rPr>
              <a:t>Future Enhancements</a:t>
            </a:r>
          </a:p>
        </p:txBody>
      </p:sp>
      <p:sp>
        <p:nvSpPr>
          <p:cNvPr id="28" name="TextBox 27">
            <a:extLst>
              <a:ext uri="{FF2B5EF4-FFF2-40B4-BE49-F238E27FC236}">
                <a16:creationId xmlns:a16="http://schemas.microsoft.com/office/drawing/2014/main" id="{67E0ED95-6711-07EA-4A0C-9424B6CF9DE1}"/>
              </a:ext>
            </a:extLst>
          </p:cNvPr>
          <p:cNvSpPr txBox="1"/>
          <p:nvPr/>
        </p:nvSpPr>
        <p:spPr>
          <a:xfrm>
            <a:off x="862551" y="1522163"/>
            <a:ext cx="7357622" cy="3167342"/>
          </a:xfrm>
          <a:prstGeom prst="rect">
            <a:avLst/>
          </a:prstGeom>
          <a:noFill/>
        </p:spPr>
        <p:txBody>
          <a:bodyPr wrap="square">
            <a:spAutoFit/>
          </a:bodyPr>
          <a:lstStyle/>
          <a:p>
            <a:pPr marL="285750" indent="-285750" algn="just">
              <a:lnSpc>
                <a:spcPct val="250000"/>
              </a:lnSpc>
              <a:buFont typeface="Wingdings" panose="05000000000000000000" pitchFamily="2" charset="2"/>
              <a:buChar char="Ø"/>
            </a:pPr>
            <a:r>
              <a:rPr lang="en-US" sz="2000" dirty="0"/>
              <a:t>Deploy spark within Docker container </a:t>
            </a:r>
          </a:p>
          <a:p>
            <a:pPr marL="800100" lvl="1" indent="-342900" algn="just">
              <a:lnSpc>
                <a:spcPct val="150000"/>
              </a:lnSpc>
              <a:buFont typeface="Wingdings" panose="05000000000000000000" pitchFamily="2" charset="2"/>
              <a:buChar char="q"/>
            </a:pPr>
            <a:r>
              <a:rPr lang="en-US" dirty="0"/>
              <a:t>Scalability</a:t>
            </a:r>
          </a:p>
          <a:p>
            <a:pPr marL="800100" lvl="1" indent="-342900" algn="just">
              <a:lnSpc>
                <a:spcPct val="150000"/>
              </a:lnSpc>
              <a:buFont typeface="Wingdings" panose="05000000000000000000" pitchFamily="2" charset="2"/>
              <a:buChar char="q"/>
            </a:pPr>
            <a:r>
              <a:rPr lang="en-US" dirty="0"/>
              <a:t>Resource Sharing</a:t>
            </a:r>
          </a:p>
          <a:p>
            <a:pPr marL="800100" lvl="1" indent="-342900" algn="just">
              <a:lnSpc>
                <a:spcPct val="150000"/>
              </a:lnSpc>
              <a:buFont typeface="Wingdings" panose="05000000000000000000" pitchFamily="2" charset="2"/>
              <a:buChar char="q"/>
            </a:pPr>
            <a:r>
              <a:rPr lang="en-US" dirty="0"/>
              <a:t>Fault Tolerance</a:t>
            </a:r>
          </a:p>
          <a:p>
            <a:pPr lvl="1" algn="just">
              <a:lnSpc>
                <a:spcPct val="150000"/>
              </a:lnSpc>
            </a:pPr>
            <a:endParaRPr lang="en-US" dirty="0"/>
          </a:p>
          <a:p>
            <a:pPr marL="285750" indent="-285750" algn="just">
              <a:lnSpc>
                <a:spcPct val="250000"/>
              </a:lnSpc>
              <a:buFont typeface="Wingdings" panose="05000000000000000000" pitchFamily="2" charset="2"/>
              <a:buChar char="Ø"/>
            </a:pPr>
            <a:endParaRPr lang="en-US" sz="2000" dirty="0"/>
          </a:p>
        </p:txBody>
      </p:sp>
      <p:sp>
        <p:nvSpPr>
          <p:cNvPr id="3" name="TextBox 2">
            <a:extLst>
              <a:ext uri="{FF2B5EF4-FFF2-40B4-BE49-F238E27FC236}">
                <a16:creationId xmlns:a16="http://schemas.microsoft.com/office/drawing/2014/main" id="{957078F3-4C3C-BAC0-E718-EFA094B245D7}"/>
              </a:ext>
            </a:extLst>
          </p:cNvPr>
          <p:cNvSpPr txBox="1"/>
          <p:nvPr/>
        </p:nvSpPr>
        <p:spPr>
          <a:xfrm>
            <a:off x="862551" y="3851775"/>
            <a:ext cx="6096000" cy="837730"/>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Ø"/>
            </a:pPr>
            <a:r>
              <a:rPr lang="en-CA" sz="2000" kern="0" dirty="0">
                <a:ea typeface="Calibri" panose="020F0502020204030204" pitchFamily="34" charset="0"/>
                <a:cs typeface="Times New Roman" panose="02020603050405020304" pitchFamily="18" charset="0"/>
              </a:rPr>
              <a:t>S</a:t>
            </a:r>
            <a:r>
              <a:rPr lang="en-CA" sz="2000" kern="0" dirty="0">
                <a:effectLst/>
                <a:ea typeface="Calibri" panose="020F0502020204030204" pitchFamily="34" charset="0"/>
                <a:cs typeface="Times New Roman" panose="02020603050405020304" pitchFamily="18" charset="0"/>
              </a:rPr>
              <a:t>caling multiple instances of </a:t>
            </a:r>
            <a:r>
              <a:rPr lang="en-CA" sz="2000" kern="0" dirty="0" err="1">
                <a:effectLst/>
                <a:ea typeface="Calibri" panose="020F0502020204030204" pitchFamily="34" charset="0"/>
                <a:cs typeface="Times New Roman" panose="02020603050405020304" pitchFamily="18" charset="0"/>
              </a:rPr>
              <a:t>kafka</a:t>
            </a:r>
            <a:r>
              <a:rPr lang="en-CA" sz="2000" kern="0" dirty="0">
                <a:effectLst/>
                <a:ea typeface="Calibri" panose="020F0502020204030204" pitchFamily="34" charset="0"/>
                <a:cs typeface="Times New Roman" panose="02020603050405020304" pitchFamily="18" charset="0"/>
              </a:rPr>
              <a:t> consumer</a:t>
            </a:r>
          </a:p>
          <a:p>
            <a:pPr marL="800100" lvl="1" indent="-342900">
              <a:lnSpc>
                <a:spcPct val="107000"/>
              </a:lnSpc>
              <a:spcAft>
                <a:spcPts val="800"/>
              </a:spcAft>
              <a:buFont typeface="Wingdings" panose="05000000000000000000" pitchFamily="2" charset="2"/>
              <a:buChar char="q"/>
            </a:pPr>
            <a:r>
              <a:rPr lang="en-CA" sz="2000" kern="0" dirty="0">
                <a:ea typeface="Calibri" panose="020F0502020204030204" pitchFamily="34" charset="0"/>
                <a:cs typeface="Times New Roman" panose="02020603050405020304" pitchFamily="18" charset="0"/>
              </a:rPr>
              <a:t>Increases resource sharing</a:t>
            </a:r>
            <a:endParaRPr lang="en-CA" sz="20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78787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F22F575-351F-EA04-ADA8-FEFD9291DB17}"/>
              </a:ext>
            </a:extLst>
          </p:cNvPr>
          <p:cNvSpPr/>
          <p:nvPr/>
        </p:nvSpPr>
        <p:spPr>
          <a:xfrm>
            <a:off x="4345757" y="4581428"/>
            <a:ext cx="8210746" cy="1569660"/>
          </a:xfrm>
          <a:prstGeom prst="rect">
            <a:avLst/>
          </a:prstGeom>
          <a:noFill/>
        </p:spPr>
        <p:txBody>
          <a:bodyPr wrap="square" lIns="91440" tIns="45720" rIns="91440" bIns="45720">
            <a:spAutoFit/>
          </a:bodyPr>
          <a:lstStyle/>
          <a:p>
            <a:pPr algn="ctr"/>
            <a:r>
              <a:rPr lang="en-US" sz="9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82813512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estaltVTI">
  <a:themeElements>
    <a:clrScheme name="AnalogousFromDarkSeedLeftStep">
      <a:dk1>
        <a:srgbClr val="000000"/>
      </a:dk1>
      <a:lt1>
        <a:srgbClr val="FFFFFF"/>
      </a:lt1>
      <a:dk2>
        <a:srgbClr val="31271B"/>
      </a:dk2>
      <a:lt2>
        <a:srgbClr val="F0F2F3"/>
      </a:lt2>
      <a:accent1>
        <a:srgbClr val="D0683F"/>
      </a:accent1>
      <a:accent2>
        <a:srgbClr val="BF2E42"/>
      </a:accent2>
      <a:accent3>
        <a:srgbClr val="D03F90"/>
      </a:accent3>
      <a:accent4>
        <a:srgbClr val="BF2EBB"/>
      </a:accent4>
      <a:accent5>
        <a:srgbClr val="983FD0"/>
      </a:accent5>
      <a:accent6>
        <a:srgbClr val="593FC4"/>
      </a:accent6>
      <a:hlink>
        <a:srgbClr val="A23FBF"/>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1195</TotalTime>
  <Words>612</Words>
  <Application>Microsoft Office PowerPoint</Application>
  <PresentationFormat>Widescreen</PresentationFormat>
  <Paragraphs>80</Paragraphs>
  <Slides>9</Slides>
  <Notes>5</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9</vt:i4>
      </vt:variant>
    </vt:vector>
  </HeadingPairs>
  <TitlesOfParts>
    <vt:vector size="22" baseType="lpstr">
      <vt:lpstr>Yu Gothic UI Semibold</vt:lpstr>
      <vt:lpstr>Aharoni</vt:lpstr>
      <vt:lpstr>Aldhabi</vt:lpstr>
      <vt:lpstr>Algerian</vt:lpstr>
      <vt:lpstr>Amasis MT Pro Black</vt:lpstr>
      <vt:lpstr>Arial</vt:lpstr>
      <vt:lpstr>Bierstadt</vt:lpstr>
      <vt:lpstr>Calibri</vt:lpstr>
      <vt:lpstr>Old Standard TT</vt:lpstr>
      <vt:lpstr>Tw Cen MT</vt:lpstr>
      <vt:lpstr>Wingdings</vt:lpstr>
      <vt:lpstr>GestaltVTI</vt:lpstr>
      <vt:lpstr>Circuit</vt:lpstr>
      <vt:lpstr>Analyzing Covid-19 Tweets Dataset Using Apache Spark and Kafka </vt:lpstr>
      <vt:lpstr>Distributed System Pipeline</vt:lpstr>
      <vt:lpstr>Why?</vt:lpstr>
      <vt:lpstr>PowerPoint Presentation</vt:lpstr>
      <vt:lpstr>Kafka to Spark Integration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Covid-19 Tweets Dataset Using Apache Spark and Kafka </dc:title>
  <dc:creator>khush jani</dc:creator>
  <cp:lastModifiedBy>khush jani</cp:lastModifiedBy>
  <cp:revision>1</cp:revision>
  <dcterms:created xsi:type="dcterms:W3CDTF">2023-12-18T02:23:40Z</dcterms:created>
  <dcterms:modified xsi:type="dcterms:W3CDTF">2023-12-18T22:24:23Z</dcterms:modified>
</cp:coreProperties>
</file>