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  <p:sldId id="263" r:id="rId6"/>
    <p:sldId id="264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72"/>
    <a:srgbClr val="D67358"/>
    <a:srgbClr val="E6AA9A"/>
    <a:srgbClr val="C9856B"/>
    <a:srgbClr val="95694D"/>
    <a:srgbClr val="492C1F"/>
    <a:srgbClr val="CDAB79"/>
    <a:srgbClr val="18FCF1"/>
    <a:srgbClr val="DDA147"/>
    <a:srgbClr val="B54C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image" Target="../media/image7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3742231-981F-480A-940F-203EC2F7423F}">
      <dgm:prSet custT="1"/>
      <dgm:spPr/>
      <dgm:t>
        <a:bodyPr/>
        <a:lstStyle/>
        <a:p>
          <a:pPr algn="ctr">
            <a:defRPr cap="all"/>
          </a:pPr>
          <a:r>
            <a:rPr lang="en-US" sz="2000" b="1" dirty="0"/>
            <a:t>Why</a:t>
          </a:r>
          <a:r>
            <a:rPr lang="en-US" sz="2000" b="1" baseline="0" dirty="0"/>
            <a:t> disaster management ?</a:t>
          </a:r>
        </a:p>
        <a:p>
          <a:pPr algn="ctr">
            <a:defRPr cap="all"/>
          </a:pPr>
          <a:endParaRPr lang="en-US" sz="2000" b="1" baseline="0" dirty="0"/>
        </a:p>
        <a:p>
          <a:pPr algn="ctr">
            <a:defRPr cap="all"/>
          </a:pPr>
          <a:r>
            <a:rPr lang="en-US" sz="2000" b="1" dirty="0"/>
            <a:t>To protect lives, properties &amp; resources</a:t>
          </a:r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 custT="1"/>
      <dgm:spPr/>
      <dgm:t>
        <a:bodyPr/>
        <a:lstStyle/>
        <a:p>
          <a:pPr algn="ctr">
            <a:defRPr cap="all"/>
          </a:pPr>
          <a:r>
            <a:rPr lang="en-US" sz="2000" b="1" dirty="0"/>
            <a:t>How</a:t>
          </a:r>
          <a:r>
            <a:rPr lang="en-US" sz="2000" b="1" baseline="0" dirty="0"/>
            <a:t> to manage disaster ?</a:t>
          </a:r>
        </a:p>
        <a:p>
          <a:pPr algn="ctr">
            <a:defRPr cap="all"/>
          </a:pPr>
          <a:endParaRPr lang="en-US" sz="2000" b="1" baseline="0" dirty="0"/>
        </a:p>
        <a:p>
          <a:pPr algn="ctr">
            <a:defRPr cap="all"/>
          </a:pPr>
          <a:r>
            <a:rPr lang="en-US" sz="2000" b="1" baseline="0" dirty="0"/>
            <a:t>Early warning,</a:t>
          </a:r>
        </a:p>
        <a:p>
          <a:pPr algn="ctr">
            <a:defRPr cap="all"/>
          </a:pPr>
          <a:r>
            <a:rPr lang="en-US" sz="2000" b="1" baseline="0" dirty="0"/>
            <a:t>Public awareness &amp;</a:t>
          </a:r>
        </a:p>
        <a:p>
          <a:pPr algn="ctr">
            <a:defRPr cap="all"/>
          </a:pPr>
          <a:r>
            <a:rPr lang="en-US" sz="2000" b="1" baseline="0" dirty="0"/>
            <a:t>Resource management</a:t>
          </a:r>
        </a:p>
        <a:p>
          <a:pPr algn="ctr">
            <a:defRPr cap="all"/>
          </a:pPr>
          <a:endParaRPr lang="en-US" sz="2000" b="1" baseline="0" dirty="0"/>
        </a:p>
        <a:p>
          <a:pPr algn="ctr">
            <a:defRPr cap="all"/>
          </a:pPr>
          <a:endParaRPr lang="en-US" sz="2000" b="1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DC13AB6D-DEA2-4CBB-AC69-1EF1A6AD1512}">
      <dgm:prSet custT="1"/>
      <dgm:spPr/>
      <dgm:t>
        <a:bodyPr/>
        <a:lstStyle/>
        <a:p>
          <a:pPr algn="ctr">
            <a:defRPr cap="all"/>
          </a:pPr>
          <a:r>
            <a:rPr lang="en-US" sz="2000" b="1" dirty="0"/>
            <a:t>What is disaster management ?</a:t>
          </a:r>
        </a:p>
        <a:p>
          <a:pPr algn="ctr">
            <a:defRPr cap="all"/>
          </a:pPr>
          <a:endParaRPr lang="en-US" sz="2000" b="1" dirty="0"/>
        </a:p>
        <a:p>
          <a:pPr algn="ctr">
            <a:defRPr cap="all"/>
          </a:pPr>
          <a:r>
            <a:rPr lang="en-US" sz="2000" b="1" dirty="0" err="1"/>
            <a:t>Planning,response</a:t>
          </a:r>
          <a:r>
            <a:rPr lang="en-US" sz="2000" b="1" dirty="0"/>
            <a:t> &amp; recovery to minimize impact of a disaster</a:t>
          </a:r>
        </a:p>
        <a:p>
          <a:pPr algn="ctr">
            <a:defRPr cap="all"/>
          </a:pPr>
          <a:endParaRPr lang="en-US" sz="2000" b="1" dirty="0"/>
        </a:p>
        <a:p>
          <a:pPr algn="ctr">
            <a:defRPr cap="all"/>
          </a:pPr>
          <a:endParaRPr lang="en-US" sz="2000" b="1" dirty="0"/>
        </a:p>
        <a:p>
          <a:pPr algn="ctr">
            <a:defRPr cap="all"/>
          </a:pPr>
          <a:endParaRPr lang="en-US" sz="2000" b="1" dirty="0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 custScaleY="100460" custLinFactNeighborX="613" custLinFactNeighborY="886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42E01A-1F83-42D0-AEBA-111DB4F9A6E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0AA5F1-4FEB-4EC4-9648-57D9C2270B0D}">
      <dgm:prSet phldrT="[Text]" custT="1"/>
      <dgm:spPr>
        <a:solidFill>
          <a:srgbClr val="492C1F"/>
        </a:solidFill>
        <a:ln>
          <a:solidFill>
            <a:schemeClr val="bg1">
              <a:lumMod val="85000"/>
              <a:lumOff val="15000"/>
            </a:schemeClr>
          </a:solidFill>
        </a:ln>
      </dgm:spPr>
      <dgm:t>
        <a:bodyPr/>
        <a:lstStyle/>
        <a:p>
          <a:r>
            <a:rPr lang="en-IN" sz="4000" b="1" dirty="0">
              <a:solidFill>
                <a:schemeClr val="tx1"/>
              </a:solidFill>
            </a:rPr>
            <a:t>FRONT END</a:t>
          </a:r>
        </a:p>
      </dgm:t>
    </dgm:pt>
    <dgm:pt modelId="{E29A7E22-F614-4FFD-885D-3A4B0F5F2EF9}" type="parTrans" cxnId="{1AD5CA1B-A5B6-4BD7-9EA3-58B031E788A7}">
      <dgm:prSet/>
      <dgm:spPr/>
      <dgm:t>
        <a:bodyPr/>
        <a:lstStyle/>
        <a:p>
          <a:endParaRPr lang="en-IN"/>
        </a:p>
      </dgm:t>
    </dgm:pt>
    <dgm:pt modelId="{A3879E3E-C765-4682-B7C9-BE88A0A2D233}" type="sibTrans" cxnId="{1AD5CA1B-A5B6-4BD7-9EA3-58B031E788A7}">
      <dgm:prSet/>
      <dgm:spPr/>
      <dgm:t>
        <a:bodyPr/>
        <a:lstStyle/>
        <a:p>
          <a:endParaRPr lang="en-IN"/>
        </a:p>
      </dgm:t>
    </dgm:pt>
    <dgm:pt modelId="{B84C928C-E4D4-45AC-B3A4-C2C1AC912AEC}">
      <dgm:prSet phldrT="[Text]" custT="1"/>
      <dgm:spPr/>
      <dgm:t>
        <a:bodyPr/>
        <a:lstStyle/>
        <a:p>
          <a:r>
            <a:rPr lang="en-IN" sz="3200" dirty="0"/>
            <a:t> HTML, CSS</a:t>
          </a:r>
        </a:p>
      </dgm:t>
    </dgm:pt>
    <dgm:pt modelId="{F659B47C-FAD1-4B2F-9E1E-B7BDC13D992D}" type="parTrans" cxnId="{698D8C5D-BF54-4FB2-9A0F-E33F13F4164C}">
      <dgm:prSet/>
      <dgm:spPr/>
      <dgm:t>
        <a:bodyPr/>
        <a:lstStyle/>
        <a:p>
          <a:endParaRPr lang="en-IN"/>
        </a:p>
      </dgm:t>
    </dgm:pt>
    <dgm:pt modelId="{8A466FA0-6CE5-4E73-9351-9B1CD0A675E5}" type="sibTrans" cxnId="{698D8C5D-BF54-4FB2-9A0F-E33F13F4164C}">
      <dgm:prSet/>
      <dgm:spPr/>
      <dgm:t>
        <a:bodyPr/>
        <a:lstStyle/>
        <a:p>
          <a:endParaRPr lang="en-IN"/>
        </a:p>
      </dgm:t>
    </dgm:pt>
    <dgm:pt modelId="{65C83679-B125-4FAE-B2A8-55FC3067A72D}">
      <dgm:prSet phldrT="[Text]" custT="1"/>
      <dgm:spPr>
        <a:solidFill>
          <a:srgbClr val="492C1F"/>
        </a:solidFill>
        <a:ln>
          <a:solidFill>
            <a:schemeClr val="bg1"/>
          </a:solidFill>
        </a:ln>
      </dgm:spPr>
      <dgm:t>
        <a:bodyPr/>
        <a:lstStyle/>
        <a:p>
          <a:r>
            <a:rPr lang="en-IN" sz="4000" b="1" dirty="0">
              <a:solidFill>
                <a:schemeClr val="tx1"/>
              </a:solidFill>
            </a:rPr>
            <a:t>BACK END</a:t>
          </a:r>
        </a:p>
      </dgm:t>
    </dgm:pt>
    <dgm:pt modelId="{E2AB84E3-CE84-4B84-82C3-8102A027B8DA}" type="parTrans" cxnId="{2CCBE9F5-F957-49E4-8DEF-137A75CCB5FF}">
      <dgm:prSet/>
      <dgm:spPr/>
      <dgm:t>
        <a:bodyPr/>
        <a:lstStyle/>
        <a:p>
          <a:endParaRPr lang="en-IN"/>
        </a:p>
      </dgm:t>
    </dgm:pt>
    <dgm:pt modelId="{001990D0-21A7-4AC5-9E29-3C06591B74EA}" type="sibTrans" cxnId="{2CCBE9F5-F957-49E4-8DEF-137A75CCB5FF}">
      <dgm:prSet/>
      <dgm:spPr/>
      <dgm:t>
        <a:bodyPr/>
        <a:lstStyle/>
        <a:p>
          <a:endParaRPr lang="en-IN"/>
        </a:p>
      </dgm:t>
    </dgm:pt>
    <dgm:pt modelId="{7E86FFE7-3688-4F17-A684-6147901CEFD5}">
      <dgm:prSet phldrT="[Text]"/>
      <dgm:spPr/>
      <dgm:t>
        <a:bodyPr/>
        <a:lstStyle/>
        <a:p>
          <a:r>
            <a:rPr lang="en-IN" dirty="0"/>
            <a:t> JAVASCRIPT, MYSQL</a:t>
          </a:r>
        </a:p>
      </dgm:t>
    </dgm:pt>
    <dgm:pt modelId="{BB1354DF-1CEC-4A61-8318-9B1F36D1B6BC}" type="parTrans" cxnId="{DD8AD038-E420-4402-92B5-ACBD52AD904B}">
      <dgm:prSet/>
      <dgm:spPr/>
      <dgm:t>
        <a:bodyPr/>
        <a:lstStyle/>
        <a:p>
          <a:endParaRPr lang="en-IN"/>
        </a:p>
      </dgm:t>
    </dgm:pt>
    <dgm:pt modelId="{A60068CA-6FD6-406C-B4B8-2C7E30479344}" type="sibTrans" cxnId="{DD8AD038-E420-4402-92B5-ACBD52AD904B}">
      <dgm:prSet/>
      <dgm:spPr/>
      <dgm:t>
        <a:bodyPr/>
        <a:lstStyle/>
        <a:p>
          <a:endParaRPr lang="en-IN"/>
        </a:p>
      </dgm:t>
    </dgm:pt>
    <dgm:pt modelId="{DE207C4F-37B3-45BD-AC18-E434253E70F3}" type="pres">
      <dgm:prSet presAssocID="{B442E01A-1F83-42D0-AEBA-111DB4F9A6EC}" presName="linear" presStyleCnt="0">
        <dgm:presLayoutVars>
          <dgm:animLvl val="lvl"/>
          <dgm:resizeHandles val="exact"/>
        </dgm:presLayoutVars>
      </dgm:prSet>
      <dgm:spPr/>
    </dgm:pt>
    <dgm:pt modelId="{2B4BB083-6997-4EEF-963B-5AABE205A354}" type="pres">
      <dgm:prSet presAssocID="{F50AA5F1-4FEB-4EC4-9648-57D9C2270B0D}" presName="parentText" presStyleLbl="node1" presStyleIdx="0" presStyleCnt="2" custLinFactNeighborX="0" custLinFactNeighborY="6875">
        <dgm:presLayoutVars>
          <dgm:chMax val="0"/>
          <dgm:bulletEnabled val="1"/>
        </dgm:presLayoutVars>
      </dgm:prSet>
      <dgm:spPr/>
    </dgm:pt>
    <dgm:pt modelId="{B4C6792A-BFA6-4C37-8B54-C67A1E4CFE97}" type="pres">
      <dgm:prSet presAssocID="{F50AA5F1-4FEB-4EC4-9648-57D9C2270B0D}" presName="childText" presStyleLbl="revTx" presStyleIdx="0" presStyleCnt="2" custLinFactNeighborX="0" custLinFactNeighborY="10288">
        <dgm:presLayoutVars>
          <dgm:bulletEnabled val="1"/>
        </dgm:presLayoutVars>
      </dgm:prSet>
      <dgm:spPr/>
    </dgm:pt>
    <dgm:pt modelId="{0A35D640-EB35-4225-81A6-77F596B0105F}" type="pres">
      <dgm:prSet presAssocID="{65C83679-B125-4FAE-B2A8-55FC3067A72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6C7A269-53EE-4E73-89AA-B6FCE0E52960}" type="pres">
      <dgm:prSet presAssocID="{65C83679-B125-4FAE-B2A8-55FC3067A72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AD5CA1B-A5B6-4BD7-9EA3-58B031E788A7}" srcId="{B442E01A-1F83-42D0-AEBA-111DB4F9A6EC}" destId="{F50AA5F1-4FEB-4EC4-9648-57D9C2270B0D}" srcOrd="0" destOrd="0" parTransId="{E29A7E22-F614-4FFD-885D-3A4B0F5F2EF9}" sibTransId="{A3879E3E-C765-4682-B7C9-BE88A0A2D233}"/>
    <dgm:cxn modelId="{DD8AD038-E420-4402-92B5-ACBD52AD904B}" srcId="{65C83679-B125-4FAE-B2A8-55FC3067A72D}" destId="{7E86FFE7-3688-4F17-A684-6147901CEFD5}" srcOrd="0" destOrd="0" parTransId="{BB1354DF-1CEC-4A61-8318-9B1F36D1B6BC}" sibTransId="{A60068CA-6FD6-406C-B4B8-2C7E30479344}"/>
    <dgm:cxn modelId="{698D8C5D-BF54-4FB2-9A0F-E33F13F4164C}" srcId="{F50AA5F1-4FEB-4EC4-9648-57D9C2270B0D}" destId="{B84C928C-E4D4-45AC-B3A4-C2C1AC912AEC}" srcOrd="0" destOrd="0" parTransId="{F659B47C-FAD1-4B2F-9E1E-B7BDC13D992D}" sibTransId="{8A466FA0-6CE5-4E73-9351-9B1CD0A675E5}"/>
    <dgm:cxn modelId="{383EA865-91F6-4D09-9139-1044560D908A}" type="presOf" srcId="{65C83679-B125-4FAE-B2A8-55FC3067A72D}" destId="{0A35D640-EB35-4225-81A6-77F596B0105F}" srcOrd="0" destOrd="0" presId="urn:microsoft.com/office/officeart/2005/8/layout/vList2"/>
    <dgm:cxn modelId="{3C0F0853-A230-4710-9DC8-7FF0FE6D087D}" type="presOf" srcId="{B84C928C-E4D4-45AC-B3A4-C2C1AC912AEC}" destId="{B4C6792A-BFA6-4C37-8B54-C67A1E4CFE97}" srcOrd="0" destOrd="0" presId="urn:microsoft.com/office/officeart/2005/8/layout/vList2"/>
    <dgm:cxn modelId="{FD1A5D84-66CB-4D05-8FBA-DAE0356506A2}" type="presOf" srcId="{F50AA5F1-4FEB-4EC4-9648-57D9C2270B0D}" destId="{2B4BB083-6997-4EEF-963B-5AABE205A354}" srcOrd="0" destOrd="0" presId="urn:microsoft.com/office/officeart/2005/8/layout/vList2"/>
    <dgm:cxn modelId="{FBA5E7B8-CE97-48FA-BC59-73FF044845E0}" type="presOf" srcId="{B442E01A-1F83-42D0-AEBA-111DB4F9A6EC}" destId="{DE207C4F-37B3-45BD-AC18-E434253E70F3}" srcOrd="0" destOrd="0" presId="urn:microsoft.com/office/officeart/2005/8/layout/vList2"/>
    <dgm:cxn modelId="{8CFD90CA-39FD-48F4-B963-7C59791E645A}" type="presOf" srcId="{7E86FFE7-3688-4F17-A684-6147901CEFD5}" destId="{96C7A269-53EE-4E73-89AA-B6FCE0E52960}" srcOrd="0" destOrd="0" presId="urn:microsoft.com/office/officeart/2005/8/layout/vList2"/>
    <dgm:cxn modelId="{2CCBE9F5-F957-49E4-8DEF-137A75CCB5FF}" srcId="{B442E01A-1F83-42D0-AEBA-111DB4F9A6EC}" destId="{65C83679-B125-4FAE-B2A8-55FC3067A72D}" srcOrd="1" destOrd="0" parTransId="{E2AB84E3-CE84-4B84-82C3-8102A027B8DA}" sibTransId="{001990D0-21A7-4AC5-9E29-3C06591B74EA}"/>
    <dgm:cxn modelId="{07856108-1D7A-4557-9831-A23BCD4E8BF0}" type="presParOf" srcId="{DE207C4F-37B3-45BD-AC18-E434253E70F3}" destId="{2B4BB083-6997-4EEF-963B-5AABE205A354}" srcOrd="0" destOrd="0" presId="urn:microsoft.com/office/officeart/2005/8/layout/vList2"/>
    <dgm:cxn modelId="{6B5DB2D8-5798-4902-9902-024DFCC65BD4}" type="presParOf" srcId="{DE207C4F-37B3-45BD-AC18-E434253E70F3}" destId="{B4C6792A-BFA6-4C37-8B54-C67A1E4CFE97}" srcOrd="1" destOrd="0" presId="urn:microsoft.com/office/officeart/2005/8/layout/vList2"/>
    <dgm:cxn modelId="{B310FEC5-564D-4681-8B07-9EF4238B797E}" type="presParOf" srcId="{DE207C4F-37B3-45BD-AC18-E434253E70F3}" destId="{0A35D640-EB35-4225-81A6-77F596B0105F}" srcOrd="2" destOrd="0" presId="urn:microsoft.com/office/officeart/2005/8/layout/vList2"/>
    <dgm:cxn modelId="{9250B9D6-6129-4DF4-8047-A39AC96A3F4F}" type="presParOf" srcId="{DE207C4F-37B3-45BD-AC18-E434253E70F3}" destId="{96C7A269-53EE-4E73-89AA-B6FCE0E529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A76CAD6-FDDC-49E5-ABD4-009C41510FE2}" type="doc">
      <dgm:prSet loTypeId="urn:microsoft.com/office/officeart/2005/8/layout/matrix3" loCatId="matrix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832E365-128D-4AE1-A495-A02D1D0E14DE}">
      <dgm:prSet phldrT="[Text]" custT="1"/>
      <dgm:spPr/>
      <dgm:t>
        <a:bodyPr/>
        <a:lstStyle/>
        <a:p>
          <a:r>
            <a:rPr lang="en-IN" sz="1800" b="1" u="sng" dirty="0"/>
            <a:t>AWARERNESS</a:t>
          </a:r>
        </a:p>
      </dgm:t>
    </dgm:pt>
    <dgm:pt modelId="{3B131D4A-DEC0-4CE0-ABA5-21F8B320FC10}" type="parTrans" cxnId="{ABA69708-A5E8-4945-BCF7-89C8B00C2791}">
      <dgm:prSet/>
      <dgm:spPr/>
      <dgm:t>
        <a:bodyPr/>
        <a:lstStyle/>
        <a:p>
          <a:endParaRPr lang="en-IN"/>
        </a:p>
      </dgm:t>
    </dgm:pt>
    <dgm:pt modelId="{E9471B81-62CD-418B-906E-230F0E2D42EB}" type="sibTrans" cxnId="{ABA69708-A5E8-4945-BCF7-89C8B00C2791}">
      <dgm:prSet/>
      <dgm:spPr/>
      <dgm:t>
        <a:bodyPr/>
        <a:lstStyle/>
        <a:p>
          <a:endParaRPr lang="en-IN"/>
        </a:p>
      </dgm:t>
    </dgm:pt>
    <dgm:pt modelId="{FF06DD1E-0139-470B-B60C-73B6B93C1AB6}">
      <dgm:prSet phldrT="[Text]" custT="1"/>
      <dgm:spPr/>
      <dgm:t>
        <a:bodyPr/>
        <a:lstStyle/>
        <a:p>
          <a:r>
            <a:rPr lang="en-IN" sz="1600" b="1" u="sng" dirty="0"/>
            <a:t>MISINFORMATION</a:t>
          </a:r>
        </a:p>
      </dgm:t>
    </dgm:pt>
    <dgm:pt modelId="{2783D939-7611-481F-B4C7-2D5E2DF17B38}" type="parTrans" cxnId="{A190EE5D-64B6-4919-8357-54055D1F9DB2}">
      <dgm:prSet/>
      <dgm:spPr/>
      <dgm:t>
        <a:bodyPr/>
        <a:lstStyle/>
        <a:p>
          <a:endParaRPr lang="en-IN"/>
        </a:p>
      </dgm:t>
    </dgm:pt>
    <dgm:pt modelId="{21B9EE36-A9D7-4AE0-884A-679A8105935B}" type="sibTrans" cxnId="{A190EE5D-64B6-4919-8357-54055D1F9DB2}">
      <dgm:prSet/>
      <dgm:spPr/>
      <dgm:t>
        <a:bodyPr/>
        <a:lstStyle/>
        <a:p>
          <a:endParaRPr lang="en-IN"/>
        </a:p>
      </dgm:t>
    </dgm:pt>
    <dgm:pt modelId="{CC3E0746-6946-4A74-A0B8-E0C5F68DC42F}">
      <dgm:prSet phldrT="[Text]" custT="1"/>
      <dgm:spPr/>
      <dgm:t>
        <a:bodyPr/>
        <a:lstStyle/>
        <a:p>
          <a:r>
            <a:rPr lang="en-IN" sz="2000" b="1" i="0" u="sng" dirty="0"/>
            <a:t>FUNDING</a:t>
          </a:r>
        </a:p>
      </dgm:t>
    </dgm:pt>
    <dgm:pt modelId="{5879034B-3DF0-44C8-93C9-9DEC901389A6}" type="parTrans" cxnId="{8E67E854-944C-4761-99AB-9C90DA3A0B47}">
      <dgm:prSet/>
      <dgm:spPr/>
      <dgm:t>
        <a:bodyPr/>
        <a:lstStyle/>
        <a:p>
          <a:endParaRPr lang="en-IN"/>
        </a:p>
      </dgm:t>
    </dgm:pt>
    <dgm:pt modelId="{0E616DA9-40C5-48DE-8B2B-1A57E39962DB}" type="sibTrans" cxnId="{8E67E854-944C-4761-99AB-9C90DA3A0B47}">
      <dgm:prSet/>
      <dgm:spPr/>
      <dgm:t>
        <a:bodyPr/>
        <a:lstStyle/>
        <a:p>
          <a:endParaRPr lang="en-IN"/>
        </a:p>
      </dgm:t>
    </dgm:pt>
    <dgm:pt modelId="{84333B7C-0DF9-4DF7-8464-C4C8F3B30402}">
      <dgm:prSet phldrT="[Text]" custT="1"/>
      <dgm:spPr/>
      <dgm:t>
        <a:bodyPr/>
        <a:lstStyle/>
        <a:p>
          <a:r>
            <a:rPr lang="en-IN" sz="2000" b="1" u="sng" dirty="0"/>
            <a:t>ENGAGEMENT</a:t>
          </a:r>
        </a:p>
      </dgm:t>
    </dgm:pt>
    <dgm:pt modelId="{253DE663-024C-48F1-82D1-2D127AD830D8}" type="parTrans" cxnId="{64D9CB7E-3297-40AE-926E-9F3453591BBE}">
      <dgm:prSet/>
      <dgm:spPr/>
      <dgm:t>
        <a:bodyPr/>
        <a:lstStyle/>
        <a:p>
          <a:endParaRPr lang="en-IN"/>
        </a:p>
      </dgm:t>
    </dgm:pt>
    <dgm:pt modelId="{FB7902FE-9130-4D1F-8446-59E926E1D679}" type="sibTrans" cxnId="{64D9CB7E-3297-40AE-926E-9F3453591BBE}">
      <dgm:prSet/>
      <dgm:spPr/>
      <dgm:t>
        <a:bodyPr/>
        <a:lstStyle/>
        <a:p>
          <a:endParaRPr lang="en-IN"/>
        </a:p>
      </dgm:t>
    </dgm:pt>
    <dgm:pt modelId="{577A38CF-2533-452F-886C-DDD51B60930D}" type="pres">
      <dgm:prSet presAssocID="{3A76CAD6-FDDC-49E5-ABD4-009C41510FE2}" presName="matrix" presStyleCnt="0">
        <dgm:presLayoutVars>
          <dgm:chMax val="1"/>
          <dgm:dir/>
          <dgm:resizeHandles val="exact"/>
        </dgm:presLayoutVars>
      </dgm:prSet>
      <dgm:spPr/>
    </dgm:pt>
    <dgm:pt modelId="{C93863FD-4E53-4B2C-8092-5B3D0278D145}" type="pres">
      <dgm:prSet presAssocID="{3A76CAD6-FDDC-49E5-ABD4-009C41510FE2}" presName="diamond" presStyleLbl="bgShp" presStyleIdx="0" presStyleCnt="1"/>
      <dgm:spPr/>
    </dgm:pt>
    <dgm:pt modelId="{23F41253-183F-4605-A9D5-84C0BA2BC60E}" type="pres">
      <dgm:prSet presAssocID="{3A76CAD6-FDDC-49E5-ABD4-009C41510FE2}" presName="quad1" presStyleLbl="node1" presStyleIdx="0" presStyleCnt="4" custScaleX="111625" custScaleY="110330" custLinFactNeighborX="-9934" custLinFactNeighborY="-5906">
        <dgm:presLayoutVars>
          <dgm:chMax val="0"/>
          <dgm:chPref val="0"/>
          <dgm:bulletEnabled val="1"/>
        </dgm:presLayoutVars>
      </dgm:prSet>
      <dgm:spPr/>
    </dgm:pt>
    <dgm:pt modelId="{B1B4FC01-2F28-4170-A48A-DA7109A6791E}" type="pres">
      <dgm:prSet presAssocID="{3A76CAD6-FDDC-49E5-ABD4-009C41510FE2}" presName="quad2" presStyleLbl="node1" presStyleIdx="1" presStyleCnt="4" custScaleX="116728" custScaleY="112299" custLinFactNeighborX="6732" custLinFactNeighborY="-5414">
        <dgm:presLayoutVars>
          <dgm:chMax val="0"/>
          <dgm:chPref val="0"/>
          <dgm:bulletEnabled val="1"/>
        </dgm:presLayoutVars>
      </dgm:prSet>
      <dgm:spPr/>
    </dgm:pt>
    <dgm:pt modelId="{CE7A3FCF-786A-4055-9061-F792061498CF}" type="pres">
      <dgm:prSet presAssocID="{3A76CAD6-FDDC-49E5-ABD4-009C41510FE2}" presName="quad3" presStyleLbl="node1" presStyleIdx="2" presStyleCnt="4" custScaleX="117712" custScaleY="109346" custLinFactNeighborX="-10423" custLinFactNeighborY="1476">
        <dgm:presLayoutVars>
          <dgm:chMax val="0"/>
          <dgm:chPref val="0"/>
          <dgm:bulletEnabled val="1"/>
        </dgm:presLayoutVars>
      </dgm:prSet>
      <dgm:spPr/>
    </dgm:pt>
    <dgm:pt modelId="{6740738A-784F-4A80-B562-72D5FCCCF458}" type="pres">
      <dgm:prSet presAssocID="{3A76CAD6-FDDC-49E5-ABD4-009C41510FE2}" presName="quad4" presStyleLbl="node1" presStyleIdx="3" presStyleCnt="4" custScaleX="115744" custScaleY="106393" custLinFactNeighborX="6398" custLinFactNeighborY="2953">
        <dgm:presLayoutVars>
          <dgm:chMax val="0"/>
          <dgm:chPref val="0"/>
          <dgm:bulletEnabled val="1"/>
        </dgm:presLayoutVars>
      </dgm:prSet>
      <dgm:spPr/>
    </dgm:pt>
  </dgm:ptLst>
  <dgm:cxnLst>
    <dgm:cxn modelId="{ABA69708-A5E8-4945-BCF7-89C8B00C2791}" srcId="{3A76CAD6-FDDC-49E5-ABD4-009C41510FE2}" destId="{5832E365-128D-4AE1-A495-A02D1D0E14DE}" srcOrd="0" destOrd="0" parTransId="{3B131D4A-DEC0-4CE0-ABA5-21F8B320FC10}" sibTransId="{E9471B81-62CD-418B-906E-230F0E2D42EB}"/>
    <dgm:cxn modelId="{0BDB6117-F706-4958-8554-9A867A2CF890}" type="presOf" srcId="{5832E365-128D-4AE1-A495-A02D1D0E14DE}" destId="{23F41253-183F-4605-A9D5-84C0BA2BC60E}" srcOrd="0" destOrd="0" presId="urn:microsoft.com/office/officeart/2005/8/layout/matrix3"/>
    <dgm:cxn modelId="{A6BF1F38-86E8-4D0E-899F-01AF3E5B7BEC}" type="presOf" srcId="{FF06DD1E-0139-470B-B60C-73B6B93C1AB6}" destId="{B1B4FC01-2F28-4170-A48A-DA7109A6791E}" srcOrd="0" destOrd="0" presId="urn:microsoft.com/office/officeart/2005/8/layout/matrix3"/>
    <dgm:cxn modelId="{A190EE5D-64B6-4919-8357-54055D1F9DB2}" srcId="{3A76CAD6-FDDC-49E5-ABD4-009C41510FE2}" destId="{FF06DD1E-0139-470B-B60C-73B6B93C1AB6}" srcOrd="1" destOrd="0" parTransId="{2783D939-7611-481F-B4C7-2D5E2DF17B38}" sibTransId="{21B9EE36-A9D7-4AE0-884A-679A8105935B}"/>
    <dgm:cxn modelId="{8E67E854-944C-4761-99AB-9C90DA3A0B47}" srcId="{3A76CAD6-FDDC-49E5-ABD4-009C41510FE2}" destId="{CC3E0746-6946-4A74-A0B8-E0C5F68DC42F}" srcOrd="2" destOrd="0" parTransId="{5879034B-3DF0-44C8-93C9-9DEC901389A6}" sibTransId="{0E616DA9-40C5-48DE-8B2B-1A57E39962DB}"/>
    <dgm:cxn modelId="{64D9CB7E-3297-40AE-926E-9F3453591BBE}" srcId="{3A76CAD6-FDDC-49E5-ABD4-009C41510FE2}" destId="{84333B7C-0DF9-4DF7-8464-C4C8F3B30402}" srcOrd="3" destOrd="0" parTransId="{253DE663-024C-48F1-82D1-2D127AD830D8}" sibTransId="{FB7902FE-9130-4D1F-8446-59E926E1D679}"/>
    <dgm:cxn modelId="{D6AE9180-EAF1-4FE7-AEB6-6DE22AF8E2A1}" type="presOf" srcId="{84333B7C-0DF9-4DF7-8464-C4C8F3B30402}" destId="{6740738A-784F-4A80-B562-72D5FCCCF458}" srcOrd="0" destOrd="0" presId="urn:microsoft.com/office/officeart/2005/8/layout/matrix3"/>
    <dgm:cxn modelId="{054A9CA7-B3FC-47AF-A09D-49F4E0F93F9E}" type="presOf" srcId="{CC3E0746-6946-4A74-A0B8-E0C5F68DC42F}" destId="{CE7A3FCF-786A-4055-9061-F792061498CF}" srcOrd="0" destOrd="0" presId="urn:microsoft.com/office/officeart/2005/8/layout/matrix3"/>
    <dgm:cxn modelId="{B7A1A9F4-17D7-4907-8F2A-0A8CC6FD2D02}" type="presOf" srcId="{3A76CAD6-FDDC-49E5-ABD4-009C41510FE2}" destId="{577A38CF-2533-452F-886C-DDD51B60930D}" srcOrd="0" destOrd="0" presId="urn:microsoft.com/office/officeart/2005/8/layout/matrix3"/>
    <dgm:cxn modelId="{8CF6E211-A8DC-4E23-A2D8-3D76AE7B622D}" type="presParOf" srcId="{577A38CF-2533-452F-886C-DDD51B60930D}" destId="{C93863FD-4E53-4B2C-8092-5B3D0278D145}" srcOrd="0" destOrd="0" presId="urn:microsoft.com/office/officeart/2005/8/layout/matrix3"/>
    <dgm:cxn modelId="{BB0F22E3-D425-4F41-B55D-6403E7D60852}" type="presParOf" srcId="{577A38CF-2533-452F-886C-DDD51B60930D}" destId="{23F41253-183F-4605-A9D5-84C0BA2BC60E}" srcOrd="1" destOrd="0" presId="urn:microsoft.com/office/officeart/2005/8/layout/matrix3"/>
    <dgm:cxn modelId="{6B21DBB0-45FF-460C-BD46-B5224D49FE62}" type="presParOf" srcId="{577A38CF-2533-452F-886C-DDD51B60930D}" destId="{B1B4FC01-2F28-4170-A48A-DA7109A6791E}" srcOrd="2" destOrd="0" presId="urn:microsoft.com/office/officeart/2005/8/layout/matrix3"/>
    <dgm:cxn modelId="{929F392F-3A4C-4FDB-A7A7-237F229432B7}" type="presParOf" srcId="{577A38CF-2533-452F-886C-DDD51B60930D}" destId="{CE7A3FCF-786A-4055-9061-F792061498CF}" srcOrd="3" destOrd="0" presId="urn:microsoft.com/office/officeart/2005/8/layout/matrix3"/>
    <dgm:cxn modelId="{1BC21CCB-EDE0-42EA-A76E-AE36192E48E3}" type="presParOf" srcId="{577A38CF-2533-452F-886C-DDD51B60930D}" destId="{6740738A-784F-4A80-B562-72D5FCCCF45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E525EF-C1EA-41B9-AF10-68B606C20C1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2524E525-EAAE-4222-B764-88EA01A16E5B}">
      <dgm:prSet phldrT="[Text]" custT="1"/>
      <dgm:spPr>
        <a:solidFill>
          <a:srgbClr val="95694D"/>
        </a:solidFill>
      </dgm:spPr>
      <dgm:t>
        <a:bodyPr/>
        <a:lstStyle/>
        <a:p>
          <a:r>
            <a:rPr lang="en-IN" sz="3200" dirty="0">
              <a:latin typeface="Papyrus" panose="03070502060502030205" pitchFamily="66" charset="0"/>
            </a:rPr>
            <a:t>SAVING  LIFE</a:t>
          </a:r>
        </a:p>
      </dgm:t>
    </dgm:pt>
    <dgm:pt modelId="{E75EC555-8490-4E3E-9021-7AD722E2E336}" type="parTrans" cxnId="{165C7C6B-A15F-4843-BD7C-1633975B0006}">
      <dgm:prSet/>
      <dgm:spPr/>
      <dgm:t>
        <a:bodyPr/>
        <a:lstStyle/>
        <a:p>
          <a:endParaRPr lang="en-IN"/>
        </a:p>
      </dgm:t>
    </dgm:pt>
    <dgm:pt modelId="{BD669320-6C45-4BFE-BD83-B4BC19E9BC1D}" type="sibTrans" cxnId="{165C7C6B-A15F-4843-BD7C-1633975B0006}">
      <dgm:prSet/>
      <dgm:spPr/>
      <dgm:t>
        <a:bodyPr/>
        <a:lstStyle/>
        <a:p>
          <a:endParaRPr lang="en-IN"/>
        </a:p>
      </dgm:t>
    </dgm:pt>
    <dgm:pt modelId="{0DF06514-099D-46F2-B1CF-EA6AE5A06964}">
      <dgm:prSet phldrT="[Text]"/>
      <dgm:spPr>
        <a:solidFill>
          <a:srgbClr val="D67358"/>
        </a:solidFill>
      </dgm:spPr>
      <dgm:t>
        <a:bodyPr/>
        <a:lstStyle/>
        <a:p>
          <a:r>
            <a:rPr lang="en-IN" dirty="0">
              <a:latin typeface="Papyrus" panose="03070502060502030205" pitchFamily="66" charset="0"/>
            </a:rPr>
            <a:t>LESS   ECONOMIC   LOSS </a:t>
          </a:r>
        </a:p>
      </dgm:t>
    </dgm:pt>
    <dgm:pt modelId="{04647487-6BB0-404C-82BA-C0BEACC08CF9}" type="parTrans" cxnId="{E91F85C5-7E0A-4EA5-B1EA-C1FFBB4A8E4E}">
      <dgm:prSet/>
      <dgm:spPr/>
      <dgm:t>
        <a:bodyPr/>
        <a:lstStyle/>
        <a:p>
          <a:endParaRPr lang="en-IN"/>
        </a:p>
      </dgm:t>
    </dgm:pt>
    <dgm:pt modelId="{7FCF3626-6DF8-4B9A-9853-799D633844A0}" type="sibTrans" cxnId="{E91F85C5-7E0A-4EA5-B1EA-C1FFBB4A8E4E}">
      <dgm:prSet/>
      <dgm:spPr/>
      <dgm:t>
        <a:bodyPr/>
        <a:lstStyle/>
        <a:p>
          <a:endParaRPr lang="en-IN"/>
        </a:p>
      </dgm:t>
    </dgm:pt>
    <dgm:pt modelId="{8317766B-E469-4E49-9DE1-6F72A2D18EFA}">
      <dgm:prSet phldrT="[Text]" custT="1"/>
      <dgm:spPr>
        <a:solidFill>
          <a:srgbClr val="C9856B"/>
        </a:solidFill>
      </dgm:spPr>
      <dgm:t>
        <a:bodyPr/>
        <a:lstStyle/>
        <a:p>
          <a:r>
            <a:rPr lang="en-IN" sz="3100" dirty="0">
              <a:latin typeface="Papyrus" panose="03070502060502030205" pitchFamily="66" charset="0"/>
            </a:rPr>
            <a:t>FASTER   RECOVERY</a:t>
          </a:r>
        </a:p>
      </dgm:t>
    </dgm:pt>
    <dgm:pt modelId="{564B20BA-C21C-4490-A8BD-F33FF09832C0}" type="parTrans" cxnId="{183D1AB2-6551-4CEA-8A9A-703E88C3377A}">
      <dgm:prSet/>
      <dgm:spPr/>
      <dgm:t>
        <a:bodyPr/>
        <a:lstStyle/>
        <a:p>
          <a:endParaRPr lang="en-IN"/>
        </a:p>
      </dgm:t>
    </dgm:pt>
    <dgm:pt modelId="{2E9BBCF1-2D5B-421F-9EFB-D77BFC6F52AC}" type="sibTrans" cxnId="{183D1AB2-6551-4CEA-8A9A-703E88C3377A}">
      <dgm:prSet/>
      <dgm:spPr/>
      <dgm:t>
        <a:bodyPr/>
        <a:lstStyle/>
        <a:p>
          <a:endParaRPr lang="en-IN"/>
        </a:p>
      </dgm:t>
    </dgm:pt>
    <dgm:pt modelId="{C519BE45-E5C9-4B5E-B49F-D494F443D441}" type="pres">
      <dgm:prSet presAssocID="{8CE525EF-C1EA-41B9-AF10-68B606C20C10}" presName="linearFlow" presStyleCnt="0">
        <dgm:presLayoutVars>
          <dgm:dir/>
          <dgm:resizeHandles val="exact"/>
        </dgm:presLayoutVars>
      </dgm:prSet>
      <dgm:spPr/>
    </dgm:pt>
    <dgm:pt modelId="{8B57083A-5541-425C-8470-8C7A35A88A02}" type="pres">
      <dgm:prSet presAssocID="{2524E525-EAAE-4222-B764-88EA01A16E5B}" presName="composite" presStyleCnt="0"/>
      <dgm:spPr/>
    </dgm:pt>
    <dgm:pt modelId="{983300A2-25EC-4945-810E-90FAE350414E}" type="pres">
      <dgm:prSet presAssocID="{2524E525-EAAE-4222-B764-88EA01A16E5B}" presName="imgShp" presStyleLbl="fgImgPlace1" presStyleIdx="0" presStyleCnt="3" custScaleX="128030"/>
      <dgm:spPr>
        <a:blipFill>
          <a:blip xmlns:r="http://schemas.openxmlformats.org/officeDocument/2006/relationships" r:embed="rId1"/>
          <a:srcRect/>
          <a:stretch>
            <a:fillRect l="-38000" r="-38000"/>
          </a:stretch>
        </a:blipFill>
      </dgm:spPr>
    </dgm:pt>
    <dgm:pt modelId="{30848A1B-A936-4236-B43A-EC7C0A78EE6A}" type="pres">
      <dgm:prSet presAssocID="{2524E525-EAAE-4222-B764-88EA01A16E5B}" presName="txShp" presStyleLbl="node1" presStyleIdx="0" presStyleCnt="3">
        <dgm:presLayoutVars>
          <dgm:bulletEnabled val="1"/>
        </dgm:presLayoutVars>
      </dgm:prSet>
      <dgm:spPr/>
    </dgm:pt>
    <dgm:pt modelId="{DF57CC7E-8746-4583-A656-240240380395}" type="pres">
      <dgm:prSet presAssocID="{BD669320-6C45-4BFE-BD83-B4BC19E9BC1D}" presName="spacing" presStyleCnt="0"/>
      <dgm:spPr/>
    </dgm:pt>
    <dgm:pt modelId="{68604A0B-4FED-42A5-BC36-20A5512108A2}" type="pres">
      <dgm:prSet presAssocID="{0DF06514-099D-46F2-B1CF-EA6AE5A06964}" presName="composite" presStyleCnt="0"/>
      <dgm:spPr/>
    </dgm:pt>
    <dgm:pt modelId="{A635B6B3-66A2-4C07-9457-495504665FA2}" type="pres">
      <dgm:prSet presAssocID="{0DF06514-099D-46F2-B1CF-EA6AE5A06964}" presName="imgShp" presStyleLbl="fgImgPlace1" presStyleIdx="1" presStyleCnt="3" custScaleX="134378" custScaleY="109982"/>
      <dgm:spPr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</dgm:spPr>
    </dgm:pt>
    <dgm:pt modelId="{496F8DEA-A930-4E9A-A392-78BA0B121088}" type="pres">
      <dgm:prSet presAssocID="{0DF06514-099D-46F2-B1CF-EA6AE5A06964}" presName="txShp" presStyleLbl="node1" presStyleIdx="1" presStyleCnt="3">
        <dgm:presLayoutVars>
          <dgm:bulletEnabled val="1"/>
        </dgm:presLayoutVars>
      </dgm:prSet>
      <dgm:spPr/>
    </dgm:pt>
    <dgm:pt modelId="{B818C125-3308-453E-8880-633C7D06D59A}" type="pres">
      <dgm:prSet presAssocID="{7FCF3626-6DF8-4B9A-9853-799D633844A0}" presName="spacing" presStyleCnt="0"/>
      <dgm:spPr/>
    </dgm:pt>
    <dgm:pt modelId="{905531CA-0F2B-46D6-A578-95361DB2CFE9}" type="pres">
      <dgm:prSet presAssocID="{8317766B-E469-4E49-9DE1-6F72A2D18EFA}" presName="composite" presStyleCnt="0"/>
      <dgm:spPr/>
    </dgm:pt>
    <dgm:pt modelId="{FCD12E8E-8DD0-4A60-ACE2-1BE636477DA7}" type="pres">
      <dgm:prSet presAssocID="{8317766B-E469-4E49-9DE1-6F72A2D18EFA}" presName="imgShp" presStyleLbl="fgImgPlace1" presStyleIdx="2" presStyleCnt="3" custScaleX="125072" custScaleY="100400"/>
      <dgm:spPr>
        <a:blipFill>
          <a:blip xmlns:r="http://schemas.openxmlformats.org/officeDocument/2006/relationships" r:embed="rId3"/>
          <a:srcRect/>
          <a:stretch>
            <a:fillRect l="-4000" r="-4000"/>
          </a:stretch>
        </a:blipFill>
      </dgm:spPr>
    </dgm:pt>
    <dgm:pt modelId="{C7E4FF81-CA90-4D5E-82C1-DB6B32888410}" type="pres">
      <dgm:prSet presAssocID="{8317766B-E469-4E49-9DE1-6F72A2D18EFA}" presName="txShp" presStyleLbl="node1" presStyleIdx="2" presStyleCnt="3">
        <dgm:presLayoutVars>
          <dgm:bulletEnabled val="1"/>
        </dgm:presLayoutVars>
      </dgm:prSet>
      <dgm:spPr/>
    </dgm:pt>
  </dgm:ptLst>
  <dgm:cxnLst>
    <dgm:cxn modelId="{F748030E-727E-45E7-99B7-69BDF74C4C45}" type="presOf" srcId="{0DF06514-099D-46F2-B1CF-EA6AE5A06964}" destId="{496F8DEA-A930-4E9A-A392-78BA0B121088}" srcOrd="0" destOrd="0" presId="urn:microsoft.com/office/officeart/2005/8/layout/vList3"/>
    <dgm:cxn modelId="{165C7C6B-A15F-4843-BD7C-1633975B0006}" srcId="{8CE525EF-C1EA-41B9-AF10-68B606C20C10}" destId="{2524E525-EAAE-4222-B764-88EA01A16E5B}" srcOrd="0" destOrd="0" parTransId="{E75EC555-8490-4E3E-9021-7AD722E2E336}" sibTransId="{BD669320-6C45-4BFE-BD83-B4BC19E9BC1D}"/>
    <dgm:cxn modelId="{7F83B479-FFD3-47C4-853C-3BEF52571885}" type="presOf" srcId="{8317766B-E469-4E49-9DE1-6F72A2D18EFA}" destId="{C7E4FF81-CA90-4D5E-82C1-DB6B32888410}" srcOrd="0" destOrd="0" presId="urn:microsoft.com/office/officeart/2005/8/layout/vList3"/>
    <dgm:cxn modelId="{183D1AB2-6551-4CEA-8A9A-703E88C3377A}" srcId="{8CE525EF-C1EA-41B9-AF10-68B606C20C10}" destId="{8317766B-E469-4E49-9DE1-6F72A2D18EFA}" srcOrd="2" destOrd="0" parTransId="{564B20BA-C21C-4490-A8BD-F33FF09832C0}" sibTransId="{2E9BBCF1-2D5B-421F-9EFB-D77BFC6F52AC}"/>
    <dgm:cxn modelId="{969234B6-967C-4827-8A9C-EFE39BD75F46}" type="presOf" srcId="{2524E525-EAAE-4222-B764-88EA01A16E5B}" destId="{30848A1B-A936-4236-B43A-EC7C0A78EE6A}" srcOrd="0" destOrd="0" presId="urn:microsoft.com/office/officeart/2005/8/layout/vList3"/>
    <dgm:cxn modelId="{E91F85C5-7E0A-4EA5-B1EA-C1FFBB4A8E4E}" srcId="{8CE525EF-C1EA-41B9-AF10-68B606C20C10}" destId="{0DF06514-099D-46F2-B1CF-EA6AE5A06964}" srcOrd="1" destOrd="0" parTransId="{04647487-6BB0-404C-82BA-C0BEACC08CF9}" sibTransId="{7FCF3626-6DF8-4B9A-9853-799D633844A0}"/>
    <dgm:cxn modelId="{6CB29DD9-DECD-421D-8E90-DAFC67227CAC}" type="presOf" srcId="{8CE525EF-C1EA-41B9-AF10-68B606C20C10}" destId="{C519BE45-E5C9-4B5E-B49F-D494F443D441}" srcOrd="0" destOrd="0" presId="urn:microsoft.com/office/officeart/2005/8/layout/vList3"/>
    <dgm:cxn modelId="{709EC0DA-B3FF-4BB2-9896-623D857D8C8E}" type="presParOf" srcId="{C519BE45-E5C9-4B5E-B49F-D494F443D441}" destId="{8B57083A-5541-425C-8470-8C7A35A88A02}" srcOrd="0" destOrd="0" presId="urn:microsoft.com/office/officeart/2005/8/layout/vList3"/>
    <dgm:cxn modelId="{7DD6402A-84F6-456E-AF0C-5FE7E3B336BB}" type="presParOf" srcId="{8B57083A-5541-425C-8470-8C7A35A88A02}" destId="{983300A2-25EC-4945-810E-90FAE350414E}" srcOrd="0" destOrd="0" presId="urn:microsoft.com/office/officeart/2005/8/layout/vList3"/>
    <dgm:cxn modelId="{6DC88B2F-68D9-4D32-A8E0-CD4177F49799}" type="presParOf" srcId="{8B57083A-5541-425C-8470-8C7A35A88A02}" destId="{30848A1B-A936-4236-B43A-EC7C0A78EE6A}" srcOrd="1" destOrd="0" presId="urn:microsoft.com/office/officeart/2005/8/layout/vList3"/>
    <dgm:cxn modelId="{AC2F3F38-7805-46D4-BF7C-7CF5A03030EB}" type="presParOf" srcId="{C519BE45-E5C9-4B5E-B49F-D494F443D441}" destId="{DF57CC7E-8746-4583-A656-240240380395}" srcOrd="1" destOrd="0" presId="urn:microsoft.com/office/officeart/2005/8/layout/vList3"/>
    <dgm:cxn modelId="{E5F5E424-9D20-42F6-8FAF-E7698FCDA764}" type="presParOf" srcId="{C519BE45-E5C9-4B5E-B49F-D494F443D441}" destId="{68604A0B-4FED-42A5-BC36-20A5512108A2}" srcOrd="2" destOrd="0" presId="urn:microsoft.com/office/officeart/2005/8/layout/vList3"/>
    <dgm:cxn modelId="{8B688CBB-1DBF-4548-BE36-1DFAFD10B18C}" type="presParOf" srcId="{68604A0B-4FED-42A5-BC36-20A5512108A2}" destId="{A635B6B3-66A2-4C07-9457-495504665FA2}" srcOrd="0" destOrd="0" presId="urn:microsoft.com/office/officeart/2005/8/layout/vList3"/>
    <dgm:cxn modelId="{161C7B8F-73F0-4A31-8D06-4CB675C78D8B}" type="presParOf" srcId="{68604A0B-4FED-42A5-BC36-20A5512108A2}" destId="{496F8DEA-A930-4E9A-A392-78BA0B121088}" srcOrd="1" destOrd="0" presId="urn:microsoft.com/office/officeart/2005/8/layout/vList3"/>
    <dgm:cxn modelId="{BD4798EF-B2D9-4BA2-86C0-78D397A4394B}" type="presParOf" srcId="{C519BE45-E5C9-4B5E-B49F-D494F443D441}" destId="{B818C125-3308-453E-8880-633C7D06D59A}" srcOrd="3" destOrd="0" presId="urn:microsoft.com/office/officeart/2005/8/layout/vList3"/>
    <dgm:cxn modelId="{C7193165-7026-46E0-86A6-54D58BC5C2B6}" type="presParOf" srcId="{C519BE45-E5C9-4B5E-B49F-D494F443D441}" destId="{905531CA-0F2B-46D6-A578-95361DB2CFE9}" srcOrd="4" destOrd="0" presId="urn:microsoft.com/office/officeart/2005/8/layout/vList3"/>
    <dgm:cxn modelId="{BA836F6A-1560-49E5-8DC1-73A52B060269}" type="presParOf" srcId="{905531CA-0F2B-46D6-A578-95361DB2CFE9}" destId="{FCD12E8E-8DD0-4A60-ACE2-1BE636477DA7}" srcOrd="0" destOrd="0" presId="urn:microsoft.com/office/officeart/2005/8/layout/vList3"/>
    <dgm:cxn modelId="{71D910A2-2364-416D-BE08-BFB68E6864F8}" type="presParOf" srcId="{905531CA-0F2B-46D6-A578-95361DB2CFE9}" destId="{C7E4FF81-CA90-4D5E-82C1-DB6B3288841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23073" y="236068"/>
          <a:ext cx="3618354" cy="436199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413" tIns="0" rIns="357413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What is disaster management ?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 err="1"/>
            <a:t>Planning,response</a:t>
          </a:r>
          <a:r>
            <a:rPr lang="en-US" sz="2000" b="1" kern="1200" dirty="0"/>
            <a:t> &amp; recovery to minimize impact of a disaster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b="1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b="1" kern="1200" dirty="0"/>
        </a:p>
      </dsp:txBody>
      <dsp:txXfrm>
        <a:off x="23073" y="1980867"/>
        <a:ext cx="3618354" cy="2617199"/>
      </dsp:txXfrm>
    </dsp:sp>
    <dsp:sp modelId="{BBA91679-4684-4A04-8AEB-03038C78A75C}">
      <dsp:nvSpPr>
        <dsp:cNvPr id="0" name=""/>
        <dsp:cNvSpPr/>
      </dsp:nvSpPr>
      <dsp:spPr>
        <a:xfrm>
          <a:off x="893" y="207584"/>
          <a:ext cx="3618354" cy="173681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413" tIns="165100" rIns="3574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93" y="207584"/>
        <a:ext cx="3618354" cy="1736810"/>
      </dsp:txXfrm>
    </dsp:sp>
    <dsp:sp modelId="{00AE7F27-0E5D-4AFB-ACD6-B5A19E79EA42}">
      <dsp:nvSpPr>
        <dsp:cNvPr id="0" name=""/>
        <dsp:cNvSpPr/>
      </dsp:nvSpPr>
      <dsp:spPr>
        <a:xfrm>
          <a:off x="3908716" y="197597"/>
          <a:ext cx="3618354" cy="43420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413" tIns="0" rIns="357413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Why</a:t>
          </a:r>
          <a:r>
            <a:rPr lang="en-US" sz="2000" b="1" kern="1200" baseline="0" dirty="0"/>
            <a:t> disaster management ?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b="1" kern="1200" baseline="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To protect lives, properties &amp; resources</a:t>
          </a:r>
        </a:p>
      </dsp:txBody>
      <dsp:txXfrm>
        <a:off x="3908716" y="1934408"/>
        <a:ext cx="3618354" cy="2605215"/>
      </dsp:txXfrm>
    </dsp:sp>
    <dsp:sp modelId="{975C752B-C37A-4BA6-A3AE-2202A141404A}">
      <dsp:nvSpPr>
        <dsp:cNvPr id="0" name=""/>
        <dsp:cNvSpPr/>
      </dsp:nvSpPr>
      <dsp:spPr>
        <a:xfrm>
          <a:off x="3908716" y="197597"/>
          <a:ext cx="3618354" cy="173681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413" tIns="165100" rIns="3574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908716" y="197597"/>
        <a:ext cx="3618354" cy="1736810"/>
      </dsp:txXfrm>
    </dsp:sp>
    <dsp:sp modelId="{CAD62F17-E99D-4FEF-B376-961CA4CB20EB}">
      <dsp:nvSpPr>
        <dsp:cNvPr id="0" name=""/>
        <dsp:cNvSpPr/>
      </dsp:nvSpPr>
      <dsp:spPr>
        <a:xfrm>
          <a:off x="7816539" y="197597"/>
          <a:ext cx="3618354" cy="43420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413" tIns="0" rIns="357413" bIns="330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dirty="0"/>
            <a:t>How</a:t>
          </a:r>
          <a:r>
            <a:rPr lang="en-US" sz="2000" b="1" kern="1200" baseline="0" dirty="0"/>
            <a:t> to manage disaster ?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b="1" kern="1200" baseline="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baseline="0" dirty="0"/>
            <a:t>Early warning,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baseline="0" dirty="0"/>
            <a:t>Public awareness &amp;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b="1" kern="1200" baseline="0" dirty="0"/>
            <a:t>Resource management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b="1" kern="1200" baseline="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b="1" kern="1200" dirty="0"/>
        </a:p>
      </dsp:txBody>
      <dsp:txXfrm>
        <a:off x="7816539" y="1934408"/>
        <a:ext cx="3618354" cy="2605215"/>
      </dsp:txXfrm>
    </dsp:sp>
    <dsp:sp modelId="{E20811D6-E5D4-4C9E-AABF-9E0E1902CA2C}">
      <dsp:nvSpPr>
        <dsp:cNvPr id="0" name=""/>
        <dsp:cNvSpPr/>
      </dsp:nvSpPr>
      <dsp:spPr>
        <a:xfrm>
          <a:off x="7816539" y="197597"/>
          <a:ext cx="3618354" cy="1736810"/>
        </a:xfrm>
        <a:prstGeom prst="rect">
          <a:avLst/>
        </a:prstGeom>
        <a:noFill/>
        <a:ln w="1587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7413" tIns="165100" rIns="35741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816539" y="197597"/>
        <a:ext cx="3618354" cy="17368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4BB083-6997-4EEF-963B-5AABE205A354}">
      <dsp:nvSpPr>
        <dsp:cNvPr id="0" name=""/>
        <dsp:cNvSpPr/>
      </dsp:nvSpPr>
      <dsp:spPr>
        <a:xfrm>
          <a:off x="0" y="72832"/>
          <a:ext cx="10029306" cy="947700"/>
        </a:xfrm>
        <a:prstGeom prst="roundRect">
          <a:avLst/>
        </a:prstGeom>
        <a:solidFill>
          <a:srgbClr val="492C1F"/>
        </a:solidFill>
        <a:ln w="15875" cap="rnd" cmpd="sng" algn="ctr">
          <a:solidFill>
            <a:schemeClr val="bg1">
              <a:lumMod val="85000"/>
              <a:lumOff val="1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1" kern="1200" dirty="0">
              <a:solidFill>
                <a:schemeClr val="tx1"/>
              </a:solidFill>
            </a:rPr>
            <a:t>FRONT END</a:t>
          </a:r>
        </a:p>
      </dsp:txBody>
      <dsp:txXfrm>
        <a:off x="46263" y="119095"/>
        <a:ext cx="9936780" cy="855174"/>
      </dsp:txXfrm>
    </dsp:sp>
    <dsp:sp modelId="{B4C6792A-BFA6-4C37-8B54-C67A1E4CFE97}">
      <dsp:nvSpPr>
        <dsp:cNvPr id="0" name=""/>
        <dsp:cNvSpPr/>
      </dsp:nvSpPr>
      <dsp:spPr>
        <a:xfrm>
          <a:off x="0" y="1066799"/>
          <a:ext cx="10029306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430" tIns="40640" rIns="227584" bIns="4064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200" kern="1200" dirty="0"/>
            <a:t> HTML, CSS</a:t>
          </a:r>
        </a:p>
      </dsp:txBody>
      <dsp:txXfrm>
        <a:off x="0" y="1066799"/>
        <a:ext cx="10029306" cy="745200"/>
      </dsp:txXfrm>
    </dsp:sp>
    <dsp:sp modelId="{0A35D640-EB35-4225-81A6-77F596B0105F}">
      <dsp:nvSpPr>
        <dsp:cNvPr id="0" name=""/>
        <dsp:cNvSpPr/>
      </dsp:nvSpPr>
      <dsp:spPr>
        <a:xfrm>
          <a:off x="0" y="1714500"/>
          <a:ext cx="10029306" cy="947700"/>
        </a:xfrm>
        <a:prstGeom prst="roundRect">
          <a:avLst/>
        </a:prstGeom>
        <a:solidFill>
          <a:srgbClr val="492C1F"/>
        </a:solidFill>
        <a:ln w="15875" cap="rnd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b="1" kern="1200" dirty="0">
              <a:solidFill>
                <a:schemeClr val="tx1"/>
              </a:solidFill>
            </a:rPr>
            <a:t>BACK END</a:t>
          </a:r>
        </a:p>
      </dsp:txBody>
      <dsp:txXfrm>
        <a:off x="46263" y="1760763"/>
        <a:ext cx="9936780" cy="855174"/>
      </dsp:txXfrm>
    </dsp:sp>
    <dsp:sp modelId="{96C7A269-53EE-4E73-89AA-B6FCE0E52960}">
      <dsp:nvSpPr>
        <dsp:cNvPr id="0" name=""/>
        <dsp:cNvSpPr/>
      </dsp:nvSpPr>
      <dsp:spPr>
        <a:xfrm>
          <a:off x="0" y="2662199"/>
          <a:ext cx="10029306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8430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3500" kern="1200" dirty="0"/>
            <a:t> JAVASCRIPT, MYSQL</a:t>
          </a:r>
        </a:p>
      </dsp:txBody>
      <dsp:txXfrm>
        <a:off x="0" y="2662199"/>
        <a:ext cx="10029306" cy="745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863FD-4E53-4B2C-8092-5B3D0278D145}">
      <dsp:nvSpPr>
        <dsp:cNvPr id="0" name=""/>
        <dsp:cNvSpPr/>
      </dsp:nvSpPr>
      <dsp:spPr>
        <a:xfrm>
          <a:off x="3224213" y="0"/>
          <a:ext cx="4962524" cy="496252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41253-183F-4605-A9D5-84C0BA2BC60E}">
      <dsp:nvSpPr>
        <dsp:cNvPr id="0" name=""/>
        <dsp:cNvSpPr/>
      </dsp:nvSpPr>
      <dsp:spPr>
        <a:xfrm>
          <a:off x="3390897" y="257173"/>
          <a:ext cx="2160372" cy="21353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u="sng" kern="1200" dirty="0"/>
            <a:t>AWARERNESS</a:t>
          </a:r>
        </a:p>
      </dsp:txBody>
      <dsp:txXfrm>
        <a:off x="3495134" y="361410"/>
        <a:ext cx="1951898" cy="1926835"/>
      </dsp:txXfrm>
    </dsp:sp>
    <dsp:sp modelId="{B1B4FC01-2F28-4170-A48A-DA7109A6791E}">
      <dsp:nvSpPr>
        <dsp:cNvPr id="0" name=""/>
        <dsp:cNvSpPr/>
      </dsp:nvSpPr>
      <dsp:spPr>
        <a:xfrm>
          <a:off x="5748327" y="247641"/>
          <a:ext cx="2259135" cy="217341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u="sng" kern="1200" dirty="0"/>
            <a:t>MISINFORMATION</a:t>
          </a:r>
        </a:p>
      </dsp:txBody>
      <dsp:txXfrm>
        <a:off x="5854424" y="353738"/>
        <a:ext cx="2046941" cy="1961223"/>
      </dsp:txXfrm>
    </dsp:sp>
    <dsp:sp modelId="{CE7A3FCF-786A-4055-9061-F792061498CF}">
      <dsp:nvSpPr>
        <dsp:cNvPr id="0" name=""/>
        <dsp:cNvSpPr/>
      </dsp:nvSpPr>
      <dsp:spPr>
        <a:xfrm>
          <a:off x="3322530" y="2493825"/>
          <a:ext cx="2278179" cy="21162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i="0" u="sng" kern="1200" dirty="0"/>
            <a:t>FUNDING</a:t>
          </a:r>
        </a:p>
      </dsp:txBody>
      <dsp:txXfrm>
        <a:off x="3425838" y="2597133"/>
        <a:ext cx="2071563" cy="1909649"/>
      </dsp:txXfrm>
    </dsp:sp>
    <dsp:sp modelId="{6740738A-784F-4A80-B562-72D5FCCCF458}">
      <dsp:nvSpPr>
        <dsp:cNvPr id="0" name=""/>
        <dsp:cNvSpPr/>
      </dsp:nvSpPr>
      <dsp:spPr>
        <a:xfrm>
          <a:off x="5751385" y="2550987"/>
          <a:ext cx="2240091" cy="205911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u="sng" kern="1200" dirty="0"/>
            <a:t>ENGAGEMENT</a:t>
          </a:r>
        </a:p>
      </dsp:txBody>
      <dsp:txXfrm>
        <a:off x="5851903" y="2651505"/>
        <a:ext cx="2039055" cy="1858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848A1B-A936-4236-B43A-EC7C0A78EE6A}">
      <dsp:nvSpPr>
        <dsp:cNvPr id="0" name=""/>
        <dsp:cNvSpPr/>
      </dsp:nvSpPr>
      <dsp:spPr>
        <a:xfrm rot="10800000">
          <a:off x="2233769" y="2418"/>
          <a:ext cx="7296912" cy="1236663"/>
        </a:xfrm>
        <a:prstGeom prst="homePlate">
          <a:avLst/>
        </a:prstGeom>
        <a:solidFill>
          <a:srgbClr val="95694D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33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latin typeface="Papyrus" panose="03070502060502030205" pitchFamily="66" charset="0"/>
            </a:rPr>
            <a:t>SAVING  LIFE</a:t>
          </a:r>
        </a:p>
      </dsp:txBody>
      <dsp:txXfrm rot="10800000">
        <a:off x="2542935" y="2418"/>
        <a:ext cx="6987746" cy="1236663"/>
      </dsp:txXfrm>
    </dsp:sp>
    <dsp:sp modelId="{983300A2-25EC-4945-810E-90FAE350414E}">
      <dsp:nvSpPr>
        <dsp:cNvPr id="0" name=""/>
        <dsp:cNvSpPr/>
      </dsp:nvSpPr>
      <dsp:spPr>
        <a:xfrm>
          <a:off x="1442118" y="2418"/>
          <a:ext cx="1583300" cy="123666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38000" r="-38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6F8DEA-A930-4E9A-A392-78BA0B121088}">
      <dsp:nvSpPr>
        <dsp:cNvPr id="0" name=""/>
        <dsp:cNvSpPr/>
      </dsp:nvSpPr>
      <dsp:spPr>
        <a:xfrm rot="10800000">
          <a:off x="2253394" y="1669956"/>
          <a:ext cx="7296912" cy="1236663"/>
        </a:xfrm>
        <a:prstGeom prst="homePlate">
          <a:avLst/>
        </a:prstGeom>
        <a:solidFill>
          <a:srgbClr val="D67358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33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 dirty="0">
              <a:latin typeface="Papyrus" panose="03070502060502030205" pitchFamily="66" charset="0"/>
            </a:rPr>
            <a:t>LESS   ECONOMIC   LOSS </a:t>
          </a:r>
        </a:p>
      </dsp:txBody>
      <dsp:txXfrm rot="10800000">
        <a:off x="2562560" y="1669956"/>
        <a:ext cx="6987746" cy="1236663"/>
      </dsp:txXfrm>
    </dsp:sp>
    <dsp:sp modelId="{A635B6B3-66A2-4C07-9457-495504665FA2}">
      <dsp:nvSpPr>
        <dsp:cNvPr id="0" name=""/>
        <dsp:cNvSpPr/>
      </dsp:nvSpPr>
      <dsp:spPr>
        <a:xfrm>
          <a:off x="1422493" y="1608235"/>
          <a:ext cx="1661803" cy="1360107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25000" r="-25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E4FF81-CA90-4D5E-82C1-DB6B32888410}">
      <dsp:nvSpPr>
        <dsp:cNvPr id="0" name=""/>
        <dsp:cNvSpPr/>
      </dsp:nvSpPr>
      <dsp:spPr>
        <a:xfrm rot="10800000">
          <a:off x="2224623" y="3339968"/>
          <a:ext cx="7296912" cy="1236663"/>
        </a:xfrm>
        <a:prstGeom prst="homePlate">
          <a:avLst/>
        </a:prstGeom>
        <a:solidFill>
          <a:srgbClr val="C9856B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5334" tIns="118110" rIns="220472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>
              <a:latin typeface="Papyrus" panose="03070502060502030205" pitchFamily="66" charset="0"/>
            </a:rPr>
            <a:t>FASTER   RECOVERY</a:t>
          </a:r>
        </a:p>
      </dsp:txBody>
      <dsp:txXfrm rot="10800000">
        <a:off x="2533789" y="3339968"/>
        <a:ext cx="6987746" cy="1236663"/>
      </dsp:txXfrm>
    </dsp:sp>
    <dsp:sp modelId="{FCD12E8E-8DD0-4A60-ACE2-1BE636477DA7}">
      <dsp:nvSpPr>
        <dsp:cNvPr id="0" name=""/>
        <dsp:cNvSpPr/>
      </dsp:nvSpPr>
      <dsp:spPr>
        <a:xfrm>
          <a:off x="1451264" y="3337495"/>
          <a:ext cx="1546719" cy="124161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4000" r="-4000"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013" y="1332242"/>
            <a:ext cx="9440862" cy="1828800"/>
          </a:xfrm>
        </p:spPr>
        <p:txBody>
          <a:bodyPr>
            <a:normAutofit fontScale="90000"/>
          </a:bodyPr>
          <a:lstStyle/>
          <a:p>
            <a:br>
              <a:rPr lang="en-US" sz="7200" b="1" dirty="0">
                <a:solidFill>
                  <a:schemeClr val="tx1"/>
                </a:solidFill>
                <a:effectLst>
                  <a:outerShdw blurRad="12700" dist="50800" dir="15600000" sx="105000" sy="105000" algn="tl" rotWithShape="0">
                    <a:schemeClr val="bg1">
                      <a:alpha val="62000"/>
                    </a:schemeClr>
                  </a:outerShdw>
                </a:effectLst>
              </a:rPr>
            </a:br>
            <a:r>
              <a:rPr lang="en-US" sz="7300" b="1" dirty="0">
                <a:solidFill>
                  <a:schemeClr val="tx1"/>
                </a:solidFill>
                <a:effectLst>
                  <a:outerShdw blurRad="12700" dist="50800" dir="15600000" sx="105000" sy="105000" algn="tl" rotWithShape="0">
                    <a:schemeClr val="bg1">
                      <a:alpha val="62000"/>
                    </a:schemeClr>
                  </a:outerShdw>
                </a:effectLst>
              </a:rPr>
              <a:t>DISASTER </a:t>
            </a:r>
            <a:br>
              <a:rPr lang="en-US" sz="7300" b="1" dirty="0">
                <a:solidFill>
                  <a:schemeClr val="tx1"/>
                </a:solidFill>
                <a:effectLst>
                  <a:outerShdw blurRad="12700" dist="50800" dir="15600000" sx="105000" sy="105000" algn="tl" rotWithShape="0">
                    <a:schemeClr val="bg1">
                      <a:alpha val="62000"/>
                    </a:schemeClr>
                  </a:outerShdw>
                </a:effectLst>
              </a:rPr>
            </a:br>
            <a:r>
              <a:rPr lang="en-US" sz="7300" b="1" dirty="0">
                <a:solidFill>
                  <a:schemeClr val="tx1"/>
                </a:solidFill>
                <a:effectLst>
                  <a:outerShdw blurRad="12700" dist="50800" dir="15600000" sx="105000" sy="105000" algn="tl" rotWithShape="0">
                    <a:schemeClr val="bg1">
                      <a:alpha val="62000"/>
                    </a:schemeClr>
                  </a:outerShdw>
                </a:effectLst>
              </a:rPr>
              <a:t>MANAGEMENT</a:t>
            </a:r>
            <a:endParaRPr lang="en-US" sz="7200" b="1" dirty="0">
              <a:solidFill>
                <a:schemeClr val="tx1"/>
              </a:solidFill>
              <a:effectLst>
                <a:outerShdw blurRad="12700" dist="50800" dir="15600000" sx="105000" sy="105000" algn="tl" rotWithShape="0">
                  <a:schemeClr val="bg1">
                    <a:alpha val="62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013" y="5077619"/>
            <a:ext cx="9440862" cy="1049337"/>
          </a:xfrm>
          <a:effectLst>
            <a:innerShdw blurRad="127000" dist="50800" dir="7200000">
              <a:prstClr val="black">
                <a:alpha val="96000"/>
              </a:prstClr>
            </a:innerShdw>
          </a:effectLst>
        </p:spPr>
        <p:txBody>
          <a:bodyPr>
            <a:normAutofit/>
            <a:scene3d>
              <a:camera prst="orthographicFront"/>
              <a:lightRig rig="threePt" dir="t"/>
            </a:scene3d>
            <a:sp3d>
              <a:bevelT w="0" h="127000"/>
              <a:bevelB w="82550"/>
            </a:sp3d>
          </a:bodyPr>
          <a:lstStyle/>
          <a:p>
            <a:r>
              <a:rPr lang="en-US" sz="4000" b="1" dirty="0">
                <a:latin typeface="Copperplate Gothic Light" panose="020E0507020206020404" pitchFamily="34" charset="0"/>
              </a:rPr>
              <a:t>Smart Solution for tough times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6F2D03-2D08-F922-C327-42C7E7192C30}"/>
              </a:ext>
            </a:extLst>
          </p:cNvPr>
          <p:cNvSpPr txBox="1"/>
          <p:nvPr/>
        </p:nvSpPr>
        <p:spPr>
          <a:xfrm>
            <a:off x="4847431" y="3696959"/>
            <a:ext cx="26955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25008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08" y="738127"/>
            <a:ext cx="10353762" cy="1257300"/>
          </a:xfrm>
          <a:effectLst>
            <a:outerShdw blurRad="25400" dir="5400000">
              <a:srgbClr val="000000">
                <a:alpha val="42000"/>
              </a:srgb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6000" b="1" dirty="0">
                <a:effectLst>
                  <a:outerShdw blurRad="9525" dist="25400" dir="14640000" sx="105000" sy="105000" algn="tl" rotWithShape="0">
                    <a:schemeClr val="bg1">
                      <a:alpha val="62000"/>
                    </a:schemeClr>
                  </a:outerShdw>
                </a:effectLst>
              </a:rPr>
              <a:t>IDEA TITLE</a:t>
            </a:r>
            <a:br>
              <a:rPr lang="en-US" sz="6000" b="1" dirty="0">
                <a:effectLst>
                  <a:outerShdw blurRad="9525" dist="25400" dir="14640000" sx="105000" sy="105000" algn="tl" rotWithShape="0">
                    <a:schemeClr val="bg1">
                      <a:alpha val="62000"/>
                    </a:schemeClr>
                  </a:outerShdw>
                </a:effectLst>
              </a:rPr>
            </a:br>
            <a:endParaRPr lang="en-US" sz="6000" b="1" dirty="0">
              <a:effectLst>
                <a:outerShdw blurRad="9525" dist="25400" dir="14640000" sx="105000" sy="105000" algn="tl" rotWithShape="0">
                  <a:schemeClr val="bg1">
                    <a:alpha val="62000"/>
                  </a:schemeClr>
                </a:outerShdw>
              </a:effectLst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262265"/>
              </p:ext>
            </p:extLst>
          </p:nvPr>
        </p:nvGraphicFramePr>
        <p:xfrm>
          <a:off x="462987" y="1759352"/>
          <a:ext cx="11435788" cy="4757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DDC5-9A0C-B363-2893-B54D30133F5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76200" dist="228600" dir="600000" rotWithShape="0">
              <a:prstClr val="black">
                <a:alpha val="73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400" b="1" u="sng" dirty="0">
                <a:effectLst>
                  <a:glow rad="63500">
                    <a:schemeClr val="bg1">
                      <a:alpha val="40000"/>
                    </a:schemeClr>
                  </a:glow>
                  <a:outerShdw blurRad="9525" dist="25400" dir="13440000" algn="tl" rotWithShape="0">
                    <a:schemeClr val="bg1">
                      <a:alpha val="30000"/>
                    </a:schemeClr>
                  </a:outerShdw>
                </a:effectLst>
                <a:latin typeface="Copperplate Gothic Light" panose="020E0507020206020404" pitchFamily="34" charset="0"/>
              </a:rPr>
              <a:t>TECHNICAL  APPROACH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692FF95-ED98-9329-C282-86AEDFEDA9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7956799"/>
              </p:ext>
            </p:extLst>
          </p:nvPr>
        </p:nvGraphicFramePr>
        <p:xfrm>
          <a:off x="1238249" y="2362200"/>
          <a:ext cx="10029307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9835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9B51F-E084-F084-7537-A320D2C4C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409576"/>
            <a:ext cx="11496675" cy="1200150"/>
          </a:xfrm>
        </p:spPr>
        <p:txBody>
          <a:bodyPr>
            <a:normAutofit/>
          </a:bodyPr>
          <a:lstStyle/>
          <a:p>
            <a:r>
              <a:rPr lang="en-IN" sz="4800" b="1" dirty="0"/>
              <a:t>POTENTIAL CHALLENGES AND RISKS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717FBC9-995B-14CE-B0E8-186C26A1B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7233806"/>
              </p:ext>
            </p:extLst>
          </p:nvPr>
        </p:nvGraphicFramePr>
        <p:xfrm>
          <a:off x="495300" y="1609726"/>
          <a:ext cx="11410950" cy="4962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8998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59D7B-00B6-A85A-9D4A-F82422659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42900"/>
            <a:ext cx="10353762" cy="1257300"/>
          </a:xfrm>
          <a:effectLst>
            <a:outerShdw blurRad="38100" dist="177800" rotWithShape="0">
              <a:prstClr val="black">
                <a:alpha val="69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6600" b="1" u="sng" dirty="0"/>
              <a:t>POTENTIAL  BENEFITS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B1A1F2-84B4-D1E6-700F-BFFB385BD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621701"/>
              </p:ext>
            </p:extLst>
          </p:nvPr>
        </p:nvGraphicFramePr>
        <p:xfrm>
          <a:off x="723900" y="1933576"/>
          <a:ext cx="10972800" cy="4581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696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EA99F-6400-194E-778E-8E9873666E4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38100" dist="177800" rotWithShape="0">
              <a:prstClr val="black">
                <a:alpha val="66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IN" sz="5400" b="1" u="sng" dirty="0"/>
              <a:t>RESEARCH  AND  REFRENCES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6FF30-0B87-0196-C0BF-697BDF066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1200"/>
            <a:ext cx="11106150" cy="4267200"/>
          </a:xfrm>
          <a:effectLst>
            <a:glow rad="76200">
              <a:schemeClr val="bg1">
                <a:lumMod val="50000"/>
                <a:lumOff val="50000"/>
                <a:alpha val="80000"/>
              </a:schemeClr>
            </a:glow>
            <a:outerShdw blurRad="12700" dist="12700" dir="21540000" sx="101000" sy="101000">
              <a:srgbClr val="000000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>
            <a:normAutofit fontScale="92500"/>
          </a:bodyPr>
          <a:lstStyle/>
          <a:p>
            <a:pPr algn="just"/>
            <a:r>
              <a:rPr lang="en-US" sz="2800" dirty="0">
                <a:latin typeface="Bahnschrift Light" panose="020B0502040204020203" pitchFamily="34" charset="0"/>
              </a:rPr>
              <a:t>National Disaster Management Authority (NDMA), India – Guidelines and Reports.</a:t>
            </a:r>
          </a:p>
          <a:p>
            <a:pPr algn="just"/>
            <a:r>
              <a:rPr lang="en-US" sz="2800" dirty="0">
                <a:latin typeface="Bahnschrift Light" panose="020B0502040204020203" pitchFamily="34" charset="0"/>
              </a:rPr>
              <a:t>International Federation of Red Cross and Red Crescent Societies (IFRC) – Disaster Response Framework.</a:t>
            </a:r>
          </a:p>
          <a:p>
            <a:pPr algn="just"/>
            <a:r>
              <a:rPr lang="en-US" sz="2800" dirty="0">
                <a:latin typeface="Bahnschrift Light" panose="020B0502040204020203" pitchFamily="34" charset="0"/>
              </a:rPr>
              <a:t>World Health Organization (WHO) – Emergency Preparedness and Response.</a:t>
            </a:r>
          </a:p>
          <a:p>
            <a:pPr algn="just"/>
            <a:r>
              <a:rPr lang="en-US" sz="2800" dirty="0">
                <a:latin typeface="Bahnschrift Light" panose="020B0502040204020203" pitchFamily="34" charset="0"/>
              </a:rPr>
              <a:t>Down To Earth Magazine – Disaster-related case studies and statistics.</a:t>
            </a:r>
          </a:p>
          <a:p>
            <a:pPr algn="just"/>
            <a:r>
              <a:rPr lang="en-US" sz="2800" dirty="0">
                <a:latin typeface="Bahnschrift Light" panose="020B0502040204020203" pitchFamily="34" charset="0"/>
              </a:rPr>
              <a:t>Down To Earth Magazine – Disaster-related case studies and statistics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335068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9E2E3-1473-92E6-0E17-830125B6E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0050"/>
            <a:ext cx="10353762" cy="1257300"/>
          </a:xfrm>
        </p:spPr>
        <p:txBody>
          <a:bodyPr>
            <a:normAutofit/>
          </a:bodyPr>
          <a:lstStyle/>
          <a:p>
            <a:r>
              <a:rPr lang="en-IN" sz="6000" b="1" u="sng" dirty="0"/>
              <a:t>TEAM 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44D14-4FE9-D5F6-AE28-F14411462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838450"/>
            <a:ext cx="10353762" cy="3714749"/>
          </a:xfrm>
        </p:spPr>
        <p:txBody>
          <a:bodyPr/>
          <a:lstStyle/>
          <a:p>
            <a:r>
              <a:rPr lang="en-IN" u="sng" dirty="0"/>
              <a:t>TEAM LEADER</a:t>
            </a:r>
            <a:r>
              <a:rPr lang="en-IN" dirty="0"/>
              <a:t>  &gt;  SEJAR MAURYA (CU23220090)</a:t>
            </a:r>
          </a:p>
          <a:p>
            <a:r>
              <a:rPr lang="en-IN" u="sng" dirty="0"/>
              <a:t>MEMBER 1</a:t>
            </a:r>
            <a:r>
              <a:rPr lang="en-IN" dirty="0"/>
              <a:t>  &gt;  KHUSHAL </a:t>
            </a:r>
            <a:r>
              <a:rPr lang="en-IN" dirty="0">
                <a:solidFill>
                  <a:schemeClr val="tx1"/>
                </a:solidFill>
              </a:rPr>
              <a:t>(CU23250498)</a:t>
            </a:r>
          </a:p>
          <a:p>
            <a:r>
              <a:rPr lang="en-IN" u="sng" dirty="0">
                <a:solidFill>
                  <a:schemeClr val="tx1"/>
                </a:solidFill>
              </a:rPr>
              <a:t>MEMBER 2</a:t>
            </a:r>
            <a:r>
              <a:rPr lang="en-IN" dirty="0">
                <a:solidFill>
                  <a:schemeClr val="tx1"/>
                </a:solidFill>
              </a:rPr>
              <a:t>  &gt; MANSI SINGH (CU23250070)</a:t>
            </a:r>
          </a:p>
          <a:p>
            <a:r>
              <a:rPr lang="en-IN" u="sng" dirty="0">
                <a:solidFill>
                  <a:schemeClr val="tx1"/>
                </a:solidFill>
              </a:rPr>
              <a:t>MEMBER 3</a:t>
            </a:r>
            <a:r>
              <a:rPr lang="en-IN" dirty="0">
                <a:solidFill>
                  <a:schemeClr val="tx1"/>
                </a:solidFill>
              </a:rPr>
              <a:t>  &gt; MOHD.ZUBAIR (CU23220151)</a:t>
            </a:r>
          </a:p>
          <a:p>
            <a:r>
              <a:rPr lang="en-IN" u="sng" dirty="0">
                <a:solidFill>
                  <a:schemeClr val="tx1"/>
                </a:solidFill>
              </a:rPr>
              <a:t>MEMBER</a:t>
            </a:r>
            <a:r>
              <a:rPr lang="en-IN" dirty="0">
                <a:solidFill>
                  <a:schemeClr val="tx1"/>
                </a:solidFill>
              </a:rPr>
              <a:t>  4  &gt; ADITYA SAINI (CU25240004)</a:t>
            </a:r>
          </a:p>
          <a:p>
            <a:r>
              <a:rPr lang="en-IN" u="sng" dirty="0">
                <a:solidFill>
                  <a:schemeClr val="tx1"/>
                </a:solidFill>
              </a:rPr>
              <a:t>MEMBER</a:t>
            </a:r>
            <a:r>
              <a:rPr lang="en-IN" dirty="0">
                <a:solidFill>
                  <a:schemeClr val="tx1"/>
                </a:solidFill>
              </a:rPr>
              <a:t>  5  &gt; IZHAR ALI (CU23220165)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AA8BA5-7212-46CE-7E4E-5ED857FA30FB}"/>
              </a:ext>
            </a:extLst>
          </p:cNvPr>
          <p:cNvSpPr txBox="1"/>
          <p:nvPr/>
        </p:nvSpPr>
        <p:spPr>
          <a:xfrm>
            <a:off x="3933263" y="1811893"/>
            <a:ext cx="4314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TEAM ID : IH62825065</a:t>
            </a:r>
          </a:p>
        </p:txBody>
      </p:sp>
    </p:spTree>
    <p:extLst>
      <p:ext uri="{BB962C8B-B14F-4D97-AF65-F5344CB8AC3E}">
        <p14:creationId xmlns:p14="http://schemas.microsoft.com/office/powerpoint/2010/main" val="32042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A68D-3BC3-9184-E7F9-3E2439BCB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5" y="600075"/>
            <a:ext cx="12192000" cy="4772025"/>
          </a:xfrm>
          <a:noFill/>
          <a:effectLst>
            <a:innerShdw blurRad="12700" dist="50800" dir="4800000">
              <a:prstClr val="black">
                <a:alpha val="75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en-IN" sz="7200" b="1" dirty="0">
                <a:ln w="25400">
                  <a:solidFill>
                    <a:schemeClr val="bg1"/>
                  </a:solidFill>
                </a:ln>
                <a:latin typeface="Copperplate Gothic Light" panose="020E0507020206020404" pitchFamily="34" charset="0"/>
              </a:rPr>
              <a:t>THANK  YOU</a:t>
            </a:r>
          </a:p>
        </p:txBody>
      </p:sp>
    </p:spTree>
    <p:extLst>
      <p:ext uri="{BB962C8B-B14F-4D97-AF65-F5344CB8AC3E}">
        <p14:creationId xmlns:p14="http://schemas.microsoft.com/office/powerpoint/2010/main" val="2235492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{66B6DE5A-1524-4F87-AFB8-EEDF65EB1A38}tf12214701_win32</Template>
  <TotalTime>178</TotalTime>
  <Words>209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Bahnschrift Light</vt:lpstr>
      <vt:lpstr>Copperplate Gothic Light</vt:lpstr>
      <vt:lpstr>Goudy Old Style</vt:lpstr>
      <vt:lpstr>Papyrus</vt:lpstr>
      <vt:lpstr>Wingdings 2</vt:lpstr>
      <vt:lpstr>SlateVTI</vt:lpstr>
      <vt:lpstr> DISASTER  MANAGEMENT</vt:lpstr>
      <vt:lpstr>IDEA TITLE </vt:lpstr>
      <vt:lpstr>TECHNICAL  APPROACH</vt:lpstr>
      <vt:lpstr>POTENTIAL CHALLENGES AND RISKS</vt:lpstr>
      <vt:lpstr>POTENTIAL  BENEFITS</vt:lpstr>
      <vt:lpstr>RESEARCH  AND  REFRENCES</vt:lpstr>
      <vt:lpstr>TEAM  MEMBERS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Khushal Singh</dc:creator>
  <cp:lastModifiedBy>Khushal Singh</cp:lastModifiedBy>
  <cp:revision>2</cp:revision>
  <dcterms:created xsi:type="dcterms:W3CDTF">2025-08-30T08:44:33Z</dcterms:created>
  <dcterms:modified xsi:type="dcterms:W3CDTF">2025-08-30T11:43:21Z</dcterms:modified>
</cp:coreProperties>
</file>