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849" r:id="rId6"/>
    <p:sldId id="261" r:id="rId7"/>
    <p:sldId id="3852" r:id="rId8"/>
    <p:sldId id="3854" r:id="rId9"/>
    <p:sldId id="3853" r:id="rId10"/>
    <p:sldId id="38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7DEE9-088A-4AA4-23ED-F9D625DA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31CCD-6CD2-41AC-9941-EBD923D6E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AF6CB-85CD-62EE-EC89-3A9903ED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30B49-D977-C9B7-DB59-66147324B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5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Smart Testing Console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Making Software testing  easier for Non-technical &amp; the people who are unfamiliar with Jenkins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Project 1: Maven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Based on Java, Maven &amp; surefire, implements Playwright Testing library for test demonstration, TestNG for management and orchestration and </a:t>
            </a:r>
            <a:r>
              <a:rPr lang="en-US" sz="2000" dirty="0" err="1">
                <a:latin typeface="Aptos" panose="020B0004020202020204" pitchFamily="34" charset="0"/>
              </a:rPr>
              <a:t>aventstack’s</a:t>
            </a:r>
            <a:r>
              <a:rPr lang="en-US" sz="2000" dirty="0">
                <a:latin typeface="Aptos" panose="020B0004020202020204" pitchFamily="34" charset="0"/>
              </a:rPr>
              <a:t> Extent Report for report generation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Multiple Test Cases both for Web Scraping and API testing, test grouping with test suites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parameterized configuration which can dynamically change the Browser used, Log mode, Head-less mode for testing through multiple sources such as maven parameters, suite parameters and default parameters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custom report generation and sending over email using TestNG &amp; </a:t>
            </a:r>
            <a:r>
              <a:rPr lang="en-US" sz="2000" dirty="0" err="1">
                <a:latin typeface="Aptos" panose="020B0004020202020204" pitchFamily="34" charset="0"/>
              </a:rPr>
              <a:t>javax.mail</a:t>
            </a: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046E2-37F5-1242-DBD9-5079F319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31FE-B42B-9A4F-4E7A-84272E85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Project 2: Smart Test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F574-C621-2C58-ABA6-2D0F3B8A08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Based on Java, Spring-Boot as Backend, Typescript, React as frontend and Jenkins as Data source</a:t>
            </a:r>
          </a:p>
          <a:p>
            <a:r>
              <a:rPr lang="en-US" sz="2000" dirty="0">
                <a:latin typeface="Aptos" panose="020B0004020202020204" pitchFamily="34" charset="0"/>
              </a:rPr>
              <a:t>Leverages Jenkins Rest API for processing and building jobs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Spring boot as a proxy server that securely stores the credentials and data</a:t>
            </a:r>
          </a:p>
          <a:p>
            <a:r>
              <a:rPr lang="en-US" sz="2000" dirty="0">
                <a:latin typeface="Aptos" panose="020B0004020202020204" pitchFamily="34" charset="0"/>
              </a:rPr>
              <a:t>Leverages React frontend for easy Visual interaction for not tech users</a:t>
            </a:r>
          </a:p>
          <a:p>
            <a:r>
              <a:rPr lang="en-US" sz="2000" dirty="0">
                <a:latin typeface="Aptos" panose="020B0004020202020204" pitchFamily="34" charset="0"/>
              </a:rPr>
              <a:t>Supports Folder traversal, Job detail listing, previous build history, Job trigger with/without parameters, Triggering  job with custom selected test cases, Generative AI integration for Job Faliure resolution</a:t>
            </a:r>
          </a:p>
        </p:txBody>
      </p:sp>
    </p:spTree>
    <p:extLst>
      <p:ext uri="{BB962C8B-B14F-4D97-AF65-F5344CB8AC3E}">
        <p14:creationId xmlns:p14="http://schemas.microsoft.com/office/powerpoint/2010/main" val="186803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B1D4-F960-8789-F9EC-382FBF52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EBE53-6441-F9F6-73BF-D60DAA98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3700" y="2693136"/>
            <a:ext cx="5203258" cy="2019300"/>
          </a:xfrm>
          <a:prstGeom prst="rect">
            <a:avLst/>
          </a:prstGeom>
        </p:spPr>
      </p:pic>
      <p:pic>
        <p:nvPicPr>
          <p:cNvPr id="7" name="Picture 6" descr="A diagram of a flowchart&#10;&#10;AI-generated content may be incorrect.">
            <a:extLst>
              <a:ext uri="{FF2B5EF4-FFF2-40B4-BE49-F238E27FC236}">
                <a16:creationId xmlns:a16="http://schemas.microsoft.com/office/drawing/2014/main" id="{FDFC6849-AD22-E292-8AE4-A5286D356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8" y="1752884"/>
            <a:ext cx="2541071" cy="43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6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C6B-E82D-8E5F-26BB-2EE0F30E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 descr="A diagram of a work flow&#10;&#10;AI-generated content may be incorrect.">
            <a:extLst>
              <a:ext uri="{FF2B5EF4-FFF2-40B4-BE49-F238E27FC236}">
                <a16:creationId xmlns:a16="http://schemas.microsoft.com/office/drawing/2014/main" id="{486B43F1-821A-104E-1FB3-7EBDCA9FF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32" y="1677682"/>
            <a:ext cx="7444468" cy="47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9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Khushal Jangid</a:t>
            </a:r>
          </a:p>
          <a:p>
            <a:r>
              <a:rPr lang="en-US" dirty="0">
                <a:latin typeface="Aptos" panose="020B0004020202020204" pitchFamily="34" charset="0"/>
              </a:rPr>
              <a:t>khushal.jangid@accenture.com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{E0A21824-B9F5-4CE4-A391-037818DF46F2}tf78504181_win32</Template>
  <TotalTime>675</TotalTime>
  <Words>226</Words>
  <Application>Microsoft Office PowerPoint</Application>
  <PresentationFormat>Widescreen</PresentationFormat>
  <Paragraphs>24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Smart Testing Console</vt:lpstr>
      <vt:lpstr>Purpose</vt:lpstr>
      <vt:lpstr>Project 1: Maven Automation</vt:lpstr>
      <vt:lpstr>Project 2: Smart Test Console</vt:lpstr>
      <vt:lpstr>User Flow Diagrams</vt:lpstr>
      <vt:lpstr>Sequence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Jangid, Khushal</dc:creator>
  <cp:lastModifiedBy>Jangid, Khushal</cp:lastModifiedBy>
  <cp:revision>4</cp:revision>
  <dcterms:created xsi:type="dcterms:W3CDTF">2025-06-10T11:02:05Z</dcterms:created>
  <dcterms:modified xsi:type="dcterms:W3CDTF">2025-06-11T07:09:24Z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