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849" r:id="rId6"/>
    <p:sldId id="261" r:id="rId7"/>
    <p:sldId id="3852" r:id="rId8"/>
    <p:sldId id="38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7DEE9-088A-4AA4-23ED-F9D625DAC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31CCD-6CD2-41AC-9941-EBD923D6E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AF6CB-85CD-62EE-EC89-3A9903ED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0B49-D977-C9B7-DB59-66147324B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85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Smart Testing Console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Making Software testing  easier for Non-technical &amp; the people who are unfamiliar with Jenkins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Project 1: Maven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Based on Java, Maven &amp; surefire, implements Playwright Testing library for test demonstration, TestNG for management and orchestration and </a:t>
            </a:r>
            <a:r>
              <a:rPr lang="en-US" sz="2000" dirty="0" err="1">
                <a:latin typeface="Aptos" panose="020B0004020202020204" pitchFamily="34" charset="0"/>
              </a:rPr>
              <a:t>aventstack’s</a:t>
            </a:r>
            <a:r>
              <a:rPr lang="en-US" sz="2000" dirty="0">
                <a:latin typeface="Aptos" panose="020B0004020202020204" pitchFamily="34" charset="0"/>
              </a:rPr>
              <a:t> Extent Report for report generation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Multiple Test Cases both for Web Scraping and API testing, test grouping with test suites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parameterized configuration which can dynamically change the Browser used, Log mode, Head-less mode for testing through multiple sources such as maven parameters, suite parameters and default parameters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custom report generation and sending over email using TestNG &amp; </a:t>
            </a:r>
            <a:r>
              <a:rPr lang="en-US" sz="2000" dirty="0" err="1">
                <a:latin typeface="Aptos" panose="020B0004020202020204" pitchFamily="34" charset="0"/>
              </a:rPr>
              <a:t>javax.mail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046E2-37F5-1242-DBD9-5079F3194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31FE-B42B-9A4F-4E7A-84272E85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Project 2: Smart Test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F574-C621-2C58-ABA6-2D0F3B8A08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Based on Java, Spring-Boot as Backend, Typescript, React as frontend and Jenkins as Data source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Multiple Test Cases both for Web Scraping and API testing, test grouping with test suites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parameterized configuration which can dynamically change the Browser used, Log mode, Head-less mode for testing through multiple sources such as maven parameters, suite parameters and default parameters</a:t>
            </a:r>
          </a:p>
          <a:p>
            <a:r>
              <a:rPr lang="en-US" sz="2000" dirty="0">
                <a:latin typeface="Aptos" panose="020B0004020202020204" pitchFamily="34" charset="0"/>
              </a:rPr>
              <a:t>Implements custom report generation and sending over email using TestNG &amp; </a:t>
            </a:r>
            <a:r>
              <a:rPr lang="en-US" sz="2000" dirty="0" err="1">
                <a:latin typeface="Aptos" panose="020B0004020202020204" pitchFamily="34" charset="0"/>
              </a:rPr>
              <a:t>javax.mail</a:t>
            </a: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03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{E0A21824-B9F5-4CE4-A391-037818DF46F2}tf78504181_win32</Template>
  <TotalTime>583</TotalTime>
  <Words>219</Words>
  <Application>Microsoft Office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Smart Testing Console</vt:lpstr>
      <vt:lpstr>Purpose</vt:lpstr>
      <vt:lpstr>Project 1: Maven Automation</vt:lpstr>
      <vt:lpstr>Project 2: Smart Test Console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Jangid, Khushal</dc:creator>
  <cp:lastModifiedBy>Jangid, Khushal</cp:lastModifiedBy>
  <cp:revision>2</cp:revision>
  <dcterms:created xsi:type="dcterms:W3CDTF">2025-06-10T11:02:05Z</dcterms:created>
  <dcterms:modified xsi:type="dcterms:W3CDTF">2025-06-11T05:33:19Z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