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5748-CA61-8B6E-3FC3-B0A8DE74A4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FEAD65-09C6-19EB-3B79-9A69E1AA80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1857DD-CF79-DFD8-0CC5-658B9BE2A201}"/>
              </a:ext>
            </a:extLst>
          </p:cNvPr>
          <p:cNvSpPr>
            <a:spLocks noGrp="1"/>
          </p:cNvSpPr>
          <p:nvPr>
            <p:ph type="dt" sz="half" idx="10"/>
          </p:nvPr>
        </p:nvSpPr>
        <p:spPr/>
        <p:txBody>
          <a:bodyPr/>
          <a:lstStyle/>
          <a:p>
            <a:fld id="{3E700BC1-58CC-4002-B760-6E3E030F2939}" type="datetimeFigureOut">
              <a:rPr lang="en-US" smtClean="0"/>
              <a:t>5/16/2024</a:t>
            </a:fld>
            <a:endParaRPr lang="en-US"/>
          </a:p>
        </p:txBody>
      </p:sp>
      <p:sp>
        <p:nvSpPr>
          <p:cNvPr id="5" name="Footer Placeholder 4">
            <a:extLst>
              <a:ext uri="{FF2B5EF4-FFF2-40B4-BE49-F238E27FC236}">
                <a16:creationId xmlns:a16="http://schemas.microsoft.com/office/drawing/2014/main" id="{E55EB76D-C201-958F-39E7-D9BAD1A6E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02A94-9352-807E-7E67-57E3F2787B4C}"/>
              </a:ext>
            </a:extLst>
          </p:cNvPr>
          <p:cNvSpPr>
            <a:spLocks noGrp="1"/>
          </p:cNvSpPr>
          <p:nvPr>
            <p:ph type="sldNum" sz="quarter" idx="12"/>
          </p:nvPr>
        </p:nvSpPr>
        <p:spPr/>
        <p:txBody>
          <a:bodyPr/>
          <a:lstStyle/>
          <a:p>
            <a:fld id="{9AD44F2A-C4E1-4AAB-8CFB-E784AE507B72}" type="slidenum">
              <a:rPr lang="en-US" smtClean="0"/>
              <a:t>‹#›</a:t>
            </a:fld>
            <a:endParaRPr lang="en-US"/>
          </a:p>
        </p:txBody>
      </p:sp>
    </p:spTree>
    <p:extLst>
      <p:ext uri="{BB962C8B-B14F-4D97-AF65-F5344CB8AC3E}">
        <p14:creationId xmlns:p14="http://schemas.microsoft.com/office/powerpoint/2010/main" val="407844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0C6A-2639-DB5D-0357-4B49083E66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0D493B-112A-BE2F-0E0F-4BA574DA32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5E9D2-C04D-B2B4-CE61-A18350216BCA}"/>
              </a:ext>
            </a:extLst>
          </p:cNvPr>
          <p:cNvSpPr>
            <a:spLocks noGrp="1"/>
          </p:cNvSpPr>
          <p:nvPr>
            <p:ph type="dt" sz="half" idx="10"/>
          </p:nvPr>
        </p:nvSpPr>
        <p:spPr/>
        <p:txBody>
          <a:bodyPr/>
          <a:lstStyle/>
          <a:p>
            <a:fld id="{3E700BC1-58CC-4002-B760-6E3E030F2939}" type="datetimeFigureOut">
              <a:rPr lang="en-US" smtClean="0"/>
              <a:t>5/16/2024</a:t>
            </a:fld>
            <a:endParaRPr lang="en-US"/>
          </a:p>
        </p:txBody>
      </p:sp>
      <p:sp>
        <p:nvSpPr>
          <p:cNvPr id="5" name="Footer Placeholder 4">
            <a:extLst>
              <a:ext uri="{FF2B5EF4-FFF2-40B4-BE49-F238E27FC236}">
                <a16:creationId xmlns:a16="http://schemas.microsoft.com/office/drawing/2014/main" id="{BB1CD3BE-CA23-6128-E2A8-432CBB202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F6C1B-69B7-BB65-9017-3156D71EC86E}"/>
              </a:ext>
            </a:extLst>
          </p:cNvPr>
          <p:cNvSpPr>
            <a:spLocks noGrp="1"/>
          </p:cNvSpPr>
          <p:nvPr>
            <p:ph type="sldNum" sz="quarter" idx="12"/>
          </p:nvPr>
        </p:nvSpPr>
        <p:spPr/>
        <p:txBody>
          <a:bodyPr/>
          <a:lstStyle/>
          <a:p>
            <a:fld id="{9AD44F2A-C4E1-4AAB-8CFB-E784AE507B72}" type="slidenum">
              <a:rPr lang="en-US" smtClean="0"/>
              <a:t>‹#›</a:t>
            </a:fld>
            <a:endParaRPr lang="en-US"/>
          </a:p>
        </p:txBody>
      </p:sp>
    </p:spTree>
    <p:extLst>
      <p:ext uri="{BB962C8B-B14F-4D97-AF65-F5344CB8AC3E}">
        <p14:creationId xmlns:p14="http://schemas.microsoft.com/office/powerpoint/2010/main" val="253978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C54F49-FF57-F553-8BE8-C2323C7963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72FE97-D13E-9E49-B429-E35725DA81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40C88A-95A3-F6D2-7FB9-A7F1E99DF416}"/>
              </a:ext>
            </a:extLst>
          </p:cNvPr>
          <p:cNvSpPr>
            <a:spLocks noGrp="1"/>
          </p:cNvSpPr>
          <p:nvPr>
            <p:ph type="dt" sz="half" idx="10"/>
          </p:nvPr>
        </p:nvSpPr>
        <p:spPr/>
        <p:txBody>
          <a:bodyPr/>
          <a:lstStyle/>
          <a:p>
            <a:fld id="{3E700BC1-58CC-4002-B760-6E3E030F2939}" type="datetimeFigureOut">
              <a:rPr lang="en-US" smtClean="0"/>
              <a:t>5/16/2024</a:t>
            </a:fld>
            <a:endParaRPr lang="en-US"/>
          </a:p>
        </p:txBody>
      </p:sp>
      <p:sp>
        <p:nvSpPr>
          <p:cNvPr id="5" name="Footer Placeholder 4">
            <a:extLst>
              <a:ext uri="{FF2B5EF4-FFF2-40B4-BE49-F238E27FC236}">
                <a16:creationId xmlns:a16="http://schemas.microsoft.com/office/drawing/2014/main" id="{E6338224-711D-5B71-71D5-4207315DC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598CE-8188-A0CE-5C5C-58D92CE50F09}"/>
              </a:ext>
            </a:extLst>
          </p:cNvPr>
          <p:cNvSpPr>
            <a:spLocks noGrp="1"/>
          </p:cNvSpPr>
          <p:nvPr>
            <p:ph type="sldNum" sz="quarter" idx="12"/>
          </p:nvPr>
        </p:nvSpPr>
        <p:spPr/>
        <p:txBody>
          <a:bodyPr/>
          <a:lstStyle/>
          <a:p>
            <a:fld id="{9AD44F2A-C4E1-4AAB-8CFB-E784AE507B72}" type="slidenum">
              <a:rPr lang="en-US" smtClean="0"/>
              <a:t>‹#›</a:t>
            </a:fld>
            <a:endParaRPr lang="en-US"/>
          </a:p>
        </p:txBody>
      </p:sp>
    </p:spTree>
    <p:extLst>
      <p:ext uri="{BB962C8B-B14F-4D97-AF65-F5344CB8AC3E}">
        <p14:creationId xmlns:p14="http://schemas.microsoft.com/office/powerpoint/2010/main" val="87625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BFB6-4FB3-5D35-951E-9E9D32BDD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4BCF47-5556-C55F-FF54-5549171C89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87F53-5A48-72CA-1BAC-394E01233706}"/>
              </a:ext>
            </a:extLst>
          </p:cNvPr>
          <p:cNvSpPr>
            <a:spLocks noGrp="1"/>
          </p:cNvSpPr>
          <p:nvPr>
            <p:ph type="dt" sz="half" idx="10"/>
          </p:nvPr>
        </p:nvSpPr>
        <p:spPr/>
        <p:txBody>
          <a:bodyPr/>
          <a:lstStyle/>
          <a:p>
            <a:fld id="{3E700BC1-58CC-4002-B760-6E3E030F2939}" type="datetimeFigureOut">
              <a:rPr lang="en-US" smtClean="0"/>
              <a:t>5/16/2024</a:t>
            </a:fld>
            <a:endParaRPr lang="en-US"/>
          </a:p>
        </p:txBody>
      </p:sp>
      <p:sp>
        <p:nvSpPr>
          <p:cNvPr id="5" name="Footer Placeholder 4">
            <a:extLst>
              <a:ext uri="{FF2B5EF4-FFF2-40B4-BE49-F238E27FC236}">
                <a16:creationId xmlns:a16="http://schemas.microsoft.com/office/drawing/2014/main" id="{05A43141-35B4-0B7F-5665-9626BA4D6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BABAD-C33A-366A-EDFC-FC40C4AFCB23}"/>
              </a:ext>
            </a:extLst>
          </p:cNvPr>
          <p:cNvSpPr>
            <a:spLocks noGrp="1"/>
          </p:cNvSpPr>
          <p:nvPr>
            <p:ph type="sldNum" sz="quarter" idx="12"/>
          </p:nvPr>
        </p:nvSpPr>
        <p:spPr/>
        <p:txBody>
          <a:bodyPr/>
          <a:lstStyle/>
          <a:p>
            <a:fld id="{9AD44F2A-C4E1-4AAB-8CFB-E784AE507B72}" type="slidenum">
              <a:rPr lang="en-US" smtClean="0"/>
              <a:t>‹#›</a:t>
            </a:fld>
            <a:endParaRPr lang="en-US"/>
          </a:p>
        </p:txBody>
      </p:sp>
    </p:spTree>
    <p:extLst>
      <p:ext uri="{BB962C8B-B14F-4D97-AF65-F5344CB8AC3E}">
        <p14:creationId xmlns:p14="http://schemas.microsoft.com/office/powerpoint/2010/main" val="70517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CF73-C67A-5931-0A32-C8D3E912FC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7298CE-BBA9-4A0B-D668-47C26F89D3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3096A1-9C9A-B670-7155-3EF9487158F2}"/>
              </a:ext>
            </a:extLst>
          </p:cNvPr>
          <p:cNvSpPr>
            <a:spLocks noGrp="1"/>
          </p:cNvSpPr>
          <p:nvPr>
            <p:ph type="dt" sz="half" idx="10"/>
          </p:nvPr>
        </p:nvSpPr>
        <p:spPr/>
        <p:txBody>
          <a:bodyPr/>
          <a:lstStyle/>
          <a:p>
            <a:fld id="{3E700BC1-58CC-4002-B760-6E3E030F2939}" type="datetimeFigureOut">
              <a:rPr lang="en-US" smtClean="0"/>
              <a:t>5/16/2024</a:t>
            </a:fld>
            <a:endParaRPr lang="en-US"/>
          </a:p>
        </p:txBody>
      </p:sp>
      <p:sp>
        <p:nvSpPr>
          <p:cNvPr id="5" name="Footer Placeholder 4">
            <a:extLst>
              <a:ext uri="{FF2B5EF4-FFF2-40B4-BE49-F238E27FC236}">
                <a16:creationId xmlns:a16="http://schemas.microsoft.com/office/drawing/2014/main" id="{A3566FE2-4EBB-2EC7-4ABD-48331804C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26D2B-993D-234D-132B-2364A353F05F}"/>
              </a:ext>
            </a:extLst>
          </p:cNvPr>
          <p:cNvSpPr>
            <a:spLocks noGrp="1"/>
          </p:cNvSpPr>
          <p:nvPr>
            <p:ph type="sldNum" sz="quarter" idx="12"/>
          </p:nvPr>
        </p:nvSpPr>
        <p:spPr/>
        <p:txBody>
          <a:bodyPr/>
          <a:lstStyle/>
          <a:p>
            <a:fld id="{9AD44F2A-C4E1-4AAB-8CFB-E784AE507B72}" type="slidenum">
              <a:rPr lang="en-US" smtClean="0"/>
              <a:t>‹#›</a:t>
            </a:fld>
            <a:endParaRPr lang="en-US"/>
          </a:p>
        </p:txBody>
      </p:sp>
    </p:spTree>
    <p:extLst>
      <p:ext uri="{BB962C8B-B14F-4D97-AF65-F5344CB8AC3E}">
        <p14:creationId xmlns:p14="http://schemas.microsoft.com/office/powerpoint/2010/main" val="297667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6106-ECB0-7088-6778-0D8325F77D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D4A8CF-CEBD-FB35-0649-F8EAB103C9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2A5DC9-E315-E93E-363A-D2809ABA59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199F1-9849-9327-4D0E-694D5A71803B}"/>
              </a:ext>
            </a:extLst>
          </p:cNvPr>
          <p:cNvSpPr>
            <a:spLocks noGrp="1"/>
          </p:cNvSpPr>
          <p:nvPr>
            <p:ph type="dt" sz="half" idx="10"/>
          </p:nvPr>
        </p:nvSpPr>
        <p:spPr/>
        <p:txBody>
          <a:bodyPr/>
          <a:lstStyle/>
          <a:p>
            <a:fld id="{3E700BC1-58CC-4002-B760-6E3E030F2939}" type="datetimeFigureOut">
              <a:rPr lang="en-US" smtClean="0"/>
              <a:t>5/16/2024</a:t>
            </a:fld>
            <a:endParaRPr lang="en-US"/>
          </a:p>
        </p:txBody>
      </p:sp>
      <p:sp>
        <p:nvSpPr>
          <p:cNvPr id="6" name="Footer Placeholder 5">
            <a:extLst>
              <a:ext uri="{FF2B5EF4-FFF2-40B4-BE49-F238E27FC236}">
                <a16:creationId xmlns:a16="http://schemas.microsoft.com/office/drawing/2014/main" id="{AEABACC5-AE8F-6318-DEED-5EC610569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9F93DB-0174-6545-F483-2A976F828CBF}"/>
              </a:ext>
            </a:extLst>
          </p:cNvPr>
          <p:cNvSpPr>
            <a:spLocks noGrp="1"/>
          </p:cNvSpPr>
          <p:nvPr>
            <p:ph type="sldNum" sz="quarter" idx="12"/>
          </p:nvPr>
        </p:nvSpPr>
        <p:spPr/>
        <p:txBody>
          <a:bodyPr/>
          <a:lstStyle/>
          <a:p>
            <a:fld id="{9AD44F2A-C4E1-4AAB-8CFB-E784AE507B72}" type="slidenum">
              <a:rPr lang="en-US" smtClean="0"/>
              <a:t>‹#›</a:t>
            </a:fld>
            <a:endParaRPr lang="en-US"/>
          </a:p>
        </p:txBody>
      </p:sp>
    </p:spTree>
    <p:extLst>
      <p:ext uri="{BB962C8B-B14F-4D97-AF65-F5344CB8AC3E}">
        <p14:creationId xmlns:p14="http://schemas.microsoft.com/office/powerpoint/2010/main" val="347080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715E-C4C3-E83E-698D-FB7A437841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D56010-53C2-C815-0809-FAC6F4D8F7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877C8-1200-D779-71A6-8B7D9604F5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78A870-C849-A2D2-3C94-10062161B6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F54C9E-2BCC-3409-C09E-E5AAD534F0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287CE0-D5ED-036A-45CA-B65463F6DB3C}"/>
              </a:ext>
            </a:extLst>
          </p:cNvPr>
          <p:cNvSpPr>
            <a:spLocks noGrp="1"/>
          </p:cNvSpPr>
          <p:nvPr>
            <p:ph type="dt" sz="half" idx="10"/>
          </p:nvPr>
        </p:nvSpPr>
        <p:spPr/>
        <p:txBody>
          <a:bodyPr/>
          <a:lstStyle/>
          <a:p>
            <a:fld id="{3E700BC1-58CC-4002-B760-6E3E030F2939}" type="datetimeFigureOut">
              <a:rPr lang="en-US" smtClean="0"/>
              <a:t>5/16/2024</a:t>
            </a:fld>
            <a:endParaRPr lang="en-US"/>
          </a:p>
        </p:txBody>
      </p:sp>
      <p:sp>
        <p:nvSpPr>
          <p:cNvPr id="8" name="Footer Placeholder 7">
            <a:extLst>
              <a:ext uri="{FF2B5EF4-FFF2-40B4-BE49-F238E27FC236}">
                <a16:creationId xmlns:a16="http://schemas.microsoft.com/office/drawing/2014/main" id="{F3587E62-FA06-3D54-2B57-AD40561C95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DDF7C4-1524-7685-3858-499722D6429B}"/>
              </a:ext>
            </a:extLst>
          </p:cNvPr>
          <p:cNvSpPr>
            <a:spLocks noGrp="1"/>
          </p:cNvSpPr>
          <p:nvPr>
            <p:ph type="sldNum" sz="quarter" idx="12"/>
          </p:nvPr>
        </p:nvSpPr>
        <p:spPr/>
        <p:txBody>
          <a:bodyPr/>
          <a:lstStyle/>
          <a:p>
            <a:fld id="{9AD44F2A-C4E1-4AAB-8CFB-E784AE507B72}" type="slidenum">
              <a:rPr lang="en-US" smtClean="0"/>
              <a:t>‹#›</a:t>
            </a:fld>
            <a:endParaRPr lang="en-US"/>
          </a:p>
        </p:txBody>
      </p:sp>
    </p:spTree>
    <p:extLst>
      <p:ext uri="{BB962C8B-B14F-4D97-AF65-F5344CB8AC3E}">
        <p14:creationId xmlns:p14="http://schemas.microsoft.com/office/powerpoint/2010/main" val="75895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A57C-6110-61ED-FA5E-77B40FDFF0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2DD787-BAC6-3E8C-3EF7-EA289D145683}"/>
              </a:ext>
            </a:extLst>
          </p:cNvPr>
          <p:cNvSpPr>
            <a:spLocks noGrp="1"/>
          </p:cNvSpPr>
          <p:nvPr>
            <p:ph type="dt" sz="half" idx="10"/>
          </p:nvPr>
        </p:nvSpPr>
        <p:spPr/>
        <p:txBody>
          <a:bodyPr/>
          <a:lstStyle/>
          <a:p>
            <a:fld id="{3E700BC1-58CC-4002-B760-6E3E030F2939}" type="datetimeFigureOut">
              <a:rPr lang="en-US" smtClean="0"/>
              <a:t>5/16/2024</a:t>
            </a:fld>
            <a:endParaRPr lang="en-US"/>
          </a:p>
        </p:txBody>
      </p:sp>
      <p:sp>
        <p:nvSpPr>
          <p:cNvPr id="4" name="Footer Placeholder 3">
            <a:extLst>
              <a:ext uri="{FF2B5EF4-FFF2-40B4-BE49-F238E27FC236}">
                <a16:creationId xmlns:a16="http://schemas.microsoft.com/office/drawing/2014/main" id="{5371F59E-B120-1744-3107-32E45CC2AE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150200-6532-C93E-436E-2CCDDC715B86}"/>
              </a:ext>
            </a:extLst>
          </p:cNvPr>
          <p:cNvSpPr>
            <a:spLocks noGrp="1"/>
          </p:cNvSpPr>
          <p:nvPr>
            <p:ph type="sldNum" sz="quarter" idx="12"/>
          </p:nvPr>
        </p:nvSpPr>
        <p:spPr/>
        <p:txBody>
          <a:bodyPr/>
          <a:lstStyle/>
          <a:p>
            <a:fld id="{9AD44F2A-C4E1-4AAB-8CFB-E784AE507B72}" type="slidenum">
              <a:rPr lang="en-US" smtClean="0"/>
              <a:t>‹#›</a:t>
            </a:fld>
            <a:endParaRPr lang="en-US"/>
          </a:p>
        </p:txBody>
      </p:sp>
    </p:spTree>
    <p:extLst>
      <p:ext uri="{BB962C8B-B14F-4D97-AF65-F5344CB8AC3E}">
        <p14:creationId xmlns:p14="http://schemas.microsoft.com/office/powerpoint/2010/main" val="1773659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DAF06-94CA-81B6-24E7-0963BC8F7D49}"/>
              </a:ext>
            </a:extLst>
          </p:cNvPr>
          <p:cNvSpPr>
            <a:spLocks noGrp="1"/>
          </p:cNvSpPr>
          <p:nvPr>
            <p:ph type="dt" sz="half" idx="10"/>
          </p:nvPr>
        </p:nvSpPr>
        <p:spPr/>
        <p:txBody>
          <a:bodyPr/>
          <a:lstStyle/>
          <a:p>
            <a:fld id="{3E700BC1-58CC-4002-B760-6E3E030F2939}" type="datetimeFigureOut">
              <a:rPr lang="en-US" smtClean="0"/>
              <a:t>5/16/2024</a:t>
            </a:fld>
            <a:endParaRPr lang="en-US"/>
          </a:p>
        </p:txBody>
      </p:sp>
      <p:sp>
        <p:nvSpPr>
          <p:cNvPr id="3" name="Footer Placeholder 2">
            <a:extLst>
              <a:ext uri="{FF2B5EF4-FFF2-40B4-BE49-F238E27FC236}">
                <a16:creationId xmlns:a16="http://schemas.microsoft.com/office/drawing/2014/main" id="{D70293CC-8E0D-B207-4BF6-017F8437CE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260395-B7D0-B962-8219-F1641A22E0D1}"/>
              </a:ext>
            </a:extLst>
          </p:cNvPr>
          <p:cNvSpPr>
            <a:spLocks noGrp="1"/>
          </p:cNvSpPr>
          <p:nvPr>
            <p:ph type="sldNum" sz="quarter" idx="12"/>
          </p:nvPr>
        </p:nvSpPr>
        <p:spPr/>
        <p:txBody>
          <a:bodyPr/>
          <a:lstStyle/>
          <a:p>
            <a:fld id="{9AD44F2A-C4E1-4AAB-8CFB-E784AE507B72}" type="slidenum">
              <a:rPr lang="en-US" smtClean="0"/>
              <a:t>‹#›</a:t>
            </a:fld>
            <a:endParaRPr lang="en-US"/>
          </a:p>
        </p:txBody>
      </p:sp>
    </p:spTree>
    <p:extLst>
      <p:ext uri="{BB962C8B-B14F-4D97-AF65-F5344CB8AC3E}">
        <p14:creationId xmlns:p14="http://schemas.microsoft.com/office/powerpoint/2010/main" val="89522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0FC4-F2A4-7BB7-9040-A7A2CAA7D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93042B-8D9B-16F3-2095-C7D09B5534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FE7881-3183-21C7-5EC1-6253DA5F9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DA8A26-FB93-99DE-84D3-80A3E75C40EB}"/>
              </a:ext>
            </a:extLst>
          </p:cNvPr>
          <p:cNvSpPr>
            <a:spLocks noGrp="1"/>
          </p:cNvSpPr>
          <p:nvPr>
            <p:ph type="dt" sz="half" idx="10"/>
          </p:nvPr>
        </p:nvSpPr>
        <p:spPr/>
        <p:txBody>
          <a:bodyPr/>
          <a:lstStyle/>
          <a:p>
            <a:fld id="{3E700BC1-58CC-4002-B760-6E3E030F2939}" type="datetimeFigureOut">
              <a:rPr lang="en-US" smtClean="0"/>
              <a:t>5/16/2024</a:t>
            </a:fld>
            <a:endParaRPr lang="en-US"/>
          </a:p>
        </p:txBody>
      </p:sp>
      <p:sp>
        <p:nvSpPr>
          <p:cNvPr id="6" name="Footer Placeholder 5">
            <a:extLst>
              <a:ext uri="{FF2B5EF4-FFF2-40B4-BE49-F238E27FC236}">
                <a16:creationId xmlns:a16="http://schemas.microsoft.com/office/drawing/2014/main" id="{EE9128BA-DD05-C190-47C5-C45B4BC0A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9D61F-B577-15F9-416E-3D77B91BE1F4}"/>
              </a:ext>
            </a:extLst>
          </p:cNvPr>
          <p:cNvSpPr>
            <a:spLocks noGrp="1"/>
          </p:cNvSpPr>
          <p:nvPr>
            <p:ph type="sldNum" sz="quarter" idx="12"/>
          </p:nvPr>
        </p:nvSpPr>
        <p:spPr/>
        <p:txBody>
          <a:bodyPr/>
          <a:lstStyle/>
          <a:p>
            <a:fld id="{9AD44F2A-C4E1-4AAB-8CFB-E784AE507B72}" type="slidenum">
              <a:rPr lang="en-US" smtClean="0"/>
              <a:t>‹#›</a:t>
            </a:fld>
            <a:endParaRPr lang="en-US"/>
          </a:p>
        </p:txBody>
      </p:sp>
    </p:spTree>
    <p:extLst>
      <p:ext uri="{BB962C8B-B14F-4D97-AF65-F5344CB8AC3E}">
        <p14:creationId xmlns:p14="http://schemas.microsoft.com/office/powerpoint/2010/main" val="3113495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BB11-9B68-BB7D-C2BF-CB9821A16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56E59B-F9F8-B69E-7752-C18B174883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01D73A-591E-8F96-71F1-A0016D184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058346-3454-6FF6-FE5D-51B6B5D91AA4}"/>
              </a:ext>
            </a:extLst>
          </p:cNvPr>
          <p:cNvSpPr>
            <a:spLocks noGrp="1"/>
          </p:cNvSpPr>
          <p:nvPr>
            <p:ph type="dt" sz="half" idx="10"/>
          </p:nvPr>
        </p:nvSpPr>
        <p:spPr/>
        <p:txBody>
          <a:bodyPr/>
          <a:lstStyle/>
          <a:p>
            <a:fld id="{3E700BC1-58CC-4002-B760-6E3E030F2939}" type="datetimeFigureOut">
              <a:rPr lang="en-US" smtClean="0"/>
              <a:t>5/16/2024</a:t>
            </a:fld>
            <a:endParaRPr lang="en-US"/>
          </a:p>
        </p:txBody>
      </p:sp>
      <p:sp>
        <p:nvSpPr>
          <p:cNvPr id="6" name="Footer Placeholder 5">
            <a:extLst>
              <a:ext uri="{FF2B5EF4-FFF2-40B4-BE49-F238E27FC236}">
                <a16:creationId xmlns:a16="http://schemas.microsoft.com/office/drawing/2014/main" id="{DCF0144D-D822-3A5D-AFE4-421791421B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AE13D-6BB6-CF55-CE0F-0ABD885A4883}"/>
              </a:ext>
            </a:extLst>
          </p:cNvPr>
          <p:cNvSpPr>
            <a:spLocks noGrp="1"/>
          </p:cNvSpPr>
          <p:nvPr>
            <p:ph type="sldNum" sz="quarter" idx="12"/>
          </p:nvPr>
        </p:nvSpPr>
        <p:spPr/>
        <p:txBody>
          <a:bodyPr/>
          <a:lstStyle/>
          <a:p>
            <a:fld id="{9AD44F2A-C4E1-4AAB-8CFB-E784AE507B72}" type="slidenum">
              <a:rPr lang="en-US" smtClean="0"/>
              <a:t>‹#›</a:t>
            </a:fld>
            <a:endParaRPr lang="en-US"/>
          </a:p>
        </p:txBody>
      </p:sp>
    </p:spTree>
    <p:extLst>
      <p:ext uri="{BB962C8B-B14F-4D97-AF65-F5344CB8AC3E}">
        <p14:creationId xmlns:p14="http://schemas.microsoft.com/office/powerpoint/2010/main" val="146458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8779D-BAA9-F88C-6866-75CFE1CB2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B54093-7A8D-2795-7E18-37B6E6FDEF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8DFDD-1038-BD82-8DB4-5F6E21868C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00BC1-58CC-4002-B760-6E3E030F2939}" type="datetimeFigureOut">
              <a:rPr lang="en-US" smtClean="0"/>
              <a:t>5/16/2024</a:t>
            </a:fld>
            <a:endParaRPr lang="en-US"/>
          </a:p>
        </p:txBody>
      </p:sp>
      <p:sp>
        <p:nvSpPr>
          <p:cNvPr id="5" name="Footer Placeholder 4">
            <a:extLst>
              <a:ext uri="{FF2B5EF4-FFF2-40B4-BE49-F238E27FC236}">
                <a16:creationId xmlns:a16="http://schemas.microsoft.com/office/drawing/2014/main" id="{F3D0895F-6009-6FB3-1B41-09E7EC5D9D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1525BA-F0F9-3194-FFB1-07EB96AA74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44F2A-C4E1-4AAB-8CFB-E784AE507B72}" type="slidenum">
              <a:rPr lang="en-US" smtClean="0"/>
              <a:t>‹#›</a:t>
            </a:fld>
            <a:endParaRPr lang="en-US"/>
          </a:p>
        </p:txBody>
      </p:sp>
    </p:spTree>
    <p:extLst>
      <p:ext uri="{BB962C8B-B14F-4D97-AF65-F5344CB8AC3E}">
        <p14:creationId xmlns:p14="http://schemas.microsoft.com/office/powerpoint/2010/main" val="244858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6A90-7D15-C8A3-0451-EF7EC71161B8}"/>
              </a:ext>
            </a:extLst>
          </p:cNvPr>
          <p:cNvSpPr>
            <a:spLocks noGrp="1"/>
          </p:cNvSpPr>
          <p:nvPr>
            <p:ph type="ctrTitle"/>
          </p:nvPr>
        </p:nvSpPr>
        <p:spPr/>
        <p:txBody>
          <a:bodyPr>
            <a:normAutofit/>
          </a:bodyPr>
          <a:lstStyle/>
          <a:p>
            <a:r>
              <a:rPr lang="en-US" sz="5400" dirty="0">
                <a:latin typeface="Arial Black" panose="020B0A04020102020204" pitchFamily="34" charset="0"/>
              </a:rPr>
              <a:t> GROUP BY &amp; HAVING </a:t>
            </a:r>
            <a:br>
              <a:rPr lang="en-US" sz="5400" dirty="0">
                <a:latin typeface="Arial Black" panose="020B0A04020102020204" pitchFamily="34" charset="0"/>
              </a:rPr>
            </a:br>
            <a:r>
              <a:rPr lang="en-US" sz="5400" dirty="0">
                <a:latin typeface="Arial Black" panose="020B0A04020102020204" pitchFamily="34" charset="0"/>
              </a:rPr>
              <a:t>                    </a:t>
            </a:r>
            <a:r>
              <a:rPr lang="en-US" sz="1800" dirty="0">
                <a:latin typeface="Arial Black" panose="020B0A04020102020204" pitchFamily="34" charset="0"/>
              </a:rPr>
              <a:t>-KHUSHAL DONGA</a:t>
            </a:r>
            <a:endParaRPr lang="en-US" sz="5400" dirty="0">
              <a:latin typeface="Arial Black" panose="020B0A04020102020204" pitchFamily="34" charset="0"/>
            </a:endParaRPr>
          </a:p>
        </p:txBody>
      </p:sp>
    </p:spTree>
    <p:extLst>
      <p:ext uri="{BB962C8B-B14F-4D97-AF65-F5344CB8AC3E}">
        <p14:creationId xmlns:p14="http://schemas.microsoft.com/office/powerpoint/2010/main" val="2728493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62C5-0955-21E5-4BB2-CFB2F59BEDBB}"/>
              </a:ext>
            </a:extLst>
          </p:cNvPr>
          <p:cNvSpPr>
            <a:spLocks noGrp="1"/>
          </p:cNvSpPr>
          <p:nvPr>
            <p:ph type="title"/>
          </p:nvPr>
        </p:nvSpPr>
        <p:spPr/>
        <p:txBody>
          <a:bodyPr/>
          <a:lstStyle/>
          <a:p>
            <a:r>
              <a:rPr lang="en-US" dirty="0"/>
              <a:t>GROUP BY </a:t>
            </a:r>
          </a:p>
        </p:txBody>
      </p:sp>
      <p:sp>
        <p:nvSpPr>
          <p:cNvPr id="3" name="Content Placeholder 2">
            <a:extLst>
              <a:ext uri="{FF2B5EF4-FFF2-40B4-BE49-F238E27FC236}">
                <a16:creationId xmlns:a16="http://schemas.microsoft.com/office/drawing/2014/main" id="{D681267D-00B0-34E7-9EE5-B848DCFA97D7}"/>
              </a:ext>
            </a:extLst>
          </p:cNvPr>
          <p:cNvSpPr>
            <a:spLocks noGrp="1"/>
          </p:cNvSpPr>
          <p:nvPr>
            <p:ph idx="1"/>
          </p:nvPr>
        </p:nvSpPr>
        <p:spPr/>
        <p:txBody>
          <a:bodyPr/>
          <a:lstStyle/>
          <a:p>
            <a:r>
              <a:rPr lang="en-US" dirty="0">
                <a:latin typeface="+mj-lt"/>
              </a:rPr>
              <a:t>The "GROUP BY" clause in SQL is used to group rows in a query result set based on the values in one or more columns. The purpose of grouping is to aggregate the data and produce a summary of the information in the result set. This can involve calculating aggregates such as SUM, AVG, MIN, MAX, etc. for each group.</a:t>
            </a:r>
          </a:p>
          <a:p>
            <a:endParaRPr lang="en-US" dirty="0">
              <a:latin typeface="+mj-lt"/>
            </a:endParaRPr>
          </a:p>
        </p:txBody>
      </p:sp>
    </p:spTree>
    <p:extLst>
      <p:ext uri="{BB962C8B-B14F-4D97-AF65-F5344CB8AC3E}">
        <p14:creationId xmlns:p14="http://schemas.microsoft.com/office/powerpoint/2010/main" val="1953371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1788-2BA4-7C39-BDDF-322F6D842D9A}"/>
              </a:ext>
            </a:extLst>
          </p:cNvPr>
          <p:cNvSpPr>
            <a:spLocks noGrp="1"/>
          </p:cNvSpPr>
          <p:nvPr>
            <p:ph type="title"/>
          </p:nvPr>
        </p:nvSpPr>
        <p:spPr/>
        <p:txBody>
          <a:bodyPr/>
          <a:lstStyle/>
          <a:p>
            <a:r>
              <a:rPr lang="en-US" dirty="0"/>
              <a:t>Having </a:t>
            </a:r>
          </a:p>
        </p:txBody>
      </p:sp>
      <p:sp>
        <p:nvSpPr>
          <p:cNvPr id="3" name="Content Placeholder 2">
            <a:extLst>
              <a:ext uri="{FF2B5EF4-FFF2-40B4-BE49-F238E27FC236}">
                <a16:creationId xmlns:a16="http://schemas.microsoft.com/office/drawing/2014/main" id="{22DF29BC-D418-6001-7A22-41D9C6A8AD85}"/>
              </a:ext>
            </a:extLst>
          </p:cNvPr>
          <p:cNvSpPr>
            <a:spLocks noGrp="1"/>
          </p:cNvSpPr>
          <p:nvPr>
            <p:ph idx="1"/>
          </p:nvPr>
        </p:nvSpPr>
        <p:spPr/>
        <p:txBody>
          <a:bodyPr>
            <a:normAutofit fontScale="85000" lnSpcReduction="20000"/>
          </a:bodyPr>
          <a:lstStyle/>
          <a:p>
            <a:r>
              <a:rPr lang="en-US" dirty="0">
                <a:latin typeface="+mj-lt"/>
              </a:rPr>
              <a:t>In SQL, the HAVING clause is like a bouncer at a club. It decides who gets past based on certain criteria. It's used in combination with the GROUP BY clause to filter the results of aggregated data.</a:t>
            </a:r>
          </a:p>
          <a:p>
            <a:r>
              <a:rPr lang="en-US" dirty="0">
                <a:latin typeface="+mj-lt"/>
              </a:rPr>
              <a:t>Having clause is just like where clause with only difference being that where clause is used with our original data in a tables column whereas having clause is used with aggregate data of a column in our table. It is mostly used with GROUP BY clauses to present the restriction on our result and show only those results for which our given condition stands true.</a:t>
            </a:r>
          </a:p>
          <a:p>
            <a:r>
              <a:rPr lang="en-US" dirty="0">
                <a:latin typeface="+mj-lt"/>
              </a:rPr>
              <a:t>For example, you might have a table of sales data and you use group by to group sales by each salesperson. Now, if you want to find who made more than 100 sales, you'd use a HAVING clause.</a:t>
            </a:r>
          </a:p>
          <a:p>
            <a:r>
              <a:rPr lang="en-US" dirty="0">
                <a:latin typeface="+mj-lt"/>
              </a:rPr>
              <a:t>The having clause only works with aggregate functions like sum, count, avg, max, or min. It's an important tool in your SQL toolkit, allowing you to narrow down your results even further.</a:t>
            </a:r>
          </a:p>
        </p:txBody>
      </p:sp>
    </p:spTree>
    <p:extLst>
      <p:ext uri="{BB962C8B-B14F-4D97-AF65-F5344CB8AC3E}">
        <p14:creationId xmlns:p14="http://schemas.microsoft.com/office/powerpoint/2010/main" val="4005406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273</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Black</vt:lpstr>
      <vt:lpstr>Calibri</vt:lpstr>
      <vt:lpstr>Calibri Light</vt:lpstr>
      <vt:lpstr>Office Theme</vt:lpstr>
      <vt:lpstr> GROUP BY &amp; HAVING                      -KHUSHAL DONGA</vt:lpstr>
      <vt:lpstr>GROUP BY </vt:lpstr>
      <vt:lpstr>Having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Khushal Donga</dc:creator>
  <cp:lastModifiedBy>Khushal Donga</cp:lastModifiedBy>
  <cp:revision>2</cp:revision>
  <dcterms:created xsi:type="dcterms:W3CDTF">2024-05-15T05:11:43Z</dcterms:created>
  <dcterms:modified xsi:type="dcterms:W3CDTF">2024-05-16T06:22:24Z</dcterms:modified>
</cp:coreProperties>
</file>