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7559675" cy="106918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2AsDacYI/F03oXbAFAMavJlyn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aa13c3609_0_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6aa13c3609_0_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a692c1e48_0_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6a692c1e48_0_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a854a2c6a_0_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6a854a2c6a_0_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a854a2c6a_0_2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6a854a2c6a_0_2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8" name="Shape 28"/>
        <p:cNvGrpSpPr/>
        <p:nvPr/>
      </p:nvGrpSpPr>
      <p:grpSpPr>
        <a:xfrm>
          <a:off x="0" y="0"/>
          <a:ext cx="0" cy="0"/>
          <a:chOff x="0" y="0"/>
          <a:chExt cx="0" cy="0"/>
        </a:xfrm>
      </p:grpSpPr>
      <p:sp>
        <p:nvSpPr>
          <p:cNvPr id="29" name="Google Shape;29;p14"/>
          <p:cNvSpPr txBox="1"/>
          <p:nvPr>
            <p:ph idx="11" type="ftr"/>
          </p:nvPr>
        </p:nvSpPr>
        <p:spPr>
          <a:xfrm rot="5400000">
            <a:off x="8952480" y="3227760"/>
            <a:ext cx="3859200" cy="304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0352520" y="295560"/>
            <a:ext cx="837360" cy="76680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1pPr>
            <a:lvl2pPr indent="0" lvl="1"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2pPr>
            <a:lvl3pPr indent="0" lvl="2"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3pPr>
            <a:lvl4pPr indent="0" lvl="3"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4pPr>
            <a:lvl5pPr indent="0" lvl="4"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5pPr>
            <a:lvl6pPr indent="0" lvl="5"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6pPr>
            <a:lvl7pPr indent="0" lvl="6"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7pPr>
            <a:lvl8pPr indent="0" lvl="7"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8pPr>
            <a:lvl9pPr indent="0" lvl="8"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1" name="Google Shape;31;p14"/>
          <p:cNvSpPr txBox="1"/>
          <p:nvPr>
            <p:ph idx="10" type="dt"/>
          </p:nvPr>
        </p:nvSpPr>
        <p:spPr>
          <a:xfrm rot="5400000">
            <a:off x="10159560" y="1792080"/>
            <a:ext cx="990000" cy="304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5" name="Shape 85"/>
        <p:cNvGrpSpPr/>
        <p:nvPr/>
      </p:nvGrpSpPr>
      <p:grpSpPr>
        <a:xfrm>
          <a:off x="0" y="0"/>
          <a:ext cx="0" cy="0"/>
          <a:chOff x="0" y="0"/>
          <a:chExt cx="0" cy="0"/>
        </a:xfrm>
      </p:grpSpPr>
      <p:sp>
        <p:nvSpPr>
          <p:cNvPr id="86" name="Google Shape;86;p23"/>
          <p:cNvSpPr txBox="1"/>
          <p:nvPr>
            <p:ph type="title"/>
          </p:nvPr>
        </p:nvSpPr>
        <p:spPr>
          <a:xfrm>
            <a:off x="1154880" y="2099880"/>
            <a:ext cx="8825040" cy="2676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3"/>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3"/>
          <p:cNvSpPr txBox="1"/>
          <p:nvPr>
            <p:ph idx="11" type="ftr"/>
          </p:nvPr>
        </p:nvSpPr>
        <p:spPr>
          <a:xfrm rot="5400000">
            <a:off x="8952480" y="3227760"/>
            <a:ext cx="3859200" cy="304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10352520" y="295560"/>
            <a:ext cx="837360" cy="76680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1pPr>
            <a:lvl2pPr indent="0" lvl="1"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2pPr>
            <a:lvl3pPr indent="0" lvl="2"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3pPr>
            <a:lvl4pPr indent="0" lvl="3"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4pPr>
            <a:lvl5pPr indent="0" lvl="4"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5pPr>
            <a:lvl6pPr indent="0" lvl="5"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6pPr>
            <a:lvl7pPr indent="0" lvl="6"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7pPr>
            <a:lvl8pPr indent="0" lvl="7"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8pPr>
            <a:lvl9pPr indent="0" lvl="8"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91" name="Google Shape;91;p23"/>
          <p:cNvSpPr txBox="1"/>
          <p:nvPr>
            <p:ph idx="10" type="dt"/>
          </p:nvPr>
        </p:nvSpPr>
        <p:spPr>
          <a:xfrm rot="5400000">
            <a:off x="10159560" y="1792080"/>
            <a:ext cx="990000" cy="304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2" name="Shape 92"/>
        <p:cNvGrpSpPr/>
        <p:nvPr/>
      </p:nvGrpSpPr>
      <p:grpSpPr>
        <a:xfrm>
          <a:off x="0" y="0"/>
          <a:ext cx="0" cy="0"/>
          <a:chOff x="0" y="0"/>
          <a:chExt cx="0" cy="0"/>
        </a:xfrm>
      </p:grpSpPr>
      <p:sp>
        <p:nvSpPr>
          <p:cNvPr id="93" name="Google Shape;93;p24"/>
          <p:cNvSpPr txBox="1"/>
          <p:nvPr>
            <p:ph type="title"/>
          </p:nvPr>
        </p:nvSpPr>
        <p:spPr>
          <a:xfrm>
            <a:off x="1154880" y="2099880"/>
            <a:ext cx="8825040" cy="2676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4"/>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4"/>
          <p:cNvSpPr txBox="1"/>
          <p:nvPr>
            <p:ph idx="11" type="ftr"/>
          </p:nvPr>
        </p:nvSpPr>
        <p:spPr>
          <a:xfrm rot="5400000">
            <a:off x="8952480" y="3227760"/>
            <a:ext cx="3859200" cy="304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2" type="sldNum"/>
          </p:nvPr>
        </p:nvSpPr>
        <p:spPr>
          <a:xfrm>
            <a:off x="10352520" y="295560"/>
            <a:ext cx="837360" cy="76680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1pPr>
            <a:lvl2pPr indent="0" lvl="1"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2pPr>
            <a:lvl3pPr indent="0" lvl="2"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3pPr>
            <a:lvl4pPr indent="0" lvl="3"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4pPr>
            <a:lvl5pPr indent="0" lvl="4"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5pPr>
            <a:lvl6pPr indent="0" lvl="5"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6pPr>
            <a:lvl7pPr indent="0" lvl="6"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7pPr>
            <a:lvl8pPr indent="0" lvl="7"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8pPr>
            <a:lvl9pPr indent="0" lvl="8"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00" name="Google Shape;100;p24"/>
          <p:cNvSpPr txBox="1"/>
          <p:nvPr>
            <p:ph idx="10" type="dt"/>
          </p:nvPr>
        </p:nvSpPr>
        <p:spPr>
          <a:xfrm rot="5400000">
            <a:off x="10159560" y="1792080"/>
            <a:ext cx="990000" cy="304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1" name="Shape 101"/>
        <p:cNvGrpSpPr/>
        <p:nvPr/>
      </p:nvGrpSpPr>
      <p:grpSpPr>
        <a:xfrm>
          <a:off x="0" y="0"/>
          <a:ext cx="0" cy="0"/>
          <a:chOff x="0" y="0"/>
          <a:chExt cx="0" cy="0"/>
        </a:xfrm>
      </p:grpSpPr>
      <p:sp>
        <p:nvSpPr>
          <p:cNvPr id="102" name="Google Shape;102;p25"/>
          <p:cNvSpPr txBox="1"/>
          <p:nvPr>
            <p:ph type="title"/>
          </p:nvPr>
        </p:nvSpPr>
        <p:spPr>
          <a:xfrm>
            <a:off x="1154880" y="2099880"/>
            <a:ext cx="8825040" cy="2676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5"/>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5"/>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5"/>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5"/>
          <p:cNvSpPr txBox="1"/>
          <p:nvPr>
            <p:ph idx="11" type="ftr"/>
          </p:nvPr>
        </p:nvSpPr>
        <p:spPr>
          <a:xfrm rot="5400000">
            <a:off x="8952480" y="3227760"/>
            <a:ext cx="3859200" cy="304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2" type="sldNum"/>
          </p:nvPr>
        </p:nvSpPr>
        <p:spPr>
          <a:xfrm>
            <a:off x="10352520" y="295560"/>
            <a:ext cx="837360" cy="76680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1pPr>
            <a:lvl2pPr indent="0" lvl="1"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2pPr>
            <a:lvl3pPr indent="0" lvl="2"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3pPr>
            <a:lvl4pPr indent="0" lvl="3"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4pPr>
            <a:lvl5pPr indent="0" lvl="4"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5pPr>
            <a:lvl6pPr indent="0" lvl="5"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6pPr>
            <a:lvl7pPr indent="0" lvl="6"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7pPr>
            <a:lvl8pPr indent="0" lvl="7"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8pPr>
            <a:lvl9pPr indent="0" lvl="8"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11" name="Google Shape;111;p25"/>
          <p:cNvSpPr txBox="1"/>
          <p:nvPr>
            <p:ph idx="10" type="dt"/>
          </p:nvPr>
        </p:nvSpPr>
        <p:spPr>
          <a:xfrm rot="5400000">
            <a:off x="10159560" y="1792080"/>
            <a:ext cx="990000" cy="304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2" name="Shape 32"/>
        <p:cNvGrpSpPr/>
        <p:nvPr/>
      </p:nvGrpSpPr>
      <p:grpSpPr>
        <a:xfrm>
          <a:off x="0" y="0"/>
          <a:ext cx="0" cy="0"/>
          <a:chOff x="0" y="0"/>
          <a:chExt cx="0" cy="0"/>
        </a:xfrm>
      </p:grpSpPr>
      <p:sp>
        <p:nvSpPr>
          <p:cNvPr id="33" name="Google Shape;33;p15"/>
          <p:cNvSpPr txBox="1"/>
          <p:nvPr>
            <p:ph type="title"/>
          </p:nvPr>
        </p:nvSpPr>
        <p:spPr>
          <a:xfrm>
            <a:off x="1154880" y="2099880"/>
            <a:ext cx="8825040" cy="2676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1" type="ftr"/>
          </p:nvPr>
        </p:nvSpPr>
        <p:spPr>
          <a:xfrm rot="5400000">
            <a:off x="8952480" y="3227760"/>
            <a:ext cx="3859200" cy="304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10352520" y="295560"/>
            <a:ext cx="837360" cy="76680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1pPr>
            <a:lvl2pPr indent="0" lvl="1"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2pPr>
            <a:lvl3pPr indent="0" lvl="2"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3pPr>
            <a:lvl4pPr indent="0" lvl="3"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4pPr>
            <a:lvl5pPr indent="0" lvl="4"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5pPr>
            <a:lvl6pPr indent="0" lvl="5"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6pPr>
            <a:lvl7pPr indent="0" lvl="6"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7pPr>
            <a:lvl8pPr indent="0" lvl="7"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8pPr>
            <a:lvl9pPr indent="0" lvl="8"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7" name="Google Shape;37;p15"/>
          <p:cNvSpPr txBox="1"/>
          <p:nvPr>
            <p:ph idx="10" type="dt"/>
          </p:nvPr>
        </p:nvSpPr>
        <p:spPr>
          <a:xfrm rot="5400000">
            <a:off x="10159560" y="1792080"/>
            <a:ext cx="990000" cy="304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8" name="Shape 38"/>
        <p:cNvGrpSpPr/>
        <p:nvPr/>
      </p:nvGrpSpPr>
      <p:grpSpPr>
        <a:xfrm>
          <a:off x="0" y="0"/>
          <a:ext cx="0" cy="0"/>
          <a:chOff x="0" y="0"/>
          <a:chExt cx="0" cy="0"/>
        </a:xfrm>
      </p:grpSpPr>
      <p:sp>
        <p:nvSpPr>
          <p:cNvPr id="39" name="Google Shape;39;p16"/>
          <p:cNvSpPr txBox="1"/>
          <p:nvPr>
            <p:ph type="title"/>
          </p:nvPr>
        </p:nvSpPr>
        <p:spPr>
          <a:xfrm>
            <a:off x="1154880" y="2099880"/>
            <a:ext cx="8825040" cy="2676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6"/>
          <p:cNvSpPr txBox="1"/>
          <p:nvPr>
            <p:ph idx="11" type="ftr"/>
          </p:nvPr>
        </p:nvSpPr>
        <p:spPr>
          <a:xfrm rot="5400000">
            <a:off x="8952480" y="3227760"/>
            <a:ext cx="3859200" cy="304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10352520" y="295560"/>
            <a:ext cx="837360" cy="76680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1pPr>
            <a:lvl2pPr indent="0" lvl="1"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2pPr>
            <a:lvl3pPr indent="0" lvl="2"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3pPr>
            <a:lvl4pPr indent="0" lvl="3"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4pPr>
            <a:lvl5pPr indent="0" lvl="4"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5pPr>
            <a:lvl6pPr indent="0" lvl="5"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6pPr>
            <a:lvl7pPr indent="0" lvl="6"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7pPr>
            <a:lvl8pPr indent="0" lvl="7"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8pPr>
            <a:lvl9pPr indent="0" lvl="8"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3" name="Google Shape;43;p16"/>
          <p:cNvSpPr txBox="1"/>
          <p:nvPr>
            <p:ph idx="10" type="dt"/>
          </p:nvPr>
        </p:nvSpPr>
        <p:spPr>
          <a:xfrm rot="5400000">
            <a:off x="10159560" y="1792080"/>
            <a:ext cx="990000" cy="304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4" name="Shape 44"/>
        <p:cNvGrpSpPr/>
        <p:nvPr/>
      </p:nvGrpSpPr>
      <p:grpSpPr>
        <a:xfrm>
          <a:off x="0" y="0"/>
          <a:ext cx="0" cy="0"/>
          <a:chOff x="0" y="0"/>
          <a:chExt cx="0" cy="0"/>
        </a:xfrm>
      </p:grpSpPr>
      <p:sp>
        <p:nvSpPr>
          <p:cNvPr id="45" name="Google Shape;45;p17"/>
          <p:cNvSpPr txBox="1"/>
          <p:nvPr>
            <p:ph type="title"/>
          </p:nvPr>
        </p:nvSpPr>
        <p:spPr>
          <a:xfrm>
            <a:off x="1154880" y="2099880"/>
            <a:ext cx="8825040" cy="2676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7"/>
          <p:cNvSpPr txBox="1"/>
          <p:nvPr>
            <p:ph idx="11" type="ftr"/>
          </p:nvPr>
        </p:nvSpPr>
        <p:spPr>
          <a:xfrm rot="5400000">
            <a:off x="8952480" y="3227760"/>
            <a:ext cx="3859200" cy="304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10352520" y="295560"/>
            <a:ext cx="837360" cy="76680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1pPr>
            <a:lvl2pPr indent="0" lvl="1"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2pPr>
            <a:lvl3pPr indent="0" lvl="2"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3pPr>
            <a:lvl4pPr indent="0" lvl="3"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4pPr>
            <a:lvl5pPr indent="0" lvl="4"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5pPr>
            <a:lvl6pPr indent="0" lvl="5"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6pPr>
            <a:lvl7pPr indent="0" lvl="6"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7pPr>
            <a:lvl8pPr indent="0" lvl="7"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8pPr>
            <a:lvl9pPr indent="0" lvl="8"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17"/>
          <p:cNvSpPr txBox="1"/>
          <p:nvPr>
            <p:ph idx="10" type="dt"/>
          </p:nvPr>
        </p:nvSpPr>
        <p:spPr>
          <a:xfrm rot="5400000">
            <a:off x="10159560" y="1792080"/>
            <a:ext cx="990000" cy="304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8"/>
          <p:cNvSpPr txBox="1"/>
          <p:nvPr>
            <p:ph type="title"/>
          </p:nvPr>
        </p:nvSpPr>
        <p:spPr>
          <a:xfrm>
            <a:off x="1154880" y="2099880"/>
            <a:ext cx="8825040" cy="2676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rot="5400000">
            <a:off x="8952480" y="3227760"/>
            <a:ext cx="3859200" cy="304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10352520" y="295560"/>
            <a:ext cx="837360" cy="76680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1pPr>
            <a:lvl2pPr indent="0" lvl="1"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2pPr>
            <a:lvl3pPr indent="0" lvl="2"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3pPr>
            <a:lvl4pPr indent="0" lvl="3"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4pPr>
            <a:lvl5pPr indent="0" lvl="4"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5pPr>
            <a:lvl6pPr indent="0" lvl="5"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6pPr>
            <a:lvl7pPr indent="0" lvl="6"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7pPr>
            <a:lvl8pPr indent="0" lvl="7"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8pPr>
            <a:lvl9pPr indent="0" lvl="8"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18"/>
          <p:cNvSpPr txBox="1"/>
          <p:nvPr>
            <p:ph idx="10" type="dt"/>
          </p:nvPr>
        </p:nvSpPr>
        <p:spPr>
          <a:xfrm rot="5400000">
            <a:off x="10159560" y="1792080"/>
            <a:ext cx="990000" cy="304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6" name="Shape 56"/>
        <p:cNvGrpSpPr/>
        <p:nvPr/>
      </p:nvGrpSpPr>
      <p:grpSpPr>
        <a:xfrm>
          <a:off x="0" y="0"/>
          <a:ext cx="0" cy="0"/>
          <a:chOff x="0" y="0"/>
          <a:chExt cx="0" cy="0"/>
        </a:xfrm>
      </p:grpSpPr>
      <p:sp>
        <p:nvSpPr>
          <p:cNvPr id="57" name="Google Shape;57;p19"/>
          <p:cNvSpPr txBox="1"/>
          <p:nvPr>
            <p:ph idx="1" type="subTitle"/>
          </p:nvPr>
        </p:nvSpPr>
        <p:spPr>
          <a:xfrm>
            <a:off x="1154880" y="2099880"/>
            <a:ext cx="8825040" cy="12409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1" type="ftr"/>
          </p:nvPr>
        </p:nvSpPr>
        <p:spPr>
          <a:xfrm rot="5400000">
            <a:off x="8952480" y="3227760"/>
            <a:ext cx="3859200" cy="304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2" type="sldNum"/>
          </p:nvPr>
        </p:nvSpPr>
        <p:spPr>
          <a:xfrm>
            <a:off x="10352520" y="295560"/>
            <a:ext cx="837360" cy="76680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1pPr>
            <a:lvl2pPr indent="0" lvl="1"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2pPr>
            <a:lvl3pPr indent="0" lvl="2"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3pPr>
            <a:lvl4pPr indent="0" lvl="3"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4pPr>
            <a:lvl5pPr indent="0" lvl="4"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5pPr>
            <a:lvl6pPr indent="0" lvl="5"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6pPr>
            <a:lvl7pPr indent="0" lvl="6"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7pPr>
            <a:lvl8pPr indent="0" lvl="7"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8pPr>
            <a:lvl9pPr indent="0" lvl="8"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19"/>
          <p:cNvSpPr txBox="1"/>
          <p:nvPr>
            <p:ph idx="10" type="dt"/>
          </p:nvPr>
        </p:nvSpPr>
        <p:spPr>
          <a:xfrm rot="5400000">
            <a:off x="10159560" y="1792080"/>
            <a:ext cx="990000" cy="304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1" name="Shape 61"/>
        <p:cNvGrpSpPr/>
        <p:nvPr/>
      </p:nvGrpSpPr>
      <p:grpSpPr>
        <a:xfrm>
          <a:off x="0" y="0"/>
          <a:ext cx="0" cy="0"/>
          <a:chOff x="0" y="0"/>
          <a:chExt cx="0" cy="0"/>
        </a:xfrm>
      </p:grpSpPr>
      <p:sp>
        <p:nvSpPr>
          <p:cNvPr id="62" name="Google Shape;62;p20"/>
          <p:cNvSpPr txBox="1"/>
          <p:nvPr>
            <p:ph type="title"/>
          </p:nvPr>
        </p:nvSpPr>
        <p:spPr>
          <a:xfrm>
            <a:off x="1154880" y="2099880"/>
            <a:ext cx="8825040" cy="2676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2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2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20"/>
          <p:cNvSpPr txBox="1"/>
          <p:nvPr>
            <p:ph idx="11" type="ftr"/>
          </p:nvPr>
        </p:nvSpPr>
        <p:spPr>
          <a:xfrm rot="5400000">
            <a:off x="8952480" y="3227760"/>
            <a:ext cx="3859200" cy="304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10352520" y="295560"/>
            <a:ext cx="837360" cy="76680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1pPr>
            <a:lvl2pPr indent="0" lvl="1"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2pPr>
            <a:lvl3pPr indent="0" lvl="2"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3pPr>
            <a:lvl4pPr indent="0" lvl="3"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4pPr>
            <a:lvl5pPr indent="0" lvl="4"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5pPr>
            <a:lvl6pPr indent="0" lvl="5"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6pPr>
            <a:lvl7pPr indent="0" lvl="6"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7pPr>
            <a:lvl8pPr indent="0" lvl="7"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8pPr>
            <a:lvl9pPr indent="0" lvl="8"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68" name="Google Shape;68;p20"/>
          <p:cNvSpPr txBox="1"/>
          <p:nvPr>
            <p:ph idx="10" type="dt"/>
          </p:nvPr>
        </p:nvSpPr>
        <p:spPr>
          <a:xfrm rot="5400000">
            <a:off x="10159560" y="1792080"/>
            <a:ext cx="990000" cy="304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9" name="Shape 69"/>
        <p:cNvGrpSpPr/>
        <p:nvPr/>
      </p:nvGrpSpPr>
      <p:grpSpPr>
        <a:xfrm>
          <a:off x="0" y="0"/>
          <a:ext cx="0" cy="0"/>
          <a:chOff x="0" y="0"/>
          <a:chExt cx="0" cy="0"/>
        </a:xfrm>
      </p:grpSpPr>
      <p:sp>
        <p:nvSpPr>
          <p:cNvPr id="70" name="Google Shape;70;p21"/>
          <p:cNvSpPr txBox="1"/>
          <p:nvPr>
            <p:ph type="title"/>
          </p:nvPr>
        </p:nvSpPr>
        <p:spPr>
          <a:xfrm>
            <a:off x="1154880" y="2099880"/>
            <a:ext cx="8825040" cy="2676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2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21"/>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21"/>
          <p:cNvSpPr txBox="1"/>
          <p:nvPr>
            <p:ph idx="11" type="ftr"/>
          </p:nvPr>
        </p:nvSpPr>
        <p:spPr>
          <a:xfrm rot="5400000">
            <a:off x="8952480" y="3227760"/>
            <a:ext cx="3859200" cy="304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2" type="sldNum"/>
          </p:nvPr>
        </p:nvSpPr>
        <p:spPr>
          <a:xfrm>
            <a:off x="10352520" y="295560"/>
            <a:ext cx="837360" cy="76680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1pPr>
            <a:lvl2pPr indent="0" lvl="1"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2pPr>
            <a:lvl3pPr indent="0" lvl="2"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3pPr>
            <a:lvl4pPr indent="0" lvl="3"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4pPr>
            <a:lvl5pPr indent="0" lvl="4"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5pPr>
            <a:lvl6pPr indent="0" lvl="5"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6pPr>
            <a:lvl7pPr indent="0" lvl="6"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7pPr>
            <a:lvl8pPr indent="0" lvl="7"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8pPr>
            <a:lvl9pPr indent="0" lvl="8"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21"/>
          <p:cNvSpPr txBox="1"/>
          <p:nvPr>
            <p:ph idx="10" type="dt"/>
          </p:nvPr>
        </p:nvSpPr>
        <p:spPr>
          <a:xfrm rot="5400000">
            <a:off x="10159560" y="1792080"/>
            <a:ext cx="990000" cy="304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7" name="Shape 77"/>
        <p:cNvGrpSpPr/>
        <p:nvPr/>
      </p:nvGrpSpPr>
      <p:grpSpPr>
        <a:xfrm>
          <a:off x="0" y="0"/>
          <a:ext cx="0" cy="0"/>
          <a:chOff x="0" y="0"/>
          <a:chExt cx="0" cy="0"/>
        </a:xfrm>
      </p:grpSpPr>
      <p:sp>
        <p:nvSpPr>
          <p:cNvPr id="78" name="Google Shape;78;p22"/>
          <p:cNvSpPr txBox="1"/>
          <p:nvPr>
            <p:ph type="title"/>
          </p:nvPr>
        </p:nvSpPr>
        <p:spPr>
          <a:xfrm>
            <a:off x="1154880" y="2099880"/>
            <a:ext cx="8825040" cy="2676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2"/>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2"/>
          <p:cNvSpPr txBox="1"/>
          <p:nvPr>
            <p:ph idx="11" type="ftr"/>
          </p:nvPr>
        </p:nvSpPr>
        <p:spPr>
          <a:xfrm rot="5400000">
            <a:off x="8952480" y="3227760"/>
            <a:ext cx="3859200" cy="304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10352520" y="295560"/>
            <a:ext cx="837360" cy="76680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1pPr>
            <a:lvl2pPr indent="0" lvl="1"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2pPr>
            <a:lvl3pPr indent="0" lvl="2"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3pPr>
            <a:lvl4pPr indent="0" lvl="3"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4pPr>
            <a:lvl5pPr indent="0" lvl="4"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5pPr>
            <a:lvl6pPr indent="0" lvl="5"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6pPr>
            <a:lvl7pPr indent="0" lvl="6"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7pPr>
            <a:lvl8pPr indent="0" lvl="7"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8pPr>
            <a:lvl9pPr indent="0" lvl="8" marL="0" algn="ctr">
              <a:lnSpc>
                <a:spcPct val="100000"/>
              </a:lnSpc>
              <a:spcBef>
                <a:spcPts val="0"/>
              </a:spcBef>
              <a:buClr>
                <a:schemeClr val="lt1"/>
              </a:buClr>
              <a:buSzPts val="2800"/>
              <a:buFont typeface="Century Gothic"/>
              <a:buNone/>
              <a:defRPr b="0" sz="2800"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84" name="Google Shape;84;p22"/>
          <p:cNvSpPr txBox="1"/>
          <p:nvPr>
            <p:ph idx="10" type="dt"/>
          </p:nvPr>
        </p:nvSpPr>
        <p:spPr>
          <a:xfrm rot="5400000">
            <a:off x="10159560" y="1792080"/>
            <a:ext cx="990000" cy="304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841D"/>
            </a:gs>
            <a:gs pos="23000">
              <a:srgbClr val="E6841D"/>
            </a:gs>
            <a:gs pos="69000">
              <a:srgbClr val="C47016"/>
            </a:gs>
            <a:gs pos="97000">
              <a:srgbClr val="B76814"/>
            </a:gs>
            <a:gs pos="100000">
              <a:srgbClr val="B76814"/>
            </a:gs>
          </a:gsLst>
          <a:path path="circle">
            <a:fillToRect b="50%" l="50%" r="50%" t="50%"/>
          </a:path>
          <a:tileRect/>
        </a:gradFill>
      </p:bgPr>
    </p:bg>
    <p:spTree>
      <p:nvGrpSpPr>
        <p:cNvPr id="5" name="Shape 5"/>
        <p:cNvGrpSpPr/>
        <p:nvPr/>
      </p:nvGrpSpPr>
      <p:grpSpPr>
        <a:xfrm>
          <a:off x="0" y="0"/>
          <a:ext cx="0" cy="0"/>
          <a:chOff x="0" y="0"/>
          <a:chExt cx="0" cy="0"/>
        </a:xfrm>
      </p:grpSpPr>
      <p:grpSp>
        <p:nvGrpSpPr>
          <p:cNvPr id="6" name="Google Shape;6;p13"/>
          <p:cNvGrpSpPr/>
          <p:nvPr/>
        </p:nvGrpSpPr>
        <p:grpSpPr>
          <a:xfrm>
            <a:off x="0" y="0"/>
            <a:ext cx="12191400" cy="6857280"/>
            <a:chOff x="0" y="0"/>
            <a:chExt cx="12191400" cy="6857280"/>
          </a:xfrm>
        </p:grpSpPr>
        <p:sp>
          <p:nvSpPr>
            <p:cNvPr id="7" name="Google Shape;7;p13"/>
            <p:cNvSpPr/>
            <p:nvPr/>
          </p:nvSpPr>
          <p:spPr>
            <a:xfrm>
              <a:off x="0" y="0"/>
              <a:ext cx="12191400" cy="6857280"/>
            </a:xfrm>
            <a:prstGeom prst="rect">
              <a:avLst/>
            </a:prstGeom>
            <a:blipFill rotWithShape="1">
              <a:blip r:embed="rId1">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8" name="Google Shape;8;p13"/>
            <p:cNvSpPr/>
            <p:nvPr/>
          </p:nvSpPr>
          <p:spPr>
            <a:xfrm>
              <a:off x="0" y="2666880"/>
              <a:ext cx="4190400" cy="41904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a:effectLst>
              <a:outerShdw blurRad="38160" rotWithShape="0" dir="5400000" dist="25560">
                <a:srgbClr val="000000">
                  <a:alpha val="44705"/>
                </a:srgbClr>
              </a:outerShdw>
            </a:effectLst>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9" name="Google Shape;9;p13"/>
            <p:cNvSpPr/>
            <p:nvPr/>
          </p:nvSpPr>
          <p:spPr>
            <a:xfrm>
              <a:off x="0" y="2895480"/>
              <a:ext cx="2361600" cy="23616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a:effectLst>
              <a:outerShdw blurRad="38160" rotWithShape="0" dir="5400000" dist="25560">
                <a:srgbClr val="000000">
                  <a:alpha val="44705"/>
                </a:srgbClr>
              </a:outerShdw>
            </a:effectLst>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0" name="Google Shape;10;p13"/>
            <p:cNvSpPr/>
            <p:nvPr/>
          </p:nvSpPr>
          <p:spPr>
            <a:xfrm>
              <a:off x="8609040" y="5867280"/>
              <a:ext cx="990000" cy="9900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a:effectLst>
              <a:outerShdw blurRad="38160" rotWithShape="0" dir="5400000" dist="25560">
                <a:srgbClr val="000000">
                  <a:alpha val="44705"/>
                </a:srgbClr>
              </a:outerShdw>
            </a:effectLst>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1" name="Google Shape;11;p13"/>
            <p:cNvSpPr/>
            <p:nvPr/>
          </p:nvSpPr>
          <p:spPr>
            <a:xfrm>
              <a:off x="8609040" y="1676520"/>
              <a:ext cx="2818800" cy="28188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a:effectLst>
              <a:outerShdw blurRad="38160" rotWithShape="0" dir="5400000" dist="25560">
                <a:srgbClr val="000000">
                  <a:alpha val="44705"/>
                </a:srgbClr>
              </a:outerShdw>
            </a:effectLst>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2" name="Google Shape;12;p13"/>
            <p:cNvSpPr/>
            <p:nvPr/>
          </p:nvSpPr>
          <p:spPr>
            <a:xfrm>
              <a:off x="7999560" y="8640"/>
              <a:ext cx="1599480" cy="159948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a:effectLst>
              <a:outerShdw blurRad="38160" rotWithShape="0" dir="5400000" dist="25560">
                <a:srgbClr val="000000">
                  <a:alpha val="44705"/>
                </a:srgbClr>
              </a:outerShdw>
            </a:effectLst>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3" name="Google Shape;13;p13"/>
            <p:cNvSpPr/>
            <p:nvPr/>
          </p:nvSpPr>
          <p:spPr>
            <a:xfrm rot="-589800">
              <a:off x="8490960" y="1797120"/>
              <a:ext cx="3298680" cy="440280"/>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4" name="Google Shape;14;p13"/>
            <p:cNvSpPr/>
            <p:nvPr/>
          </p:nvSpPr>
          <p:spPr>
            <a:xfrm>
              <a:off x="459360" y="1866240"/>
              <a:ext cx="11277000" cy="453312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5" name="Google Shape;15;p13"/>
            <p:cNvSpPr/>
            <p:nvPr/>
          </p:nvSpPr>
          <p:spPr>
            <a:xfrm>
              <a:off x="0" y="1440"/>
              <a:ext cx="12191400" cy="6855840"/>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sp>
        <p:nvSpPr>
          <p:cNvPr id="16" name="Google Shape;16;p13"/>
          <p:cNvSpPr/>
          <p:nvPr/>
        </p:nvSpPr>
        <p:spPr>
          <a:xfrm>
            <a:off x="10437840" y="0"/>
            <a:ext cx="685080" cy="1142280"/>
          </a:xfrm>
          <a:prstGeom prst="rect">
            <a:avLst/>
          </a:prstGeom>
          <a:solidFill>
            <a:schemeClr val="accent1"/>
          </a:solidFill>
          <a:ln>
            <a:noFill/>
          </a:ln>
          <a:effectLst>
            <a:outerShdw blurRad="38160" rotWithShape="0" dir="5400000" dist="25560">
              <a:srgbClr val="000000">
                <a:alpha val="44705"/>
              </a:srgbClr>
            </a:outerShdw>
          </a:effectLst>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17" name="Google Shape;17;p13"/>
          <p:cNvGrpSpPr/>
          <p:nvPr/>
        </p:nvGrpSpPr>
        <p:grpSpPr>
          <a:xfrm>
            <a:off x="0" y="0"/>
            <a:ext cx="12191400" cy="6857280"/>
            <a:chOff x="0" y="0"/>
            <a:chExt cx="12191400" cy="6857280"/>
          </a:xfrm>
        </p:grpSpPr>
        <p:sp>
          <p:nvSpPr>
            <p:cNvPr id="18" name="Google Shape;18;p13"/>
            <p:cNvSpPr/>
            <p:nvPr/>
          </p:nvSpPr>
          <p:spPr>
            <a:xfrm>
              <a:off x="0" y="0"/>
              <a:ext cx="12191400" cy="6857280"/>
            </a:xfrm>
            <a:prstGeom prst="rect">
              <a:avLst/>
            </a:prstGeom>
            <a:blipFill rotWithShape="1">
              <a:blip r:embed="rId1">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9" name="Google Shape;19;p13"/>
            <p:cNvSpPr/>
            <p:nvPr/>
          </p:nvSpPr>
          <p:spPr>
            <a:xfrm>
              <a:off x="0" y="1440"/>
              <a:ext cx="12191400" cy="6855840"/>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sp>
        <p:nvSpPr>
          <p:cNvPr id="20" name="Google Shape;20;p13"/>
          <p:cNvSpPr/>
          <p:nvPr/>
        </p:nvSpPr>
        <p:spPr>
          <a:xfrm>
            <a:off x="10437840" y="0"/>
            <a:ext cx="685080" cy="1142280"/>
          </a:xfrm>
          <a:prstGeom prst="rect">
            <a:avLst/>
          </a:prstGeom>
          <a:solidFill>
            <a:schemeClr val="accent1"/>
          </a:solidFill>
          <a:ln>
            <a:noFill/>
          </a:ln>
          <a:effectLst>
            <a:outerShdw blurRad="38160" rotWithShape="0" dir="5400000" dist="25560">
              <a:srgbClr val="000000">
                <a:alpha val="44705"/>
              </a:srgbClr>
            </a:outerShdw>
          </a:effectLst>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1" name="Google Shape;21;p13"/>
          <p:cNvSpPr txBox="1"/>
          <p:nvPr>
            <p:ph type="title"/>
          </p:nvPr>
        </p:nvSpPr>
        <p:spPr>
          <a:xfrm>
            <a:off x="1154880" y="2099880"/>
            <a:ext cx="8825040" cy="26769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 name="Google Shape;22;p13"/>
          <p:cNvSpPr txBox="1"/>
          <p:nvPr>
            <p:ph idx="1" type="body"/>
          </p:nvPr>
        </p:nvSpPr>
        <p:spPr>
          <a:xfrm>
            <a:off x="609480" y="1604520"/>
            <a:ext cx="5353920" cy="18964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 name="Google Shape;23;p13"/>
          <p:cNvSpPr txBox="1"/>
          <p:nvPr>
            <p:ph idx="2" type="body"/>
          </p:nvPr>
        </p:nvSpPr>
        <p:spPr>
          <a:xfrm>
            <a:off x="6231960" y="1604520"/>
            <a:ext cx="535392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 name="Google Shape;24;p13"/>
          <p:cNvSpPr txBox="1"/>
          <p:nvPr>
            <p:ph idx="3" type="body"/>
          </p:nvPr>
        </p:nvSpPr>
        <p:spPr>
          <a:xfrm>
            <a:off x="609480" y="3682080"/>
            <a:ext cx="5353920" cy="18964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 name="Google Shape;25;p13"/>
          <p:cNvSpPr txBox="1"/>
          <p:nvPr>
            <p:ph idx="11" type="ftr"/>
          </p:nvPr>
        </p:nvSpPr>
        <p:spPr>
          <a:xfrm rot="5400000">
            <a:off x="8952480" y="3227760"/>
            <a:ext cx="3859200" cy="304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6" name="Google Shape;26;p13"/>
          <p:cNvSpPr txBox="1"/>
          <p:nvPr>
            <p:ph idx="12" type="sldNum"/>
          </p:nvPr>
        </p:nvSpPr>
        <p:spPr>
          <a:xfrm>
            <a:off x="10352520" y="295560"/>
            <a:ext cx="837360" cy="7668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27" name="Google Shape;27;p13"/>
          <p:cNvSpPr txBox="1"/>
          <p:nvPr>
            <p:ph idx="10" type="dt"/>
          </p:nvPr>
        </p:nvSpPr>
        <p:spPr>
          <a:xfrm rot="5400000">
            <a:off x="10159560" y="1792080"/>
            <a:ext cx="990000" cy="304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841D"/>
            </a:gs>
            <a:gs pos="23000">
              <a:srgbClr val="E6841D"/>
            </a:gs>
            <a:gs pos="69000">
              <a:srgbClr val="C47016"/>
            </a:gs>
            <a:gs pos="97000">
              <a:srgbClr val="B76814"/>
            </a:gs>
            <a:gs pos="100000">
              <a:srgbClr val="B76814"/>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1"/>
          <p:cNvSpPr/>
          <p:nvPr/>
        </p:nvSpPr>
        <p:spPr>
          <a:xfrm>
            <a:off x="1577160" y="1827000"/>
            <a:ext cx="9537840" cy="2536200"/>
          </a:xfrm>
          <a:prstGeom prst="rect">
            <a:avLst/>
          </a:prstGeom>
          <a:noFill/>
          <a:ln>
            <a:noFill/>
          </a:ln>
        </p:spPr>
        <p:txBody>
          <a:bodyPr anchorCtr="0" anchor="b" bIns="45000" lIns="90000" spcFirstLastPara="1" rIns="90000" wrap="square" tIns="45000">
            <a:normAutofit/>
          </a:bodyPr>
          <a:lstStyle/>
          <a:p>
            <a:pPr indent="0" lvl="0" marL="0" marR="0" rtl="0" algn="ctr">
              <a:lnSpc>
                <a:spcPct val="100000"/>
              </a:lnSpc>
              <a:spcBef>
                <a:spcPts val="0"/>
              </a:spcBef>
              <a:spcAft>
                <a:spcPts val="0"/>
              </a:spcAft>
              <a:buNone/>
            </a:pPr>
            <a:r>
              <a:rPr lang="en-US" sz="7200">
                <a:solidFill>
                  <a:schemeClr val="lt1"/>
                </a:solidFill>
              </a:rPr>
              <a:t>ANALYZING GOLD PRICE TRENDS</a:t>
            </a:r>
            <a:endParaRPr b="0" i="0" sz="7200" u="none" cap="none" strike="noStrike">
              <a:solidFill>
                <a:srgbClr val="000000"/>
              </a:solidFill>
              <a:latin typeface="Arial"/>
              <a:ea typeface="Arial"/>
              <a:cs typeface="Arial"/>
              <a:sym typeface="Arial"/>
            </a:endParaRPr>
          </a:p>
        </p:txBody>
      </p:sp>
      <p:sp>
        <p:nvSpPr>
          <p:cNvPr id="117" name="Google Shape;117;p1"/>
          <p:cNvSpPr txBox="1"/>
          <p:nvPr>
            <p:ph idx="4294967295" type="subTitle"/>
          </p:nvPr>
        </p:nvSpPr>
        <p:spPr>
          <a:xfrm>
            <a:off x="7750440" y="4613400"/>
            <a:ext cx="4150080" cy="6627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F2F2F2"/>
                </a:solidFill>
                <a:latin typeface="Century Gothic"/>
                <a:ea typeface="Century Gothic"/>
                <a:cs typeface="Century Gothic"/>
                <a:sym typeface="Century Gothic"/>
              </a:rPr>
              <a:t>KHUSHAL GOGIA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lang="en-US">
                <a:solidFill>
                  <a:srgbClr val="F2F2F2"/>
                </a:solidFill>
                <a:latin typeface="Century Gothic"/>
                <a:ea typeface="Century Gothic"/>
                <a:cs typeface="Century Gothic"/>
                <a:sym typeface="Century Gothic"/>
              </a:rPr>
              <a:t>02</a:t>
            </a:r>
            <a:r>
              <a:rPr b="0" i="0" lang="en-US" sz="1800" u="none" cap="none" strike="noStrike">
                <a:solidFill>
                  <a:srgbClr val="F2F2F2"/>
                </a:solidFill>
                <a:latin typeface="Century Gothic"/>
                <a:ea typeface="Century Gothic"/>
                <a:cs typeface="Century Gothic"/>
                <a:sym typeface="Century Gothic"/>
              </a:rPr>
              <a:t>/0</a:t>
            </a:r>
            <a:r>
              <a:rPr lang="en-US">
                <a:solidFill>
                  <a:srgbClr val="F2F2F2"/>
                </a:solidFill>
                <a:latin typeface="Century Gothic"/>
                <a:ea typeface="Century Gothic"/>
                <a:cs typeface="Century Gothic"/>
                <a:sym typeface="Century Gothic"/>
              </a:rPr>
              <a:t>3</a:t>
            </a:r>
            <a:r>
              <a:rPr b="0" i="0" lang="en-US" sz="1800" u="none" cap="none" strike="noStrike">
                <a:solidFill>
                  <a:srgbClr val="F2F2F2"/>
                </a:solidFill>
                <a:latin typeface="Century Gothic"/>
                <a:ea typeface="Century Gothic"/>
                <a:cs typeface="Century Gothic"/>
                <a:sym typeface="Century Gothic"/>
              </a:rPr>
              <a:t>/2024</a:t>
            </a:r>
            <a:endParaRPr b="0" i="0" sz="1800" u="none" cap="none" strike="noStrike">
              <a:solidFill>
                <a:srgbClr val="000000"/>
              </a:solidFill>
              <a:latin typeface="Arial"/>
              <a:ea typeface="Arial"/>
              <a:cs typeface="Arial"/>
              <a:sym typeface="Arial"/>
            </a:endParaRPr>
          </a:p>
        </p:txBody>
      </p:sp>
      <p:pic>
        <p:nvPicPr>
          <p:cNvPr id="118" name="Google Shape;118;p1"/>
          <p:cNvPicPr preferRelativeResize="0"/>
          <p:nvPr/>
        </p:nvPicPr>
        <p:blipFill rotWithShape="1">
          <a:blip r:embed="rId3">
            <a:alphaModFix/>
          </a:blip>
          <a:srcRect b="0" l="0" r="0" t="0"/>
          <a:stretch/>
        </p:blipFill>
        <p:spPr>
          <a:xfrm>
            <a:off x="5486400" y="685800"/>
            <a:ext cx="1295280" cy="12952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841D"/>
            </a:gs>
            <a:gs pos="23000">
              <a:srgbClr val="E6841D"/>
            </a:gs>
            <a:gs pos="69000">
              <a:srgbClr val="C47016"/>
            </a:gs>
            <a:gs pos="97000">
              <a:srgbClr val="B76814"/>
            </a:gs>
            <a:gs pos="100000">
              <a:srgbClr val="B76814"/>
            </a:gs>
          </a:gsLst>
          <a:path path="circle">
            <a:fillToRect b="50%" l="50%" r="50%" t="50%"/>
          </a:path>
          <a:tileRect/>
        </a:gradFill>
      </p:bgPr>
    </p:bg>
    <p:spTree>
      <p:nvGrpSpPr>
        <p:cNvPr id="179" name="Shape 179"/>
        <p:cNvGrpSpPr/>
        <p:nvPr/>
      </p:nvGrpSpPr>
      <p:grpSpPr>
        <a:xfrm>
          <a:off x="0" y="0"/>
          <a:ext cx="0" cy="0"/>
          <a:chOff x="0" y="0"/>
          <a:chExt cx="0" cy="0"/>
        </a:xfrm>
      </p:grpSpPr>
      <p:sp>
        <p:nvSpPr>
          <p:cNvPr id="180" name="Google Shape;180;p9"/>
          <p:cNvSpPr txBox="1"/>
          <p:nvPr>
            <p:ph idx="4294967295" type="title"/>
          </p:nvPr>
        </p:nvSpPr>
        <p:spPr>
          <a:xfrm>
            <a:off x="1225440" y="1044720"/>
            <a:ext cx="8825040" cy="102096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6000"/>
              <a:buFont typeface="Century Gothic"/>
              <a:buNone/>
            </a:pPr>
            <a:r>
              <a:rPr b="1" i="0" lang="en-US" sz="6000" u="none" cap="none" strike="noStrike">
                <a:solidFill>
                  <a:schemeClr val="lt2"/>
                </a:solidFill>
                <a:latin typeface="Century Gothic"/>
                <a:ea typeface="Century Gothic"/>
                <a:cs typeface="Century Gothic"/>
                <a:sym typeface="Century Gothic"/>
              </a:rPr>
              <a:t>MODEL TRAINING</a:t>
            </a:r>
            <a:endParaRPr b="0" i="0" sz="6000" u="none" cap="none" strike="noStrike">
              <a:solidFill>
                <a:srgbClr val="000000"/>
              </a:solidFill>
              <a:latin typeface="Arial"/>
              <a:ea typeface="Arial"/>
              <a:cs typeface="Arial"/>
              <a:sym typeface="Arial"/>
            </a:endParaRPr>
          </a:p>
        </p:txBody>
      </p:sp>
      <p:sp>
        <p:nvSpPr>
          <p:cNvPr id="181" name="Google Shape;181;p9"/>
          <p:cNvSpPr txBox="1"/>
          <p:nvPr>
            <p:ph idx="4294967295" type="subTitle"/>
          </p:nvPr>
        </p:nvSpPr>
        <p:spPr>
          <a:xfrm>
            <a:off x="4721400" y="2356200"/>
            <a:ext cx="6769440" cy="3586680"/>
          </a:xfrm>
          <a:prstGeom prst="rect">
            <a:avLst/>
          </a:prstGeom>
          <a:noFill/>
          <a:ln>
            <a:noFill/>
          </a:ln>
        </p:spPr>
        <p:txBody>
          <a:bodyPr anchorCtr="0" anchor="t" bIns="45700" lIns="91425" spcFirstLastPara="1" rIns="91425" wrap="square" tIns="45700">
            <a:noAutofit/>
          </a:bodyPr>
          <a:lstStyle/>
          <a:p>
            <a:pPr indent="-374650" lvl="0" marL="457200" marR="0" rtl="0" algn="l">
              <a:lnSpc>
                <a:spcPct val="100000"/>
              </a:lnSpc>
              <a:spcBef>
                <a:spcPts val="0"/>
              </a:spcBef>
              <a:spcAft>
                <a:spcPts val="0"/>
              </a:spcAft>
              <a:buSzPts val="2300"/>
              <a:buFont typeface="Bookman Old Style"/>
              <a:buChar char="★"/>
            </a:pPr>
            <a:r>
              <a:rPr b="0" i="0" lang="en-US" sz="2300" u="none" cap="none" strike="noStrike">
                <a:solidFill>
                  <a:schemeClr val="lt1"/>
                </a:solidFill>
                <a:latin typeface="Bookman Old Style"/>
                <a:ea typeface="Bookman Old Style"/>
                <a:cs typeface="Bookman Old Style"/>
                <a:sym typeface="Bookman Old Style"/>
              </a:rPr>
              <a:t>Model training is where the </a:t>
            </a:r>
            <a:r>
              <a:rPr b="0" i="0" lang="en-US" sz="2300" u="none" cap="none" strike="noStrike">
                <a:solidFill>
                  <a:srgbClr val="FFFF00"/>
                </a:solidFill>
                <a:latin typeface="Bookman Old Style"/>
                <a:ea typeface="Bookman Old Style"/>
                <a:cs typeface="Bookman Old Style"/>
                <a:sym typeface="Bookman Old Style"/>
              </a:rPr>
              <a:t>magic happens.</a:t>
            </a:r>
            <a:endParaRPr b="0" i="0" sz="2300" u="none" cap="none" strike="noStrike">
              <a:solidFill>
                <a:srgbClr val="FFFF00"/>
              </a:solidFill>
              <a:latin typeface="Bookman Old Style"/>
              <a:ea typeface="Bookman Old Style"/>
              <a:cs typeface="Bookman Old Style"/>
              <a:sym typeface="Bookman Old Style"/>
            </a:endParaRPr>
          </a:p>
          <a:p>
            <a:pPr indent="-374650" lvl="0" marL="457200" marR="0" rtl="0" algn="l">
              <a:lnSpc>
                <a:spcPct val="100000"/>
              </a:lnSpc>
              <a:spcBef>
                <a:spcPts val="0"/>
              </a:spcBef>
              <a:spcAft>
                <a:spcPts val="0"/>
              </a:spcAft>
              <a:buClr>
                <a:schemeClr val="lt1"/>
              </a:buClr>
              <a:buSzPts val="2300"/>
              <a:buFont typeface="Bookman Old Style"/>
              <a:buChar char="★"/>
            </a:pPr>
            <a:r>
              <a:rPr lang="en-US" sz="2300">
                <a:solidFill>
                  <a:schemeClr val="lt1"/>
                </a:solidFill>
                <a:latin typeface="Bookman Old Style"/>
                <a:ea typeface="Bookman Old Style"/>
                <a:cs typeface="Bookman Old Style"/>
                <a:sym typeface="Bookman Old Style"/>
              </a:rPr>
              <a:t>Utilizing </a:t>
            </a:r>
            <a:r>
              <a:rPr lang="en-US" sz="2300">
                <a:solidFill>
                  <a:srgbClr val="FFFF00"/>
                </a:solidFill>
                <a:latin typeface="Bookman Old Style"/>
                <a:ea typeface="Bookman Old Style"/>
                <a:cs typeface="Bookman Old Style"/>
                <a:sym typeface="Bookman Old Style"/>
              </a:rPr>
              <a:t>advanced modeling techniques</a:t>
            </a:r>
            <a:r>
              <a:rPr lang="en-US" sz="2300">
                <a:solidFill>
                  <a:schemeClr val="lt1"/>
                </a:solidFill>
                <a:latin typeface="Bookman Old Style"/>
                <a:ea typeface="Bookman Old Style"/>
                <a:cs typeface="Bookman Old Style"/>
                <a:sym typeface="Bookman Old Style"/>
              </a:rPr>
              <a:t>, such as XG Boost, we have developed robust predictive models for forecasting future gold prices.</a:t>
            </a:r>
            <a:endParaRPr sz="2300">
              <a:solidFill>
                <a:schemeClr val="lt1"/>
              </a:solidFill>
              <a:latin typeface="Bookman Old Style"/>
              <a:ea typeface="Bookman Old Style"/>
              <a:cs typeface="Bookman Old Style"/>
              <a:sym typeface="Bookman Old Style"/>
            </a:endParaRPr>
          </a:p>
          <a:p>
            <a:pPr indent="-374650" lvl="0" marL="457200" marR="0" rtl="0" algn="l">
              <a:lnSpc>
                <a:spcPct val="100000"/>
              </a:lnSpc>
              <a:spcBef>
                <a:spcPts val="0"/>
              </a:spcBef>
              <a:spcAft>
                <a:spcPts val="0"/>
              </a:spcAft>
              <a:buClr>
                <a:schemeClr val="lt1"/>
              </a:buClr>
              <a:buSzPts val="2300"/>
              <a:buFont typeface="Bookman Old Style"/>
              <a:buChar char="★"/>
            </a:pPr>
            <a:r>
              <a:rPr lang="en-US" sz="2300">
                <a:solidFill>
                  <a:schemeClr val="lt1"/>
                </a:solidFill>
                <a:latin typeface="Bookman Old Style"/>
                <a:ea typeface="Bookman Old Style"/>
                <a:cs typeface="Bookman Old Style"/>
                <a:sym typeface="Bookman Old Style"/>
              </a:rPr>
              <a:t>Our </a:t>
            </a:r>
            <a:r>
              <a:rPr lang="en-US" sz="2300">
                <a:solidFill>
                  <a:schemeClr val="lt1"/>
                </a:solidFill>
                <a:latin typeface="Bookman Old Style"/>
                <a:ea typeface="Bookman Old Style"/>
                <a:cs typeface="Bookman Old Style"/>
                <a:sym typeface="Bookman Old Style"/>
              </a:rPr>
              <a:t>XGBoost</a:t>
            </a:r>
            <a:r>
              <a:rPr lang="en-US" sz="2300">
                <a:solidFill>
                  <a:schemeClr val="lt1"/>
                </a:solidFill>
                <a:latin typeface="Bookman Old Style"/>
                <a:ea typeface="Bookman Old Style"/>
                <a:cs typeface="Bookman Old Style"/>
                <a:sym typeface="Bookman Old Style"/>
              </a:rPr>
              <a:t> model achieved an </a:t>
            </a:r>
            <a:r>
              <a:rPr lang="en-US" sz="2300">
                <a:solidFill>
                  <a:srgbClr val="FFFF00"/>
                </a:solidFill>
                <a:latin typeface="Bookman Old Style"/>
                <a:ea typeface="Bookman Old Style"/>
                <a:cs typeface="Bookman Old Style"/>
                <a:sym typeface="Bookman Old Style"/>
              </a:rPr>
              <a:t>impressive R-squared score of 99.5% and a mean squared error of 356</a:t>
            </a:r>
            <a:r>
              <a:rPr lang="en-US" sz="2300">
                <a:solidFill>
                  <a:schemeClr val="lt1"/>
                </a:solidFill>
                <a:latin typeface="Bookman Old Style"/>
                <a:ea typeface="Bookman Old Style"/>
                <a:cs typeface="Bookman Old Style"/>
                <a:sym typeface="Bookman Old Style"/>
              </a:rPr>
              <a:t>, indicating high accuracy and predictive power.</a:t>
            </a:r>
            <a:endParaRPr sz="2300">
              <a:solidFill>
                <a:schemeClr val="lt1"/>
              </a:solidFill>
              <a:latin typeface="Bookman Old Style"/>
              <a:ea typeface="Bookman Old Style"/>
              <a:cs typeface="Bookman Old Style"/>
              <a:sym typeface="Bookman Old Style"/>
            </a:endParaRPr>
          </a:p>
        </p:txBody>
      </p:sp>
      <p:pic>
        <p:nvPicPr>
          <p:cNvPr id="182" name="Google Shape;182;p9"/>
          <p:cNvPicPr preferRelativeResize="0"/>
          <p:nvPr/>
        </p:nvPicPr>
        <p:blipFill rotWithShape="1">
          <a:blip r:embed="rId3">
            <a:alphaModFix/>
          </a:blip>
          <a:srcRect b="0" l="0" r="0" t="0"/>
          <a:stretch/>
        </p:blipFill>
        <p:spPr>
          <a:xfrm>
            <a:off x="6095880" y="3429000"/>
            <a:ext cx="0" cy="0"/>
          </a:xfrm>
          <a:prstGeom prst="rect">
            <a:avLst/>
          </a:prstGeom>
          <a:noFill/>
          <a:ln>
            <a:noFill/>
          </a:ln>
        </p:spPr>
      </p:pic>
      <p:pic>
        <p:nvPicPr>
          <p:cNvPr id="183" name="Google Shape;183;p9"/>
          <p:cNvPicPr preferRelativeResize="0"/>
          <p:nvPr/>
        </p:nvPicPr>
        <p:blipFill rotWithShape="1">
          <a:blip r:embed="rId4">
            <a:alphaModFix/>
          </a:blip>
          <a:srcRect b="0" l="0" r="0" t="0"/>
          <a:stretch/>
        </p:blipFill>
        <p:spPr>
          <a:xfrm>
            <a:off x="700560" y="2356200"/>
            <a:ext cx="3943440" cy="24170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841D"/>
            </a:gs>
            <a:gs pos="23000">
              <a:srgbClr val="E6841D"/>
            </a:gs>
            <a:gs pos="69000">
              <a:srgbClr val="C47016"/>
            </a:gs>
            <a:gs pos="97000">
              <a:srgbClr val="B76814"/>
            </a:gs>
            <a:gs pos="100000">
              <a:srgbClr val="B76814"/>
            </a:gs>
          </a:gsLst>
          <a:path path="circle">
            <a:fillToRect b="50%" l="50%" r="50%" t="50%"/>
          </a:path>
          <a:tileRect/>
        </a:gradFill>
      </p:bgPr>
    </p:bg>
    <p:spTree>
      <p:nvGrpSpPr>
        <p:cNvPr id="187" name="Shape 187"/>
        <p:cNvGrpSpPr/>
        <p:nvPr/>
      </p:nvGrpSpPr>
      <p:grpSpPr>
        <a:xfrm>
          <a:off x="0" y="0"/>
          <a:ext cx="0" cy="0"/>
          <a:chOff x="0" y="0"/>
          <a:chExt cx="0" cy="0"/>
        </a:xfrm>
      </p:grpSpPr>
      <p:sp>
        <p:nvSpPr>
          <p:cNvPr id="188" name="Google Shape;188;p10"/>
          <p:cNvSpPr txBox="1"/>
          <p:nvPr>
            <p:ph idx="4294967295" type="title"/>
          </p:nvPr>
        </p:nvSpPr>
        <p:spPr>
          <a:xfrm>
            <a:off x="1225440" y="792270"/>
            <a:ext cx="8825100" cy="1020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6600"/>
              <a:buFont typeface="Century Gothic"/>
              <a:buNone/>
            </a:pPr>
            <a:r>
              <a:rPr b="1" lang="en-US" sz="6600">
                <a:solidFill>
                  <a:schemeClr val="lt2"/>
                </a:solidFill>
                <a:latin typeface="Century Gothic"/>
                <a:ea typeface="Century Gothic"/>
                <a:cs typeface="Century Gothic"/>
                <a:sym typeface="Century Gothic"/>
              </a:rPr>
              <a:t>PREDICTION</a:t>
            </a:r>
            <a:endParaRPr b="0" i="0" sz="6600" u="none" cap="none" strike="noStrike">
              <a:solidFill>
                <a:srgbClr val="000000"/>
              </a:solidFill>
              <a:latin typeface="Arial"/>
              <a:ea typeface="Arial"/>
              <a:cs typeface="Arial"/>
              <a:sym typeface="Arial"/>
            </a:endParaRPr>
          </a:p>
        </p:txBody>
      </p:sp>
      <p:sp>
        <p:nvSpPr>
          <p:cNvPr id="189" name="Google Shape;189;p10"/>
          <p:cNvSpPr txBox="1"/>
          <p:nvPr>
            <p:ph idx="4294967295" type="subTitle"/>
          </p:nvPr>
        </p:nvSpPr>
        <p:spPr>
          <a:xfrm>
            <a:off x="719807" y="1949500"/>
            <a:ext cx="10752000" cy="35868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1001"/>
              </a:spcBef>
              <a:spcAft>
                <a:spcPts val="0"/>
              </a:spcAft>
              <a:buClr>
                <a:schemeClr val="lt1"/>
              </a:buClr>
              <a:buSzPts val="2400"/>
              <a:buFont typeface="Bookman Old Style"/>
              <a:buChar char="➢"/>
            </a:pPr>
            <a:r>
              <a:rPr lang="en-US" sz="2400">
                <a:solidFill>
                  <a:schemeClr val="lt1"/>
                </a:solidFill>
                <a:latin typeface="Bookman Old Style"/>
                <a:ea typeface="Bookman Old Style"/>
                <a:cs typeface="Bookman Old Style"/>
                <a:sym typeface="Bookman Old Style"/>
              </a:rPr>
              <a:t>The prediction graph illustrates the performance of our model, showcasing its ability to accurately forecast gold prices over the specified time period.</a:t>
            </a:r>
            <a:endParaRPr b="0" i="0" sz="1800" u="none" cap="none" strike="noStrike">
              <a:solidFill>
                <a:srgbClr val="000000"/>
              </a:solidFill>
              <a:latin typeface="Arial"/>
              <a:ea typeface="Arial"/>
              <a:cs typeface="Arial"/>
              <a:sym typeface="Arial"/>
            </a:endParaRPr>
          </a:p>
        </p:txBody>
      </p:sp>
      <p:pic>
        <p:nvPicPr>
          <p:cNvPr id="190" name="Google Shape;190;p10"/>
          <p:cNvPicPr preferRelativeResize="0"/>
          <p:nvPr/>
        </p:nvPicPr>
        <p:blipFill rotWithShape="1">
          <a:blip r:embed="rId3">
            <a:alphaModFix/>
          </a:blip>
          <a:srcRect b="0" l="0" r="0" t="0"/>
          <a:stretch/>
        </p:blipFill>
        <p:spPr>
          <a:xfrm>
            <a:off x="6095880" y="3429000"/>
            <a:ext cx="0" cy="0"/>
          </a:xfrm>
          <a:prstGeom prst="rect">
            <a:avLst/>
          </a:prstGeom>
          <a:noFill/>
          <a:ln>
            <a:noFill/>
          </a:ln>
        </p:spPr>
      </p:pic>
      <p:pic>
        <p:nvPicPr>
          <p:cNvPr id="191" name="Google Shape;191;p10"/>
          <p:cNvPicPr preferRelativeResize="0"/>
          <p:nvPr/>
        </p:nvPicPr>
        <p:blipFill>
          <a:blip r:embed="rId4">
            <a:alphaModFix/>
          </a:blip>
          <a:stretch>
            <a:fillRect/>
          </a:stretch>
        </p:blipFill>
        <p:spPr>
          <a:xfrm>
            <a:off x="1517450" y="3329425"/>
            <a:ext cx="9017776" cy="2629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841D"/>
            </a:gs>
            <a:gs pos="23000">
              <a:srgbClr val="E6841D"/>
            </a:gs>
            <a:gs pos="69000">
              <a:srgbClr val="C47016"/>
            </a:gs>
            <a:gs pos="97000">
              <a:srgbClr val="B76814"/>
            </a:gs>
            <a:gs pos="100000">
              <a:srgbClr val="B76814"/>
            </a:gs>
          </a:gsLst>
          <a:path path="circle">
            <a:fillToRect b="50%" l="50%" r="50%" t="50%"/>
          </a:path>
          <a:tileRect/>
        </a:gradFill>
      </p:bgPr>
    </p:bg>
    <p:spTree>
      <p:nvGrpSpPr>
        <p:cNvPr id="195" name="Shape 195"/>
        <p:cNvGrpSpPr/>
        <p:nvPr/>
      </p:nvGrpSpPr>
      <p:grpSpPr>
        <a:xfrm>
          <a:off x="0" y="0"/>
          <a:ext cx="0" cy="0"/>
          <a:chOff x="0" y="0"/>
          <a:chExt cx="0" cy="0"/>
        </a:xfrm>
      </p:grpSpPr>
      <p:sp>
        <p:nvSpPr>
          <p:cNvPr id="196" name="Google Shape;196;g26aa13c3609_0_4"/>
          <p:cNvSpPr txBox="1"/>
          <p:nvPr>
            <p:ph idx="4294967295" type="title"/>
          </p:nvPr>
        </p:nvSpPr>
        <p:spPr>
          <a:xfrm>
            <a:off x="1225440" y="792270"/>
            <a:ext cx="8825100" cy="1020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6600"/>
              <a:buFont typeface="Century Gothic"/>
              <a:buNone/>
            </a:pPr>
            <a:r>
              <a:rPr b="1" lang="en-US" sz="6600">
                <a:solidFill>
                  <a:schemeClr val="lt2"/>
                </a:solidFill>
                <a:latin typeface="Century Gothic"/>
                <a:ea typeface="Century Gothic"/>
                <a:cs typeface="Century Gothic"/>
                <a:sym typeface="Century Gothic"/>
              </a:rPr>
              <a:t>INSIGHTS</a:t>
            </a:r>
            <a:endParaRPr b="0" i="0" sz="6600" u="none" cap="none" strike="noStrike">
              <a:solidFill>
                <a:srgbClr val="000000"/>
              </a:solidFill>
              <a:latin typeface="Arial"/>
              <a:ea typeface="Arial"/>
              <a:cs typeface="Arial"/>
              <a:sym typeface="Arial"/>
            </a:endParaRPr>
          </a:p>
        </p:txBody>
      </p:sp>
      <p:sp>
        <p:nvSpPr>
          <p:cNvPr id="197" name="Google Shape;197;g26aa13c3609_0_4"/>
          <p:cNvSpPr txBox="1"/>
          <p:nvPr>
            <p:ph idx="4294967295" type="subTitle"/>
          </p:nvPr>
        </p:nvSpPr>
        <p:spPr>
          <a:xfrm>
            <a:off x="719807" y="1949500"/>
            <a:ext cx="10752000" cy="3586800"/>
          </a:xfrm>
          <a:prstGeom prst="rect">
            <a:avLst/>
          </a:prstGeom>
          <a:noFill/>
          <a:ln>
            <a:noFill/>
          </a:ln>
        </p:spPr>
        <p:txBody>
          <a:bodyPr anchorCtr="0" anchor="t" bIns="45700" lIns="91425" spcFirstLastPara="1" rIns="91425" wrap="square" tIns="45700">
            <a:noAutofit/>
          </a:bodyPr>
          <a:lstStyle/>
          <a:p>
            <a:pPr indent="-406400" lvl="0" marL="457200" rtl="0" algn="l">
              <a:spcBef>
                <a:spcPts val="1001"/>
              </a:spcBef>
              <a:spcAft>
                <a:spcPts val="0"/>
              </a:spcAft>
              <a:buClr>
                <a:schemeClr val="lt1"/>
              </a:buClr>
              <a:buSzPts val="2800"/>
              <a:buFont typeface="Bookman Old Style"/>
              <a:buChar char="➢"/>
            </a:pPr>
            <a:r>
              <a:rPr lang="en-US" sz="2800">
                <a:solidFill>
                  <a:schemeClr val="lt1"/>
                </a:solidFill>
                <a:latin typeface="Bookman Old Style"/>
                <a:ea typeface="Bookman Old Style"/>
                <a:cs typeface="Bookman Old Style"/>
                <a:sym typeface="Bookman Old Style"/>
              </a:rPr>
              <a:t>Gold prices are likely to </a:t>
            </a:r>
            <a:r>
              <a:rPr lang="en-US" sz="2800">
                <a:solidFill>
                  <a:srgbClr val="FFFF00"/>
                </a:solidFill>
                <a:latin typeface="Bookman Old Style"/>
                <a:ea typeface="Bookman Old Style"/>
                <a:cs typeface="Bookman Old Style"/>
                <a:sym typeface="Bookman Old Style"/>
              </a:rPr>
              <a:t>remain high in the near term</a:t>
            </a:r>
            <a:r>
              <a:rPr lang="en-US" sz="2800">
                <a:solidFill>
                  <a:schemeClr val="lt1"/>
                </a:solidFill>
                <a:latin typeface="Bookman Old Style"/>
                <a:ea typeface="Bookman Old Style"/>
                <a:cs typeface="Bookman Old Style"/>
                <a:sym typeface="Bookman Old Style"/>
              </a:rPr>
              <a:t> due to the prevailing geopolitical and economic uncertainties.</a:t>
            </a:r>
            <a:endParaRPr sz="2800">
              <a:solidFill>
                <a:schemeClr val="lt1"/>
              </a:solidFill>
              <a:latin typeface="Bookman Old Style"/>
              <a:ea typeface="Bookman Old Style"/>
              <a:cs typeface="Bookman Old Style"/>
              <a:sym typeface="Bookman Old Style"/>
            </a:endParaRPr>
          </a:p>
          <a:p>
            <a:pPr indent="-406400" lvl="0" marL="457200" rtl="0" algn="l">
              <a:spcBef>
                <a:spcPts val="0"/>
              </a:spcBef>
              <a:spcAft>
                <a:spcPts val="0"/>
              </a:spcAft>
              <a:buClr>
                <a:schemeClr val="lt1"/>
              </a:buClr>
              <a:buSzPts val="2800"/>
              <a:buFont typeface="Bookman Old Style"/>
              <a:buChar char="➢"/>
            </a:pPr>
            <a:r>
              <a:rPr lang="en-US" sz="2800">
                <a:solidFill>
                  <a:srgbClr val="FFFF00"/>
                </a:solidFill>
                <a:latin typeface="Bookman Old Style"/>
                <a:ea typeface="Bookman Old Style"/>
                <a:cs typeface="Bookman Old Style"/>
                <a:sym typeface="Bookman Old Style"/>
              </a:rPr>
              <a:t>Gold prices may face some downward pressure from lower demand in India</a:t>
            </a:r>
            <a:r>
              <a:rPr lang="en-US" sz="2800">
                <a:solidFill>
                  <a:schemeClr val="lt1"/>
                </a:solidFill>
                <a:latin typeface="Bookman Old Style"/>
                <a:ea typeface="Bookman Old Style"/>
                <a:cs typeface="Bookman Old Style"/>
                <a:sym typeface="Bookman Old Style"/>
              </a:rPr>
              <a:t> and other emerging markets.</a:t>
            </a:r>
            <a:endParaRPr sz="2800">
              <a:solidFill>
                <a:schemeClr val="lt1"/>
              </a:solidFill>
              <a:latin typeface="Bookman Old Style"/>
              <a:ea typeface="Bookman Old Style"/>
              <a:cs typeface="Bookman Old Style"/>
              <a:sym typeface="Bookman Old Style"/>
            </a:endParaRPr>
          </a:p>
          <a:p>
            <a:pPr indent="-406400" lvl="0" marL="457200" rtl="0" algn="l">
              <a:spcBef>
                <a:spcPts val="0"/>
              </a:spcBef>
              <a:spcAft>
                <a:spcPts val="0"/>
              </a:spcAft>
              <a:buClr>
                <a:schemeClr val="lt1"/>
              </a:buClr>
              <a:buSzPts val="2800"/>
              <a:buFont typeface="Bookman Old Style"/>
              <a:buChar char="➢"/>
            </a:pPr>
            <a:r>
              <a:rPr lang="en-US" sz="2800">
                <a:solidFill>
                  <a:schemeClr val="lt1"/>
                </a:solidFill>
                <a:latin typeface="Bookman Old Style"/>
                <a:ea typeface="Bookman Old Style"/>
                <a:cs typeface="Bookman Old Style"/>
                <a:sym typeface="Bookman Old Style"/>
              </a:rPr>
              <a:t>Gold prices may </a:t>
            </a:r>
            <a:r>
              <a:rPr lang="en-US" sz="2800">
                <a:solidFill>
                  <a:srgbClr val="FFFF00"/>
                </a:solidFill>
                <a:latin typeface="Bookman Old Style"/>
                <a:ea typeface="Bookman Old Style"/>
                <a:cs typeface="Bookman Old Style"/>
                <a:sym typeface="Bookman Old Style"/>
              </a:rPr>
              <a:t>experience more volatility depending on the developments of the global events </a:t>
            </a:r>
            <a:r>
              <a:rPr lang="en-US" sz="2800">
                <a:solidFill>
                  <a:schemeClr val="lt1"/>
                </a:solidFill>
                <a:latin typeface="Bookman Old Style"/>
                <a:ea typeface="Bookman Old Style"/>
                <a:cs typeface="Bookman Old Style"/>
                <a:sym typeface="Bookman Old Style"/>
              </a:rPr>
              <a:t>and the actions of the central banks.</a:t>
            </a:r>
            <a:endParaRPr sz="2800">
              <a:solidFill>
                <a:schemeClr val="lt1"/>
              </a:solidFill>
              <a:latin typeface="Bookman Old Style"/>
              <a:ea typeface="Bookman Old Style"/>
              <a:cs typeface="Bookman Old Style"/>
              <a:sym typeface="Bookman Old Style"/>
            </a:endParaRPr>
          </a:p>
        </p:txBody>
      </p:sp>
      <p:pic>
        <p:nvPicPr>
          <p:cNvPr id="198" name="Google Shape;198;g26aa13c3609_0_4"/>
          <p:cNvPicPr preferRelativeResize="0"/>
          <p:nvPr/>
        </p:nvPicPr>
        <p:blipFill rotWithShape="1">
          <a:blip r:embed="rId3">
            <a:alphaModFix/>
          </a:blip>
          <a:srcRect b="0" l="0" r="0" t="0"/>
          <a:stretch/>
        </p:blipFill>
        <p:spPr>
          <a:xfrm>
            <a:off x="6095880" y="3429000"/>
            <a:ext cx="0" cy="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841D"/>
            </a:gs>
            <a:gs pos="23000">
              <a:srgbClr val="E6841D"/>
            </a:gs>
            <a:gs pos="69000">
              <a:srgbClr val="C47016"/>
            </a:gs>
            <a:gs pos="97000">
              <a:srgbClr val="B76814"/>
            </a:gs>
            <a:gs pos="100000">
              <a:srgbClr val="B76814"/>
            </a:gs>
          </a:gsLst>
          <a:path path="circle">
            <a:fillToRect b="50%" l="50%" r="50%" t="50%"/>
          </a:path>
          <a:tileRect/>
        </a:gradFill>
      </p:bgPr>
    </p:bg>
    <p:spTree>
      <p:nvGrpSpPr>
        <p:cNvPr id="122" name="Shape 122"/>
        <p:cNvGrpSpPr/>
        <p:nvPr/>
      </p:nvGrpSpPr>
      <p:grpSpPr>
        <a:xfrm>
          <a:off x="0" y="0"/>
          <a:ext cx="0" cy="0"/>
          <a:chOff x="0" y="0"/>
          <a:chExt cx="0" cy="0"/>
        </a:xfrm>
      </p:grpSpPr>
      <p:sp>
        <p:nvSpPr>
          <p:cNvPr id="123" name="Google Shape;123;p3"/>
          <p:cNvSpPr txBox="1"/>
          <p:nvPr>
            <p:ph idx="4294967295" type="title"/>
          </p:nvPr>
        </p:nvSpPr>
        <p:spPr>
          <a:xfrm>
            <a:off x="3398040" y="930240"/>
            <a:ext cx="6098040" cy="102096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5400"/>
              <a:buFont typeface="Century Gothic"/>
              <a:buNone/>
            </a:pPr>
            <a:r>
              <a:rPr b="1" i="0" lang="en-US" sz="5400" u="none" cap="none" strike="noStrike">
                <a:solidFill>
                  <a:schemeClr val="lt2"/>
                </a:solidFill>
                <a:latin typeface="Century Gothic"/>
                <a:ea typeface="Century Gothic"/>
                <a:cs typeface="Century Gothic"/>
                <a:sym typeface="Century Gothic"/>
              </a:rPr>
              <a:t>DO YOU KNOW?</a:t>
            </a:r>
            <a:endParaRPr b="0" i="0" sz="5400" u="none" cap="none" strike="noStrike">
              <a:solidFill>
                <a:srgbClr val="000000"/>
              </a:solidFill>
              <a:latin typeface="Arial"/>
              <a:ea typeface="Arial"/>
              <a:cs typeface="Arial"/>
              <a:sym typeface="Arial"/>
            </a:endParaRPr>
          </a:p>
        </p:txBody>
      </p:sp>
      <p:sp>
        <p:nvSpPr>
          <p:cNvPr id="124" name="Google Shape;124;p3"/>
          <p:cNvSpPr txBox="1"/>
          <p:nvPr>
            <p:ph idx="4294967295" type="subTitle"/>
          </p:nvPr>
        </p:nvSpPr>
        <p:spPr>
          <a:xfrm>
            <a:off x="914400" y="2436120"/>
            <a:ext cx="10286640" cy="3507120"/>
          </a:xfrm>
          <a:prstGeom prst="rect">
            <a:avLst/>
          </a:prstGeom>
          <a:noFill/>
          <a:ln>
            <a:noFill/>
          </a:ln>
        </p:spPr>
        <p:txBody>
          <a:bodyPr anchorCtr="0" anchor="t" bIns="45700" lIns="91425" spcFirstLastPara="1" rIns="91425" wrap="square" tIns="45700">
            <a:normAutofit lnSpcReduction="20000"/>
          </a:bodyPr>
          <a:lstStyle/>
          <a:p>
            <a:pPr indent="-384939" lvl="0" marL="343080" marR="0" rtl="0" algn="l">
              <a:lnSpc>
                <a:spcPct val="100000"/>
              </a:lnSpc>
              <a:spcBef>
                <a:spcPts val="0"/>
              </a:spcBef>
              <a:spcAft>
                <a:spcPts val="0"/>
              </a:spcAft>
              <a:buClr>
                <a:srgbClr val="B31166"/>
              </a:buClr>
              <a:buSzPts val="2080"/>
              <a:buFont typeface="Noto Sans Symbols"/>
              <a:buChar char="➢"/>
            </a:pPr>
            <a:r>
              <a:rPr lang="en-US" sz="2600">
                <a:solidFill>
                  <a:srgbClr val="FFFFFF"/>
                </a:solidFill>
                <a:latin typeface="Bookman Old Style"/>
                <a:ea typeface="Bookman Old Style"/>
                <a:cs typeface="Bookman Old Style"/>
                <a:sym typeface="Bookman Old Style"/>
              </a:rPr>
              <a:t>Despite its high value, </a:t>
            </a:r>
            <a:r>
              <a:rPr lang="en-US" sz="2600">
                <a:solidFill>
                  <a:srgbClr val="FFFF00"/>
                </a:solidFill>
                <a:latin typeface="Bookman Old Style"/>
                <a:ea typeface="Bookman Old Style"/>
                <a:cs typeface="Bookman Old Style"/>
                <a:sym typeface="Bookman Old Style"/>
              </a:rPr>
              <a:t>gold is actually edible</a:t>
            </a:r>
            <a:r>
              <a:rPr lang="en-US" sz="2600">
                <a:solidFill>
                  <a:srgbClr val="FFFFFF"/>
                </a:solidFill>
                <a:latin typeface="Bookman Old Style"/>
                <a:ea typeface="Bookman Old Style"/>
                <a:cs typeface="Bookman Old Style"/>
                <a:sym typeface="Bookman Old Style"/>
              </a:rPr>
              <a:t> and is sometimes used as a decoration on food and drinks, adding a touch of luxury to special occasions.</a:t>
            </a:r>
            <a:endParaRPr sz="2600">
              <a:solidFill>
                <a:srgbClr val="FFFFFF"/>
              </a:solidFill>
              <a:latin typeface="Bookman Old Style"/>
              <a:ea typeface="Bookman Old Style"/>
              <a:cs typeface="Bookman Old Style"/>
              <a:sym typeface="Bookman Old Style"/>
            </a:endParaRPr>
          </a:p>
          <a:p>
            <a:pPr indent="-384939" lvl="0" marL="343080" marR="0" rtl="0" algn="l">
              <a:lnSpc>
                <a:spcPct val="100000"/>
              </a:lnSpc>
              <a:spcBef>
                <a:spcPts val="0"/>
              </a:spcBef>
              <a:spcAft>
                <a:spcPts val="0"/>
              </a:spcAft>
              <a:buClr>
                <a:srgbClr val="B31166"/>
              </a:buClr>
              <a:buSzPts val="2080"/>
              <a:buFont typeface="Noto Sans Symbols"/>
              <a:buChar char="➢"/>
            </a:pPr>
            <a:r>
              <a:rPr lang="en-US" sz="2600">
                <a:solidFill>
                  <a:srgbClr val="FFFF00"/>
                </a:solidFill>
                <a:latin typeface="Bookman Old Style"/>
                <a:ea typeface="Bookman Old Style"/>
                <a:cs typeface="Bookman Old Style"/>
                <a:sym typeface="Bookman Old Style"/>
              </a:rPr>
              <a:t>Gold</a:t>
            </a:r>
            <a:r>
              <a:rPr lang="en-US" sz="2600">
                <a:solidFill>
                  <a:srgbClr val="FFFFFF"/>
                </a:solidFill>
                <a:latin typeface="Bookman Old Style"/>
                <a:ea typeface="Bookman Old Style"/>
                <a:cs typeface="Bookman Old Style"/>
                <a:sym typeface="Bookman Old Style"/>
              </a:rPr>
              <a:t> has been </a:t>
            </a:r>
            <a:r>
              <a:rPr lang="en-US" sz="2600">
                <a:solidFill>
                  <a:srgbClr val="FFFF00"/>
                </a:solidFill>
                <a:latin typeface="Bookman Old Style"/>
                <a:ea typeface="Bookman Old Style"/>
                <a:cs typeface="Bookman Old Style"/>
                <a:sym typeface="Bookman Old Style"/>
              </a:rPr>
              <a:t>used in medicine</a:t>
            </a:r>
            <a:r>
              <a:rPr lang="en-US" sz="2600">
                <a:solidFill>
                  <a:srgbClr val="FFFFFF"/>
                </a:solidFill>
                <a:latin typeface="Bookman Old Style"/>
                <a:ea typeface="Bookman Old Style"/>
                <a:cs typeface="Bookman Old Style"/>
                <a:sym typeface="Bookman Old Style"/>
              </a:rPr>
              <a:t> for centuries and is still used today in treatments for certain medical conditions</a:t>
            </a:r>
            <a:endParaRPr sz="2600">
              <a:solidFill>
                <a:srgbClr val="FFFFFF"/>
              </a:solidFill>
              <a:latin typeface="Bookman Old Style"/>
              <a:ea typeface="Bookman Old Style"/>
              <a:cs typeface="Bookman Old Style"/>
              <a:sym typeface="Bookman Old Style"/>
            </a:endParaRPr>
          </a:p>
          <a:p>
            <a:pPr indent="-384939" lvl="0" marL="343080" marR="0" rtl="0" algn="l">
              <a:lnSpc>
                <a:spcPct val="100000"/>
              </a:lnSpc>
              <a:spcBef>
                <a:spcPts val="0"/>
              </a:spcBef>
              <a:spcAft>
                <a:spcPts val="0"/>
              </a:spcAft>
              <a:buClr>
                <a:srgbClr val="B31166"/>
              </a:buClr>
              <a:buSzPts val="2080"/>
              <a:buFont typeface="Noto Sans Symbols"/>
              <a:buChar char="➢"/>
            </a:pPr>
            <a:r>
              <a:rPr lang="en-US" sz="2600">
                <a:solidFill>
                  <a:srgbClr val="FFFFFF"/>
                </a:solidFill>
                <a:latin typeface="Bookman Old Style"/>
                <a:ea typeface="Bookman Old Style"/>
                <a:cs typeface="Bookman Old Style"/>
                <a:sym typeface="Bookman Old Style"/>
              </a:rPr>
              <a:t>Despite its widespread use and popularity, gold is incredibly rare in the Earth's crust. In fact, </a:t>
            </a:r>
            <a:r>
              <a:rPr lang="en-US" sz="2600">
                <a:solidFill>
                  <a:srgbClr val="FFFF00"/>
                </a:solidFill>
                <a:latin typeface="Bookman Old Style"/>
                <a:ea typeface="Bookman Old Style"/>
                <a:cs typeface="Bookman Old Style"/>
                <a:sym typeface="Bookman Old Style"/>
              </a:rPr>
              <a:t>all the gold ever mined throughout history would only fill about three Olympic-sized swimming pools</a:t>
            </a:r>
            <a:r>
              <a:rPr lang="en-US" sz="2600">
                <a:solidFill>
                  <a:srgbClr val="FFFFFF"/>
                </a:solidFill>
                <a:latin typeface="Bookman Old Style"/>
                <a:ea typeface="Bookman Old Style"/>
                <a:cs typeface="Bookman Old Style"/>
                <a:sym typeface="Bookman Old Style"/>
              </a:rPr>
              <a:t>, highlighting its scarcity and value.</a:t>
            </a:r>
            <a:endParaRPr sz="2600">
              <a:solidFill>
                <a:srgbClr val="FFFFFF"/>
              </a:solidFill>
              <a:latin typeface="Bookman Old Style"/>
              <a:ea typeface="Bookman Old Style"/>
              <a:cs typeface="Bookman Old Style"/>
              <a:sym typeface="Bookman Old Style"/>
            </a:endParaRPr>
          </a:p>
        </p:txBody>
      </p:sp>
      <p:pic>
        <p:nvPicPr>
          <p:cNvPr id="125" name="Google Shape;125;p3"/>
          <p:cNvPicPr preferRelativeResize="0"/>
          <p:nvPr/>
        </p:nvPicPr>
        <p:blipFill rotWithShape="1">
          <a:blip r:embed="rId3">
            <a:alphaModFix/>
          </a:blip>
          <a:srcRect b="0" l="0" r="0" t="0"/>
          <a:stretch/>
        </p:blipFill>
        <p:spPr>
          <a:xfrm>
            <a:off x="1408320" y="446400"/>
            <a:ext cx="1989000" cy="198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841D"/>
            </a:gs>
            <a:gs pos="23000">
              <a:srgbClr val="E6841D"/>
            </a:gs>
            <a:gs pos="69000">
              <a:srgbClr val="C47016"/>
            </a:gs>
            <a:gs pos="97000">
              <a:srgbClr val="B76814"/>
            </a:gs>
            <a:gs pos="100000">
              <a:srgbClr val="B76814"/>
            </a:gs>
          </a:gsLst>
          <a:path path="circle">
            <a:fillToRect b="50%" l="50%" r="50%" t="50%"/>
          </a:path>
          <a:tileRect/>
        </a:gradFill>
      </p:bgPr>
    </p:bg>
    <p:spTree>
      <p:nvGrpSpPr>
        <p:cNvPr id="129" name="Shape 129"/>
        <p:cNvGrpSpPr/>
        <p:nvPr/>
      </p:nvGrpSpPr>
      <p:grpSpPr>
        <a:xfrm>
          <a:off x="0" y="0"/>
          <a:ext cx="0" cy="0"/>
          <a:chOff x="0" y="0"/>
          <a:chExt cx="0" cy="0"/>
        </a:xfrm>
      </p:grpSpPr>
      <p:sp>
        <p:nvSpPr>
          <p:cNvPr id="130" name="Google Shape;130;p2"/>
          <p:cNvSpPr txBox="1"/>
          <p:nvPr>
            <p:ph idx="4294967295" type="title"/>
          </p:nvPr>
        </p:nvSpPr>
        <p:spPr>
          <a:xfrm>
            <a:off x="1330920" y="659520"/>
            <a:ext cx="8825040" cy="159084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800"/>
              <a:buFont typeface="Century Gothic"/>
              <a:buNone/>
            </a:pPr>
            <a:r>
              <a:rPr b="1" i="0" lang="en-US" sz="4800" u="none" cap="none" strike="noStrike">
                <a:solidFill>
                  <a:schemeClr val="lt2"/>
                </a:solidFill>
                <a:latin typeface="Century Gothic"/>
                <a:ea typeface="Century Gothic"/>
                <a:cs typeface="Century Gothic"/>
                <a:sym typeface="Century Gothic"/>
              </a:rPr>
              <a:t>TRANSFORMING LIVES WITH DATA SCIENCE</a:t>
            </a:r>
            <a:endParaRPr b="0" i="0" sz="4800" u="none" cap="none" strike="noStrike">
              <a:solidFill>
                <a:srgbClr val="000000"/>
              </a:solidFill>
              <a:latin typeface="Arial"/>
              <a:ea typeface="Arial"/>
              <a:cs typeface="Arial"/>
              <a:sym typeface="Arial"/>
            </a:endParaRPr>
          </a:p>
        </p:txBody>
      </p:sp>
      <p:sp>
        <p:nvSpPr>
          <p:cNvPr id="131" name="Google Shape;131;p2"/>
          <p:cNvSpPr txBox="1"/>
          <p:nvPr>
            <p:ph idx="4294967295" type="subTitle"/>
          </p:nvPr>
        </p:nvSpPr>
        <p:spPr>
          <a:xfrm>
            <a:off x="3886200" y="2250720"/>
            <a:ext cx="7543440" cy="3525480"/>
          </a:xfrm>
          <a:prstGeom prst="rect">
            <a:avLst/>
          </a:prstGeom>
          <a:noFill/>
          <a:ln>
            <a:noFill/>
          </a:ln>
        </p:spPr>
        <p:txBody>
          <a:bodyPr anchorCtr="0" anchor="t" bIns="45700" lIns="91425" spcFirstLastPara="1" rIns="91425" wrap="square" tIns="45700">
            <a:noAutofit/>
          </a:bodyPr>
          <a:lstStyle/>
          <a:p>
            <a:pPr indent="0" lvl="0" marL="343080" marR="0" rtl="0" algn="l">
              <a:lnSpc>
                <a:spcPct val="100000"/>
              </a:lnSpc>
              <a:spcBef>
                <a:spcPts val="0"/>
              </a:spcBef>
              <a:spcAft>
                <a:spcPts val="0"/>
              </a:spcAft>
              <a:buSzPts val="2500"/>
              <a:buFont typeface="Arial"/>
              <a:buNone/>
            </a:pPr>
            <a:r>
              <a:t/>
            </a:r>
            <a:endParaRPr b="0" i="0" sz="1600" u="none" cap="none" strike="noStrike">
              <a:solidFill>
                <a:srgbClr val="000000"/>
              </a:solidFill>
              <a:latin typeface="Arial"/>
              <a:ea typeface="Arial"/>
              <a:cs typeface="Arial"/>
              <a:sym typeface="Arial"/>
            </a:endParaRPr>
          </a:p>
          <a:p>
            <a:pPr indent="-101600" lvl="0" marL="0" rtl="0" algn="l">
              <a:spcBef>
                <a:spcPts val="1001"/>
              </a:spcBef>
              <a:spcAft>
                <a:spcPts val="0"/>
              </a:spcAft>
              <a:buClr>
                <a:srgbClr val="B31166"/>
              </a:buClr>
              <a:buSzPts val="1600"/>
              <a:buFont typeface="Noto Sans Symbols"/>
              <a:buChar char="⮚"/>
            </a:pPr>
            <a:r>
              <a:rPr b="1" lang="en-US" sz="1600">
                <a:solidFill>
                  <a:srgbClr val="FFFF00"/>
                </a:solidFill>
                <a:latin typeface="Bookman Old Style"/>
                <a:ea typeface="Bookman Old Style"/>
                <a:cs typeface="Bookman Old Style"/>
                <a:sym typeface="Bookman Old Style"/>
              </a:rPr>
              <a:t>Forecasting Financial Stability:</a:t>
            </a:r>
            <a:r>
              <a:rPr lang="en-US" sz="1600">
                <a:solidFill>
                  <a:srgbClr val="E06666"/>
                </a:solidFill>
                <a:latin typeface="Bookman Old Style"/>
                <a:ea typeface="Bookman Old Style"/>
                <a:cs typeface="Bookman Old Style"/>
                <a:sym typeface="Bookman Old Style"/>
              </a:rPr>
              <a:t> </a:t>
            </a:r>
            <a:r>
              <a:rPr lang="en-US" sz="1600">
                <a:solidFill>
                  <a:schemeClr val="lt1"/>
                </a:solidFill>
                <a:latin typeface="Bookman Old Style"/>
                <a:ea typeface="Bookman Old Style"/>
                <a:cs typeface="Bookman Old Style"/>
                <a:sym typeface="Bookman Old Style"/>
              </a:rPr>
              <a:t>By analyzing historical trends and patterns in gold prices, data science enables us to forecast future price movements with greater accuracy. This empowers individuals and businesses to make informed decisions and plan for financial stability.</a:t>
            </a:r>
            <a:endParaRPr sz="1600">
              <a:solidFill>
                <a:schemeClr val="lt1"/>
              </a:solidFill>
              <a:latin typeface="Bookman Old Style"/>
              <a:ea typeface="Bookman Old Style"/>
              <a:cs typeface="Bookman Old Style"/>
              <a:sym typeface="Bookman Old Style"/>
            </a:endParaRPr>
          </a:p>
          <a:p>
            <a:pPr indent="-101600" lvl="0" marL="0" rtl="0" algn="l">
              <a:spcBef>
                <a:spcPts val="1001"/>
              </a:spcBef>
              <a:spcAft>
                <a:spcPts val="0"/>
              </a:spcAft>
              <a:buClr>
                <a:srgbClr val="B31166"/>
              </a:buClr>
              <a:buSzPts val="1600"/>
              <a:buFont typeface="Noto Sans Symbols"/>
              <a:buChar char="⮚"/>
            </a:pPr>
            <a:r>
              <a:rPr b="1" lang="en-US" sz="1600">
                <a:solidFill>
                  <a:srgbClr val="FFFF00"/>
                </a:solidFill>
                <a:latin typeface="Bookman Old Style"/>
                <a:ea typeface="Bookman Old Style"/>
                <a:cs typeface="Bookman Old Style"/>
                <a:sym typeface="Bookman Old Style"/>
              </a:rPr>
              <a:t>Optimizing Investment Strategies:</a:t>
            </a:r>
            <a:r>
              <a:rPr lang="en-US" sz="1600">
                <a:solidFill>
                  <a:srgbClr val="FFFF00"/>
                </a:solidFill>
                <a:latin typeface="Bookman Old Style"/>
                <a:ea typeface="Bookman Old Style"/>
                <a:cs typeface="Bookman Old Style"/>
                <a:sym typeface="Bookman Old Style"/>
              </a:rPr>
              <a:t> </a:t>
            </a:r>
            <a:r>
              <a:rPr lang="en-US" sz="1600">
                <a:solidFill>
                  <a:schemeClr val="lt1"/>
                </a:solidFill>
                <a:latin typeface="Bookman Old Style"/>
                <a:ea typeface="Bookman Old Style"/>
                <a:cs typeface="Bookman Old Style"/>
                <a:sym typeface="Bookman Old Style"/>
              </a:rPr>
              <a:t>Advanced modeling techniques allow us to develop predictive models that optimize investment strategies in the gold market. These models provide valuable insights into market dynamics and help investors navigate uncertainties more effectively.</a:t>
            </a:r>
            <a:endParaRPr sz="1600">
              <a:solidFill>
                <a:schemeClr val="lt1"/>
              </a:solidFill>
              <a:latin typeface="Bookman Old Style"/>
              <a:ea typeface="Bookman Old Style"/>
              <a:cs typeface="Bookman Old Style"/>
              <a:sym typeface="Bookman Old Style"/>
            </a:endParaRPr>
          </a:p>
          <a:p>
            <a:pPr indent="-101600" lvl="0" marL="0" rtl="0" algn="l">
              <a:spcBef>
                <a:spcPts val="1001"/>
              </a:spcBef>
              <a:spcAft>
                <a:spcPts val="0"/>
              </a:spcAft>
              <a:buClr>
                <a:srgbClr val="B31166"/>
              </a:buClr>
              <a:buSzPts val="1600"/>
              <a:buFont typeface="Noto Sans Symbols"/>
              <a:buChar char="⮚"/>
            </a:pPr>
            <a:r>
              <a:rPr b="1" lang="en-US" sz="1600">
                <a:solidFill>
                  <a:srgbClr val="FFFF00"/>
                </a:solidFill>
                <a:latin typeface="Bookman Old Style"/>
                <a:ea typeface="Bookman Old Style"/>
                <a:cs typeface="Bookman Old Style"/>
                <a:sym typeface="Bookman Old Style"/>
              </a:rPr>
              <a:t>Enhancing Market Transparency:</a:t>
            </a:r>
            <a:r>
              <a:rPr lang="en-US" sz="1600">
                <a:solidFill>
                  <a:srgbClr val="FFFF00"/>
                </a:solidFill>
                <a:latin typeface="Bookman Old Style"/>
                <a:ea typeface="Bookman Old Style"/>
                <a:cs typeface="Bookman Old Style"/>
                <a:sym typeface="Bookman Old Style"/>
              </a:rPr>
              <a:t> </a:t>
            </a:r>
            <a:r>
              <a:rPr lang="en-US" sz="1600">
                <a:solidFill>
                  <a:schemeClr val="lt1"/>
                </a:solidFill>
                <a:latin typeface="Bookman Old Style"/>
                <a:ea typeface="Bookman Old Style"/>
                <a:cs typeface="Bookman Old Style"/>
                <a:sym typeface="Bookman Old Style"/>
              </a:rPr>
              <a:t>Data science tools facilitate market sentiment analysis, shedding light on the impact of external events and investor sentiment on gold prices. This enhances market transparency and fosters a deeper understanding of price movements</a:t>
            </a:r>
            <a:endParaRPr sz="1600">
              <a:solidFill>
                <a:schemeClr val="lt1"/>
              </a:solidFill>
              <a:latin typeface="Bookman Old Style"/>
              <a:ea typeface="Bookman Old Style"/>
              <a:cs typeface="Bookman Old Style"/>
              <a:sym typeface="Bookman Old Style"/>
            </a:endParaRPr>
          </a:p>
        </p:txBody>
      </p:sp>
      <p:pic>
        <p:nvPicPr>
          <p:cNvPr id="132" name="Google Shape;132;p2"/>
          <p:cNvPicPr preferRelativeResize="0"/>
          <p:nvPr/>
        </p:nvPicPr>
        <p:blipFill rotWithShape="1">
          <a:blip r:embed="rId3">
            <a:alphaModFix/>
          </a:blip>
          <a:srcRect b="0" l="0" r="0" t="0"/>
          <a:stretch/>
        </p:blipFill>
        <p:spPr>
          <a:xfrm>
            <a:off x="0" y="2323288"/>
            <a:ext cx="5210800" cy="3380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841D"/>
            </a:gs>
            <a:gs pos="23000">
              <a:srgbClr val="E6841D"/>
            </a:gs>
            <a:gs pos="69000">
              <a:srgbClr val="C47016"/>
            </a:gs>
            <a:gs pos="97000">
              <a:srgbClr val="B76814"/>
            </a:gs>
            <a:gs pos="100000">
              <a:srgbClr val="B76814"/>
            </a:gs>
          </a:gsLst>
          <a:path path="circle">
            <a:fillToRect b="50%" l="50%" r="50%" t="50%"/>
          </a:path>
          <a:tileRect/>
        </a:gradFill>
      </p:bgPr>
    </p:bg>
    <p:spTree>
      <p:nvGrpSpPr>
        <p:cNvPr id="136" name="Shape 136"/>
        <p:cNvGrpSpPr/>
        <p:nvPr/>
      </p:nvGrpSpPr>
      <p:grpSpPr>
        <a:xfrm>
          <a:off x="0" y="0"/>
          <a:ext cx="0" cy="0"/>
          <a:chOff x="0" y="0"/>
          <a:chExt cx="0" cy="0"/>
        </a:xfrm>
      </p:grpSpPr>
      <p:sp>
        <p:nvSpPr>
          <p:cNvPr id="137" name="Google Shape;137;g26a692c1e48_0_4"/>
          <p:cNvSpPr txBox="1"/>
          <p:nvPr>
            <p:ph idx="4294967295" type="title"/>
          </p:nvPr>
        </p:nvSpPr>
        <p:spPr>
          <a:xfrm>
            <a:off x="1569345" y="407070"/>
            <a:ext cx="8825100" cy="1590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800"/>
              <a:buFont typeface="Century Gothic"/>
              <a:buNone/>
            </a:pPr>
            <a:r>
              <a:rPr b="1" lang="en-US" sz="4800">
                <a:solidFill>
                  <a:schemeClr val="lt2"/>
                </a:solidFill>
                <a:latin typeface="Century Gothic"/>
                <a:ea typeface="Century Gothic"/>
                <a:cs typeface="Century Gothic"/>
                <a:sym typeface="Century Gothic"/>
              </a:rPr>
              <a:t>PROBLEM STATEMENT</a:t>
            </a:r>
            <a:endParaRPr b="0" i="0" sz="4800" u="none" cap="none" strike="noStrike">
              <a:solidFill>
                <a:srgbClr val="000000"/>
              </a:solidFill>
              <a:latin typeface="Arial"/>
              <a:ea typeface="Arial"/>
              <a:cs typeface="Arial"/>
              <a:sym typeface="Arial"/>
            </a:endParaRPr>
          </a:p>
        </p:txBody>
      </p:sp>
      <p:sp>
        <p:nvSpPr>
          <p:cNvPr id="138" name="Google Shape;138;g26a692c1e48_0_4"/>
          <p:cNvSpPr txBox="1"/>
          <p:nvPr>
            <p:ph idx="4294967295" type="subTitle"/>
          </p:nvPr>
        </p:nvSpPr>
        <p:spPr>
          <a:xfrm>
            <a:off x="4364425" y="2250725"/>
            <a:ext cx="7065300" cy="3525600"/>
          </a:xfrm>
          <a:prstGeom prst="rect">
            <a:avLst/>
          </a:prstGeom>
          <a:noFill/>
          <a:ln>
            <a:noFill/>
          </a:ln>
        </p:spPr>
        <p:txBody>
          <a:bodyPr anchorCtr="0" anchor="t" bIns="45700" lIns="91425" spcFirstLastPara="1" rIns="91425" wrap="square" tIns="45700">
            <a:normAutofit fontScale="55000" lnSpcReduction="20000"/>
          </a:bodyPr>
          <a:lstStyle/>
          <a:p>
            <a:pPr indent="-382856" lvl="0" marL="343080" marR="0" rtl="0" algn="l">
              <a:lnSpc>
                <a:spcPct val="100000"/>
              </a:lnSpc>
              <a:spcBef>
                <a:spcPts val="1001"/>
              </a:spcBef>
              <a:spcAft>
                <a:spcPts val="0"/>
              </a:spcAft>
              <a:buClr>
                <a:srgbClr val="B31166"/>
              </a:buClr>
              <a:buSzPct val="80000"/>
              <a:buFont typeface="Noto Sans Symbols"/>
              <a:buChar char="⮚"/>
            </a:pPr>
            <a:r>
              <a:rPr b="0" i="0" lang="en-US" sz="4400" u="none" cap="none" strike="noStrike">
                <a:solidFill>
                  <a:schemeClr val="lt1"/>
                </a:solidFill>
                <a:latin typeface="Bookman Old Style"/>
                <a:ea typeface="Bookman Old Style"/>
                <a:cs typeface="Bookman Old Style"/>
                <a:sym typeface="Bookman Old Style"/>
              </a:rPr>
              <a:t>Analyze historical trends and patterns in gold prices using a comprehensive dataset from Nasdaq.</a:t>
            </a:r>
            <a:endParaRPr sz="4400">
              <a:solidFill>
                <a:schemeClr val="lt1"/>
              </a:solidFill>
              <a:latin typeface="Bookman Old Style"/>
              <a:ea typeface="Bookman Old Style"/>
              <a:cs typeface="Bookman Old Style"/>
              <a:sym typeface="Bookman Old Style"/>
            </a:endParaRPr>
          </a:p>
          <a:p>
            <a:pPr indent="-382856" lvl="0" marL="343080" marR="0" rtl="0" algn="l">
              <a:lnSpc>
                <a:spcPct val="100000"/>
              </a:lnSpc>
              <a:spcBef>
                <a:spcPts val="1001"/>
              </a:spcBef>
              <a:spcAft>
                <a:spcPts val="0"/>
              </a:spcAft>
              <a:buClr>
                <a:srgbClr val="B31166"/>
              </a:buClr>
              <a:buSzPct val="80000"/>
              <a:buFont typeface="Noto Sans Symbols"/>
              <a:buChar char="⮚"/>
            </a:pPr>
            <a:r>
              <a:rPr b="0" i="0" lang="en-US" sz="4400" u="none" cap="none" strike="noStrike">
                <a:solidFill>
                  <a:schemeClr val="lt1"/>
                </a:solidFill>
                <a:latin typeface="Bookman Old Style"/>
                <a:ea typeface="Bookman Old Style"/>
                <a:cs typeface="Bookman Old Style"/>
                <a:sym typeface="Bookman Old Style"/>
              </a:rPr>
              <a:t>Dataset spans from January 19, 2014, to January 22, 2024.</a:t>
            </a:r>
            <a:endParaRPr sz="4400">
              <a:solidFill>
                <a:schemeClr val="lt1"/>
              </a:solidFill>
              <a:latin typeface="Bookman Old Style"/>
              <a:ea typeface="Bookman Old Style"/>
              <a:cs typeface="Bookman Old Style"/>
              <a:sym typeface="Bookman Old Style"/>
            </a:endParaRPr>
          </a:p>
          <a:p>
            <a:pPr indent="-382856" lvl="0" marL="343080" marR="0" rtl="0" algn="l">
              <a:lnSpc>
                <a:spcPct val="100000"/>
              </a:lnSpc>
              <a:spcBef>
                <a:spcPts val="1001"/>
              </a:spcBef>
              <a:spcAft>
                <a:spcPts val="0"/>
              </a:spcAft>
              <a:buClr>
                <a:srgbClr val="B31166"/>
              </a:buClr>
              <a:buSzPct val="80000"/>
              <a:buFont typeface="Noto Sans Symbols"/>
              <a:buChar char="⮚"/>
            </a:pPr>
            <a:r>
              <a:rPr b="0" i="0" lang="en-US" sz="4400" u="none" cap="none" strike="noStrike">
                <a:solidFill>
                  <a:schemeClr val="lt1"/>
                </a:solidFill>
                <a:latin typeface="Bookman Old Style"/>
                <a:ea typeface="Bookman Old Style"/>
                <a:cs typeface="Bookman Old Style"/>
                <a:sym typeface="Bookman Old Style"/>
              </a:rPr>
              <a:t>Includes key financial metrics for each trading day:</a:t>
            </a:r>
            <a:endParaRPr sz="4400">
              <a:solidFill>
                <a:schemeClr val="lt1"/>
              </a:solidFill>
              <a:latin typeface="Bookman Old Style"/>
              <a:ea typeface="Bookman Old Style"/>
              <a:cs typeface="Bookman Old Style"/>
              <a:sym typeface="Bookman Old Style"/>
            </a:endParaRPr>
          </a:p>
          <a:p>
            <a:pPr indent="-382270" lvl="0" marL="457200" marR="0" rtl="0" algn="l">
              <a:lnSpc>
                <a:spcPct val="100000"/>
              </a:lnSpc>
              <a:spcBef>
                <a:spcPts val="0"/>
              </a:spcBef>
              <a:spcAft>
                <a:spcPts val="0"/>
              </a:spcAft>
              <a:buClr>
                <a:schemeClr val="lt1"/>
              </a:buClr>
              <a:buSzPct val="100000"/>
              <a:buFont typeface="Bookman Old Style"/>
              <a:buChar char="●"/>
            </a:pPr>
            <a:r>
              <a:rPr b="0" i="0" lang="en-US" sz="4400" u="none" cap="none" strike="noStrike">
                <a:solidFill>
                  <a:schemeClr val="lt1"/>
                </a:solidFill>
                <a:latin typeface="Bookman Old Style"/>
                <a:ea typeface="Bookman Old Style"/>
                <a:cs typeface="Bookman Old Style"/>
                <a:sym typeface="Bookman Old Style"/>
              </a:rPr>
              <a:t>Opening and closing prices</a:t>
            </a:r>
            <a:endParaRPr sz="4400">
              <a:solidFill>
                <a:schemeClr val="lt1"/>
              </a:solidFill>
              <a:latin typeface="Bookman Old Style"/>
              <a:ea typeface="Bookman Old Style"/>
              <a:cs typeface="Bookman Old Style"/>
              <a:sym typeface="Bookman Old Style"/>
            </a:endParaRPr>
          </a:p>
          <a:p>
            <a:pPr indent="-382270" lvl="0" marL="457200" marR="0" rtl="0" algn="l">
              <a:lnSpc>
                <a:spcPct val="100000"/>
              </a:lnSpc>
              <a:spcBef>
                <a:spcPts val="0"/>
              </a:spcBef>
              <a:spcAft>
                <a:spcPts val="0"/>
              </a:spcAft>
              <a:buClr>
                <a:schemeClr val="lt1"/>
              </a:buClr>
              <a:buSzPct val="100000"/>
              <a:buFont typeface="Bookman Old Style"/>
              <a:buChar char="●"/>
            </a:pPr>
            <a:r>
              <a:rPr b="0" i="0" lang="en-US" sz="4400" u="none" cap="none" strike="noStrike">
                <a:solidFill>
                  <a:schemeClr val="lt1"/>
                </a:solidFill>
                <a:latin typeface="Bookman Old Style"/>
                <a:ea typeface="Bookman Old Style"/>
                <a:cs typeface="Bookman Old Style"/>
                <a:sym typeface="Bookman Old Style"/>
              </a:rPr>
              <a:t>Trading volume</a:t>
            </a:r>
            <a:endParaRPr sz="4400">
              <a:solidFill>
                <a:schemeClr val="lt1"/>
              </a:solidFill>
              <a:latin typeface="Bookman Old Style"/>
              <a:ea typeface="Bookman Old Style"/>
              <a:cs typeface="Bookman Old Style"/>
              <a:sym typeface="Bookman Old Style"/>
            </a:endParaRPr>
          </a:p>
          <a:p>
            <a:pPr indent="-382270" lvl="0" marL="457200" marR="0" rtl="0" algn="l">
              <a:lnSpc>
                <a:spcPct val="100000"/>
              </a:lnSpc>
              <a:spcBef>
                <a:spcPts val="0"/>
              </a:spcBef>
              <a:spcAft>
                <a:spcPts val="0"/>
              </a:spcAft>
              <a:buClr>
                <a:schemeClr val="lt1"/>
              </a:buClr>
              <a:buSzPct val="100000"/>
              <a:buFont typeface="Bookman Old Style"/>
              <a:buChar char="●"/>
            </a:pPr>
            <a:r>
              <a:rPr b="0" i="0" lang="en-US" sz="4400" u="none" cap="none" strike="noStrike">
                <a:solidFill>
                  <a:schemeClr val="lt1"/>
                </a:solidFill>
                <a:latin typeface="Bookman Old Style"/>
                <a:ea typeface="Bookman Old Style"/>
                <a:cs typeface="Bookman Old Style"/>
                <a:sym typeface="Bookman Old Style"/>
              </a:rPr>
              <a:t>Daily highs and lows</a:t>
            </a:r>
            <a:endParaRPr sz="4400">
              <a:solidFill>
                <a:schemeClr val="lt1"/>
              </a:solidFill>
              <a:latin typeface="Bookman Old Style"/>
              <a:ea typeface="Bookman Old Style"/>
              <a:cs typeface="Bookman Old Style"/>
              <a:sym typeface="Bookman Old Style"/>
            </a:endParaRPr>
          </a:p>
        </p:txBody>
      </p:sp>
      <p:pic>
        <p:nvPicPr>
          <p:cNvPr id="139" name="Google Shape;139;g26a692c1e48_0_4"/>
          <p:cNvPicPr preferRelativeResize="0"/>
          <p:nvPr/>
        </p:nvPicPr>
        <p:blipFill rotWithShape="1">
          <a:blip r:embed="rId3">
            <a:alphaModFix/>
          </a:blip>
          <a:srcRect b="21692" l="0" r="0" t="21698"/>
          <a:stretch/>
        </p:blipFill>
        <p:spPr>
          <a:xfrm>
            <a:off x="816225" y="2671175"/>
            <a:ext cx="3309800" cy="229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841D"/>
            </a:gs>
            <a:gs pos="23000">
              <a:srgbClr val="E6841D"/>
            </a:gs>
            <a:gs pos="69000">
              <a:srgbClr val="C47016"/>
            </a:gs>
            <a:gs pos="97000">
              <a:srgbClr val="B76814"/>
            </a:gs>
            <a:gs pos="100000">
              <a:srgbClr val="B76814"/>
            </a:gs>
          </a:gsLst>
          <a:path path="circle">
            <a:fillToRect b="50%" l="50%" r="50%" t="50%"/>
          </a:path>
          <a:tileRect/>
        </a:gradFill>
      </p:bgPr>
    </p:bg>
    <p:spTree>
      <p:nvGrpSpPr>
        <p:cNvPr id="143" name="Shape 143"/>
        <p:cNvGrpSpPr/>
        <p:nvPr/>
      </p:nvGrpSpPr>
      <p:grpSpPr>
        <a:xfrm>
          <a:off x="0" y="0"/>
          <a:ext cx="0" cy="0"/>
          <a:chOff x="0" y="0"/>
          <a:chExt cx="0" cy="0"/>
        </a:xfrm>
      </p:grpSpPr>
      <p:sp>
        <p:nvSpPr>
          <p:cNvPr id="144" name="Google Shape;144;p4"/>
          <p:cNvSpPr txBox="1"/>
          <p:nvPr>
            <p:ph idx="4294967295" type="title"/>
          </p:nvPr>
        </p:nvSpPr>
        <p:spPr>
          <a:xfrm>
            <a:off x="1225440" y="1044720"/>
            <a:ext cx="8825040" cy="102096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6000"/>
              <a:buFont typeface="Century Gothic"/>
              <a:buNone/>
            </a:pPr>
            <a:r>
              <a:rPr b="1" i="0" lang="en-US" sz="6000" u="none" cap="none" strike="noStrike">
                <a:solidFill>
                  <a:schemeClr val="lt2"/>
                </a:solidFill>
                <a:latin typeface="Century Gothic"/>
                <a:ea typeface="Century Gothic"/>
                <a:cs typeface="Century Gothic"/>
                <a:sym typeface="Century Gothic"/>
              </a:rPr>
              <a:t>PROJECT OBJECTIVE</a:t>
            </a:r>
            <a:endParaRPr b="0" i="0" sz="6000" u="none" cap="none" strike="noStrike">
              <a:solidFill>
                <a:srgbClr val="000000"/>
              </a:solidFill>
              <a:latin typeface="Arial"/>
              <a:ea typeface="Arial"/>
              <a:cs typeface="Arial"/>
              <a:sym typeface="Arial"/>
            </a:endParaRPr>
          </a:p>
        </p:txBody>
      </p:sp>
      <p:sp>
        <p:nvSpPr>
          <p:cNvPr id="145" name="Google Shape;145;p4"/>
          <p:cNvSpPr txBox="1"/>
          <p:nvPr>
            <p:ph idx="4294967295" type="subTitle"/>
          </p:nvPr>
        </p:nvSpPr>
        <p:spPr>
          <a:xfrm>
            <a:off x="914400" y="2312280"/>
            <a:ext cx="10251000" cy="3325680"/>
          </a:xfrm>
          <a:prstGeom prst="rect">
            <a:avLst/>
          </a:prstGeom>
          <a:noFill/>
          <a:ln>
            <a:noFill/>
          </a:ln>
        </p:spPr>
        <p:txBody>
          <a:bodyPr anchorCtr="0" anchor="t" bIns="45700" lIns="91425" spcFirstLastPara="1" rIns="91425" wrap="square" tIns="45700">
            <a:noAutofit/>
          </a:bodyPr>
          <a:lstStyle/>
          <a:p>
            <a:pPr indent="-110490" lvl="0" marL="0" rtl="0" algn="l">
              <a:spcBef>
                <a:spcPts val="1001"/>
              </a:spcBef>
              <a:spcAft>
                <a:spcPts val="0"/>
              </a:spcAft>
              <a:buClr>
                <a:srgbClr val="B31166"/>
              </a:buClr>
              <a:buSzPts val="1740"/>
              <a:buFont typeface="Noto Sans Symbols"/>
              <a:buChar char="❑"/>
            </a:pPr>
            <a:r>
              <a:rPr b="1" lang="en-US" sz="2100">
                <a:solidFill>
                  <a:schemeClr val="lt1"/>
                </a:solidFill>
                <a:latin typeface="Bookman Old Style"/>
                <a:ea typeface="Bookman Old Style"/>
                <a:cs typeface="Bookman Old Style"/>
                <a:sym typeface="Bookman Old Style"/>
              </a:rPr>
              <a:t>Time Series Analysis:</a:t>
            </a:r>
            <a:r>
              <a:rPr lang="en-US" sz="2100">
                <a:solidFill>
                  <a:schemeClr val="lt1"/>
                </a:solidFill>
                <a:latin typeface="Bookman Old Style"/>
                <a:ea typeface="Bookman Old Style"/>
                <a:cs typeface="Bookman Old Style"/>
                <a:sym typeface="Bookman Old Style"/>
              </a:rPr>
              <a:t> Explore historical </a:t>
            </a:r>
            <a:r>
              <a:rPr lang="en-US" sz="2100">
                <a:solidFill>
                  <a:srgbClr val="FFFF00"/>
                </a:solidFill>
                <a:latin typeface="Bookman Old Style"/>
                <a:ea typeface="Bookman Old Style"/>
                <a:cs typeface="Bookman Old Style"/>
                <a:sym typeface="Bookman Old Style"/>
              </a:rPr>
              <a:t>trends and patterns in gold prices</a:t>
            </a:r>
            <a:r>
              <a:rPr lang="en-US" sz="2100">
                <a:solidFill>
                  <a:schemeClr val="lt1"/>
                </a:solidFill>
                <a:latin typeface="Bookman Old Style"/>
                <a:ea typeface="Bookman Old Style"/>
                <a:cs typeface="Bookman Old Style"/>
                <a:sym typeface="Bookman Old Style"/>
              </a:rPr>
              <a:t> over the specified time period. Identify seasonality, cyclicality, and any discernible long-term trends in the gold market.</a:t>
            </a:r>
            <a:endParaRPr sz="2100">
              <a:solidFill>
                <a:schemeClr val="lt1"/>
              </a:solidFill>
              <a:latin typeface="Bookman Old Style"/>
              <a:ea typeface="Bookman Old Style"/>
              <a:cs typeface="Bookman Old Style"/>
              <a:sym typeface="Bookman Old Style"/>
            </a:endParaRPr>
          </a:p>
          <a:p>
            <a:pPr indent="-110490" lvl="0" marL="0" rtl="0" algn="l">
              <a:spcBef>
                <a:spcPts val="1001"/>
              </a:spcBef>
              <a:spcAft>
                <a:spcPts val="0"/>
              </a:spcAft>
              <a:buClr>
                <a:srgbClr val="B31166"/>
              </a:buClr>
              <a:buSzPts val="1740"/>
              <a:buFont typeface="Noto Sans Symbols"/>
              <a:buChar char="❑"/>
            </a:pPr>
            <a:r>
              <a:rPr b="1" lang="en-US" sz="2100">
                <a:solidFill>
                  <a:schemeClr val="lt1"/>
                </a:solidFill>
                <a:latin typeface="Bookman Old Style"/>
                <a:ea typeface="Bookman Old Style"/>
                <a:cs typeface="Bookman Old Style"/>
                <a:sym typeface="Bookman Old Style"/>
              </a:rPr>
              <a:t>Advanced Modeling:</a:t>
            </a:r>
            <a:r>
              <a:rPr lang="en-US" sz="2100">
                <a:solidFill>
                  <a:schemeClr val="lt1"/>
                </a:solidFill>
                <a:latin typeface="Bookman Old Style"/>
                <a:ea typeface="Bookman Old Style"/>
                <a:cs typeface="Bookman Old Style"/>
                <a:sym typeface="Bookman Old Style"/>
              </a:rPr>
              <a:t> Develop predictive models to </a:t>
            </a:r>
            <a:r>
              <a:rPr lang="en-US" sz="2100">
                <a:solidFill>
                  <a:srgbClr val="FFFF00"/>
                </a:solidFill>
                <a:latin typeface="Bookman Old Style"/>
                <a:ea typeface="Bookman Old Style"/>
                <a:cs typeface="Bookman Old Style"/>
                <a:sym typeface="Bookman Old Style"/>
              </a:rPr>
              <a:t>forecast future gold prices </a:t>
            </a:r>
            <a:r>
              <a:rPr lang="en-US" sz="2100">
                <a:solidFill>
                  <a:schemeClr val="lt1"/>
                </a:solidFill>
                <a:latin typeface="Bookman Old Style"/>
                <a:ea typeface="Bookman Old Style"/>
                <a:cs typeface="Bookman Old Style"/>
                <a:sym typeface="Bookman Old Style"/>
              </a:rPr>
              <a:t>based on historical data. Evaluate and compare the performance of different forecasting algorithms.</a:t>
            </a:r>
            <a:endParaRPr sz="2100">
              <a:solidFill>
                <a:schemeClr val="lt1"/>
              </a:solidFill>
              <a:latin typeface="Bookman Old Style"/>
              <a:ea typeface="Bookman Old Style"/>
              <a:cs typeface="Bookman Old Style"/>
              <a:sym typeface="Bookman Old Style"/>
            </a:endParaRPr>
          </a:p>
          <a:p>
            <a:pPr indent="-110490" lvl="0" marL="0" rtl="0" algn="l">
              <a:spcBef>
                <a:spcPts val="1001"/>
              </a:spcBef>
              <a:spcAft>
                <a:spcPts val="0"/>
              </a:spcAft>
              <a:buClr>
                <a:srgbClr val="B31166"/>
              </a:buClr>
              <a:buSzPts val="1740"/>
              <a:buFont typeface="Noto Sans Symbols"/>
              <a:buChar char="❑"/>
            </a:pPr>
            <a:r>
              <a:rPr b="1" lang="en-US" sz="2100">
                <a:solidFill>
                  <a:schemeClr val="lt1"/>
                </a:solidFill>
                <a:latin typeface="Bookman Old Style"/>
                <a:ea typeface="Bookman Old Style"/>
                <a:cs typeface="Bookman Old Style"/>
                <a:sym typeface="Bookman Old Style"/>
              </a:rPr>
              <a:t>Market Sentiment Analysis:</a:t>
            </a:r>
            <a:r>
              <a:rPr lang="en-US" sz="2100">
                <a:solidFill>
                  <a:schemeClr val="lt1"/>
                </a:solidFill>
                <a:latin typeface="Bookman Old Style"/>
                <a:ea typeface="Bookman Old Style"/>
                <a:cs typeface="Bookman Old Style"/>
                <a:sym typeface="Bookman Old Style"/>
              </a:rPr>
              <a:t> Investigate the </a:t>
            </a:r>
            <a:r>
              <a:rPr lang="en-US" sz="2100">
                <a:solidFill>
                  <a:srgbClr val="FFFF00"/>
                </a:solidFill>
                <a:latin typeface="Bookman Old Style"/>
                <a:ea typeface="Bookman Old Style"/>
                <a:cs typeface="Bookman Old Style"/>
                <a:sym typeface="Bookman Old Style"/>
              </a:rPr>
              <a:t>impact of market events on gold prices.</a:t>
            </a:r>
            <a:r>
              <a:rPr lang="en-US" sz="2100">
                <a:solidFill>
                  <a:schemeClr val="lt1"/>
                </a:solidFill>
                <a:latin typeface="Bookman Old Style"/>
                <a:ea typeface="Bookman Old Style"/>
                <a:cs typeface="Bookman Old Style"/>
                <a:sym typeface="Bookman Old Style"/>
              </a:rPr>
              <a:t> Assess market sentiment and its influence on short-term and long-term price movements.</a:t>
            </a:r>
            <a:endParaRPr sz="2100">
              <a:solidFill>
                <a:schemeClr val="lt1"/>
              </a:solidFill>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841D"/>
            </a:gs>
            <a:gs pos="23000">
              <a:srgbClr val="E6841D"/>
            </a:gs>
            <a:gs pos="69000">
              <a:srgbClr val="C47016"/>
            </a:gs>
            <a:gs pos="97000">
              <a:srgbClr val="B76814"/>
            </a:gs>
            <a:gs pos="100000">
              <a:srgbClr val="B76814"/>
            </a:gs>
          </a:gsLst>
          <a:path path="circle">
            <a:fillToRect b="50%" l="50%" r="50%" t="50%"/>
          </a:path>
          <a:tileRect/>
        </a:gradFill>
      </p:bgPr>
    </p:bg>
    <p:spTree>
      <p:nvGrpSpPr>
        <p:cNvPr id="149" name="Shape 149"/>
        <p:cNvGrpSpPr/>
        <p:nvPr/>
      </p:nvGrpSpPr>
      <p:grpSpPr>
        <a:xfrm>
          <a:off x="0" y="0"/>
          <a:ext cx="0" cy="0"/>
          <a:chOff x="0" y="0"/>
          <a:chExt cx="0" cy="0"/>
        </a:xfrm>
      </p:grpSpPr>
      <p:sp>
        <p:nvSpPr>
          <p:cNvPr id="150" name="Google Shape;150;g26a854a2c6a_0_2"/>
          <p:cNvSpPr txBox="1"/>
          <p:nvPr>
            <p:ph idx="4294967295" type="title"/>
          </p:nvPr>
        </p:nvSpPr>
        <p:spPr>
          <a:xfrm>
            <a:off x="945300" y="1270325"/>
            <a:ext cx="10189200" cy="1020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6000"/>
              <a:buFont typeface="Century Gothic"/>
              <a:buNone/>
            </a:pPr>
            <a:r>
              <a:rPr b="1" lang="en-US" sz="5200">
                <a:solidFill>
                  <a:schemeClr val="lt2"/>
                </a:solidFill>
                <a:latin typeface="Century Gothic"/>
                <a:ea typeface="Century Gothic"/>
                <a:cs typeface="Century Gothic"/>
                <a:sym typeface="Century Gothic"/>
              </a:rPr>
              <a:t>Drastic Upward Trend at the Start of COVID-19</a:t>
            </a:r>
            <a:endParaRPr b="0" i="0" sz="5200" u="none" cap="none" strike="noStrike">
              <a:solidFill>
                <a:srgbClr val="000000"/>
              </a:solidFill>
              <a:latin typeface="Arial"/>
              <a:ea typeface="Arial"/>
              <a:cs typeface="Arial"/>
              <a:sym typeface="Arial"/>
            </a:endParaRPr>
          </a:p>
        </p:txBody>
      </p:sp>
      <p:sp>
        <p:nvSpPr>
          <p:cNvPr id="151" name="Google Shape;151;g26a854a2c6a_0_2"/>
          <p:cNvSpPr txBox="1"/>
          <p:nvPr>
            <p:ph idx="4294967295" type="subTitle"/>
          </p:nvPr>
        </p:nvSpPr>
        <p:spPr>
          <a:xfrm>
            <a:off x="4965525" y="2516800"/>
            <a:ext cx="6366600" cy="3325800"/>
          </a:xfrm>
          <a:prstGeom prst="rect">
            <a:avLst/>
          </a:prstGeom>
          <a:noFill/>
          <a:ln>
            <a:noFill/>
          </a:ln>
        </p:spPr>
        <p:txBody>
          <a:bodyPr anchorCtr="0" anchor="t" bIns="45700" lIns="91425" spcFirstLastPara="1" rIns="91425" wrap="square" tIns="45700">
            <a:noAutofit/>
          </a:bodyPr>
          <a:lstStyle/>
          <a:p>
            <a:pPr indent="-349250" lvl="0" marL="457200" rtl="0" algn="l">
              <a:spcBef>
                <a:spcPts val="1001"/>
              </a:spcBef>
              <a:spcAft>
                <a:spcPts val="0"/>
              </a:spcAft>
              <a:buClr>
                <a:schemeClr val="lt1"/>
              </a:buClr>
              <a:buSzPts val="1900"/>
              <a:buFont typeface="Bookman Old Style"/>
              <a:buChar char="❏"/>
            </a:pPr>
            <a:r>
              <a:rPr lang="en-US" sz="1900">
                <a:solidFill>
                  <a:schemeClr val="lt1"/>
                </a:solidFill>
                <a:latin typeface="Bookman Old Style"/>
                <a:ea typeface="Bookman Old Style"/>
                <a:cs typeface="Bookman Old Style"/>
                <a:sym typeface="Bookman Old Style"/>
              </a:rPr>
              <a:t>The onset of the COVID-19 pandemic in early 2020 triggered a dramatic surge in gold prices, marking a significant upward trend in the market.</a:t>
            </a:r>
            <a:endParaRPr sz="1900">
              <a:solidFill>
                <a:schemeClr val="lt1"/>
              </a:solidFill>
              <a:latin typeface="Bookman Old Style"/>
              <a:ea typeface="Bookman Old Style"/>
              <a:cs typeface="Bookman Old Style"/>
              <a:sym typeface="Bookman Old Style"/>
            </a:endParaRPr>
          </a:p>
          <a:p>
            <a:pPr indent="-349250" lvl="0" marL="457200" rtl="0" algn="l">
              <a:spcBef>
                <a:spcPts val="0"/>
              </a:spcBef>
              <a:spcAft>
                <a:spcPts val="0"/>
              </a:spcAft>
              <a:buClr>
                <a:schemeClr val="lt1"/>
              </a:buClr>
              <a:buSzPts val="1900"/>
              <a:buFont typeface="Bookman Old Style"/>
              <a:buChar char="❏"/>
            </a:pPr>
            <a:r>
              <a:rPr lang="en-US" sz="1900">
                <a:solidFill>
                  <a:schemeClr val="lt1"/>
                </a:solidFill>
                <a:latin typeface="Bookman Old Style"/>
                <a:ea typeface="Bookman Old Style"/>
                <a:cs typeface="Bookman Old Style"/>
                <a:sym typeface="Bookman Old Style"/>
              </a:rPr>
              <a:t>As the global pandemic unfolded, investors sought refuge in safe-haven assets like gold, driving up demand and consequently, prices.</a:t>
            </a:r>
            <a:endParaRPr sz="1900">
              <a:solidFill>
                <a:schemeClr val="lt1"/>
              </a:solidFill>
              <a:latin typeface="Bookman Old Style"/>
              <a:ea typeface="Bookman Old Style"/>
              <a:cs typeface="Bookman Old Style"/>
              <a:sym typeface="Bookman Old Style"/>
            </a:endParaRPr>
          </a:p>
          <a:p>
            <a:pPr indent="-349250" lvl="0" marL="457200" rtl="0" algn="l">
              <a:spcBef>
                <a:spcPts val="0"/>
              </a:spcBef>
              <a:spcAft>
                <a:spcPts val="0"/>
              </a:spcAft>
              <a:buClr>
                <a:schemeClr val="lt1"/>
              </a:buClr>
              <a:buSzPts val="1900"/>
              <a:buFont typeface="Bookman Old Style"/>
              <a:buChar char="❏"/>
            </a:pPr>
            <a:r>
              <a:rPr lang="en-US" sz="1900">
                <a:solidFill>
                  <a:schemeClr val="lt1"/>
                </a:solidFill>
                <a:latin typeface="Bookman Old Style"/>
                <a:ea typeface="Bookman Old Style"/>
                <a:cs typeface="Bookman Old Style"/>
                <a:sym typeface="Bookman Old Style"/>
              </a:rPr>
              <a:t>This surge in gold prices during the initial months of the pandemic reflected heightened uncertainty and volatility in financial markets, with investors seeking assets perceived as less risky.</a:t>
            </a:r>
            <a:endParaRPr sz="1700">
              <a:solidFill>
                <a:schemeClr val="lt1"/>
              </a:solidFill>
              <a:latin typeface="Bookman Old Style"/>
              <a:ea typeface="Bookman Old Style"/>
              <a:cs typeface="Bookman Old Style"/>
              <a:sym typeface="Bookman Old Style"/>
            </a:endParaRPr>
          </a:p>
        </p:txBody>
      </p:sp>
      <p:pic>
        <p:nvPicPr>
          <p:cNvPr id="152" name="Google Shape;152;g26a854a2c6a_0_2"/>
          <p:cNvPicPr preferRelativeResize="0"/>
          <p:nvPr/>
        </p:nvPicPr>
        <p:blipFill>
          <a:blip r:embed="rId3">
            <a:alphaModFix/>
          </a:blip>
          <a:stretch>
            <a:fillRect/>
          </a:stretch>
        </p:blipFill>
        <p:spPr>
          <a:xfrm>
            <a:off x="679275" y="2445975"/>
            <a:ext cx="4160926" cy="303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841D"/>
            </a:gs>
            <a:gs pos="23000">
              <a:srgbClr val="E6841D"/>
            </a:gs>
            <a:gs pos="69000">
              <a:srgbClr val="C47016"/>
            </a:gs>
            <a:gs pos="97000">
              <a:srgbClr val="B76814"/>
            </a:gs>
            <a:gs pos="100000">
              <a:srgbClr val="B76814"/>
            </a:gs>
          </a:gsLst>
          <a:path path="circle">
            <a:fillToRect b="50%" l="50%" r="50%" t="50%"/>
          </a:path>
          <a:tileRect/>
        </a:gradFill>
      </p:bgPr>
    </p:bg>
    <p:spTree>
      <p:nvGrpSpPr>
        <p:cNvPr id="156" name="Shape 156"/>
        <p:cNvGrpSpPr/>
        <p:nvPr/>
      </p:nvGrpSpPr>
      <p:grpSpPr>
        <a:xfrm>
          <a:off x="0" y="0"/>
          <a:ext cx="0" cy="0"/>
          <a:chOff x="0" y="0"/>
          <a:chExt cx="0" cy="0"/>
        </a:xfrm>
      </p:grpSpPr>
      <p:sp>
        <p:nvSpPr>
          <p:cNvPr id="157" name="Google Shape;157;p5"/>
          <p:cNvSpPr txBox="1"/>
          <p:nvPr>
            <p:ph idx="4294967295" type="title"/>
          </p:nvPr>
        </p:nvSpPr>
        <p:spPr>
          <a:xfrm>
            <a:off x="1499215" y="1032170"/>
            <a:ext cx="8825100" cy="1020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6000"/>
              <a:buFont typeface="Century Gothic"/>
              <a:buNone/>
            </a:pPr>
            <a:r>
              <a:rPr b="1" lang="en-US" sz="4200">
                <a:solidFill>
                  <a:schemeClr val="lt2"/>
                </a:solidFill>
                <a:latin typeface="Century Gothic"/>
                <a:ea typeface="Century Gothic"/>
                <a:cs typeface="Century Gothic"/>
                <a:sym typeface="Century Gothic"/>
              </a:rPr>
              <a:t> Impact of Federal Reserve Rate Increase in May 2019</a:t>
            </a:r>
            <a:endParaRPr b="0" i="0" sz="4200" u="none" cap="none" strike="noStrike">
              <a:solidFill>
                <a:srgbClr val="000000"/>
              </a:solidFill>
              <a:latin typeface="Arial"/>
              <a:ea typeface="Arial"/>
              <a:cs typeface="Arial"/>
              <a:sym typeface="Arial"/>
            </a:endParaRPr>
          </a:p>
        </p:txBody>
      </p:sp>
      <p:sp>
        <p:nvSpPr>
          <p:cNvPr id="158" name="Google Shape;158;p5"/>
          <p:cNvSpPr txBox="1"/>
          <p:nvPr>
            <p:ph idx="4294967295" type="subTitle"/>
          </p:nvPr>
        </p:nvSpPr>
        <p:spPr>
          <a:xfrm>
            <a:off x="1172550" y="2243000"/>
            <a:ext cx="9846900" cy="1236300"/>
          </a:xfrm>
          <a:prstGeom prst="rect">
            <a:avLst/>
          </a:prstGeom>
          <a:noFill/>
          <a:ln>
            <a:noFill/>
          </a:ln>
        </p:spPr>
        <p:txBody>
          <a:bodyPr anchorCtr="0" anchor="t" bIns="45700" lIns="91425" spcFirstLastPara="1" rIns="91425" wrap="square" tIns="45700">
            <a:noAutofit/>
          </a:bodyPr>
          <a:lstStyle/>
          <a:p>
            <a:pPr indent="-330200" lvl="0" marL="457200" rtl="0" algn="l">
              <a:spcBef>
                <a:spcPts val="1001"/>
              </a:spcBef>
              <a:spcAft>
                <a:spcPts val="0"/>
              </a:spcAft>
              <a:buClr>
                <a:schemeClr val="lt1"/>
              </a:buClr>
              <a:buSzPts val="1600"/>
              <a:buFont typeface="Bookman Old Style"/>
              <a:buChar char="❏"/>
            </a:pPr>
            <a:r>
              <a:rPr lang="en-US" sz="1600">
                <a:solidFill>
                  <a:schemeClr val="lt1"/>
                </a:solidFill>
                <a:latin typeface="Bookman Old Style"/>
                <a:ea typeface="Bookman Old Style"/>
                <a:cs typeface="Bookman Old Style"/>
                <a:sym typeface="Bookman Old Style"/>
              </a:rPr>
              <a:t>In May 2019, the Federal Reserve raised interest rates from 2.25% to 2.50%, signaling a shift in monetary policy.</a:t>
            </a:r>
            <a:endParaRPr sz="1600">
              <a:solidFill>
                <a:schemeClr val="lt1"/>
              </a:solidFill>
              <a:latin typeface="Bookman Old Style"/>
              <a:ea typeface="Bookman Old Style"/>
              <a:cs typeface="Bookman Old Style"/>
              <a:sym typeface="Bookman Old Style"/>
            </a:endParaRPr>
          </a:p>
          <a:p>
            <a:pPr indent="-330200" lvl="0" marL="457200" rtl="0" algn="l">
              <a:spcBef>
                <a:spcPts val="0"/>
              </a:spcBef>
              <a:spcAft>
                <a:spcPts val="0"/>
              </a:spcAft>
              <a:buClr>
                <a:schemeClr val="lt1"/>
              </a:buClr>
              <a:buSzPts val="1600"/>
              <a:buFont typeface="Bookman Old Style"/>
              <a:buChar char="❏"/>
            </a:pPr>
            <a:r>
              <a:rPr lang="en-US" sz="1600">
                <a:solidFill>
                  <a:schemeClr val="lt1"/>
                </a:solidFill>
                <a:latin typeface="Bookman Old Style"/>
                <a:ea typeface="Bookman Old Style"/>
                <a:cs typeface="Bookman Old Style"/>
                <a:sym typeface="Bookman Old Style"/>
              </a:rPr>
              <a:t>The Federal Reserve's decision to increase rates had a notable impact on gold prices, with rates rising in response to the anticipated higher borrowing costs.</a:t>
            </a:r>
            <a:endParaRPr sz="1600">
              <a:solidFill>
                <a:schemeClr val="lt1"/>
              </a:solidFill>
              <a:latin typeface="Bookman Old Style"/>
              <a:ea typeface="Bookman Old Style"/>
              <a:cs typeface="Bookman Old Style"/>
              <a:sym typeface="Bookman Old Style"/>
            </a:endParaRPr>
          </a:p>
          <a:p>
            <a:pPr indent="-330200" lvl="0" marL="457200" rtl="0" algn="l">
              <a:spcBef>
                <a:spcPts val="0"/>
              </a:spcBef>
              <a:spcAft>
                <a:spcPts val="0"/>
              </a:spcAft>
              <a:buClr>
                <a:schemeClr val="lt1"/>
              </a:buClr>
              <a:buSzPts val="1600"/>
              <a:buFont typeface="Bookman Old Style"/>
              <a:buChar char="❏"/>
            </a:pPr>
            <a:r>
              <a:rPr lang="en-US" sz="1600">
                <a:solidFill>
                  <a:schemeClr val="lt1"/>
                </a:solidFill>
                <a:latin typeface="Bookman Old Style"/>
                <a:ea typeface="Bookman Old Style"/>
                <a:cs typeface="Bookman Old Style"/>
                <a:sym typeface="Bookman Old Style"/>
              </a:rPr>
              <a:t>The rate hike was interpreted by investors as a signal of tightening monetary policy, leading to increased demand for gold as a hedge against inflation and currency devaluation.</a:t>
            </a:r>
            <a:endParaRPr sz="1600">
              <a:solidFill>
                <a:schemeClr val="lt1"/>
              </a:solidFill>
              <a:latin typeface="Bookman Old Style"/>
              <a:ea typeface="Bookman Old Style"/>
              <a:cs typeface="Bookman Old Style"/>
              <a:sym typeface="Bookman Old Style"/>
            </a:endParaRPr>
          </a:p>
        </p:txBody>
      </p:sp>
      <p:pic>
        <p:nvPicPr>
          <p:cNvPr id="159" name="Google Shape;159;p5"/>
          <p:cNvPicPr preferRelativeResize="0"/>
          <p:nvPr/>
        </p:nvPicPr>
        <p:blipFill>
          <a:blip r:embed="rId3">
            <a:alphaModFix/>
          </a:blip>
          <a:stretch>
            <a:fillRect/>
          </a:stretch>
        </p:blipFill>
        <p:spPr>
          <a:xfrm>
            <a:off x="1172550" y="4068175"/>
            <a:ext cx="9562599" cy="192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841D"/>
            </a:gs>
            <a:gs pos="23000">
              <a:srgbClr val="E6841D"/>
            </a:gs>
            <a:gs pos="69000">
              <a:srgbClr val="C47016"/>
            </a:gs>
            <a:gs pos="97000">
              <a:srgbClr val="B76814"/>
            </a:gs>
            <a:gs pos="100000">
              <a:srgbClr val="B76814"/>
            </a:gs>
          </a:gsLst>
          <a:path path="circle">
            <a:fillToRect b="50%" l="50%" r="50%" t="50%"/>
          </a:path>
          <a:tileRect/>
        </a:gradFill>
      </p:bgPr>
    </p:bg>
    <p:spTree>
      <p:nvGrpSpPr>
        <p:cNvPr id="163" name="Shape 163"/>
        <p:cNvGrpSpPr/>
        <p:nvPr/>
      </p:nvGrpSpPr>
      <p:grpSpPr>
        <a:xfrm>
          <a:off x="0" y="0"/>
          <a:ext cx="0" cy="0"/>
          <a:chOff x="0" y="0"/>
          <a:chExt cx="0" cy="0"/>
        </a:xfrm>
      </p:grpSpPr>
      <p:sp>
        <p:nvSpPr>
          <p:cNvPr id="164" name="Google Shape;164;p6"/>
          <p:cNvSpPr txBox="1"/>
          <p:nvPr>
            <p:ph idx="4294967295" type="title"/>
          </p:nvPr>
        </p:nvSpPr>
        <p:spPr>
          <a:xfrm>
            <a:off x="1371600" y="1143000"/>
            <a:ext cx="9061200" cy="55512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6000"/>
              <a:buFont typeface="Century Gothic"/>
              <a:buNone/>
            </a:pPr>
            <a:r>
              <a:rPr b="1" lang="en-US" sz="6000">
                <a:solidFill>
                  <a:schemeClr val="lt2"/>
                </a:solidFill>
                <a:latin typeface="Century Gothic"/>
                <a:ea typeface="Century Gothic"/>
                <a:cs typeface="Century Gothic"/>
                <a:sym typeface="Century Gothic"/>
              </a:rPr>
              <a:t>INSIGHTS</a:t>
            </a:r>
            <a:endParaRPr b="0" i="0" sz="6000" u="none" cap="none" strike="noStrike">
              <a:solidFill>
                <a:srgbClr val="000000"/>
              </a:solidFill>
              <a:latin typeface="Arial"/>
              <a:ea typeface="Arial"/>
              <a:cs typeface="Arial"/>
              <a:sym typeface="Arial"/>
            </a:endParaRPr>
          </a:p>
        </p:txBody>
      </p:sp>
      <p:sp>
        <p:nvSpPr>
          <p:cNvPr id="165" name="Google Shape;165;p6"/>
          <p:cNvSpPr txBox="1"/>
          <p:nvPr>
            <p:ph idx="4294967295" type="subTitle"/>
          </p:nvPr>
        </p:nvSpPr>
        <p:spPr>
          <a:xfrm>
            <a:off x="5930575" y="1847350"/>
            <a:ext cx="5514600" cy="4095900"/>
          </a:xfrm>
          <a:prstGeom prst="rect">
            <a:avLst/>
          </a:prstGeom>
          <a:noFill/>
          <a:ln>
            <a:noFill/>
          </a:ln>
        </p:spPr>
        <p:txBody>
          <a:bodyPr anchorCtr="0" anchor="t" bIns="45700" lIns="91425" spcFirstLastPara="1" rIns="91425" wrap="square" tIns="45700">
            <a:noAutofit/>
          </a:bodyPr>
          <a:lstStyle/>
          <a:p>
            <a:pPr indent="-368300" lvl="0" marL="457200" rtl="0" algn="l">
              <a:spcBef>
                <a:spcPts val="1001"/>
              </a:spcBef>
              <a:spcAft>
                <a:spcPts val="0"/>
              </a:spcAft>
              <a:buClr>
                <a:schemeClr val="lt1"/>
              </a:buClr>
              <a:buSzPts val="2200"/>
              <a:buFont typeface="Bookman Old Style"/>
              <a:buChar char="❏"/>
            </a:pPr>
            <a:r>
              <a:rPr lang="en-US" sz="2200">
                <a:solidFill>
                  <a:schemeClr val="lt1"/>
                </a:solidFill>
                <a:latin typeface="Bookman Old Style"/>
                <a:ea typeface="Bookman Old Style"/>
                <a:cs typeface="Bookman Old Style"/>
                <a:sym typeface="Bookman Old Style"/>
              </a:rPr>
              <a:t>The long-term trend from </a:t>
            </a:r>
            <a:r>
              <a:rPr lang="en-US" sz="2200">
                <a:solidFill>
                  <a:srgbClr val="FFFF00"/>
                </a:solidFill>
                <a:latin typeface="Bookman Old Style"/>
                <a:ea typeface="Bookman Old Style"/>
                <a:cs typeface="Bookman Old Style"/>
                <a:sym typeface="Bookman Old Style"/>
              </a:rPr>
              <a:t>2016 to 2020 was bullish for gold prices</a:t>
            </a:r>
            <a:r>
              <a:rPr lang="en-US" sz="2200">
                <a:solidFill>
                  <a:schemeClr val="lt1"/>
                </a:solidFill>
                <a:latin typeface="Bookman Old Style"/>
                <a:ea typeface="Bookman Old Style"/>
                <a:cs typeface="Bookman Old Style"/>
                <a:sym typeface="Bookman Old Style"/>
              </a:rPr>
              <a:t>, as both moving averages and price bars were rising steadily.</a:t>
            </a:r>
            <a:endParaRPr sz="2200">
              <a:solidFill>
                <a:schemeClr val="lt1"/>
              </a:solidFill>
              <a:latin typeface="Bookman Old Style"/>
              <a:ea typeface="Bookman Old Style"/>
              <a:cs typeface="Bookman Old Style"/>
              <a:sym typeface="Bookman Old Style"/>
            </a:endParaRPr>
          </a:p>
          <a:p>
            <a:pPr indent="-368300" lvl="0" marL="457200" rtl="0" algn="l">
              <a:spcBef>
                <a:spcPts val="0"/>
              </a:spcBef>
              <a:spcAft>
                <a:spcPts val="0"/>
              </a:spcAft>
              <a:buClr>
                <a:schemeClr val="lt1"/>
              </a:buClr>
              <a:buSzPts val="2200"/>
              <a:buFont typeface="Bookman Old Style"/>
              <a:buChar char="❏"/>
            </a:pPr>
            <a:r>
              <a:rPr lang="en-US" sz="2200">
                <a:solidFill>
                  <a:schemeClr val="lt1"/>
                </a:solidFill>
                <a:latin typeface="Bookman Old Style"/>
                <a:ea typeface="Bookman Old Style"/>
                <a:cs typeface="Bookman Old Style"/>
                <a:sym typeface="Bookman Old Style"/>
              </a:rPr>
              <a:t>There is </a:t>
            </a:r>
            <a:r>
              <a:rPr lang="en-US" sz="2200">
                <a:solidFill>
                  <a:srgbClr val="FFFF00"/>
                </a:solidFill>
                <a:latin typeface="Bookman Old Style"/>
                <a:ea typeface="Bookman Old Style"/>
                <a:cs typeface="Bookman Old Style"/>
                <a:sym typeface="Bookman Old Style"/>
              </a:rPr>
              <a:t>increased volatility post-2020</a:t>
            </a:r>
            <a:r>
              <a:rPr lang="en-US" sz="2200">
                <a:solidFill>
                  <a:schemeClr val="lt1"/>
                </a:solidFill>
                <a:latin typeface="Bookman Old Style"/>
                <a:ea typeface="Bookman Old Style"/>
                <a:cs typeface="Bookman Old Style"/>
                <a:sym typeface="Bookman Old Style"/>
              </a:rPr>
              <a:t>, indicating uncertainty or changing market conditions. The moving averages have crossed over multiple times post-2020, suggesting no clear trend is established during this period.</a:t>
            </a:r>
            <a:endParaRPr sz="2200">
              <a:solidFill>
                <a:schemeClr val="lt1"/>
              </a:solidFill>
              <a:latin typeface="Bookman Old Style"/>
              <a:ea typeface="Bookman Old Style"/>
              <a:cs typeface="Bookman Old Style"/>
              <a:sym typeface="Bookman Old Style"/>
            </a:endParaRPr>
          </a:p>
        </p:txBody>
      </p:sp>
      <p:pic>
        <p:nvPicPr>
          <p:cNvPr id="166" name="Google Shape;166;p6"/>
          <p:cNvPicPr preferRelativeResize="0"/>
          <p:nvPr/>
        </p:nvPicPr>
        <p:blipFill rotWithShape="1">
          <a:blip r:embed="rId3">
            <a:alphaModFix/>
          </a:blip>
          <a:srcRect b="0" l="0" r="0" t="0"/>
          <a:stretch/>
        </p:blipFill>
        <p:spPr>
          <a:xfrm>
            <a:off x="6095880" y="3429000"/>
            <a:ext cx="0" cy="0"/>
          </a:xfrm>
          <a:prstGeom prst="rect">
            <a:avLst/>
          </a:prstGeom>
          <a:noFill/>
          <a:ln>
            <a:noFill/>
          </a:ln>
        </p:spPr>
      </p:pic>
      <p:pic>
        <p:nvPicPr>
          <p:cNvPr id="167" name="Google Shape;167;p6"/>
          <p:cNvPicPr preferRelativeResize="0"/>
          <p:nvPr/>
        </p:nvPicPr>
        <p:blipFill>
          <a:blip r:embed="rId4">
            <a:alphaModFix/>
          </a:blip>
          <a:stretch>
            <a:fillRect/>
          </a:stretch>
        </p:blipFill>
        <p:spPr>
          <a:xfrm>
            <a:off x="916100" y="2308325"/>
            <a:ext cx="4777749" cy="281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841D"/>
            </a:gs>
            <a:gs pos="23000">
              <a:srgbClr val="E6841D"/>
            </a:gs>
            <a:gs pos="69000">
              <a:srgbClr val="C47016"/>
            </a:gs>
            <a:gs pos="97000">
              <a:srgbClr val="B76814"/>
            </a:gs>
            <a:gs pos="100000">
              <a:srgbClr val="B76814"/>
            </a:gs>
          </a:gsLst>
          <a:path path="circle">
            <a:fillToRect b="50%" l="50%" r="50%" t="50%"/>
          </a:path>
          <a:tileRect/>
        </a:gradFill>
      </p:bgPr>
    </p:bg>
    <p:spTree>
      <p:nvGrpSpPr>
        <p:cNvPr id="171" name="Shape 171"/>
        <p:cNvGrpSpPr/>
        <p:nvPr/>
      </p:nvGrpSpPr>
      <p:grpSpPr>
        <a:xfrm>
          <a:off x="0" y="0"/>
          <a:ext cx="0" cy="0"/>
          <a:chOff x="0" y="0"/>
          <a:chExt cx="0" cy="0"/>
        </a:xfrm>
      </p:grpSpPr>
      <p:sp>
        <p:nvSpPr>
          <p:cNvPr id="172" name="Google Shape;172;g26a854a2c6a_0_22"/>
          <p:cNvSpPr txBox="1"/>
          <p:nvPr>
            <p:ph idx="4294967295" type="title"/>
          </p:nvPr>
        </p:nvSpPr>
        <p:spPr>
          <a:xfrm>
            <a:off x="1371600" y="1143000"/>
            <a:ext cx="9061200" cy="555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6000"/>
              <a:buFont typeface="Century Gothic"/>
              <a:buNone/>
            </a:pPr>
            <a:r>
              <a:rPr b="1" lang="en-US" sz="6000">
                <a:solidFill>
                  <a:schemeClr val="lt2"/>
                </a:solidFill>
                <a:latin typeface="Century Gothic"/>
                <a:ea typeface="Century Gothic"/>
                <a:cs typeface="Century Gothic"/>
                <a:sym typeface="Century Gothic"/>
              </a:rPr>
              <a:t>RECOMMENDATIONS</a:t>
            </a:r>
            <a:endParaRPr b="0" i="0" sz="6000" u="none" cap="none" strike="noStrike">
              <a:solidFill>
                <a:srgbClr val="000000"/>
              </a:solidFill>
              <a:latin typeface="Arial"/>
              <a:ea typeface="Arial"/>
              <a:cs typeface="Arial"/>
              <a:sym typeface="Arial"/>
            </a:endParaRPr>
          </a:p>
        </p:txBody>
      </p:sp>
      <p:sp>
        <p:nvSpPr>
          <p:cNvPr id="173" name="Google Shape;173;g26a854a2c6a_0_22"/>
          <p:cNvSpPr txBox="1"/>
          <p:nvPr>
            <p:ph idx="4294967295" type="subTitle"/>
          </p:nvPr>
        </p:nvSpPr>
        <p:spPr>
          <a:xfrm>
            <a:off x="5930575" y="1847350"/>
            <a:ext cx="5514600" cy="4095900"/>
          </a:xfrm>
          <a:prstGeom prst="rect">
            <a:avLst/>
          </a:prstGeom>
          <a:noFill/>
          <a:ln>
            <a:noFill/>
          </a:ln>
        </p:spPr>
        <p:txBody>
          <a:bodyPr anchorCtr="0" anchor="t" bIns="45700" lIns="91425" spcFirstLastPara="1" rIns="91425" wrap="square" tIns="45700">
            <a:noAutofit/>
          </a:bodyPr>
          <a:lstStyle/>
          <a:p>
            <a:pPr indent="-355600" lvl="0" marL="457200" rtl="0" algn="l">
              <a:spcBef>
                <a:spcPts val="1001"/>
              </a:spcBef>
              <a:spcAft>
                <a:spcPts val="0"/>
              </a:spcAft>
              <a:buClr>
                <a:schemeClr val="lt1"/>
              </a:buClr>
              <a:buSzPts val="2000"/>
              <a:buFont typeface="Bookman Old Style"/>
              <a:buChar char="❏"/>
            </a:pPr>
            <a:r>
              <a:rPr lang="en-US" sz="2000">
                <a:solidFill>
                  <a:schemeClr val="lt1"/>
                </a:solidFill>
                <a:latin typeface="Bookman Old Style"/>
                <a:ea typeface="Bookman Old Style"/>
                <a:cs typeface="Bookman Old Style"/>
                <a:sym typeface="Bookman Old Style"/>
              </a:rPr>
              <a:t>The price appears to be breaking above a previous resistance level (around 2000) in recent times. This could signal a potential continuation of the upward trend. However, it is important to note that past performance is not necessarily indicative of future results</a:t>
            </a:r>
            <a:endParaRPr sz="2000">
              <a:solidFill>
                <a:schemeClr val="lt1"/>
              </a:solidFill>
              <a:latin typeface="Bookman Old Style"/>
              <a:ea typeface="Bookman Old Style"/>
              <a:cs typeface="Bookman Old Style"/>
              <a:sym typeface="Bookman Old Style"/>
            </a:endParaRPr>
          </a:p>
          <a:p>
            <a:pPr indent="-355600" lvl="0" marL="457200" rtl="0" algn="l">
              <a:spcBef>
                <a:spcPts val="0"/>
              </a:spcBef>
              <a:spcAft>
                <a:spcPts val="0"/>
              </a:spcAft>
              <a:buClr>
                <a:schemeClr val="lt1"/>
              </a:buClr>
              <a:buSzPts val="2000"/>
              <a:buFont typeface="Bookman Old Style"/>
              <a:buChar char="❏"/>
            </a:pPr>
            <a:r>
              <a:rPr lang="en-US" sz="2000">
                <a:solidFill>
                  <a:schemeClr val="lt1"/>
                </a:solidFill>
                <a:latin typeface="Bookman Old Style"/>
                <a:ea typeface="Bookman Old Style"/>
                <a:cs typeface="Bookman Old Style"/>
                <a:sym typeface="Bookman Old Style"/>
              </a:rPr>
              <a:t>Consider diversifying your investments to mitigate risks associated with the volatile nature of gold prices post-2020. You can explore other asset classes such as stocks, bonds, commodities, etc.</a:t>
            </a:r>
            <a:endParaRPr sz="2000">
              <a:solidFill>
                <a:schemeClr val="lt1"/>
              </a:solidFill>
              <a:latin typeface="Bookman Old Style"/>
              <a:ea typeface="Bookman Old Style"/>
              <a:cs typeface="Bookman Old Style"/>
              <a:sym typeface="Bookman Old Style"/>
            </a:endParaRPr>
          </a:p>
        </p:txBody>
      </p:sp>
      <p:pic>
        <p:nvPicPr>
          <p:cNvPr id="174" name="Google Shape;174;g26a854a2c6a_0_22"/>
          <p:cNvPicPr preferRelativeResize="0"/>
          <p:nvPr/>
        </p:nvPicPr>
        <p:blipFill rotWithShape="1">
          <a:blip r:embed="rId3">
            <a:alphaModFix/>
          </a:blip>
          <a:srcRect b="0" l="0" r="0" t="0"/>
          <a:stretch/>
        </p:blipFill>
        <p:spPr>
          <a:xfrm>
            <a:off x="6095880" y="3429000"/>
            <a:ext cx="0" cy="0"/>
          </a:xfrm>
          <a:prstGeom prst="rect">
            <a:avLst/>
          </a:prstGeom>
          <a:noFill/>
          <a:ln>
            <a:noFill/>
          </a:ln>
        </p:spPr>
      </p:pic>
      <p:pic>
        <p:nvPicPr>
          <p:cNvPr id="175" name="Google Shape;175;g26a854a2c6a_0_22"/>
          <p:cNvPicPr preferRelativeResize="0"/>
          <p:nvPr/>
        </p:nvPicPr>
        <p:blipFill>
          <a:blip r:embed="rId4">
            <a:alphaModFix/>
          </a:blip>
          <a:stretch>
            <a:fillRect/>
          </a:stretch>
        </p:blipFill>
        <p:spPr>
          <a:xfrm>
            <a:off x="891025" y="1907275"/>
            <a:ext cx="4777749" cy="3361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2023-09-17T08:14:50Z</dcterms:created>
  <dc:creator>Khushal gogia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17</vt:i4>
  </property>
</Properties>
</file>