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Lst>
  <p:sldIdLst>
    <p:sldId id="256" r:id="rId13"/>
    <p:sldId id="257" r:id="rId14"/>
    <p:sldId id="258" r:id="rId15"/>
    <p:sldId id="259" r:id="rId16"/>
    <p:sldId id="260" r:id="rId17"/>
    <p:sldId id="261" r:id="rId18"/>
    <p:sldId id="262" r:id="rId19"/>
    <p:sldId id="264" r:id="rId20"/>
    <p:sldId id="265" r:id="rId21"/>
    <p:sldId id="266" r:id="rId22"/>
    <p:sldId id="267" r:id="rId23"/>
    <p:sldId id="268" r:id="rId24"/>
    <p:sldId id="269" r:id="rId25"/>
    <p:sldId id="270" r:id="rId26"/>
    <p:sldId id="271" r:id="rId27"/>
    <p:sldId id="272" r:id="rId28"/>
    <p:sldId id="273" r:id="rId29"/>
    <p:sldId id="274" r:id="rId30"/>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5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7"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8"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14"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15"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7"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19"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20"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21"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23"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24"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25"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27"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28"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29"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31"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32"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34"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35"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36"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37"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39"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40"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41"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42"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43"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44"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0"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1"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2"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3"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48"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50"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52"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53"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5"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57"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58"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59"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61"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62"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63"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65"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66"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67"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69"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70"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72"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73"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74"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75"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5"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6"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7"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8"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9"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0"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77"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78"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79"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80"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81"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82"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89"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91"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93"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94"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6"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98"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99"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00"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02"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03"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04"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06"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07"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08"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10"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11"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13"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14"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15"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16"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18"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19"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20"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21"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22"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23"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27"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29"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31"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32"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3"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4"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36"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37"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38"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4"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40"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41"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42"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44"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45"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46"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48"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49"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51"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52"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53"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54"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56"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57"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58"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59"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60"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61"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6"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48"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49"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53"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54"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55"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6"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57"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58"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59"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61"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62"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63"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65"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66"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68"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69"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70"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71"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73"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74"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75"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76"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77"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78"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82"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84"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86"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87"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8"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91"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92"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93"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95"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96"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97"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99"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00"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01"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03"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04"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06"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07"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08"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09"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11"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12"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13"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14"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15"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16"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20"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22"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0"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1"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24"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25"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29"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30"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31"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33"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34"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35"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37"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38"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39"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41"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42"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44"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45"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46"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47"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49"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50"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51"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52"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53"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54"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58"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60"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62"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63"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67"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68"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69"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71"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72"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73"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75"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76"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77"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79"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80"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82"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83"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84"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85"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87"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88"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89"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90"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91"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92"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96"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98"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00"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01"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05"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06"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07"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09"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10"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11"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13"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14"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15"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5"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6"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17"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17"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18"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20"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21"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22"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23"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25"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26"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27"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28"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29"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30"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34"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36"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38"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39"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43"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44"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45"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19"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0"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1"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47"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48"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49"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51"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52"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53"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55"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56"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58"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59"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60"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61"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63"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64"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65"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66"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67"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68"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72"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74"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76"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77"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3"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4"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5"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503640" y="226080"/>
            <a:ext cx="9071640" cy="43884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81"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82" name="PlaceHolder 3"/>
          <p:cNvSpPr>
            <a:spLocks noGrp="1"/>
          </p:cNvSpPr>
          <p:nvPr>
            <p:ph type="body"/>
          </p:nvPr>
        </p:nvSpPr>
        <p:spPr>
          <a:xfrm>
            <a:off x="515232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83"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85" name="PlaceHolder 2"/>
          <p:cNvSpPr>
            <a:spLocks noGrp="1"/>
          </p:cNvSpPr>
          <p:nvPr>
            <p:ph type="body"/>
          </p:nvPr>
        </p:nvSpPr>
        <p:spPr>
          <a:xfrm>
            <a:off x="503640" y="1326240"/>
            <a:ext cx="4426920" cy="328824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86"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87" name="PlaceHolder 4"/>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89"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90"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91" name="PlaceHolder 4"/>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93" name="PlaceHolder 2"/>
          <p:cNvSpPr>
            <a:spLocks noGrp="1"/>
          </p:cNvSpPr>
          <p:nvPr>
            <p:ph type="body"/>
          </p:nvPr>
        </p:nvSpPr>
        <p:spPr>
          <a:xfrm>
            <a:off x="503640" y="132624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94" name="PlaceHolder 3"/>
          <p:cNvSpPr>
            <a:spLocks noGrp="1"/>
          </p:cNvSpPr>
          <p:nvPr>
            <p:ph type="body"/>
          </p:nvPr>
        </p:nvSpPr>
        <p:spPr>
          <a:xfrm>
            <a:off x="503640" y="3043800"/>
            <a:ext cx="907164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296" name="PlaceHolder 2"/>
          <p:cNvSpPr>
            <a:spLocks noGrp="1"/>
          </p:cNvSpPr>
          <p:nvPr>
            <p:ph type="body"/>
          </p:nvPr>
        </p:nvSpPr>
        <p:spPr>
          <a:xfrm>
            <a:off x="50364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97" name="PlaceHolder 3"/>
          <p:cNvSpPr>
            <a:spLocks noGrp="1"/>
          </p:cNvSpPr>
          <p:nvPr>
            <p:ph type="body"/>
          </p:nvPr>
        </p:nvSpPr>
        <p:spPr>
          <a:xfrm>
            <a:off x="5152320" y="132624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98" name="PlaceHolder 4"/>
          <p:cNvSpPr>
            <a:spLocks noGrp="1"/>
          </p:cNvSpPr>
          <p:nvPr>
            <p:ph type="body"/>
          </p:nvPr>
        </p:nvSpPr>
        <p:spPr>
          <a:xfrm>
            <a:off x="50364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299" name="PlaceHolder 5"/>
          <p:cNvSpPr>
            <a:spLocks noGrp="1"/>
          </p:cNvSpPr>
          <p:nvPr>
            <p:ph type="body"/>
          </p:nvPr>
        </p:nvSpPr>
        <p:spPr>
          <a:xfrm>
            <a:off x="5152320" y="3043800"/>
            <a:ext cx="442692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01"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02"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03"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04"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05"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
        <p:nvSpPr>
          <p:cNvPr id="306"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9"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10" name="PlaceHolder 2"/>
          <p:cNvSpPr>
            <a:spLocks noGrp="1"/>
          </p:cNvSpPr>
          <p:nvPr>
            <p:ph type="subTitle"/>
          </p:nvPr>
        </p:nvSpPr>
        <p:spPr>
          <a:xfrm>
            <a:off x="503640" y="1326240"/>
            <a:ext cx="9071640" cy="3288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3640" y="226080"/>
            <a:ext cx="9071640" cy="946440"/>
          </a:xfrm>
          <a:prstGeom prst="rect">
            <a:avLst/>
          </a:prstGeom>
        </p:spPr>
        <p:txBody>
          <a:bodyPr lIns="0" tIns="0" rIns="0" bIns="0" anchor="ctr">
            <a:spAutoFit/>
          </a:bodyPr>
          <a:lstStyle/>
          <a:p>
            <a:endParaRPr lang="en-US" sz="1489" b="0" strike="noStrike" spc="-1">
              <a:solidFill>
                <a:srgbClr val="000000"/>
              </a:solidFill>
              <a:latin typeface="Arial"/>
            </a:endParaRPr>
          </a:p>
        </p:txBody>
      </p:sp>
      <p:sp>
        <p:nvSpPr>
          <p:cNvPr id="312" name="PlaceHolder 2"/>
          <p:cNvSpPr>
            <a:spLocks noGrp="1"/>
          </p:cNvSpPr>
          <p:nvPr>
            <p:ph type="body"/>
          </p:nvPr>
        </p:nvSpPr>
        <p:spPr>
          <a:xfrm>
            <a:off x="503640" y="1326240"/>
            <a:ext cx="9071640" cy="3288240"/>
          </a:xfrm>
          <a:prstGeom prst="rect">
            <a:avLst/>
          </a:prstGeom>
        </p:spPr>
        <p:txBody>
          <a:bodyPr lIns="0" tIns="0" rIns="0" bIns="0">
            <a:normAutofit/>
          </a:bodyPr>
          <a:lstStyle/>
          <a:p>
            <a:endParaRPr lang="en-US" sz="232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6" name="PlaceHolder 2"/>
          <p:cNvSpPr>
            <a:spLocks noGrp="1"/>
          </p:cNvSpPr>
          <p:nvPr>
            <p:ph type="body"/>
          </p:nvPr>
        </p:nvSpPr>
        <p:spPr>
          <a:xfrm>
            <a:off x="504000" y="1326600"/>
            <a:ext cx="9071640" cy="32882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
        <p:nvSpPr>
          <p:cNvPr id="2" name="PlaceHolder 3"/>
          <p:cNvSpPr>
            <a:spLocks noGrp="1"/>
          </p:cNvSpPr>
          <p:nvPr>
            <p:ph type="dt"/>
          </p:nvPr>
        </p:nvSpPr>
        <p:spPr>
          <a:xfrm>
            <a:off x="504000" y="5165280"/>
            <a:ext cx="2348280" cy="390600"/>
          </a:xfrm>
          <a:prstGeom prst="rect">
            <a:avLst/>
          </a:prstGeom>
        </p:spPr>
        <p:txBody>
          <a:bodyPr lIns="0" tIns="0" rIns="0" bIns="0">
            <a:noAutofit/>
          </a:bodyPr>
          <a:lstStyle/>
          <a:p>
            <a:r>
              <a:rPr lang="en-IN" sz="1400" b="0" strike="noStrike" spc="-1" dirty="0">
                <a:latin typeface="Times New Roman"/>
              </a:rPr>
              <a:t>&lt;date/time&gt;</a:t>
            </a:r>
          </a:p>
        </p:txBody>
      </p:sp>
      <p:sp>
        <p:nvSpPr>
          <p:cNvPr id="3" name="PlaceHolder 4"/>
          <p:cNvSpPr>
            <a:spLocks noGrp="1"/>
          </p:cNvSpPr>
          <p:nvPr>
            <p:ph type="ftr"/>
          </p:nvPr>
        </p:nvSpPr>
        <p:spPr>
          <a:xfrm>
            <a:off x="3447360" y="5165280"/>
            <a:ext cx="3195000" cy="390600"/>
          </a:xfrm>
          <a:prstGeom prst="rect">
            <a:avLst/>
          </a:prstGeom>
        </p:spPr>
        <p:txBody>
          <a:bodyPr lIns="0" tIns="0" rIns="0" bIns="0">
            <a:noAutofit/>
          </a:bodyPr>
          <a:lstStyle/>
          <a:p>
            <a:pPr algn="ctr"/>
            <a:r>
              <a:rPr lang="en-IN" sz="1400" b="0" strike="noStrike" spc="-1" dirty="0">
                <a:latin typeface="Times New Roman"/>
              </a:rPr>
              <a:t>&lt;footer&gt;</a:t>
            </a:r>
          </a:p>
        </p:txBody>
      </p:sp>
      <p:sp>
        <p:nvSpPr>
          <p:cNvPr id="4"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F306EFB9-4221-4D07-A709-AD0ED99DDE9E}" type="slidenum">
              <a:rPr lang="en-IN" sz="1400" b="0" strike="noStrike" spc="-1">
                <a:latin typeface="Times New Roman"/>
              </a:rPr>
              <a:t>‹#›</a:t>
            </a:fld>
            <a:endParaRPr lang="en-IN" sz="14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96C8F0"/>
        </a:solidFill>
        <a:effectLst/>
      </p:bgPr>
    </p:bg>
    <p:spTree>
      <p:nvGrpSpPr>
        <p:cNvPr id="1" name=""/>
        <p:cNvGrpSpPr/>
        <p:nvPr/>
      </p:nvGrpSpPr>
      <p:grpSpPr>
        <a:xfrm>
          <a:off x="0" y="0"/>
          <a:ext cx="0" cy="0"/>
          <a:chOff x="0" y="0"/>
          <a:chExt cx="0" cy="0"/>
        </a:xfrm>
      </p:grpSpPr>
      <p:sp>
        <p:nvSpPr>
          <p:cNvPr id="345" name="PlaceHolder 1"/>
          <p:cNvSpPr>
            <a:spLocks noGrp="1"/>
          </p:cNvSpPr>
          <p:nvPr>
            <p:ph type="title"/>
          </p:nvPr>
        </p:nvSpPr>
        <p:spPr>
          <a:xfrm>
            <a:off x="503640" y="226080"/>
            <a:ext cx="9071640" cy="946440"/>
          </a:xfrm>
          <a:prstGeom prst="rect">
            <a:avLst/>
          </a:prstGeom>
        </p:spPr>
        <p:txBody>
          <a:bodyPr lIns="0" tIns="0" rIns="0" bIns="0" anchor="ctr">
            <a:noAutofit/>
          </a:bodyPr>
          <a:lstStyle/>
          <a:p>
            <a:r>
              <a:rPr lang="en-US" sz="1489" b="0" strike="noStrike" spc="-1">
                <a:solidFill>
                  <a:srgbClr val="000000"/>
                </a:solidFill>
                <a:latin typeface="Calibri"/>
              </a:rPr>
              <a:t>Click to edit the title text format</a:t>
            </a:r>
          </a:p>
        </p:txBody>
      </p:sp>
      <p:sp>
        <p:nvSpPr>
          <p:cNvPr id="346" name="PlaceHolder 2"/>
          <p:cNvSpPr>
            <a:spLocks noGrp="1"/>
          </p:cNvSpPr>
          <p:nvPr>
            <p:ph type="body"/>
          </p:nvPr>
        </p:nvSpPr>
        <p:spPr>
          <a:xfrm>
            <a:off x="503640" y="1326240"/>
            <a:ext cx="9071640" cy="3288240"/>
          </a:xfrm>
          <a:prstGeom prst="rect">
            <a:avLst/>
          </a:prstGeom>
        </p:spPr>
        <p:txBody>
          <a:bodyPr lIns="0" tIns="0" rIns="0" bIns="0">
            <a:normAutofit/>
          </a:bodyPr>
          <a:lstStyle/>
          <a:p>
            <a:pPr marL="432000" indent="-324000">
              <a:spcBef>
                <a:spcPts val="1168"/>
              </a:spcBef>
              <a:buClr>
                <a:srgbClr val="000000"/>
              </a:buClr>
              <a:buSzPct val="45000"/>
              <a:buFont typeface="Wingdings" charset="2"/>
              <a:buChar char=""/>
            </a:pPr>
            <a:r>
              <a:rPr lang="en-US" sz="2320" b="0" strike="noStrike" spc="-1">
                <a:solidFill>
                  <a:srgbClr val="000000"/>
                </a:solidFill>
                <a:latin typeface="Calibri"/>
              </a:rPr>
              <a:t>Click to edit the outline text format</a:t>
            </a:r>
          </a:p>
          <a:p>
            <a:pPr marL="864000" lvl="1" indent="-324000">
              <a:spcBef>
                <a:spcPts val="935"/>
              </a:spcBef>
              <a:buClr>
                <a:srgbClr val="000000"/>
              </a:buClr>
              <a:buSzPct val="75000"/>
              <a:buFont typeface="Symbol" charset="2"/>
              <a:buChar char=""/>
            </a:pPr>
            <a:r>
              <a:rPr lang="en-US" sz="1660" b="0" strike="noStrike" spc="-1">
                <a:solidFill>
                  <a:srgbClr val="000000"/>
                </a:solidFill>
                <a:latin typeface="Calibri"/>
              </a:rPr>
              <a:t>Second Outline Level</a:t>
            </a:r>
          </a:p>
          <a:p>
            <a:pPr marL="1296000" lvl="2" indent="-288000">
              <a:spcBef>
                <a:spcPts val="703"/>
              </a:spcBef>
              <a:buClr>
                <a:srgbClr val="000000"/>
              </a:buClr>
              <a:buSzPct val="45000"/>
              <a:buFont typeface="Wingdings" charset="2"/>
              <a:buChar char=""/>
            </a:pPr>
            <a:r>
              <a:rPr lang="en-US" sz="1489" b="0" strike="noStrike" spc="-1">
                <a:solidFill>
                  <a:srgbClr val="000000"/>
                </a:solidFill>
                <a:latin typeface="Calibri"/>
              </a:rPr>
              <a:t>Third Outline Level</a:t>
            </a:r>
          </a:p>
          <a:p>
            <a:pPr marL="1728000" lvl="3" indent="-216000">
              <a:spcBef>
                <a:spcPts val="468"/>
              </a:spcBef>
              <a:buClr>
                <a:srgbClr val="000000"/>
              </a:buClr>
              <a:buSzPct val="75000"/>
              <a:buFont typeface="Symbol" charset="2"/>
              <a:buChar char=""/>
            </a:pPr>
            <a:r>
              <a:rPr lang="en-US" sz="1489" b="0" strike="noStrike" spc="-1">
                <a:solidFill>
                  <a:srgbClr val="000000"/>
                </a:solidFill>
                <a:latin typeface="Calibri"/>
              </a:rPr>
              <a:t>Fourth Outline Level</a:t>
            </a:r>
          </a:p>
          <a:p>
            <a:pPr marL="2160000" lvl="4" indent="-216000">
              <a:spcBef>
                <a:spcPts val="232"/>
              </a:spcBef>
              <a:buClr>
                <a:srgbClr val="000000"/>
              </a:buClr>
              <a:buSzPct val="45000"/>
              <a:buFont typeface="Wingdings" charset="2"/>
              <a:buChar char=""/>
            </a:pPr>
            <a:r>
              <a:rPr lang="en-US" sz="1650" b="0" strike="noStrike" spc="-1">
                <a:solidFill>
                  <a:srgbClr val="000000"/>
                </a:solidFill>
                <a:latin typeface="Calibri"/>
              </a:rPr>
              <a:t>Fifth Outline Level</a:t>
            </a:r>
          </a:p>
          <a:p>
            <a:pPr marL="2592000" lvl="5" indent="-216000">
              <a:spcBef>
                <a:spcPts val="232"/>
              </a:spcBef>
              <a:buClr>
                <a:srgbClr val="000000"/>
              </a:buClr>
              <a:buSzPct val="45000"/>
              <a:buFont typeface="Wingdings" charset="2"/>
              <a:buChar char=""/>
            </a:pPr>
            <a:r>
              <a:rPr lang="en-US" sz="1650" b="0" strike="noStrike" spc="-1">
                <a:solidFill>
                  <a:srgbClr val="000000"/>
                </a:solidFill>
                <a:latin typeface="Calibri"/>
              </a:rPr>
              <a:t>Sixth Outline Level</a:t>
            </a:r>
          </a:p>
          <a:p>
            <a:pPr marL="3024000" lvl="6" indent="-216000">
              <a:spcBef>
                <a:spcPts val="232"/>
              </a:spcBef>
              <a:buClr>
                <a:srgbClr val="000000"/>
              </a:buClr>
              <a:buSzPct val="45000"/>
              <a:buFont typeface="Wingdings" charset="2"/>
              <a:buChar char=""/>
            </a:pPr>
            <a:r>
              <a:rPr lang="en-US" sz="165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3" name="PlaceHolder 1"/>
          <p:cNvSpPr>
            <a:spLocks noGrp="1"/>
          </p:cNvSpPr>
          <p:nvPr>
            <p:ph type="title"/>
          </p:nvPr>
        </p:nvSpPr>
        <p:spPr>
          <a:xfrm>
            <a:off x="3498120" y="362160"/>
            <a:ext cx="3083040" cy="75744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84" name="PlaceHolder 2"/>
          <p:cNvSpPr>
            <a:spLocks noGrp="1"/>
          </p:cNvSpPr>
          <p:nvPr>
            <p:ph type="body"/>
          </p:nvPr>
        </p:nvSpPr>
        <p:spPr>
          <a:xfrm>
            <a:off x="367560" y="1306440"/>
            <a:ext cx="9344160" cy="36864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
        <p:nvSpPr>
          <p:cNvPr id="385" name="PlaceHolder 3"/>
          <p:cNvSpPr>
            <a:spLocks noGrp="1"/>
          </p:cNvSpPr>
          <p:nvPr>
            <p:ph type="ftr"/>
          </p:nvPr>
        </p:nvSpPr>
        <p:spPr>
          <a:xfrm>
            <a:off x="3427200" y="5272920"/>
            <a:ext cx="3225240" cy="283320"/>
          </a:xfrm>
          <a:prstGeom prst="rect">
            <a:avLst/>
          </a:prstGeom>
        </p:spPr>
        <p:txBody>
          <a:bodyPr lIns="0" tIns="0" rIns="0" bIns="0">
            <a:noAutofit/>
          </a:bodyPr>
          <a:lstStyle/>
          <a:p>
            <a:endParaRPr lang="en-IN" sz="2400" b="0" strike="noStrike" spc="-1" dirty="0">
              <a:latin typeface="Times New Roman"/>
            </a:endParaRPr>
          </a:p>
        </p:txBody>
      </p:sp>
      <p:sp>
        <p:nvSpPr>
          <p:cNvPr id="386" name="PlaceHolder 4"/>
          <p:cNvSpPr>
            <a:spLocks noGrp="1"/>
          </p:cNvSpPr>
          <p:nvPr>
            <p:ph type="dt"/>
          </p:nvPr>
        </p:nvSpPr>
        <p:spPr>
          <a:xfrm>
            <a:off x="504000" y="5272920"/>
            <a:ext cx="2318040" cy="283320"/>
          </a:xfrm>
          <a:prstGeom prst="rect">
            <a:avLst/>
          </a:prstGeom>
        </p:spPr>
        <p:txBody>
          <a:bodyPr lIns="0" tIns="0" rIns="0" bIns="0">
            <a:noAutofit/>
          </a:bodyPr>
          <a:lstStyle/>
          <a:p>
            <a:pPr>
              <a:lnSpc>
                <a:spcPct val="100000"/>
              </a:lnSpc>
            </a:pPr>
            <a:fld id="{116F9CF8-742E-48BA-9FFF-31EC6AB46CE3}" type="datetime">
              <a:rPr lang="en-IN" sz="1800" b="0" strike="noStrike" spc="-1">
                <a:solidFill>
                  <a:srgbClr val="B2B2B2"/>
                </a:solidFill>
                <a:latin typeface="Calibri"/>
              </a:rPr>
              <a:t>04-12-2024</a:t>
            </a:fld>
            <a:endParaRPr lang="en-IN" sz="1800" b="0" strike="noStrike" spc="-1" dirty="0">
              <a:latin typeface="Times New Roman"/>
            </a:endParaRPr>
          </a:p>
        </p:txBody>
      </p:sp>
      <p:sp>
        <p:nvSpPr>
          <p:cNvPr id="387" name="PlaceHolder 5"/>
          <p:cNvSpPr>
            <a:spLocks noGrp="1"/>
          </p:cNvSpPr>
          <p:nvPr>
            <p:ph type="sldNum"/>
          </p:nvPr>
        </p:nvSpPr>
        <p:spPr>
          <a:xfrm>
            <a:off x="7257600" y="5272920"/>
            <a:ext cx="2318040" cy="283320"/>
          </a:xfrm>
          <a:prstGeom prst="rect">
            <a:avLst/>
          </a:prstGeom>
        </p:spPr>
        <p:txBody>
          <a:bodyPr lIns="0" tIns="0" rIns="0" bIns="0">
            <a:noAutofit/>
          </a:bodyPr>
          <a:lstStyle/>
          <a:p>
            <a:pPr algn="r">
              <a:lnSpc>
                <a:spcPct val="100000"/>
              </a:lnSpc>
            </a:pPr>
            <a:fld id="{E3C984D2-C12A-4A60-83E4-AA615EAD8F0D}" type="slidenum">
              <a:rPr lang="en-IN" sz="1800" b="0" strike="noStrike" spc="-1">
                <a:solidFill>
                  <a:srgbClr val="B2B2B2"/>
                </a:solidFill>
                <a:latin typeface="Calibri"/>
              </a:rPr>
              <a:t>‹#›</a:t>
            </a:fld>
            <a:endParaRPr lang="en-IN" sz="18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AFD2C8"/>
        </a:solidFill>
        <a:effectLst/>
      </p:bgPr>
    </p:bg>
    <p:spTree>
      <p:nvGrpSpPr>
        <p:cNvPr id="1" name=""/>
        <p:cNvGrpSpPr/>
        <p:nvPr/>
      </p:nvGrpSpPr>
      <p:grpSpPr>
        <a:xfrm>
          <a:off x="0" y="0"/>
          <a:ext cx="0" cy="0"/>
          <a:chOff x="0" y="0"/>
          <a:chExt cx="0" cy="0"/>
        </a:xfrm>
      </p:grpSpPr>
      <p:sp>
        <p:nvSpPr>
          <p:cNvPr id="424" name="PlaceHolder 1"/>
          <p:cNvSpPr>
            <a:spLocks noGrp="1"/>
          </p:cNvSpPr>
          <p:nvPr>
            <p:ph type="title"/>
          </p:nvPr>
        </p:nvSpPr>
        <p:spPr>
          <a:xfrm>
            <a:off x="503640" y="226080"/>
            <a:ext cx="9071640" cy="946440"/>
          </a:xfrm>
          <a:prstGeom prst="rect">
            <a:avLst/>
          </a:prstGeom>
        </p:spPr>
        <p:txBody>
          <a:bodyPr lIns="0" tIns="0" rIns="0" bIns="0" anchor="ctr">
            <a:noAutofit/>
          </a:bodyPr>
          <a:lstStyle/>
          <a:p>
            <a:r>
              <a:rPr lang="en-US" sz="1489" b="0" strike="noStrike" spc="-1">
                <a:solidFill>
                  <a:srgbClr val="000000"/>
                </a:solidFill>
                <a:latin typeface="Arial"/>
              </a:rPr>
              <a:t>Click to edit the title text format</a:t>
            </a:r>
          </a:p>
        </p:txBody>
      </p:sp>
      <p:sp>
        <p:nvSpPr>
          <p:cNvPr id="425" name="PlaceHolder 2"/>
          <p:cNvSpPr>
            <a:spLocks noGrp="1"/>
          </p:cNvSpPr>
          <p:nvPr>
            <p:ph type="body"/>
          </p:nvPr>
        </p:nvSpPr>
        <p:spPr>
          <a:xfrm>
            <a:off x="503640" y="1326240"/>
            <a:ext cx="9071640" cy="3288240"/>
          </a:xfrm>
          <a:prstGeom prst="rect">
            <a:avLst/>
          </a:prstGeom>
        </p:spPr>
        <p:txBody>
          <a:bodyPr lIns="0" tIns="0" rIns="0" bIns="0">
            <a:normAutofit/>
          </a:bodyPr>
          <a:lstStyle/>
          <a:p>
            <a:pPr marL="432000" indent="-324000">
              <a:spcBef>
                <a:spcPts val="1168"/>
              </a:spcBef>
              <a:buClr>
                <a:srgbClr val="000000"/>
              </a:buClr>
              <a:buSzPct val="45000"/>
              <a:buFont typeface="Wingdings" charset="2"/>
              <a:buChar char=""/>
            </a:pPr>
            <a:r>
              <a:rPr lang="en-US" sz="2320" b="0" strike="noStrike" spc="-1">
                <a:solidFill>
                  <a:srgbClr val="000000"/>
                </a:solidFill>
                <a:latin typeface="Arial"/>
              </a:rPr>
              <a:t>Click to edit the outline text format</a:t>
            </a:r>
          </a:p>
          <a:p>
            <a:pPr marL="864000" lvl="1" indent="-324000">
              <a:spcBef>
                <a:spcPts val="935"/>
              </a:spcBef>
              <a:buClr>
                <a:srgbClr val="000000"/>
              </a:buClr>
              <a:buSzPct val="75000"/>
              <a:buFont typeface="Symbol" charset="2"/>
              <a:buChar char=""/>
            </a:pPr>
            <a:r>
              <a:rPr lang="en-US" sz="1660" b="0" strike="noStrike" spc="-1">
                <a:solidFill>
                  <a:srgbClr val="000000"/>
                </a:solidFill>
                <a:latin typeface="Arial"/>
              </a:rPr>
              <a:t>Second Outline Level</a:t>
            </a:r>
          </a:p>
          <a:p>
            <a:pPr marL="1296000" lvl="2" indent="-288000">
              <a:spcBef>
                <a:spcPts val="703"/>
              </a:spcBef>
              <a:buClr>
                <a:srgbClr val="000000"/>
              </a:buClr>
              <a:buSzPct val="45000"/>
              <a:buFont typeface="Wingdings" charset="2"/>
              <a:buChar char=""/>
            </a:pPr>
            <a:r>
              <a:rPr lang="en-US" sz="1489" b="0" strike="noStrike" spc="-1">
                <a:solidFill>
                  <a:srgbClr val="000000"/>
                </a:solidFill>
                <a:latin typeface="Arial"/>
              </a:rPr>
              <a:t>Third Outline Level</a:t>
            </a:r>
          </a:p>
          <a:p>
            <a:pPr marL="1728000" lvl="3" indent="-216000">
              <a:spcBef>
                <a:spcPts val="468"/>
              </a:spcBef>
              <a:buClr>
                <a:srgbClr val="000000"/>
              </a:buClr>
              <a:buSzPct val="75000"/>
              <a:buFont typeface="Symbol" charset="2"/>
              <a:buChar char=""/>
            </a:pPr>
            <a:r>
              <a:rPr lang="en-US" sz="1489" b="0" strike="noStrike" spc="-1">
                <a:solidFill>
                  <a:srgbClr val="000000"/>
                </a:solidFill>
                <a:latin typeface="Arial"/>
              </a:rPr>
              <a:t>Fourth Outline Level</a:t>
            </a:r>
          </a:p>
          <a:p>
            <a:pPr marL="2160000" lvl="4" indent="-216000">
              <a:spcBef>
                <a:spcPts val="232"/>
              </a:spcBef>
              <a:buClr>
                <a:srgbClr val="000000"/>
              </a:buClr>
              <a:buSzPct val="45000"/>
              <a:buFont typeface="Wingdings" charset="2"/>
              <a:buChar char=""/>
            </a:pPr>
            <a:r>
              <a:rPr lang="en-US" sz="1650" b="0" strike="noStrike" spc="-1">
                <a:solidFill>
                  <a:srgbClr val="000000"/>
                </a:solidFill>
                <a:latin typeface="Arial"/>
              </a:rPr>
              <a:t>Fifth Outline Level</a:t>
            </a:r>
          </a:p>
          <a:p>
            <a:pPr marL="2592000" lvl="5" indent="-216000">
              <a:spcBef>
                <a:spcPts val="232"/>
              </a:spcBef>
              <a:buClr>
                <a:srgbClr val="000000"/>
              </a:buClr>
              <a:buSzPct val="45000"/>
              <a:buFont typeface="Wingdings" charset="2"/>
              <a:buChar char=""/>
            </a:pPr>
            <a:r>
              <a:rPr lang="en-US" sz="1650" b="0" strike="noStrike" spc="-1">
                <a:solidFill>
                  <a:srgbClr val="000000"/>
                </a:solidFill>
                <a:latin typeface="Arial"/>
              </a:rPr>
              <a:t>Sixth Outline Level</a:t>
            </a:r>
          </a:p>
          <a:p>
            <a:pPr marL="3024000" lvl="6" indent="-216000">
              <a:spcBef>
                <a:spcPts val="232"/>
              </a:spcBef>
              <a:buClr>
                <a:srgbClr val="000000"/>
              </a:buClr>
              <a:buSzPct val="45000"/>
              <a:buFont typeface="Wingdings" charset="2"/>
              <a:buChar char=""/>
            </a:pPr>
            <a:r>
              <a:rPr lang="en-US" sz="165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786E"/>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226080"/>
            <a:ext cx="9071640" cy="946440"/>
          </a:xfrm>
          <a:prstGeom prst="rect">
            <a:avLst/>
          </a:prstGeom>
        </p:spPr>
        <p:txBody>
          <a:bodyPr lIns="0" tIns="0" rIns="0" bIns="0" anchor="ctr">
            <a:noAutofit/>
          </a:bodyPr>
          <a:lstStyle/>
          <a:p>
            <a:r>
              <a:rPr lang="en-US" sz="1489" b="0" strike="noStrike" spc="-1">
                <a:solidFill>
                  <a:srgbClr val="000000"/>
                </a:solidFill>
                <a:latin typeface="Calibri"/>
              </a:rPr>
              <a:t>Click to edit the title text format</a:t>
            </a:r>
          </a:p>
        </p:txBody>
      </p:sp>
      <p:sp>
        <p:nvSpPr>
          <p:cNvPr id="42" name="PlaceHolder 2"/>
          <p:cNvSpPr>
            <a:spLocks noGrp="1"/>
          </p:cNvSpPr>
          <p:nvPr>
            <p:ph type="body"/>
          </p:nvPr>
        </p:nvSpPr>
        <p:spPr>
          <a:xfrm>
            <a:off x="503640" y="1326240"/>
            <a:ext cx="9071640" cy="3288240"/>
          </a:xfrm>
          <a:prstGeom prst="rect">
            <a:avLst/>
          </a:prstGeom>
        </p:spPr>
        <p:txBody>
          <a:bodyPr lIns="0" tIns="0" rIns="0" bIns="0">
            <a:normAutofit/>
          </a:bodyPr>
          <a:lstStyle/>
          <a:p>
            <a:pPr marL="432000" indent="-324000">
              <a:spcBef>
                <a:spcPts val="1168"/>
              </a:spcBef>
              <a:buClr>
                <a:srgbClr val="000000"/>
              </a:buClr>
              <a:buSzPct val="45000"/>
              <a:buFont typeface="Wingdings" charset="2"/>
              <a:buChar char=""/>
            </a:pPr>
            <a:r>
              <a:rPr lang="en-US" sz="2320" b="0" strike="noStrike" spc="-1">
                <a:solidFill>
                  <a:srgbClr val="000000"/>
                </a:solidFill>
                <a:latin typeface="Calibri"/>
              </a:rPr>
              <a:t>Click to edit the outline text format</a:t>
            </a:r>
          </a:p>
          <a:p>
            <a:pPr marL="864000" lvl="1" indent="-324000">
              <a:spcBef>
                <a:spcPts val="935"/>
              </a:spcBef>
              <a:buClr>
                <a:srgbClr val="000000"/>
              </a:buClr>
              <a:buSzPct val="75000"/>
              <a:buFont typeface="Symbol" charset="2"/>
              <a:buChar char=""/>
            </a:pPr>
            <a:r>
              <a:rPr lang="en-US" sz="1660" b="0" strike="noStrike" spc="-1">
                <a:solidFill>
                  <a:srgbClr val="000000"/>
                </a:solidFill>
                <a:latin typeface="Calibri"/>
              </a:rPr>
              <a:t>Second Outline Level</a:t>
            </a:r>
          </a:p>
          <a:p>
            <a:pPr marL="1296000" lvl="2" indent="-288000">
              <a:spcBef>
                <a:spcPts val="703"/>
              </a:spcBef>
              <a:buClr>
                <a:srgbClr val="000000"/>
              </a:buClr>
              <a:buSzPct val="45000"/>
              <a:buFont typeface="Wingdings" charset="2"/>
              <a:buChar char=""/>
            </a:pPr>
            <a:r>
              <a:rPr lang="en-US" sz="1489" b="0" strike="noStrike" spc="-1">
                <a:solidFill>
                  <a:srgbClr val="000000"/>
                </a:solidFill>
                <a:latin typeface="Calibri"/>
              </a:rPr>
              <a:t>Third Outline Level</a:t>
            </a:r>
          </a:p>
          <a:p>
            <a:pPr marL="1728000" lvl="3" indent="-216000">
              <a:spcBef>
                <a:spcPts val="468"/>
              </a:spcBef>
              <a:buClr>
                <a:srgbClr val="000000"/>
              </a:buClr>
              <a:buSzPct val="75000"/>
              <a:buFont typeface="Symbol" charset="2"/>
              <a:buChar char=""/>
            </a:pPr>
            <a:r>
              <a:rPr lang="en-US" sz="1489" b="0" strike="noStrike" spc="-1">
                <a:solidFill>
                  <a:srgbClr val="000000"/>
                </a:solidFill>
                <a:latin typeface="Calibri"/>
              </a:rPr>
              <a:t>Fourth Outline Level</a:t>
            </a:r>
          </a:p>
          <a:p>
            <a:pPr marL="2160000" lvl="4" indent="-216000">
              <a:spcBef>
                <a:spcPts val="232"/>
              </a:spcBef>
              <a:buClr>
                <a:srgbClr val="000000"/>
              </a:buClr>
              <a:buSzPct val="45000"/>
              <a:buFont typeface="Wingdings" charset="2"/>
              <a:buChar char=""/>
            </a:pPr>
            <a:r>
              <a:rPr lang="en-US" sz="1650" b="0" strike="noStrike" spc="-1">
                <a:solidFill>
                  <a:srgbClr val="000000"/>
                </a:solidFill>
                <a:latin typeface="Calibri"/>
              </a:rPr>
              <a:t>Fifth Outline Level</a:t>
            </a:r>
          </a:p>
          <a:p>
            <a:pPr marL="2592000" lvl="5" indent="-216000">
              <a:spcBef>
                <a:spcPts val="232"/>
              </a:spcBef>
              <a:buClr>
                <a:srgbClr val="000000"/>
              </a:buClr>
              <a:buSzPct val="45000"/>
              <a:buFont typeface="Wingdings" charset="2"/>
              <a:buChar char=""/>
            </a:pPr>
            <a:r>
              <a:rPr lang="en-US" sz="1650" b="0" strike="noStrike" spc="-1">
                <a:solidFill>
                  <a:srgbClr val="000000"/>
                </a:solidFill>
                <a:latin typeface="Calibri"/>
              </a:rPr>
              <a:t>Sixth Outline Level</a:t>
            </a:r>
          </a:p>
          <a:p>
            <a:pPr marL="3024000" lvl="6" indent="-216000">
              <a:spcBef>
                <a:spcPts val="232"/>
              </a:spcBef>
              <a:buClr>
                <a:srgbClr val="000000"/>
              </a:buClr>
              <a:buSzPct val="45000"/>
              <a:buFont typeface="Wingdings" charset="2"/>
              <a:buChar char=""/>
            </a:pPr>
            <a:r>
              <a:rPr lang="en-US" sz="165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AFD2C8"/>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503640" y="226080"/>
            <a:ext cx="9071640" cy="946440"/>
          </a:xfrm>
          <a:prstGeom prst="rect">
            <a:avLst/>
          </a:prstGeom>
        </p:spPr>
        <p:txBody>
          <a:bodyPr lIns="0" tIns="0" rIns="0" bIns="0" anchor="ctr">
            <a:noAutofit/>
          </a:bodyPr>
          <a:lstStyle/>
          <a:p>
            <a:r>
              <a:rPr lang="en-US" sz="1489" b="0" strike="noStrike" spc="-1">
                <a:solidFill>
                  <a:srgbClr val="000000"/>
                </a:solidFill>
                <a:latin typeface="Arial"/>
              </a:rPr>
              <a:t>Click to edit the title text format</a:t>
            </a:r>
          </a:p>
        </p:txBody>
      </p:sp>
      <p:sp>
        <p:nvSpPr>
          <p:cNvPr id="80" name="PlaceHolder 2"/>
          <p:cNvSpPr>
            <a:spLocks noGrp="1"/>
          </p:cNvSpPr>
          <p:nvPr>
            <p:ph type="body"/>
          </p:nvPr>
        </p:nvSpPr>
        <p:spPr>
          <a:xfrm>
            <a:off x="503640" y="1326240"/>
            <a:ext cx="9071640" cy="3288240"/>
          </a:xfrm>
          <a:prstGeom prst="rect">
            <a:avLst/>
          </a:prstGeom>
        </p:spPr>
        <p:txBody>
          <a:bodyPr lIns="0" tIns="0" rIns="0" bIns="0">
            <a:normAutofit/>
          </a:bodyPr>
          <a:lstStyle/>
          <a:p>
            <a:pPr marL="432000" indent="-324000">
              <a:spcBef>
                <a:spcPts val="1168"/>
              </a:spcBef>
              <a:buClr>
                <a:srgbClr val="000000"/>
              </a:buClr>
              <a:buSzPct val="45000"/>
              <a:buFont typeface="Wingdings" charset="2"/>
              <a:buChar char=""/>
            </a:pPr>
            <a:r>
              <a:rPr lang="en-US" sz="2320" b="0" strike="noStrike" spc="-1">
                <a:solidFill>
                  <a:srgbClr val="000000"/>
                </a:solidFill>
                <a:latin typeface="Arial"/>
              </a:rPr>
              <a:t>Click to edit the outline text format</a:t>
            </a:r>
          </a:p>
          <a:p>
            <a:pPr marL="864000" lvl="1" indent="-324000">
              <a:spcBef>
                <a:spcPts val="935"/>
              </a:spcBef>
              <a:buClr>
                <a:srgbClr val="000000"/>
              </a:buClr>
              <a:buSzPct val="75000"/>
              <a:buFont typeface="Symbol" charset="2"/>
              <a:buChar char=""/>
            </a:pPr>
            <a:r>
              <a:rPr lang="en-US" sz="1660" b="0" strike="noStrike" spc="-1">
                <a:solidFill>
                  <a:srgbClr val="000000"/>
                </a:solidFill>
                <a:latin typeface="Arial"/>
              </a:rPr>
              <a:t>Second Outline Level</a:t>
            </a:r>
          </a:p>
          <a:p>
            <a:pPr marL="1296000" lvl="2" indent="-288000">
              <a:spcBef>
                <a:spcPts val="703"/>
              </a:spcBef>
              <a:buClr>
                <a:srgbClr val="000000"/>
              </a:buClr>
              <a:buSzPct val="45000"/>
              <a:buFont typeface="Wingdings" charset="2"/>
              <a:buChar char=""/>
            </a:pPr>
            <a:r>
              <a:rPr lang="en-US" sz="1489" b="0" strike="noStrike" spc="-1">
                <a:solidFill>
                  <a:srgbClr val="000000"/>
                </a:solidFill>
                <a:latin typeface="Arial"/>
              </a:rPr>
              <a:t>Third Outline Level</a:t>
            </a:r>
          </a:p>
          <a:p>
            <a:pPr marL="1728000" lvl="3" indent="-216000">
              <a:spcBef>
                <a:spcPts val="468"/>
              </a:spcBef>
              <a:buClr>
                <a:srgbClr val="000000"/>
              </a:buClr>
              <a:buSzPct val="75000"/>
              <a:buFont typeface="Symbol" charset="2"/>
              <a:buChar char=""/>
            </a:pPr>
            <a:r>
              <a:rPr lang="en-US" sz="1489" b="0" strike="noStrike" spc="-1">
                <a:solidFill>
                  <a:srgbClr val="000000"/>
                </a:solidFill>
                <a:latin typeface="Arial"/>
              </a:rPr>
              <a:t>Fourth Outline Level</a:t>
            </a:r>
          </a:p>
          <a:p>
            <a:pPr marL="2160000" lvl="4" indent="-216000">
              <a:spcBef>
                <a:spcPts val="232"/>
              </a:spcBef>
              <a:buClr>
                <a:srgbClr val="000000"/>
              </a:buClr>
              <a:buSzPct val="45000"/>
              <a:buFont typeface="Wingdings" charset="2"/>
              <a:buChar char=""/>
            </a:pPr>
            <a:r>
              <a:rPr lang="en-US" sz="1650" b="0" strike="noStrike" spc="-1">
                <a:solidFill>
                  <a:srgbClr val="000000"/>
                </a:solidFill>
                <a:latin typeface="Arial"/>
              </a:rPr>
              <a:t>Fifth Outline Level</a:t>
            </a:r>
          </a:p>
          <a:p>
            <a:pPr marL="2592000" lvl="5" indent="-216000">
              <a:spcBef>
                <a:spcPts val="232"/>
              </a:spcBef>
              <a:buClr>
                <a:srgbClr val="000000"/>
              </a:buClr>
              <a:buSzPct val="45000"/>
              <a:buFont typeface="Wingdings" charset="2"/>
              <a:buChar char=""/>
            </a:pPr>
            <a:r>
              <a:rPr lang="en-US" sz="1650" b="0" strike="noStrike" spc="-1">
                <a:solidFill>
                  <a:srgbClr val="000000"/>
                </a:solidFill>
                <a:latin typeface="Arial"/>
              </a:rPr>
              <a:t>Sixth Outline Level</a:t>
            </a:r>
          </a:p>
          <a:p>
            <a:pPr marL="3024000" lvl="6" indent="-216000">
              <a:spcBef>
                <a:spcPts val="232"/>
              </a:spcBef>
              <a:buClr>
                <a:srgbClr val="000000"/>
              </a:buClr>
              <a:buSzPct val="45000"/>
              <a:buFont typeface="Wingdings" charset="2"/>
              <a:buChar char=""/>
            </a:pPr>
            <a:r>
              <a:rPr lang="en-US" sz="165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96C8F0"/>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503640" y="226080"/>
            <a:ext cx="9071640" cy="946440"/>
          </a:xfrm>
          <a:prstGeom prst="rect">
            <a:avLst/>
          </a:prstGeom>
        </p:spPr>
        <p:txBody>
          <a:bodyPr lIns="0" tIns="0" rIns="0" bIns="0" anchor="ctr">
            <a:noAutofit/>
          </a:bodyPr>
          <a:lstStyle/>
          <a:p>
            <a:r>
              <a:rPr lang="en-US" sz="1489" b="0" strike="noStrike" spc="-1">
                <a:solidFill>
                  <a:srgbClr val="000000"/>
                </a:solidFill>
                <a:latin typeface="Arial"/>
              </a:rPr>
              <a:t>Click to edit the title text format</a:t>
            </a:r>
          </a:p>
        </p:txBody>
      </p:sp>
      <p:sp>
        <p:nvSpPr>
          <p:cNvPr id="118" name="PlaceHolder 2"/>
          <p:cNvSpPr>
            <a:spLocks noGrp="1"/>
          </p:cNvSpPr>
          <p:nvPr>
            <p:ph type="body"/>
          </p:nvPr>
        </p:nvSpPr>
        <p:spPr>
          <a:xfrm>
            <a:off x="503640" y="1326240"/>
            <a:ext cx="9071640" cy="3288240"/>
          </a:xfrm>
          <a:prstGeom prst="rect">
            <a:avLst/>
          </a:prstGeom>
        </p:spPr>
        <p:txBody>
          <a:bodyPr lIns="0" tIns="0" rIns="0" bIns="0">
            <a:normAutofit/>
          </a:bodyPr>
          <a:lstStyle/>
          <a:p>
            <a:pPr marL="432000" indent="-324000">
              <a:spcBef>
                <a:spcPts val="1168"/>
              </a:spcBef>
              <a:buClr>
                <a:srgbClr val="000000"/>
              </a:buClr>
              <a:buSzPct val="45000"/>
              <a:buFont typeface="Wingdings" charset="2"/>
              <a:buChar char=""/>
            </a:pPr>
            <a:r>
              <a:rPr lang="en-US" sz="2320" b="0" strike="noStrike" spc="-1">
                <a:solidFill>
                  <a:srgbClr val="000000"/>
                </a:solidFill>
                <a:latin typeface="Arial"/>
              </a:rPr>
              <a:t>Click to edit the outline text format</a:t>
            </a:r>
          </a:p>
          <a:p>
            <a:pPr marL="864000" lvl="1" indent="-324000">
              <a:spcBef>
                <a:spcPts val="935"/>
              </a:spcBef>
              <a:buClr>
                <a:srgbClr val="000000"/>
              </a:buClr>
              <a:buSzPct val="75000"/>
              <a:buFont typeface="Symbol" charset="2"/>
              <a:buChar char=""/>
            </a:pPr>
            <a:r>
              <a:rPr lang="en-US" sz="1660" b="0" strike="noStrike" spc="-1">
                <a:solidFill>
                  <a:srgbClr val="000000"/>
                </a:solidFill>
                <a:latin typeface="Arial"/>
              </a:rPr>
              <a:t>Second Outline Level</a:t>
            </a:r>
          </a:p>
          <a:p>
            <a:pPr marL="1296000" lvl="2" indent="-288000">
              <a:spcBef>
                <a:spcPts val="703"/>
              </a:spcBef>
              <a:buClr>
                <a:srgbClr val="000000"/>
              </a:buClr>
              <a:buSzPct val="45000"/>
              <a:buFont typeface="Wingdings" charset="2"/>
              <a:buChar char=""/>
            </a:pPr>
            <a:r>
              <a:rPr lang="en-US" sz="1489" b="0" strike="noStrike" spc="-1">
                <a:solidFill>
                  <a:srgbClr val="000000"/>
                </a:solidFill>
                <a:latin typeface="Arial"/>
              </a:rPr>
              <a:t>Third Outline Level</a:t>
            </a:r>
          </a:p>
          <a:p>
            <a:pPr marL="1728000" lvl="3" indent="-216000">
              <a:spcBef>
                <a:spcPts val="468"/>
              </a:spcBef>
              <a:buClr>
                <a:srgbClr val="000000"/>
              </a:buClr>
              <a:buSzPct val="75000"/>
              <a:buFont typeface="Symbol" charset="2"/>
              <a:buChar char=""/>
            </a:pPr>
            <a:r>
              <a:rPr lang="en-US" sz="1489" b="0" strike="noStrike" spc="-1">
                <a:solidFill>
                  <a:srgbClr val="000000"/>
                </a:solidFill>
                <a:latin typeface="Arial"/>
              </a:rPr>
              <a:t>Fourth Outline Level</a:t>
            </a:r>
          </a:p>
          <a:p>
            <a:pPr marL="2160000" lvl="4" indent="-216000">
              <a:spcBef>
                <a:spcPts val="232"/>
              </a:spcBef>
              <a:buClr>
                <a:srgbClr val="000000"/>
              </a:buClr>
              <a:buSzPct val="45000"/>
              <a:buFont typeface="Wingdings" charset="2"/>
              <a:buChar char=""/>
            </a:pPr>
            <a:r>
              <a:rPr lang="en-US" sz="1650" b="0" strike="noStrike" spc="-1">
                <a:solidFill>
                  <a:srgbClr val="000000"/>
                </a:solidFill>
                <a:latin typeface="Arial"/>
              </a:rPr>
              <a:t>Fifth Outline Level</a:t>
            </a:r>
          </a:p>
          <a:p>
            <a:pPr marL="2592000" lvl="5" indent="-216000">
              <a:spcBef>
                <a:spcPts val="232"/>
              </a:spcBef>
              <a:buClr>
                <a:srgbClr val="000000"/>
              </a:buClr>
              <a:buSzPct val="45000"/>
              <a:buFont typeface="Wingdings" charset="2"/>
              <a:buChar char=""/>
            </a:pPr>
            <a:r>
              <a:rPr lang="en-US" sz="1650" b="0" strike="noStrike" spc="-1">
                <a:solidFill>
                  <a:srgbClr val="000000"/>
                </a:solidFill>
                <a:latin typeface="Arial"/>
              </a:rPr>
              <a:t>Sixth Outline Level</a:t>
            </a:r>
          </a:p>
          <a:p>
            <a:pPr marL="3024000" lvl="6" indent="-216000">
              <a:spcBef>
                <a:spcPts val="232"/>
              </a:spcBef>
              <a:buClr>
                <a:srgbClr val="000000"/>
              </a:buClr>
              <a:buSzPct val="45000"/>
              <a:buFont typeface="Wingdings" charset="2"/>
              <a:buChar char=""/>
            </a:pPr>
            <a:r>
              <a:rPr lang="en-US" sz="165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503640" y="226080"/>
            <a:ext cx="9071640" cy="946440"/>
          </a:xfrm>
          <a:prstGeom prst="rect">
            <a:avLst/>
          </a:prstGeom>
        </p:spPr>
        <p:txBody>
          <a:bodyPr lIns="0" tIns="0" rIns="0" bIns="0" anchor="ctr">
            <a:noAutofit/>
          </a:bodyPr>
          <a:lstStyle/>
          <a:p>
            <a:r>
              <a:rPr lang="en-US" sz="1200" b="0" strike="noStrike" spc="-1">
                <a:solidFill>
                  <a:srgbClr val="000000"/>
                </a:solidFill>
                <a:latin typeface="Arial"/>
              </a:rPr>
              <a:t>Click to edit the title text format</a:t>
            </a:r>
          </a:p>
        </p:txBody>
      </p:sp>
      <p:sp>
        <p:nvSpPr>
          <p:cNvPr id="156" name="PlaceHolder 2"/>
          <p:cNvSpPr>
            <a:spLocks noGrp="1"/>
          </p:cNvSpPr>
          <p:nvPr>
            <p:ph type="body"/>
          </p:nvPr>
        </p:nvSpPr>
        <p:spPr>
          <a:xfrm>
            <a:off x="503640" y="1326240"/>
            <a:ext cx="9071640" cy="3288240"/>
          </a:xfrm>
          <a:prstGeom prst="rect">
            <a:avLst/>
          </a:prstGeom>
        </p:spPr>
        <p:txBody>
          <a:bodyPr lIns="0" tIns="0" rIns="0" bIns="0">
            <a:normAutofit/>
          </a:bodyPr>
          <a:lstStyle/>
          <a:p>
            <a:pPr marL="432000" indent="-324000">
              <a:spcBef>
                <a:spcPts val="1168"/>
              </a:spcBef>
              <a:buClr>
                <a:srgbClr val="000000"/>
              </a:buClr>
              <a:buSzPct val="45000"/>
              <a:buFont typeface="Wingdings" charset="2"/>
              <a:buChar char=""/>
            </a:pPr>
            <a:r>
              <a:rPr lang="en-US" sz="2320" b="0" strike="noStrike" spc="-1">
                <a:solidFill>
                  <a:srgbClr val="000000"/>
                </a:solidFill>
                <a:latin typeface="Arial"/>
              </a:rPr>
              <a:t>Click to edit the outline text format</a:t>
            </a:r>
          </a:p>
          <a:p>
            <a:pPr marL="864000" lvl="1" indent="-324000">
              <a:spcBef>
                <a:spcPts val="935"/>
              </a:spcBef>
              <a:buClr>
                <a:srgbClr val="000000"/>
              </a:buClr>
              <a:buSzPct val="75000"/>
              <a:buFont typeface="Symbol" charset="2"/>
              <a:buChar char=""/>
            </a:pPr>
            <a:r>
              <a:rPr lang="en-US" sz="1660" b="0" strike="noStrike" spc="-1">
                <a:solidFill>
                  <a:srgbClr val="000000"/>
                </a:solidFill>
                <a:latin typeface="Arial"/>
              </a:rPr>
              <a:t>Second Outline Level</a:t>
            </a:r>
          </a:p>
          <a:p>
            <a:pPr marL="1296000" lvl="2" indent="-288000">
              <a:spcBef>
                <a:spcPts val="703"/>
              </a:spcBef>
              <a:buClr>
                <a:srgbClr val="000000"/>
              </a:buClr>
              <a:buSzPct val="45000"/>
              <a:buFont typeface="Wingdings" charset="2"/>
              <a:buChar char=""/>
            </a:pPr>
            <a:r>
              <a:rPr lang="en-US" sz="1489" b="0" strike="noStrike" spc="-1">
                <a:solidFill>
                  <a:srgbClr val="000000"/>
                </a:solidFill>
                <a:latin typeface="Arial"/>
              </a:rPr>
              <a:t>Third Outline Level</a:t>
            </a:r>
          </a:p>
          <a:p>
            <a:pPr marL="1728000" lvl="3" indent="-216000">
              <a:spcBef>
                <a:spcPts val="468"/>
              </a:spcBef>
              <a:buClr>
                <a:srgbClr val="000000"/>
              </a:buClr>
              <a:buSzPct val="75000"/>
              <a:buFont typeface="Symbol" charset="2"/>
              <a:buChar char=""/>
            </a:pPr>
            <a:r>
              <a:rPr lang="en-US" sz="1489" b="0" strike="noStrike" spc="-1">
                <a:solidFill>
                  <a:srgbClr val="000000"/>
                </a:solidFill>
                <a:latin typeface="Arial"/>
              </a:rPr>
              <a:t>Fourth Outline Level</a:t>
            </a:r>
          </a:p>
          <a:p>
            <a:pPr marL="2160000" lvl="4" indent="-216000">
              <a:spcBef>
                <a:spcPts val="232"/>
              </a:spcBef>
              <a:buClr>
                <a:srgbClr val="000000"/>
              </a:buClr>
              <a:buSzPct val="45000"/>
              <a:buFont typeface="Wingdings" charset="2"/>
              <a:buChar char=""/>
            </a:pPr>
            <a:r>
              <a:rPr lang="en-US" sz="1650" b="0" strike="noStrike" spc="-1">
                <a:solidFill>
                  <a:srgbClr val="000000"/>
                </a:solidFill>
                <a:latin typeface="Arial"/>
              </a:rPr>
              <a:t>Fifth Outline Level</a:t>
            </a:r>
          </a:p>
          <a:p>
            <a:pPr marL="2592000" lvl="5" indent="-216000">
              <a:spcBef>
                <a:spcPts val="232"/>
              </a:spcBef>
              <a:buClr>
                <a:srgbClr val="000000"/>
              </a:buClr>
              <a:buSzPct val="45000"/>
              <a:buFont typeface="Wingdings" charset="2"/>
              <a:buChar char=""/>
            </a:pPr>
            <a:r>
              <a:rPr lang="en-US" sz="1650" b="0" strike="noStrike" spc="-1">
                <a:solidFill>
                  <a:srgbClr val="000000"/>
                </a:solidFill>
                <a:latin typeface="Arial"/>
              </a:rPr>
              <a:t>Sixth Outline Level</a:t>
            </a:r>
          </a:p>
          <a:p>
            <a:pPr marL="3024000" lvl="6" indent="-216000">
              <a:spcBef>
                <a:spcPts val="232"/>
              </a:spcBef>
              <a:buClr>
                <a:srgbClr val="000000"/>
              </a:buClr>
              <a:buSzPct val="45000"/>
              <a:buFont typeface="Wingdings" charset="2"/>
              <a:buChar char=""/>
            </a:pPr>
            <a:r>
              <a:rPr lang="en-US" sz="165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 name="PlaceHolder 1"/>
          <p:cNvSpPr>
            <a:spLocks noGrp="1"/>
          </p:cNvSpPr>
          <p:nvPr>
            <p:ph type="body"/>
          </p:nvPr>
        </p:nvSpPr>
        <p:spPr>
          <a:xfrm>
            <a:off x="267480" y="280440"/>
            <a:ext cx="9568080" cy="598680"/>
          </a:xfrm>
          <a:prstGeom prst="rect">
            <a:avLst/>
          </a:prstGeom>
        </p:spPr>
        <p:txBody>
          <a:bodyPr lIns="90000" tIns="45000" rIns="90000" bIns="45000" anchor="ctr">
            <a:noAutofit/>
          </a:bodyPr>
          <a:lstStyle/>
          <a:p>
            <a:pPr marL="432000" indent="-324000" algn="ctr">
              <a:lnSpc>
                <a:spcPct val="90000"/>
              </a:lnSpc>
              <a:spcBef>
                <a:spcPts val="1001"/>
              </a:spcBef>
              <a:buClr>
                <a:srgbClr val="000000"/>
              </a:buClr>
              <a:buSzPct val="45000"/>
              <a:buFont typeface="Wingdings" charset="2"/>
              <a:buChar char=""/>
            </a:pPr>
            <a:r>
              <a:rPr lang="en-US" sz="5400" b="0" strike="noStrike" spc="-1">
                <a:solidFill>
                  <a:srgbClr val="262626"/>
                </a:solidFill>
                <a:latin typeface="Arial"/>
                <a:ea typeface="Arial Unicode MS"/>
              </a:rPr>
              <a:t>BASIC LAYOUT</a:t>
            </a:r>
            <a:endParaRPr lang="en-US" sz="5400" b="0" strike="noStrike" spc="-1">
              <a:solidFill>
                <a:srgbClr val="000000"/>
              </a:solidFill>
              <a:latin typeface="Arial"/>
            </a:endParaRPr>
          </a:p>
        </p:txBody>
      </p:sp>
      <p:sp>
        <p:nvSpPr>
          <p:cNvPr id="194" name="PlaceHolder 2"/>
          <p:cNvSpPr>
            <a:spLocks noGrp="1"/>
          </p:cNvSpPr>
          <p:nvPr>
            <p:ph type="title"/>
          </p:nvPr>
        </p:nvSpPr>
        <p:spPr>
          <a:xfrm>
            <a:off x="503640" y="226080"/>
            <a:ext cx="9071640" cy="946440"/>
          </a:xfrm>
          <a:prstGeom prst="rect">
            <a:avLst/>
          </a:prstGeom>
        </p:spPr>
        <p:txBody>
          <a:bodyPr lIns="0" tIns="0" rIns="0" bIns="0" anchor="ctr">
            <a:noAutofit/>
          </a:bodyPr>
          <a:lstStyle/>
          <a:p>
            <a:r>
              <a:rPr lang="en-US" sz="1489"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 name="PlaceHolder 1"/>
          <p:cNvSpPr>
            <a:spLocks noGrp="1"/>
          </p:cNvSpPr>
          <p:nvPr>
            <p:ph type="title"/>
          </p:nvPr>
        </p:nvSpPr>
        <p:spPr>
          <a:xfrm>
            <a:off x="503640" y="225720"/>
            <a:ext cx="9071280" cy="94644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32" name="PlaceHolder 2"/>
          <p:cNvSpPr>
            <a:spLocks noGrp="1"/>
          </p:cNvSpPr>
          <p:nvPr>
            <p:ph type="body"/>
          </p:nvPr>
        </p:nvSpPr>
        <p:spPr>
          <a:xfrm>
            <a:off x="503640" y="1326240"/>
            <a:ext cx="9071280" cy="328824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1"/>
              </a:spcBef>
              <a:buClr>
                <a:srgbClr val="000000"/>
              </a:buClr>
              <a:buSzPct val="75000"/>
              <a:buFont typeface="Symbol" charset="2"/>
              <a:buChar char=""/>
            </a:pPr>
            <a:r>
              <a:rPr lang="en-IN" sz="2800" b="0" strike="noStrike" spc="-1">
                <a:latin typeface="Arial"/>
              </a:rPr>
              <a:t>Second Outline Level</a:t>
            </a:r>
          </a:p>
          <a:p>
            <a:pPr marL="1296000" lvl="2" indent="-288000">
              <a:spcBef>
                <a:spcPts val="848"/>
              </a:spcBef>
              <a:buClr>
                <a:srgbClr val="000000"/>
              </a:buClr>
              <a:buSzPct val="45000"/>
              <a:buFont typeface="Wingdings" charset="2"/>
              <a:buChar char=""/>
            </a:pPr>
            <a:r>
              <a:rPr lang="en-IN" sz="2400" b="0" strike="noStrike" spc="-1">
                <a:latin typeface="Arial"/>
              </a:rPr>
              <a:t>Third Outline Level</a:t>
            </a:r>
          </a:p>
          <a:p>
            <a:pPr marL="1728000" lvl="3" indent="-216000">
              <a:spcBef>
                <a:spcPts val="564"/>
              </a:spcBef>
              <a:buClr>
                <a:srgbClr val="000000"/>
              </a:buClr>
              <a:buSzPct val="75000"/>
              <a:buFont typeface="Symbol" charset="2"/>
              <a:buChar char=""/>
            </a:pPr>
            <a:r>
              <a:rPr lang="en-IN" sz="2000" b="0" strike="noStrike" spc="-1">
                <a:latin typeface="Arial"/>
              </a:rPr>
              <a:t>Fourth Outline Level</a:t>
            </a:r>
          </a:p>
          <a:p>
            <a:pPr marL="2160000" lvl="4" indent="-216000">
              <a:spcBef>
                <a:spcPts val="281"/>
              </a:spcBef>
              <a:buClr>
                <a:srgbClr val="000000"/>
              </a:buClr>
              <a:buSzPct val="45000"/>
              <a:buFont typeface="Wingdings" charset="2"/>
              <a:buChar char=""/>
            </a:pPr>
            <a:r>
              <a:rPr lang="en-IN" sz="2000" b="0" strike="noStrike" spc="-1">
                <a:latin typeface="Arial"/>
              </a:rPr>
              <a:t>Fifth Outline Level</a:t>
            </a:r>
          </a:p>
          <a:p>
            <a:pPr marL="2592000" lvl="5" indent="-216000">
              <a:spcBef>
                <a:spcPts val="281"/>
              </a:spcBef>
              <a:buClr>
                <a:srgbClr val="000000"/>
              </a:buClr>
              <a:buSzPct val="45000"/>
              <a:buFont typeface="Wingdings" charset="2"/>
              <a:buChar char=""/>
            </a:pPr>
            <a:r>
              <a:rPr lang="en-IN" sz="2000" b="0" strike="noStrike" spc="-1">
                <a:latin typeface="Arial"/>
              </a:rPr>
              <a:t>Sixth Outline Level</a:t>
            </a:r>
          </a:p>
          <a:p>
            <a:pPr marL="3024000" lvl="6" indent="-216000">
              <a:spcBef>
                <a:spcPts val="281"/>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 name="PlaceHolder 1"/>
          <p:cNvSpPr>
            <a:spLocks noGrp="1"/>
          </p:cNvSpPr>
          <p:nvPr>
            <p:ph type="title"/>
          </p:nvPr>
        </p:nvSpPr>
        <p:spPr>
          <a:xfrm>
            <a:off x="503640" y="225720"/>
            <a:ext cx="9071280" cy="94644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70" name="PlaceHolder 2"/>
          <p:cNvSpPr>
            <a:spLocks noGrp="1"/>
          </p:cNvSpPr>
          <p:nvPr>
            <p:ph type="body"/>
          </p:nvPr>
        </p:nvSpPr>
        <p:spPr>
          <a:xfrm>
            <a:off x="503640" y="1326240"/>
            <a:ext cx="9071280" cy="328824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1"/>
              </a:spcBef>
              <a:buClr>
                <a:srgbClr val="000000"/>
              </a:buClr>
              <a:buSzPct val="75000"/>
              <a:buFont typeface="Symbol" charset="2"/>
              <a:buChar char=""/>
            </a:pPr>
            <a:r>
              <a:rPr lang="en-IN" sz="2800" b="0" strike="noStrike" spc="-1">
                <a:latin typeface="Arial"/>
              </a:rPr>
              <a:t>Second Outline Level</a:t>
            </a:r>
          </a:p>
          <a:p>
            <a:pPr marL="1296000" lvl="2" indent="-288000">
              <a:spcBef>
                <a:spcPts val="848"/>
              </a:spcBef>
              <a:buClr>
                <a:srgbClr val="000000"/>
              </a:buClr>
              <a:buSzPct val="45000"/>
              <a:buFont typeface="Wingdings" charset="2"/>
              <a:buChar char=""/>
            </a:pPr>
            <a:r>
              <a:rPr lang="en-IN" sz="2400" b="0" strike="noStrike" spc="-1">
                <a:latin typeface="Arial"/>
              </a:rPr>
              <a:t>Third Outline Level</a:t>
            </a:r>
          </a:p>
          <a:p>
            <a:pPr marL="1728000" lvl="3" indent="-216000">
              <a:spcBef>
                <a:spcPts val="564"/>
              </a:spcBef>
              <a:buClr>
                <a:srgbClr val="000000"/>
              </a:buClr>
              <a:buSzPct val="75000"/>
              <a:buFont typeface="Symbol" charset="2"/>
              <a:buChar char=""/>
            </a:pPr>
            <a:r>
              <a:rPr lang="en-IN" sz="2000" b="0" strike="noStrike" spc="-1">
                <a:latin typeface="Arial"/>
              </a:rPr>
              <a:t>Fourth Outline Level</a:t>
            </a:r>
          </a:p>
          <a:p>
            <a:pPr marL="2160000" lvl="4" indent="-216000">
              <a:spcBef>
                <a:spcPts val="281"/>
              </a:spcBef>
              <a:buClr>
                <a:srgbClr val="000000"/>
              </a:buClr>
              <a:buSzPct val="45000"/>
              <a:buFont typeface="Wingdings" charset="2"/>
              <a:buChar char=""/>
            </a:pPr>
            <a:r>
              <a:rPr lang="en-IN" sz="2000" b="0" strike="noStrike" spc="-1">
                <a:latin typeface="Arial"/>
              </a:rPr>
              <a:t>Fifth Outline Level</a:t>
            </a:r>
          </a:p>
          <a:p>
            <a:pPr marL="2592000" lvl="5" indent="-216000">
              <a:spcBef>
                <a:spcPts val="281"/>
              </a:spcBef>
              <a:buClr>
                <a:srgbClr val="000000"/>
              </a:buClr>
              <a:buSzPct val="45000"/>
              <a:buFont typeface="Wingdings" charset="2"/>
              <a:buChar char=""/>
            </a:pPr>
            <a:r>
              <a:rPr lang="en-IN" sz="2000" b="0" strike="noStrike" spc="-1">
                <a:latin typeface="Arial"/>
              </a:rPr>
              <a:t>Sixth Outline Level</a:t>
            </a:r>
          </a:p>
          <a:p>
            <a:pPr marL="3024000" lvl="6" indent="-216000">
              <a:spcBef>
                <a:spcPts val="281"/>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 name="PlaceHolder 1"/>
          <p:cNvSpPr>
            <a:spLocks noGrp="1"/>
          </p:cNvSpPr>
          <p:nvPr>
            <p:ph type="body"/>
          </p:nvPr>
        </p:nvSpPr>
        <p:spPr>
          <a:xfrm>
            <a:off x="267480" y="280440"/>
            <a:ext cx="9568080" cy="598680"/>
          </a:xfrm>
          <a:prstGeom prst="rect">
            <a:avLst/>
          </a:prstGeom>
        </p:spPr>
        <p:txBody>
          <a:bodyPr lIns="90000" tIns="45000" rIns="90000" bIns="45000" anchor="ctr">
            <a:noAutofit/>
          </a:bodyPr>
          <a:lstStyle/>
          <a:p>
            <a:pPr marL="432000" indent="-324000" algn="ctr">
              <a:lnSpc>
                <a:spcPct val="90000"/>
              </a:lnSpc>
              <a:spcBef>
                <a:spcPts val="1001"/>
              </a:spcBef>
              <a:buClr>
                <a:srgbClr val="000000"/>
              </a:buClr>
              <a:buSzPct val="45000"/>
              <a:buFont typeface="Wingdings" charset="2"/>
              <a:buChar char=""/>
            </a:pPr>
            <a:r>
              <a:rPr lang="en-US" sz="5400" b="0" strike="noStrike" spc="-1">
                <a:solidFill>
                  <a:srgbClr val="262626"/>
                </a:solidFill>
                <a:latin typeface="Arial"/>
                <a:ea typeface="Arial Unicode MS"/>
              </a:rPr>
              <a:t>BASIC LAYOUT</a:t>
            </a:r>
            <a:endParaRPr lang="en-US" sz="5400" b="0" strike="noStrike" spc="-1">
              <a:solidFill>
                <a:srgbClr val="000000"/>
              </a:solidFill>
              <a:latin typeface="Arial"/>
            </a:endParaRPr>
          </a:p>
        </p:txBody>
      </p:sp>
      <p:sp>
        <p:nvSpPr>
          <p:cNvPr id="308" name="PlaceHolder 2"/>
          <p:cNvSpPr>
            <a:spLocks noGrp="1"/>
          </p:cNvSpPr>
          <p:nvPr>
            <p:ph type="title"/>
          </p:nvPr>
        </p:nvSpPr>
        <p:spPr>
          <a:xfrm>
            <a:off x="503640" y="226080"/>
            <a:ext cx="9071640" cy="946440"/>
          </a:xfrm>
          <a:prstGeom prst="rect">
            <a:avLst/>
          </a:prstGeom>
        </p:spPr>
        <p:txBody>
          <a:bodyPr lIns="0" tIns="0" rIns="0" bIns="0" anchor="ctr">
            <a:noAutofit/>
          </a:bodyPr>
          <a:lstStyle/>
          <a:p>
            <a:r>
              <a:rPr lang="en-US" sz="1489"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A884"/>
        </a:solidFill>
        <a:effectLst/>
      </p:bgPr>
    </p:bg>
    <p:spTree>
      <p:nvGrpSpPr>
        <p:cNvPr id="1" name=""/>
        <p:cNvGrpSpPr/>
        <p:nvPr/>
      </p:nvGrpSpPr>
      <p:grpSpPr>
        <a:xfrm>
          <a:off x="0" y="0"/>
          <a:ext cx="0" cy="0"/>
          <a:chOff x="0" y="0"/>
          <a:chExt cx="0" cy="0"/>
        </a:xfrm>
      </p:grpSpPr>
      <p:grpSp>
        <p:nvGrpSpPr>
          <p:cNvPr id="462" name="Group 1"/>
          <p:cNvGrpSpPr/>
          <p:nvPr/>
        </p:nvGrpSpPr>
        <p:grpSpPr>
          <a:xfrm>
            <a:off x="7638840" y="3086640"/>
            <a:ext cx="2055600" cy="2054520"/>
            <a:chOff x="7638840" y="3086640"/>
            <a:chExt cx="2055600" cy="2054520"/>
          </a:xfrm>
        </p:grpSpPr>
        <p:sp>
          <p:nvSpPr>
            <p:cNvPr id="463" name="CustomShape 2"/>
            <p:cNvSpPr/>
            <p:nvPr/>
          </p:nvSpPr>
          <p:spPr>
            <a:xfrm rot="18903000">
              <a:off x="7790040" y="3537000"/>
              <a:ext cx="1752480" cy="115380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BFBFBF"/>
            </a:solidFill>
            <a:ln w="9360">
              <a:noFill/>
            </a:ln>
          </p:spPr>
          <p:style>
            <a:lnRef idx="0">
              <a:scrgbClr r="0" g="0" b="0"/>
            </a:lnRef>
            <a:fillRef idx="0">
              <a:scrgbClr r="0" g="0" b="0"/>
            </a:fillRef>
            <a:effectRef idx="0">
              <a:scrgbClr r="0" g="0" b="0"/>
            </a:effectRef>
            <a:fontRef idx="minor"/>
          </p:style>
        </p:sp>
        <p:sp>
          <p:nvSpPr>
            <p:cNvPr id="464" name="CustomShape 3"/>
            <p:cNvSpPr/>
            <p:nvPr/>
          </p:nvSpPr>
          <p:spPr>
            <a:xfrm rot="18903000">
              <a:off x="7796880" y="3546720"/>
              <a:ext cx="1737720" cy="113292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65" name="CustomShape 4"/>
            <p:cNvSpPr/>
            <p:nvPr/>
          </p:nvSpPr>
          <p:spPr>
            <a:xfrm rot="18903000">
              <a:off x="7862760" y="3620880"/>
              <a:ext cx="1586520" cy="969480"/>
            </a:xfrm>
            <a:custGeom>
              <a:avLst/>
              <a:gdLst/>
              <a:ahLst/>
              <a:cxnLst/>
              <a:rect l="l" t="t" r="r" b="b"/>
              <a:pathLst>
                <a:path w="1200150" h="733425">
                  <a:moveTo>
                    <a:pt x="7144" y="7144"/>
                  </a:moveTo>
                  <a:lnTo>
                    <a:pt x="1196816" y="7144"/>
                  </a:lnTo>
                  <a:lnTo>
                    <a:pt x="1196816" y="730091"/>
                  </a:lnTo>
                  <a:lnTo>
                    <a:pt x="7144" y="730091"/>
                  </a:lnTo>
                  <a:close/>
                </a:path>
              </a:pathLst>
            </a:custGeom>
            <a:solidFill>
              <a:srgbClr val="AFD2C8"/>
            </a:solidFill>
            <a:ln w="9360">
              <a:noFill/>
            </a:ln>
          </p:spPr>
          <p:style>
            <a:lnRef idx="0">
              <a:scrgbClr r="0" g="0" b="0"/>
            </a:lnRef>
            <a:fillRef idx="0">
              <a:scrgbClr r="0" g="0" b="0"/>
            </a:fillRef>
            <a:effectRef idx="0">
              <a:scrgbClr r="0" g="0" b="0"/>
            </a:effectRef>
            <a:fontRef idx="minor"/>
          </p:style>
        </p:sp>
        <p:sp>
          <p:nvSpPr>
            <p:cNvPr id="466" name="CustomShape 5"/>
            <p:cNvSpPr/>
            <p:nvPr/>
          </p:nvSpPr>
          <p:spPr>
            <a:xfrm rot="18903000">
              <a:off x="8203320" y="4133520"/>
              <a:ext cx="196920" cy="726840"/>
            </a:xfrm>
            <a:custGeom>
              <a:avLst/>
              <a:gdLst/>
              <a:ahLst/>
              <a:cxnLst/>
              <a:rect l="l" t="t"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rgbClr val="F0A884"/>
            </a:solidFill>
            <a:ln>
              <a:noFill/>
            </a:ln>
          </p:spPr>
          <p:style>
            <a:lnRef idx="0">
              <a:scrgbClr r="0" g="0" b="0"/>
            </a:lnRef>
            <a:fillRef idx="0">
              <a:scrgbClr r="0" g="0" b="0"/>
            </a:fillRef>
            <a:effectRef idx="0">
              <a:scrgbClr r="0" g="0" b="0"/>
            </a:effectRef>
            <a:fontRef idx="minor"/>
          </p:style>
        </p:sp>
        <p:grpSp>
          <p:nvGrpSpPr>
            <p:cNvPr id="467" name="Group 6"/>
            <p:cNvGrpSpPr/>
            <p:nvPr/>
          </p:nvGrpSpPr>
          <p:grpSpPr>
            <a:xfrm>
              <a:off x="8200800" y="3366360"/>
              <a:ext cx="1116000" cy="1177200"/>
              <a:chOff x="8200800" y="3366360"/>
              <a:chExt cx="1116000" cy="1177200"/>
            </a:xfrm>
          </p:grpSpPr>
          <p:sp>
            <p:nvSpPr>
              <p:cNvPr id="468" name="CustomShape 7"/>
              <p:cNvSpPr/>
              <p:nvPr/>
            </p:nvSpPr>
            <p:spPr>
              <a:xfrm rot="18900000">
                <a:off x="8096040" y="3699000"/>
                <a:ext cx="988560" cy="113760"/>
              </a:xfrm>
              <a:prstGeom prst="rect">
                <a:avLst/>
              </a:prstGeom>
              <a:solidFill>
                <a:srgbClr val="96C8F0"/>
              </a:solidFill>
              <a:ln w="12600">
                <a:noFill/>
              </a:ln>
            </p:spPr>
            <p:style>
              <a:lnRef idx="0">
                <a:scrgbClr r="0" g="0" b="0"/>
              </a:lnRef>
              <a:fillRef idx="0">
                <a:scrgbClr r="0" g="0" b="0"/>
              </a:fillRef>
              <a:effectRef idx="0">
                <a:scrgbClr r="0" g="0" b="0"/>
              </a:effectRef>
              <a:fontRef idx="minor"/>
            </p:style>
          </p:sp>
          <p:sp>
            <p:nvSpPr>
              <p:cNvPr id="469" name="CustomShape 8"/>
              <p:cNvSpPr/>
              <p:nvPr/>
            </p:nvSpPr>
            <p:spPr>
              <a:xfrm rot="18900000">
                <a:off x="8402040" y="3998520"/>
                <a:ext cx="448560" cy="328680"/>
              </a:xfrm>
              <a:prstGeom prst="rect">
                <a:avLst/>
              </a:prstGeom>
              <a:solidFill>
                <a:srgbClr val="96C8F0"/>
              </a:solidFill>
              <a:ln w="12600">
                <a:noFill/>
              </a:ln>
            </p:spPr>
            <p:style>
              <a:lnRef idx="0">
                <a:scrgbClr r="0" g="0" b="0"/>
              </a:lnRef>
              <a:fillRef idx="0">
                <a:scrgbClr r="0" g="0" b="0"/>
              </a:fillRef>
              <a:effectRef idx="0">
                <a:scrgbClr r="0" g="0" b="0"/>
              </a:effectRef>
              <a:fontRef idx="minor"/>
            </p:style>
          </p:sp>
          <p:sp>
            <p:nvSpPr>
              <p:cNvPr id="470" name="CustomShape 9"/>
              <p:cNvSpPr/>
              <p:nvPr/>
            </p:nvSpPr>
            <p:spPr>
              <a:xfrm rot="18900000">
                <a:off x="8444880" y="4037040"/>
                <a:ext cx="373320" cy="249120"/>
              </a:xfrm>
              <a:custGeom>
                <a:avLst/>
                <a:gdLst/>
                <a:ahLst/>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rgbClr val="000000">
                  <a:alpha val="20000"/>
                </a:srgbClr>
              </a:solidFill>
              <a:ln w="12600">
                <a:noFill/>
              </a:ln>
            </p:spPr>
            <p:style>
              <a:lnRef idx="0">
                <a:scrgbClr r="0" g="0" b="0"/>
              </a:lnRef>
              <a:fillRef idx="0">
                <a:scrgbClr r="0" g="0" b="0"/>
              </a:fillRef>
              <a:effectRef idx="0">
                <a:scrgbClr r="0" g="0" b="0"/>
              </a:effectRef>
              <a:fontRef idx="minor"/>
            </p:style>
          </p:sp>
          <p:sp>
            <p:nvSpPr>
              <p:cNvPr id="471" name="CustomShape 10"/>
              <p:cNvSpPr/>
              <p:nvPr/>
            </p:nvSpPr>
            <p:spPr>
              <a:xfrm rot="18900000">
                <a:off x="8778240" y="3621960"/>
                <a:ext cx="448920" cy="329040"/>
              </a:xfrm>
              <a:prstGeom prst="rect">
                <a:avLst/>
              </a:prstGeom>
              <a:solidFill>
                <a:srgbClr val="96C8F0"/>
              </a:solidFill>
              <a:ln w="12600">
                <a:noFill/>
              </a:ln>
            </p:spPr>
            <p:style>
              <a:lnRef idx="0">
                <a:scrgbClr r="0" g="0" b="0"/>
              </a:lnRef>
              <a:fillRef idx="0">
                <a:scrgbClr r="0" g="0" b="0"/>
              </a:fillRef>
              <a:effectRef idx="0">
                <a:scrgbClr r="0" g="0" b="0"/>
              </a:effectRef>
              <a:fontRef idx="minor"/>
            </p:style>
          </p:sp>
          <p:sp>
            <p:nvSpPr>
              <p:cNvPr id="472" name="CustomShape 11"/>
              <p:cNvSpPr/>
              <p:nvPr/>
            </p:nvSpPr>
            <p:spPr>
              <a:xfrm rot="18900000">
                <a:off x="8834760" y="3654000"/>
                <a:ext cx="325800" cy="254160"/>
              </a:xfrm>
              <a:custGeom>
                <a:avLst/>
                <a:gdLst/>
                <a:ahLst/>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40">
                <a:solidFill>
                  <a:srgbClr val="EBD2A0"/>
                </a:solidFill>
                <a:miter/>
              </a:ln>
            </p:spPr>
            <p:style>
              <a:lnRef idx="0">
                <a:scrgbClr r="0" g="0" b="0"/>
              </a:lnRef>
              <a:fillRef idx="0">
                <a:scrgbClr r="0" g="0" b="0"/>
              </a:fillRef>
              <a:effectRef idx="0">
                <a:scrgbClr r="0" g="0" b="0"/>
              </a:effectRef>
              <a:fontRef idx="minor"/>
            </p:style>
          </p:sp>
          <p:sp>
            <p:nvSpPr>
              <p:cNvPr id="473" name="CustomShape 12"/>
              <p:cNvSpPr/>
              <p:nvPr/>
            </p:nvSpPr>
            <p:spPr>
              <a:xfrm rot="18900000">
                <a:off x="8712360" y="4363920"/>
                <a:ext cx="149040" cy="149040"/>
              </a:xfrm>
              <a:prstGeom prst="ellipse">
                <a:avLst/>
              </a:prstGeom>
              <a:solidFill>
                <a:srgbClr val="F0786E"/>
              </a:solidFill>
              <a:ln w="12600">
                <a:noFill/>
              </a:ln>
            </p:spPr>
            <p:style>
              <a:lnRef idx="0">
                <a:scrgbClr r="0" g="0" b="0"/>
              </a:lnRef>
              <a:fillRef idx="0">
                <a:scrgbClr r="0" g="0" b="0"/>
              </a:fillRef>
              <a:effectRef idx="0">
                <a:scrgbClr r="0" g="0" b="0"/>
              </a:effectRef>
              <a:fontRef idx="minor"/>
            </p:style>
          </p:sp>
          <p:sp>
            <p:nvSpPr>
              <p:cNvPr id="474" name="CustomShape 13"/>
              <p:cNvSpPr/>
              <p:nvPr/>
            </p:nvSpPr>
            <p:spPr>
              <a:xfrm rot="18900000">
                <a:off x="8737920" y="4388760"/>
                <a:ext cx="99360" cy="99360"/>
              </a:xfrm>
              <a:prstGeom prst="plus">
                <a:avLst>
                  <a:gd name="adj" fmla="val 36320"/>
                </a:avLst>
              </a:prstGeom>
              <a:solidFill>
                <a:srgbClr val="FFFFFF"/>
              </a:solidFill>
              <a:ln w="12600">
                <a:noFill/>
              </a:ln>
            </p:spPr>
            <p:style>
              <a:lnRef idx="0">
                <a:scrgbClr r="0" g="0" b="0"/>
              </a:lnRef>
              <a:fillRef idx="0">
                <a:scrgbClr r="0" g="0" b="0"/>
              </a:fillRef>
              <a:effectRef idx="0">
                <a:scrgbClr r="0" g="0" b="0"/>
              </a:effectRef>
              <a:fontRef idx="minor"/>
            </p:style>
          </p:sp>
          <p:sp>
            <p:nvSpPr>
              <p:cNvPr id="475" name="CustomShape 14"/>
              <p:cNvSpPr/>
              <p:nvPr/>
            </p:nvSpPr>
            <p:spPr>
              <a:xfrm rot="18900000">
                <a:off x="8791200" y="4169520"/>
                <a:ext cx="362880" cy="44640"/>
              </a:xfrm>
              <a:prstGeom prst="rect">
                <a:avLst/>
              </a:prstGeom>
              <a:solidFill>
                <a:srgbClr val="96C8F0"/>
              </a:solidFill>
              <a:ln w="12600">
                <a:noFill/>
              </a:ln>
            </p:spPr>
            <p:style>
              <a:lnRef idx="0">
                <a:scrgbClr r="0" g="0" b="0"/>
              </a:lnRef>
              <a:fillRef idx="0">
                <a:scrgbClr r="0" g="0" b="0"/>
              </a:fillRef>
              <a:effectRef idx="0">
                <a:scrgbClr r="0" g="0" b="0"/>
              </a:effectRef>
              <a:fontRef idx="minor"/>
            </p:style>
          </p:sp>
          <p:sp>
            <p:nvSpPr>
              <p:cNvPr id="476" name="CustomShape 15"/>
              <p:cNvSpPr/>
              <p:nvPr/>
            </p:nvSpPr>
            <p:spPr>
              <a:xfrm rot="18900000">
                <a:off x="9106920" y="3935880"/>
                <a:ext cx="197640" cy="45360"/>
              </a:xfrm>
              <a:prstGeom prst="rect">
                <a:avLst/>
              </a:prstGeom>
              <a:solidFill>
                <a:srgbClr val="96C8F0"/>
              </a:solidFill>
              <a:ln w="12600">
                <a:noFill/>
              </a:ln>
            </p:spPr>
            <p:style>
              <a:lnRef idx="0">
                <a:scrgbClr r="0" g="0" b="0"/>
              </a:lnRef>
              <a:fillRef idx="0">
                <a:scrgbClr r="0" g="0" b="0"/>
              </a:fillRef>
              <a:effectRef idx="0">
                <a:scrgbClr r="0" g="0" b="0"/>
              </a:effectRef>
              <a:fontRef idx="minor"/>
            </p:style>
          </p:sp>
          <p:sp>
            <p:nvSpPr>
              <p:cNvPr id="477" name="CustomShape 16"/>
              <p:cNvSpPr/>
              <p:nvPr/>
            </p:nvSpPr>
            <p:spPr>
              <a:xfrm rot="18900000">
                <a:off x="8864640" y="4277160"/>
                <a:ext cx="198000" cy="45000"/>
              </a:xfrm>
              <a:prstGeom prst="rect">
                <a:avLst/>
              </a:prstGeom>
              <a:solidFill>
                <a:srgbClr val="96C8F0"/>
              </a:solidFill>
              <a:ln w="12600">
                <a:noFill/>
              </a:ln>
            </p:spPr>
            <p:style>
              <a:lnRef idx="0">
                <a:scrgbClr r="0" g="0" b="0"/>
              </a:lnRef>
              <a:fillRef idx="0">
                <a:scrgbClr r="0" g="0" b="0"/>
              </a:fillRef>
              <a:effectRef idx="0">
                <a:scrgbClr r="0" g="0" b="0"/>
              </a:effectRef>
              <a:fontRef idx="minor"/>
            </p:style>
          </p:sp>
          <p:sp>
            <p:nvSpPr>
              <p:cNvPr id="478" name="CustomShape 17"/>
              <p:cNvSpPr/>
              <p:nvPr/>
            </p:nvSpPr>
            <p:spPr>
              <a:xfrm rot="18900000">
                <a:off x="9030960" y="4109760"/>
                <a:ext cx="197640" cy="45000"/>
              </a:xfrm>
              <a:prstGeom prst="rect">
                <a:avLst/>
              </a:prstGeom>
              <a:solidFill>
                <a:srgbClr val="96C8F0"/>
              </a:solidFill>
              <a:ln w="12600">
                <a:noFill/>
              </a:ln>
            </p:spPr>
            <p:style>
              <a:lnRef idx="0">
                <a:scrgbClr r="0" g="0" b="0"/>
              </a:lnRef>
              <a:fillRef idx="0">
                <a:scrgbClr r="0" g="0" b="0"/>
              </a:fillRef>
              <a:effectRef idx="0">
                <a:scrgbClr r="0" g="0" b="0"/>
              </a:effectRef>
              <a:fontRef idx="minor"/>
            </p:style>
          </p:sp>
          <p:sp>
            <p:nvSpPr>
              <p:cNvPr id="479" name="CustomShape 18"/>
              <p:cNvSpPr/>
              <p:nvPr/>
            </p:nvSpPr>
            <p:spPr>
              <a:xfrm rot="18900000">
                <a:off x="8801280" y="4084560"/>
                <a:ext cx="567360" cy="87120"/>
              </a:xfrm>
              <a:custGeom>
                <a:avLst/>
                <a:gdLst/>
                <a:ahLst/>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rgbClr val="000000">
                  <a:alpha val="20000"/>
                </a:srgbClr>
              </a:solidFill>
              <a:ln w="12600">
                <a:noFill/>
              </a:ln>
            </p:spPr>
            <p:style>
              <a:lnRef idx="0">
                <a:scrgbClr r="0" g="0" b="0"/>
              </a:lnRef>
              <a:fillRef idx="0">
                <a:scrgbClr r="0" g="0" b="0"/>
              </a:fillRef>
              <a:effectRef idx="0">
                <a:scrgbClr r="0" g="0" b="0"/>
              </a:effectRef>
              <a:fontRef idx="minor"/>
            </p:style>
          </p:sp>
        </p:grpSp>
        <p:sp>
          <p:nvSpPr>
            <p:cNvPr id="480" name="CustomShape 19"/>
            <p:cNvSpPr/>
            <p:nvPr/>
          </p:nvSpPr>
          <p:spPr>
            <a:xfrm rot="18903000">
              <a:off x="8467560" y="3292920"/>
              <a:ext cx="946080" cy="1117800"/>
            </a:xfrm>
            <a:custGeom>
              <a:avLst/>
              <a:gdLst/>
              <a:ahLst/>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rgbClr val="FFFFFF">
                <a:alpha val="10000"/>
              </a:srgbClr>
            </a:solidFill>
            <a:ln w="9360">
              <a:noFill/>
            </a:ln>
          </p:spPr>
          <p:style>
            <a:lnRef idx="0">
              <a:scrgbClr r="0" g="0" b="0"/>
            </a:lnRef>
            <a:fillRef idx="0">
              <a:scrgbClr r="0" g="0" b="0"/>
            </a:fillRef>
            <a:effectRef idx="0">
              <a:scrgbClr r="0" g="0" b="0"/>
            </a:effectRef>
            <a:fontRef idx="minor"/>
          </p:style>
        </p:sp>
        <p:grpSp>
          <p:nvGrpSpPr>
            <p:cNvPr id="481" name="Group 20"/>
            <p:cNvGrpSpPr/>
            <p:nvPr/>
          </p:nvGrpSpPr>
          <p:grpSpPr>
            <a:xfrm>
              <a:off x="8104320" y="4319640"/>
              <a:ext cx="127440" cy="127080"/>
              <a:chOff x="8104320" y="4319640"/>
              <a:chExt cx="127440" cy="127080"/>
            </a:xfrm>
          </p:grpSpPr>
          <p:sp>
            <p:nvSpPr>
              <p:cNvPr id="482" name="CustomShape 21"/>
              <p:cNvSpPr/>
              <p:nvPr/>
            </p:nvSpPr>
            <p:spPr>
              <a:xfrm rot="18903000">
                <a:off x="8122680" y="4338360"/>
                <a:ext cx="90000" cy="90000"/>
              </a:xfrm>
              <a:prstGeom prst="ellipse">
                <a:avLst/>
              </a:prstGeom>
              <a:solidFill>
                <a:srgbClr val="F0786E">
                  <a:alpha val="40000"/>
                </a:srgbClr>
              </a:solidFill>
              <a:ln w="12600">
                <a:noFill/>
              </a:ln>
            </p:spPr>
            <p:style>
              <a:lnRef idx="0">
                <a:scrgbClr r="0" g="0" b="0"/>
              </a:lnRef>
              <a:fillRef idx="0">
                <a:scrgbClr r="0" g="0" b="0"/>
              </a:fillRef>
              <a:effectRef idx="0">
                <a:scrgbClr r="0" g="0" b="0"/>
              </a:effectRef>
              <a:fontRef idx="minor"/>
            </p:style>
          </p:sp>
          <p:sp>
            <p:nvSpPr>
              <p:cNvPr id="483" name="CustomShape 22"/>
              <p:cNvSpPr/>
              <p:nvPr/>
            </p:nvSpPr>
            <p:spPr>
              <a:xfrm rot="18903000">
                <a:off x="8131320" y="4346640"/>
                <a:ext cx="73080" cy="73080"/>
              </a:xfrm>
              <a:prstGeom prst="ellipse">
                <a:avLst/>
              </a:prstGeom>
              <a:solidFill>
                <a:srgbClr val="F0786E">
                  <a:alpha val="40000"/>
                </a:srgbClr>
              </a:solidFill>
              <a:ln w="12600">
                <a:noFill/>
              </a:ln>
            </p:spPr>
            <p:style>
              <a:lnRef idx="0">
                <a:scrgbClr r="0" g="0" b="0"/>
              </a:lnRef>
              <a:fillRef idx="0">
                <a:scrgbClr r="0" g="0" b="0"/>
              </a:fillRef>
              <a:effectRef idx="0">
                <a:scrgbClr r="0" g="0" b="0"/>
              </a:effectRef>
              <a:fontRef idx="minor"/>
            </p:style>
          </p:sp>
          <p:sp>
            <p:nvSpPr>
              <p:cNvPr id="484" name="CustomShape 23"/>
              <p:cNvSpPr/>
              <p:nvPr/>
            </p:nvSpPr>
            <p:spPr>
              <a:xfrm rot="18903000">
                <a:off x="8140680" y="4356360"/>
                <a:ext cx="54360" cy="54360"/>
              </a:xfrm>
              <a:prstGeom prst="ellipse">
                <a:avLst/>
              </a:prstGeom>
              <a:solidFill>
                <a:srgbClr val="F0786E">
                  <a:alpha val="40000"/>
                </a:srgbClr>
              </a:solidFill>
              <a:ln w="12600">
                <a:noFill/>
              </a:ln>
            </p:spPr>
            <p:style>
              <a:lnRef idx="0">
                <a:scrgbClr r="0" g="0" b="0"/>
              </a:lnRef>
              <a:fillRef idx="0">
                <a:scrgbClr r="0" g="0" b="0"/>
              </a:fillRef>
              <a:effectRef idx="0">
                <a:scrgbClr r="0" g="0" b="0"/>
              </a:effectRef>
              <a:fontRef idx="minor"/>
            </p:style>
          </p:sp>
          <p:sp>
            <p:nvSpPr>
              <p:cNvPr id="485" name="CustomShape 24"/>
              <p:cNvSpPr/>
              <p:nvPr/>
            </p:nvSpPr>
            <p:spPr>
              <a:xfrm rot="18903000">
                <a:off x="8149680" y="4365720"/>
                <a:ext cx="36000" cy="36000"/>
              </a:xfrm>
              <a:prstGeom prst="ellipse">
                <a:avLst/>
              </a:prstGeom>
              <a:solidFill>
                <a:srgbClr val="F0786E">
                  <a:alpha val="40000"/>
                </a:srgbClr>
              </a:solidFill>
              <a:ln w="12600">
                <a:noFill/>
              </a:ln>
            </p:spPr>
            <p:style>
              <a:lnRef idx="0">
                <a:scrgbClr r="0" g="0" b="0"/>
              </a:lnRef>
              <a:fillRef idx="0">
                <a:scrgbClr r="0" g="0" b="0"/>
              </a:fillRef>
              <a:effectRef idx="0">
                <a:scrgbClr r="0" g="0" b="0"/>
              </a:effectRef>
              <a:fontRef idx="minor"/>
            </p:style>
          </p:sp>
        </p:grpSp>
      </p:grpSp>
      <p:sp>
        <p:nvSpPr>
          <p:cNvPr id="486" name="CustomShape 25"/>
          <p:cNvSpPr/>
          <p:nvPr/>
        </p:nvSpPr>
        <p:spPr>
          <a:xfrm rot="19146600">
            <a:off x="7851240" y="4021920"/>
            <a:ext cx="2188800" cy="1697760"/>
          </a:xfrm>
          <a:custGeom>
            <a:avLst/>
            <a:gdLst/>
            <a:ahLst/>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20">
            <a:noFill/>
          </a:ln>
        </p:spPr>
        <p:style>
          <a:lnRef idx="0">
            <a:scrgbClr r="0" g="0" b="0"/>
          </a:lnRef>
          <a:fillRef idx="0">
            <a:scrgbClr r="0" g="0" b="0"/>
          </a:fillRef>
          <a:effectRef idx="0">
            <a:scrgbClr r="0" g="0" b="0"/>
          </a:effectRef>
          <a:fontRef idx="minor"/>
        </p:style>
      </p:sp>
      <p:grpSp>
        <p:nvGrpSpPr>
          <p:cNvPr id="487" name="Group 26"/>
          <p:cNvGrpSpPr/>
          <p:nvPr/>
        </p:nvGrpSpPr>
        <p:grpSpPr>
          <a:xfrm>
            <a:off x="395280" y="3097080"/>
            <a:ext cx="1935720" cy="2150640"/>
            <a:chOff x="395280" y="3097080"/>
            <a:chExt cx="1935720" cy="2150640"/>
          </a:xfrm>
        </p:grpSpPr>
        <p:sp>
          <p:nvSpPr>
            <p:cNvPr id="488" name="CustomShape 27"/>
            <p:cNvSpPr/>
            <p:nvPr/>
          </p:nvSpPr>
          <p:spPr>
            <a:xfrm rot="1587600">
              <a:off x="720000" y="3291120"/>
              <a:ext cx="1285560" cy="1762200"/>
            </a:xfrm>
            <a:custGeom>
              <a:avLst/>
              <a:gdLst/>
              <a:ahLst/>
              <a:cxnLst/>
              <a:rect l="l" t="t"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rgbClr val="AFD2C8"/>
            </a:solidFill>
            <a:ln>
              <a:noFill/>
            </a:ln>
          </p:spPr>
          <p:style>
            <a:lnRef idx="0">
              <a:scrgbClr r="0" g="0" b="0"/>
            </a:lnRef>
            <a:fillRef idx="0">
              <a:scrgbClr r="0" g="0" b="0"/>
            </a:fillRef>
            <a:effectRef idx="0">
              <a:scrgbClr r="0" g="0" b="0"/>
            </a:effectRef>
            <a:fontRef idx="minor"/>
          </p:style>
        </p:sp>
        <p:sp>
          <p:nvSpPr>
            <p:cNvPr id="489" name="CustomShape 28"/>
            <p:cNvSpPr/>
            <p:nvPr/>
          </p:nvSpPr>
          <p:spPr>
            <a:xfrm rot="1587600">
              <a:off x="844200" y="3428280"/>
              <a:ext cx="1052280" cy="14562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90" name="CustomShape 29"/>
            <p:cNvSpPr/>
            <p:nvPr/>
          </p:nvSpPr>
          <p:spPr>
            <a:xfrm rot="1587600">
              <a:off x="838080" y="3420720"/>
              <a:ext cx="1066320" cy="1471680"/>
            </a:xfrm>
            <a:custGeom>
              <a:avLst/>
              <a:gdLst/>
              <a:ahLst/>
              <a:cxnLst/>
              <a:rect l="l" t="t"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91" name="CustomShape 30"/>
            <p:cNvSpPr/>
            <p:nvPr/>
          </p:nvSpPr>
          <p:spPr>
            <a:xfrm rot="1587600">
              <a:off x="1218600" y="3771720"/>
              <a:ext cx="688320" cy="360"/>
            </a:xfrm>
            <a:custGeom>
              <a:avLst/>
              <a:gdLst/>
              <a:ahLst/>
              <a:cxnLst/>
              <a:rect l="l" t="t" r="r" b="b"/>
              <a:pathLst>
                <a:path w="448">
                  <a:moveTo>
                    <a:pt x="0" y="0"/>
                  </a:moveTo>
                  <a:lnTo>
                    <a:pt x="448" y="0"/>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92" name="Line 31"/>
            <p:cNvSpPr/>
            <p:nvPr/>
          </p:nvSpPr>
          <p:spPr>
            <a:xfrm>
              <a:off x="1254960" y="3618360"/>
              <a:ext cx="615960" cy="306720"/>
            </a:xfrm>
            <a:prstGeom prst="line">
              <a:avLst/>
            </a:prstGeom>
            <a:ln>
              <a:noFill/>
            </a:ln>
          </p:spPr>
          <p:style>
            <a:lnRef idx="0">
              <a:scrgbClr r="0" g="0" b="0"/>
            </a:lnRef>
            <a:fillRef idx="0">
              <a:scrgbClr r="0" g="0" b="0"/>
            </a:fillRef>
            <a:effectRef idx="0">
              <a:scrgbClr r="0" g="0" b="0"/>
            </a:effectRef>
            <a:fontRef idx="minor"/>
          </p:style>
        </p:sp>
        <p:sp>
          <p:nvSpPr>
            <p:cNvPr id="493" name="CustomShape 32"/>
            <p:cNvSpPr/>
            <p:nvPr/>
          </p:nvSpPr>
          <p:spPr>
            <a:xfrm rot="1587600">
              <a:off x="1197720" y="3748680"/>
              <a:ext cx="731160" cy="44280"/>
            </a:xfrm>
            <a:custGeom>
              <a:avLst/>
              <a:gdLst/>
              <a:ahLst/>
              <a:cxnLst/>
              <a:rect l="l" t="t"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p:spPr>
          <p:style>
            <a:lnRef idx="0">
              <a:scrgbClr r="0" g="0" b="0"/>
            </a:lnRef>
            <a:fillRef idx="0">
              <a:scrgbClr r="0" g="0" b="0"/>
            </a:fillRef>
            <a:effectRef idx="0">
              <a:scrgbClr r="0" g="0" b="0"/>
            </a:effectRef>
            <a:fontRef idx="minor"/>
          </p:style>
        </p:sp>
        <p:sp>
          <p:nvSpPr>
            <p:cNvPr id="494" name="CustomShape 33"/>
            <p:cNvSpPr/>
            <p:nvPr/>
          </p:nvSpPr>
          <p:spPr>
            <a:xfrm rot="1587600">
              <a:off x="1091520" y="3900600"/>
              <a:ext cx="812520" cy="360"/>
            </a:xfrm>
            <a:custGeom>
              <a:avLst/>
              <a:gdLst/>
              <a:ahLst/>
              <a:cxnLst/>
              <a:rect l="l" t="t" r="r" b="b"/>
              <a:pathLst>
                <a:path w="529">
                  <a:moveTo>
                    <a:pt x="0" y="0"/>
                  </a:moveTo>
                  <a:lnTo>
                    <a:pt x="529" y="0"/>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95" name="Line 34"/>
            <p:cNvSpPr/>
            <p:nvPr/>
          </p:nvSpPr>
          <p:spPr>
            <a:xfrm>
              <a:off x="1134000" y="3719520"/>
              <a:ext cx="727560" cy="362160"/>
            </a:xfrm>
            <a:prstGeom prst="line">
              <a:avLst/>
            </a:prstGeom>
            <a:ln>
              <a:noFill/>
            </a:ln>
          </p:spPr>
          <p:style>
            <a:lnRef idx="0">
              <a:scrgbClr r="0" g="0" b="0"/>
            </a:lnRef>
            <a:fillRef idx="0">
              <a:scrgbClr r="0" g="0" b="0"/>
            </a:fillRef>
            <a:effectRef idx="0">
              <a:scrgbClr r="0" g="0" b="0"/>
            </a:effectRef>
            <a:fontRef idx="minor"/>
          </p:style>
        </p:sp>
        <p:sp>
          <p:nvSpPr>
            <p:cNvPr id="496" name="CustomShape 35"/>
            <p:cNvSpPr/>
            <p:nvPr/>
          </p:nvSpPr>
          <p:spPr>
            <a:xfrm rot="1587600">
              <a:off x="1070280" y="3879360"/>
              <a:ext cx="855360" cy="42840"/>
            </a:xfrm>
            <a:custGeom>
              <a:avLst/>
              <a:gdLst/>
              <a:ahLst/>
              <a:cxnLst/>
              <a:rect l="l" t="t"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p:spPr>
          <p:style>
            <a:lnRef idx="0">
              <a:scrgbClr r="0" g="0" b="0"/>
            </a:lnRef>
            <a:fillRef idx="0">
              <a:scrgbClr r="0" g="0" b="0"/>
            </a:fillRef>
            <a:effectRef idx="0">
              <a:scrgbClr r="0" g="0" b="0"/>
            </a:effectRef>
            <a:fontRef idx="minor"/>
          </p:style>
        </p:sp>
        <p:sp>
          <p:nvSpPr>
            <p:cNvPr id="497" name="CustomShape 36"/>
            <p:cNvSpPr/>
            <p:nvPr/>
          </p:nvSpPr>
          <p:spPr>
            <a:xfrm rot="1587600">
              <a:off x="1087920" y="4034520"/>
              <a:ext cx="688320" cy="360"/>
            </a:xfrm>
            <a:custGeom>
              <a:avLst/>
              <a:gdLst/>
              <a:ahLst/>
              <a:cxnLst/>
              <a:rect l="l" t="t" r="r" b="b"/>
              <a:pathLst>
                <a:path w="448">
                  <a:moveTo>
                    <a:pt x="0" y="0"/>
                  </a:moveTo>
                  <a:lnTo>
                    <a:pt x="448" y="0"/>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98" name="Line 37"/>
            <p:cNvSpPr/>
            <p:nvPr/>
          </p:nvSpPr>
          <p:spPr>
            <a:xfrm>
              <a:off x="1124280" y="3881160"/>
              <a:ext cx="615960" cy="306720"/>
            </a:xfrm>
            <a:prstGeom prst="line">
              <a:avLst/>
            </a:prstGeom>
            <a:ln>
              <a:noFill/>
            </a:ln>
          </p:spPr>
          <p:style>
            <a:lnRef idx="0">
              <a:scrgbClr r="0" g="0" b="0"/>
            </a:lnRef>
            <a:fillRef idx="0">
              <a:scrgbClr r="0" g="0" b="0"/>
            </a:fillRef>
            <a:effectRef idx="0">
              <a:scrgbClr r="0" g="0" b="0"/>
            </a:effectRef>
            <a:fontRef idx="minor"/>
          </p:style>
        </p:sp>
        <p:sp>
          <p:nvSpPr>
            <p:cNvPr id="499" name="CustomShape 38"/>
            <p:cNvSpPr/>
            <p:nvPr/>
          </p:nvSpPr>
          <p:spPr>
            <a:xfrm rot="1587600">
              <a:off x="1067040" y="4013280"/>
              <a:ext cx="730800" cy="42840"/>
            </a:xfrm>
            <a:custGeom>
              <a:avLst/>
              <a:gdLst/>
              <a:ahLst/>
              <a:cxnLst/>
              <a:rect l="l" t="t"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p:spPr>
          <p:style>
            <a:lnRef idx="0">
              <a:scrgbClr r="0" g="0" b="0"/>
            </a:lnRef>
            <a:fillRef idx="0">
              <a:scrgbClr r="0" g="0" b="0"/>
            </a:fillRef>
            <a:effectRef idx="0">
              <a:scrgbClr r="0" g="0" b="0"/>
            </a:effectRef>
            <a:fontRef idx="minor"/>
          </p:style>
        </p:sp>
        <p:sp>
          <p:nvSpPr>
            <p:cNvPr id="500" name="CustomShape 39"/>
            <p:cNvSpPr/>
            <p:nvPr/>
          </p:nvSpPr>
          <p:spPr>
            <a:xfrm rot="1587600">
              <a:off x="958680" y="4167720"/>
              <a:ext cx="812160" cy="360"/>
            </a:xfrm>
            <a:custGeom>
              <a:avLst/>
              <a:gdLst/>
              <a:ahLst/>
              <a:cxnLst/>
              <a:rect l="l" t="t" r="r" b="b"/>
              <a:pathLst>
                <a:path w="529">
                  <a:moveTo>
                    <a:pt x="0" y="0"/>
                  </a:moveTo>
                  <a:lnTo>
                    <a:pt x="529" y="0"/>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01" name="Line 40"/>
            <p:cNvSpPr/>
            <p:nvPr/>
          </p:nvSpPr>
          <p:spPr>
            <a:xfrm>
              <a:off x="1001520" y="3986640"/>
              <a:ext cx="727560" cy="362160"/>
            </a:xfrm>
            <a:prstGeom prst="line">
              <a:avLst/>
            </a:prstGeom>
            <a:ln>
              <a:noFill/>
            </a:ln>
          </p:spPr>
          <p:style>
            <a:lnRef idx="0">
              <a:scrgbClr r="0" g="0" b="0"/>
            </a:lnRef>
            <a:fillRef idx="0">
              <a:scrgbClr r="0" g="0" b="0"/>
            </a:fillRef>
            <a:effectRef idx="0">
              <a:scrgbClr r="0" g="0" b="0"/>
            </a:effectRef>
            <a:fontRef idx="minor"/>
          </p:style>
        </p:sp>
        <p:sp>
          <p:nvSpPr>
            <p:cNvPr id="502" name="CustomShape 41"/>
            <p:cNvSpPr/>
            <p:nvPr/>
          </p:nvSpPr>
          <p:spPr>
            <a:xfrm rot="1587600">
              <a:off x="937080" y="4146120"/>
              <a:ext cx="855720" cy="42840"/>
            </a:xfrm>
            <a:custGeom>
              <a:avLst/>
              <a:gdLst/>
              <a:ahLst/>
              <a:cxnLst/>
              <a:rect l="l" t="t"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p:spPr>
          <p:style>
            <a:lnRef idx="0">
              <a:scrgbClr r="0" g="0" b="0"/>
            </a:lnRef>
            <a:fillRef idx="0">
              <a:scrgbClr r="0" g="0" b="0"/>
            </a:fillRef>
            <a:effectRef idx="0">
              <a:scrgbClr r="0" g="0" b="0"/>
            </a:effectRef>
            <a:fontRef idx="minor"/>
          </p:style>
        </p:sp>
        <p:sp>
          <p:nvSpPr>
            <p:cNvPr id="503" name="CustomShape 42"/>
            <p:cNvSpPr/>
            <p:nvPr/>
          </p:nvSpPr>
          <p:spPr>
            <a:xfrm rot="1587600">
              <a:off x="955080" y="4301280"/>
              <a:ext cx="688320" cy="360"/>
            </a:xfrm>
            <a:custGeom>
              <a:avLst/>
              <a:gdLst/>
              <a:ahLst/>
              <a:cxnLst/>
              <a:rect l="l" t="t" r="r" b="b"/>
              <a:pathLst>
                <a:path w="448">
                  <a:moveTo>
                    <a:pt x="0" y="0"/>
                  </a:moveTo>
                  <a:lnTo>
                    <a:pt x="448" y="0"/>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04" name="Line 43"/>
            <p:cNvSpPr/>
            <p:nvPr/>
          </p:nvSpPr>
          <p:spPr>
            <a:xfrm>
              <a:off x="991440" y="4148280"/>
              <a:ext cx="616320" cy="306720"/>
            </a:xfrm>
            <a:prstGeom prst="line">
              <a:avLst/>
            </a:prstGeom>
            <a:ln>
              <a:noFill/>
            </a:ln>
          </p:spPr>
          <p:style>
            <a:lnRef idx="0">
              <a:scrgbClr r="0" g="0" b="0"/>
            </a:lnRef>
            <a:fillRef idx="0">
              <a:scrgbClr r="0" g="0" b="0"/>
            </a:fillRef>
            <a:effectRef idx="0">
              <a:scrgbClr r="0" g="0" b="0"/>
            </a:effectRef>
            <a:fontRef idx="minor"/>
          </p:style>
        </p:sp>
        <p:sp>
          <p:nvSpPr>
            <p:cNvPr id="505" name="CustomShape 44"/>
            <p:cNvSpPr/>
            <p:nvPr/>
          </p:nvSpPr>
          <p:spPr>
            <a:xfrm rot="1587600">
              <a:off x="933840" y="4279680"/>
              <a:ext cx="731160" cy="42840"/>
            </a:xfrm>
            <a:custGeom>
              <a:avLst/>
              <a:gdLst/>
              <a:ahLst/>
              <a:cxnLst/>
              <a:rect l="l" t="t"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p:spPr>
          <p:style>
            <a:lnRef idx="0">
              <a:scrgbClr r="0" g="0" b="0"/>
            </a:lnRef>
            <a:fillRef idx="0">
              <a:scrgbClr r="0" g="0" b="0"/>
            </a:fillRef>
            <a:effectRef idx="0">
              <a:scrgbClr r="0" g="0" b="0"/>
            </a:effectRef>
            <a:fontRef idx="minor"/>
          </p:style>
        </p:sp>
        <p:sp>
          <p:nvSpPr>
            <p:cNvPr id="506" name="CustomShape 45"/>
            <p:cNvSpPr/>
            <p:nvPr/>
          </p:nvSpPr>
          <p:spPr>
            <a:xfrm rot="1587600">
              <a:off x="823680" y="4565520"/>
              <a:ext cx="687960" cy="360"/>
            </a:xfrm>
            <a:custGeom>
              <a:avLst/>
              <a:gdLst/>
              <a:ahLst/>
              <a:cxnLst/>
              <a:rect l="l" t="t" r="r" b="b"/>
              <a:pathLst>
                <a:path w="448">
                  <a:moveTo>
                    <a:pt x="0" y="0"/>
                  </a:moveTo>
                  <a:lnTo>
                    <a:pt x="448" y="0"/>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07" name="Line 46"/>
            <p:cNvSpPr/>
            <p:nvPr/>
          </p:nvSpPr>
          <p:spPr>
            <a:xfrm>
              <a:off x="860040" y="4412160"/>
              <a:ext cx="615960" cy="306720"/>
            </a:xfrm>
            <a:prstGeom prst="line">
              <a:avLst/>
            </a:prstGeom>
            <a:ln>
              <a:noFill/>
            </a:ln>
          </p:spPr>
          <p:style>
            <a:lnRef idx="0">
              <a:scrgbClr r="0" g="0" b="0"/>
            </a:lnRef>
            <a:fillRef idx="0">
              <a:scrgbClr r="0" g="0" b="0"/>
            </a:fillRef>
            <a:effectRef idx="0">
              <a:scrgbClr r="0" g="0" b="0"/>
            </a:effectRef>
            <a:fontRef idx="minor"/>
          </p:style>
        </p:sp>
        <p:sp>
          <p:nvSpPr>
            <p:cNvPr id="508" name="CustomShape 47"/>
            <p:cNvSpPr/>
            <p:nvPr/>
          </p:nvSpPr>
          <p:spPr>
            <a:xfrm rot="1587600">
              <a:off x="802800" y="4542480"/>
              <a:ext cx="731160" cy="44280"/>
            </a:xfrm>
            <a:custGeom>
              <a:avLst/>
              <a:gdLst/>
              <a:ahLst/>
              <a:cxnLst/>
              <a:rect l="l" t="t"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p:spPr>
          <p:style>
            <a:lnRef idx="0">
              <a:scrgbClr r="0" g="0" b="0"/>
            </a:lnRef>
            <a:fillRef idx="0">
              <a:scrgbClr r="0" g="0" b="0"/>
            </a:fillRef>
            <a:effectRef idx="0">
              <a:scrgbClr r="0" g="0" b="0"/>
            </a:effectRef>
            <a:fontRef idx="minor"/>
          </p:style>
        </p:sp>
        <p:sp>
          <p:nvSpPr>
            <p:cNvPr id="509" name="CustomShape 48"/>
            <p:cNvSpPr/>
            <p:nvPr/>
          </p:nvSpPr>
          <p:spPr>
            <a:xfrm rot="1587600">
              <a:off x="827280" y="4431600"/>
              <a:ext cx="812520" cy="360"/>
            </a:xfrm>
            <a:custGeom>
              <a:avLst/>
              <a:gdLst/>
              <a:ahLst/>
              <a:cxnLst/>
              <a:rect l="l" t="t" r="r" b="b"/>
              <a:pathLst>
                <a:path w="529">
                  <a:moveTo>
                    <a:pt x="0" y="0"/>
                  </a:moveTo>
                  <a:lnTo>
                    <a:pt x="529" y="0"/>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10" name="Line 49"/>
            <p:cNvSpPr/>
            <p:nvPr/>
          </p:nvSpPr>
          <p:spPr>
            <a:xfrm>
              <a:off x="869760" y="4250520"/>
              <a:ext cx="727560" cy="362160"/>
            </a:xfrm>
            <a:prstGeom prst="line">
              <a:avLst/>
            </a:prstGeom>
            <a:ln>
              <a:noFill/>
            </a:ln>
          </p:spPr>
          <p:style>
            <a:lnRef idx="0">
              <a:scrgbClr r="0" g="0" b="0"/>
            </a:lnRef>
            <a:fillRef idx="0">
              <a:scrgbClr r="0" g="0" b="0"/>
            </a:fillRef>
            <a:effectRef idx="0">
              <a:scrgbClr r="0" g="0" b="0"/>
            </a:effectRef>
            <a:fontRef idx="minor"/>
          </p:style>
        </p:sp>
        <p:sp>
          <p:nvSpPr>
            <p:cNvPr id="511" name="CustomShape 50"/>
            <p:cNvSpPr/>
            <p:nvPr/>
          </p:nvSpPr>
          <p:spPr>
            <a:xfrm rot="1587600">
              <a:off x="806400" y="4408920"/>
              <a:ext cx="855720" cy="44280"/>
            </a:xfrm>
            <a:custGeom>
              <a:avLst/>
              <a:gdLst/>
              <a:ahLst/>
              <a:cxnLst/>
              <a:rect l="l" t="t"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p:spPr>
          <p:style>
            <a:lnRef idx="0">
              <a:scrgbClr r="0" g="0" b="0"/>
            </a:lnRef>
            <a:fillRef idx="0">
              <a:scrgbClr r="0" g="0" b="0"/>
            </a:fillRef>
            <a:effectRef idx="0">
              <a:scrgbClr r="0" g="0" b="0"/>
            </a:effectRef>
            <a:fontRef idx="minor"/>
          </p:style>
        </p:sp>
        <p:sp>
          <p:nvSpPr>
            <p:cNvPr id="512" name="CustomShape 51"/>
            <p:cNvSpPr/>
            <p:nvPr/>
          </p:nvSpPr>
          <p:spPr>
            <a:xfrm rot="1587600">
              <a:off x="1406520" y="3407040"/>
              <a:ext cx="585360" cy="178200"/>
            </a:xfrm>
            <a:custGeom>
              <a:avLst/>
              <a:gdLst/>
              <a:ahLst/>
              <a:cxnLst/>
              <a:rect l="l" t="t"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rgbClr val="F0786E"/>
            </a:solidFill>
            <a:ln>
              <a:noFill/>
            </a:ln>
          </p:spPr>
          <p:style>
            <a:lnRef idx="0">
              <a:scrgbClr r="0" g="0" b="0"/>
            </a:lnRef>
            <a:fillRef idx="0">
              <a:scrgbClr r="0" g="0" b="0"/>
            </a:fillRef>
            <a:effectRef idx="0">
              <a:scrgbClr r="0" g="0" b="0"/>
            </a:effectRef>
            <a:fontRef idx="minor"/>
          </p:style>
        </p:sp>
        <p:sp>
          <p:nvSpPr>
            <p:cNvPr id="513" name="CustomShape 52"/>
            <p:cNvSpPr/>
            <p:nvPr/>
          </p:nvSpPr>
          <p:spPr>
            <a:xfrm rot="1587600">
              <a:off x="1606320" y="3241800"/>
              <a:ext cx="294480" cy="293040"/>
            </a:xfrm>
            <a:custGeom>
              <a:avLst/>
              <a:gdLst/>
              <a:ahLst/>
              <a:cxnLst/>
              <a:rect l="l" t="t"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rgbClr val="F0786E"/>
            </a:solidFill>
            <a:ln>
              <a:noFill/>
            </a:ln>
          </p:spPr>
          <p:style>
            <a:lnRef idx="0">
              <a:scrgbClr r="0" g="0" b="0"/>
            </a:lnRef>
            <a:fillRef idx="0">
              <a:scrgbClr r="0" g="0" b="0"/>
            </a:fillRef>
            <a:effectRef idx="0">
              <a:scrgbClr r="0" g="0" b="0"/>
            </a:effectRef>
            <a:fontRef idx="minor"/>
          </p:style>
        </p:sp>
      </p:grpSp>
      <p:sp>
        <p:nvSpPr>
          <p:cNvPr id="514" name="CustomShape 53"/>
          <p:cNvSpPr/>
          <p:nvPr/>
        </p:nvSpPr>
        <p:spPr>
          <a:xfrm rot="2718000">
            <a:off x="-142200" y="4100040"/>
            <a:ext cx="621000" cy="690120"/>
          </a:xfrm>
          <a:custGeom>
            <a:avLst/>
            <a:gdLst/>
            <a:ahLst/>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rgbClr val="FFFFFF"/>
          </a:solidFill>
          <a:ln w="4320">
            <a:noFill/>
          </a:ln>
        </p:spPr>
        <p:style>
          <a:lnRef idx="0">
            <a:scrgbClr r="0" g="0" b="0"/>
          </a:lnRef>
          <a:fillRef idx="0">
            <a:scrgbClr r="0" g="0" b="0"/>
          </a:fillRef>
          <a:effectRef idx="0">
            <a:scrgbClr r="0" g="0" b="0"/>
          </a:effectRef>
          <a:fontRef idx="minor"/>
        </p:style>
      </p:sp>
      <p:sp>
        <p:nvSpPr>
          <p:cNvPr id="515" name="CustomShape 54"/>
          <p:cNvSpPr/>
          <p:nvPr/>
        </p:nvSpPr>
        <p:spPr>
          <a:xfrm rot="579000">
            <a:off x="1037520" y="4606200"/>
            <a:ext cx="907560" cy="231120"/>
          </a:xfrm>
          <a:custGeom>
            <a:avLst/>
            <a:gdLst/>
            <a:ahLst/>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16" name="CustomShape 55"/>
          <p:cNvSpPr/>
          <p:nvPr/>
        </p:nvSpPr>
        <p:spPr>
          <a:xfrm rot="579000">
            <a:off x="270000" y="3731760"/>
            <a:ext cx="1924560" cy="1519200"/>
          </a:xfrm>
          <a:custGeom>
            <a:avLst/>
            <a:gdLst/>
            <a:ahLst/>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20">
            <a:noFill/>
          </a:ln>
        </p:spPr>
        <p:style>
          <a:lnRef idx="0">
            <a:scrgbClr r="0" g="0" b="0"/>
          </a:lnRef>
          <a:fillRef idx="0">
            <a:scrgbClr r="0" g="0" b="0"/>
          </a:fillRef>
          <a:effectRef idx="0">
            <a:scrgbClr r="0" g="0" b="0"/>
          </a:effectRef>
          <a:fontRef idx="minor"/>
        </p:style>
      </p:sp>
      <p:sp>
        <p:nvSpPr>
          <p:cNvPr id="517" name="CustomShape 56"/>
          <p:cNvSpPr/>
          <p:nvPr/>
        </p:nvSpPr>
        <p:spPr>
          <a:xfrm rot="21479400" flipH="1">
            <a:off x="1600560" y="4979880"/>
            <a:ext cx="831960" cy="701640"/>
          </a:xfrm>
          <a:custGeom>
            <a:avLst/>
            <a:gdLst/>
            <a:ahLst/>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rgbClr val="FFFFFF"/>
          </a:solidFill>
          <a:ln w="4320">
            <a:noFill/>
          </a:ln>
        </p:spPr>
        <p:style>
          <a:lnRef idx="0">
            <a:scrgbClr r="0" g="0" b="0"/>
          </a:lnRef>
          <a:fillRef idx="0">
            <a:scrgbClr r="0" g="0" b="0"/>
          </a:fillRef>
          <a:effectRef idx="0">
            <a:scrgbClr r="0" g="0" b="0"/>
          </a:effectRef>
          <a:fontRef idx="minor"/>
        </p:style>
      </p:sp>
      <p:sp>
        <p:nvSpPr>
          <p:cNvPr id="518" name="CustomShape 57"/>
          <p:cNvSpPr/>
          <p:nvPr/>
        </p:nvSpPr>
        <p:spPr>
          <a:xfrm>
            <a:off x="0" y="368640"/>
            <a:ext cx="10079640" cy="63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IN" sz="3600" b="1" strike="noStrike" spc="-1" dirty="0">
                <a:solidFill>
                  <a:srgbClr val="262626"/>
                </a:solidFill>
                <a:latin typeface="Calibri Light"/>
              </a:rPr>
              <a:t>Healthcare Applications with IoT</a:t>
            </a:r>
            <a:endParaRPr lang="en-IN" sz="3600" b="0" strike="noStrike" spc="-1" dirty="0">
              <a:latin typeface="Arial"/>
            </a:endParaRPr>
          </a:p>
        </p:txBody>
      </p:sp>
      <p:grpSp>
        <p:nvGrpSpPr>
          <p:cNvPr id="519" name="Group 58"/>
          <p:cNvGrpSpPr/>
          <p:nvPr/>
        </p:nvGrpSpPr>
        <p:grpSpPr>
          <a:xfrm>
            <a:off x="6903360" y="3178080"/>
            <a:ext cx="750960" cy="780480"/>
            <a:chOff x="6903360" y="3178080"/>
            <a:chExt cx="750960" cy="780480"/>
          </a:xfrm>
        </p:grpSpPr>
        <p:sp>
          <p:nvSpPr>
            <p:cNvPr id="520" name="CustomShape 59"/>
            <p:cNvSpPr/>
            <p:nvPr/>
          </p:nvSpPr>
          <p:spPr>
            <a:xfrm flipH="1">
              <a:off x="6903360" y="3178080"/>
              <a:ext cx="750960" cy="780480"/>
            </a:xfrm>
            <a:custGeom>
              <a:avLst/>
              <a:gdLst/>
              <a:ahLst/>
              <a:cxnLst/>
              <a:rect l="l" t="t" r="r" b="b"/>
              <a:pathLst>
                <a:path w="949555" h="987486">
                  <a:moveTo>
                    <a:pt x="145130" y="136100"/>
                  </a:moveTo>
                  <a:cubicBezTo>
                    <a:pt x="216249" y="70091"/>
                    <a:pt x="298014" y="24950"/>
                    <a:pt x="394259" y="7490"/>
                  </a:cubicBezTo>
                  <a:cubicBezTo>
                    <a:pt x="640407" y="-36374"/>
                    <a:pt x="875909" y="116510"/>
                    <a:pt x="935955" y="359252"/>
                  </a:cubicBezTo>
                  <a:cubicBezTo>
                    <a:pt x="986633" y="564943"/>
                    <a:pt x="892518" y="779577"/>
                    <a:pt x="706416" y="882210"/>
                  </a:cubicBezTo>
                  <a:cubicBezTo>
                    <a:pt x="700454" y="885617"/>
                    <a:pt x="694492" y="889450"/>
                    <a:pt x="688530" y="893282"/>
                  </a:cubicBezTo>
                  <a:cubicBezTo>
                    <a:pt x="680864" y="903077"/>
                    <a:pt x="669366" y="908188"/>
                    <a:pt x="658293" y="912446"/>
                  </a:cubicBezTo>
                  <a:cubicBezTo>
                    <a:pt x="528831" y="962698"/>
                    <a:pt x="400221" y="959717"/>
                    <a:pt x="274166" y="900948"/>
                  </a:cubicBezTo>
                  <a:cubicBezTo>
                    <a:pt x="259261" y="894134"/>
                    <a:pt x="244356" y="887320"/>
                    <a:pt x="230728" y="878377"/>
                  </a:cubicBezTo>
                  <a:cubicBezTo>
                    <a:pt x="217100" y="869008"/>
                    <a:pt x="207731" y="869860"/>
                    <a:pt x="196659" y="883488"/>
                  </a:cubicBezTo>
                  <a:cubicBezTo>
                    <a:pt x="180050" y="903503"/>
                    <a:pt x="165997" y="926074"/>
                    <a:pt x="143000" y="940127"/>
                  </a:cubicBezTo>
                  <a:cubicBezTo>
                    <a:pt x="133631" y="950348"/>
                    <a:pt x="124262" y="960569"/>
                    <a:pt x="115319" y="971215"/>
                  </a:cubicBezTo>
                  <a:cubicBezTo>
                    <a:pt x="97007" y="992082"/>
                    <a:pt x="97433" y="992508"/>
                    <a:pt x="75288" y="974622"/>
                  </a:cubicBezTo>
                  <a:cubicBezTo>
                    <a:pt x="46330" y="963124"/>
                    <a:pt x="25888" y="940127"/>
                    <a:pt x="4169" y="919260"/>
                  </a:cubicBezTo>
                  <a:cubicBezTo>
                    <a:pt x="-5200" y="910743"/>
                    <a:pt x="3318" y="900522"/>
                    <a:pt x="9280" y="892857"/>
                  </a:cubicBezTo>
                  <a:cubicBezTo>
                    <a:pt x="35683" y="859639"/>
                    <a:pt x="64216" y="827700"/>
                    <a:pt x="91045" y="795334"/>
                  </a:cubicBezTo>
                  <a:cubicBezTo>
                    <a:pt x="108931" y="773615"/>
                    <a:pt x="108506" y="774467"/>
                    <a:pt x="92323" y="750619"/>
                  </a:cubicBezTo>
                  <a:cubicBezTo>
                    <a:pt x="-10310" y="601993"/>
                    <a:pt x="-27770" y="443998"/>
                    <a:pt x="42923" y="277060"/>
                  </a:cubicBezTo>
                  <a:cubicBezTo>
                    <a:pt x="62938" y="229790"/>
                    <a:pt x="89768" y="186777"/>
                    <a:pt x="126392" y="150153"/>
                  </a:cubicBezTo>
                  <a:cubicBezTo>
                    <a:pt x="132354" y="144617"/>
                    <a:pt x="137038" y="138229"/>
                    <a:pt x="145130" y="136100"/>
                  </a:cubicBezTo>
                  <a:close/>
                </a:path>
              </a:pathLst>
            </a:custGeom>
            <a:solidFill>
              <a:srgbClr val="FDFDFD"/>
            </a:solidFill>
            <a:ln w="4320">
              <a:noFill/>
            </a:ln>
          </p:spPr>
          <p:style>
            <a:lnRef idx="0">
              <a:scrgbClr r="0" g="0" b="0"/>
            </a:lnRef>
            <a:fillRef idx="0">
              <a:scrgbClr r="0" g="0" b="0"/>
            </a:fillRef>
            <a:effectRef idx="0">
              <a:scrgbClr r="0" g="0" b="0"/>
            </a:effectRef>
            <a:fontRef idx="minor"/>
          </p:style>
        </p:sp>
        <p:sp>
          <p:nvSpPr>
            <p:cNvPr id="521" name="CustomShape 60"/>
            <p:cNvSpPr/>
            <p:nvPr/>
          </p:nvSpPr>
          <p:spPr>
            <a:xfrm flipH="1">
              <a:off x="6951240" y="3239640"/>
              <a:ext cx="621720" cy="621720"/>
            </a:xfrm>
            <a:custGeom>
              <a:avLst/>
              <a:gdLst/>
              <a:ahLst/>
              <a:cxnLst/>
              <a:rect l="l" t="t" r="r" b="b"/>
              <a:pathLst>
                <a:path w="786246" h="786251">
                  <a:moveTo>
                    <a:pt x="395213" y="0"/>
                  </a:moveTo>
                  <a:cubicBezTo>
                    <a:pt x="617087" y="4685"/>
                    <a:pt x="790839" y="182269"/>
                    <a:pt x="786154" y="400310"/>
                  </a:cubicBezTo>
                  <a:cubicBezTo>
                    <a:pt x="781470" y="617926"/>
                    <a:pt x="602182" y="791251"/>
                    <a:pt x="385418" y="786141"/>
                  </a:cubicBezTo>
                  <a:cubicBezTo>
                    <a:pt x="163970" y="781031"/>
                    <a:pt x="-1690" y="604298"/>
                    <a:pt x="13" y="391793"/>
                  </a:cubicBezTo>
                  <a:cubicBezTo>
                    <a:pt x="2568" y="162253"/>
                    <a:pt x="182282" y="1703"/>
                    <a:pt x="395213" y="0"/>
                  </a:cubicBezTo>
                  <a:close/>
                </a:path>
              </a:pathLst>
            </a:custGeom>
            <a:solidFill>
              <a:srgbClr val="A37822"/>
            </a:solidFill>
            <a:ln w="4320">
              <a:noFill/>
            </a:ln>
          </p:spPr>
          <p:style>
            <a:lnRef idx="0">
              <a:scrgbClr r="0" g="0" b="0"/>
            </a:lnRef>
            <a:fillRef idx="0">
              <a:scrgbClr r="0" g="0" b="0"/>
            </a:fillRef>
            <a:effectRef idx="0">
              <a:scrgbClr r="0" g="0" b="0"/>
            </a:effectRef>
            <a:fontRef idx="minor"/>
          </p:style>
        </p:sp>
      </p:grpSp>
      <p:sp>
        <p:nvSpPr>
          <p:cNvPr id="522" name="CustomShape 61"/>
          <p:cNvSpPr/>
          <p:nvPr/>
        </p:nvSpPr>
        <p:spPr>
          <a:xfrm rot="21005400">
            <a:off x="6468480" y="4642200"/>
            <a:ext cx="420120" cy="668880"/>
          </a:xfrm>
          <a:custGeom>
            <a:avLst/>
            <a:gdLst/>
            <a:ahLst/>
            <a:cxnLst/>
            <a:rect l="l" t="t" r="r" b="b"/>
            <a:pathLst>
              <a:path w="1065905" h="1697595">
                <a:moveTo>
                  <a:pt x="535055" y="156808"/>
                </a:moveTo>
                <a:cubicBezTo>
                  <a:pt x="583878" y="156808"/>
                  <a:pt x="623457" y="225494"/>
                  <a:pt x="623457" y="310223"/>
                </a:cubicBezTo>
                <a:cubicBezTo>
                  <a:pt x="623457" y="394952"/>
                  <a:pt x="583878" y="463638"/>
                  <a:pt x="535055" y="463638"/>
                </a:cubicBezTo>
                <a:cubicBezTo>
                  <a:pt x="486231" y="463638"/>
                  <a:pt x="446652" y="394952"/>
                  <a:pt x="446652" y="310223"/>
                </a:cubicBezTo>
                <a:cubicBezTo>
                  <a:pt x="446652" y="225494"/>
                  <a:pt x="486231" y="156808"/>
                  <a:pt x="535055" y="156808"/>
                </a:cubicBezTo>
                <a:close/>
                <a:moveTo>
                  <a:pt x="411386" y="0"/>
                </a:moveTo>
                <a:lnTo>
                  <a:pt x="411386" y="615052"/>
                </a:lnTo>
                <a:cubicBezTo>
                  <a:pt x="411386" y="663385"/>
                  <a:pt x="443769" y="704154"/>
                  <a:pt x="488157" y="716376"/>
                </a:cubicBezTo>
                <a:cubicBezTo>
                  <a:pt x="488157" y="788090"/>
                  <a:pt x="488157" y="859804"/>
                  <a:pt x="488157" y="931518"/>
                </a:cubicBezTo>
                <a:cubicBezTo>
                  <a:pt x="488157" y="957288"/>
                  <a:pt x="509048" y="978179"/>
                  <a:pt x="534818" y="978179"/>
                </a:cubicBezTo>
                <a:cubicBezTo>
                  <a:pt x="560588" y="978179"/>
                  <a:pt x="581479" y="957288"/>
                  <a:pt x="581479" y="931518"/>
                </a:cubicBezTo>
                <a:lnTo>
                  <a:pt x="581479" y="716523"/>
                </a:lnTo>
                <a:cubicBezTo>
                  <a:pt x="626107" y="704448"/>
                  <a:pt x="658724" y="663559"/>
                  <a:pt x="658724" y="615052"/>
                </a:cubicBezTo>
                <a:lnTo>
                  <a:pt x="658724" y="641"/>
                </a:lnTo>
                <a:cubicBezTo>
                  <a:pt x="888628" y="30848"/>
                  <a:pt x="1065904" y="227684"/>
                  <a:pt x="1065904" y="465924"/>
                </a:cubicBezTo>
                <a:lnTo>
                  <a:pt x="1065904" y="760441"/>
                </a:lnTo>
                <a:lnTo>
                  <a:pt x="1065905" y="760441"/>
                </a:lnTo>
                <a:lnTo>
                  <a:pt x="1065905" y="1229018"/>
                </a:lnTo>
                <a:cubicBezTo>
                  <a:pt x="1065905" y="1487806"/>
                  <a:pt x="856115" y="1697595"/>
                  <a:pt x="597327" y="1697595"/>
                </a:cubicBezTo>
                <a:lnTo>
                  <a:pt x="468579" y="1697595"/>
                </a:lnTo>
                <a:cubicBezTo>
                  <a:pt x="209790" y="1697595"/>
                  <a:pt x="1" y="1487806"/>
                  <a:pt x="1" y="1229018"/>
                </a:cubicBezTo>
                <a:lnTo>
                  <a:pt x="1" y="767827"/>
                </a:lnTo>
                <a:lnTo>
                  <a:pt x="0" y="767827"/>
                </a:lnTo>
                <a:lnTo>
                  <a:pt x="0" y="465924"/>
                </a:lnTo>
                <a:cubicBezTo>
                  <a:pt x="0" y="226227"/>
                  <a:pt x="179451" y="28442"/>
                  <a:pt x="411386" y="0"/>
                </a:cubicBezTo>
                <a:close/>
              </a:path>
            </a:pathLst>
          </a:custGeom>
          <a:solidFill>
            <a:srgbClr val="F2F2F2"/>
          </a:solidFill>
          <a:ln w="12600">
            <a:noFill/>
          </a:ln>
        </p:spPr>
        <p:style>
          <a:lnRef idx="0">
            <a:scrgbClr r="0" g="0" b="0"/>
          </a:lnRef>
          <a:fillRef idx="0">
            <a:scrgbClr r="0" g="0" b="0"/>
          </a:fillRef>
          <a:effectRef idx="0">
            <a:scrgbClr r="0" g="0" b="0"/>
          </a:effectRef>
          <a:fontRef idx="minor"/>
        </p:style>
      </p:sp>
      <p:grpSp>
        <p:nvGrpSpPr>
          <p:cNvPr id="523" name="Group 62"/>
          <p:cNvGrpSpPr/>
          <p:nvPr/>
        </p:nvGrpSpPr>
        <p:grpSpPr>
          <a:xfrm>
            <a:off x="6210720" y="3713760"/>
            <a:ext cx="1194840" cy="834840"/>
            <a:chOff x="6210720" y="3713760"/>
            <a:chExt cx="1194840" cy="834840"/>
          </a:xfrm>
        </p:grpSpPr>
        <p:sp>
          <p:nvSpPr>
            <p:cNvPr id="524" name="CustomShape 63"/>
            <p:cNvSpPr/>
            <p:nvPr/>
          </p:nvSpPr>
          <p:spPr>
            <a:xfrm rot="7200000">
              <a:off x="6682680" y="3513600"/>
              <a:ext cx="250560" cy="1235160"/>
            </a:xfrm>
            <a:custGeom>
              <a:avLst/>
              <a:gdLst/>
              <a:ahLst/>
              <a:cxnLst/>
              <a:rect l="l" t="t" r="r" b="b"/>
              <a:pathLst>
                <a:path w="303895" h="1494472">
                  <a:moveTo>
                    <a:pt x="251008" y="64770"/>
                  </a:moveTo>
                  <a:cubicBezTo>
                    <a:pt x="234815" y="19050"/>
                    <a:pt x="203383" y="0"/>
                    <a:pt x="152900" y="0"/>
                  </a:cubicBezTo>
                  <a:cubicBezTo>
                    <a:pt x="152900" y="0"/>
                    <a:pt x="152900" y="0"/>
                    <a:pt x="151948" y="0"/>
                  </a:cubicBezTo>
                  <a:cubicBezTo>
                    <a:pt x="150995" y="0"/>
                    <a:pt x="151948" y="0"/>
                    <a:pt x="150995" y="0"/>
                  </a:cubicBezTo>
                  <a:cubicBezTo>
                    <a:pt x="101465" y="0"/>
                    <a:pt x="69080" y="19050"/>
                    <a:pt x="52888" y="64770"/>
                  </a:cubicBezTo>
                  <a:cubicBezTo>
                    <a:pt x="3358" y="205740"/>
                    <a:pt x="-10930" y="349568"/>
                    <a:pt x="8120" y="495300"/>
                  </a:cubicBezTo>
                  <a:cubicBezTo>
                    <a:pt x="14788" y="545783"/>
                    <a:pt x="23360" y="595313"/>
                    <a:pt x="30980" y="645795"/>
                  </a:cubicBezTo>
                  <a:cubicBezTo>
                    <a:pt x="30028" y="647700"/>
                    <a:pt x="73843" y="939165"/>
                    <a:pt x="92893" y="1082040"/>
                  </a:cubicBezTo>
                  <a:cubicBezTo>
                    <a:pt x="108133" y="1196340"/>
                    <a:pt x="110990" y="1433513"/>
                    <a:pt x="110990" y="1440180"/>
                  </a:cubicBezTo>
                  <a:cubicBezTo>
                    <a:pt x="110990" y="1462088"/>
                    <a:pt x="123373" y="1493520"/>
                    <a:pt x="148138" y="1494473"/>
                  </a:cubicBezTo>
                  <a:cubicBezTo>
                    <a:pt x="150043" y="1494473"/>
                    <a:pt x="150995" y="1494473"/>
                    <a:pt x="151948" y="1494473"/>
                  </a:cubicBezTo>
                  <a:cubicBezTo>
                    <a:pt x="152900" y="1494473"/>
                    <a:pt x="154805" y="1494473"/>
                    <a:pt x="155758" y="1494473"/>
                  </a:cubicBezTo>
                  <a:cubicBezTo>
                    <a:pt x="180523" y="1493520"/>
                    <a:pt x="192905" y="1462088"/>
                    <a:pt x="192905" y="1440180"/>
                  </a:cubicBezTo>
                  <a:cubicBezTo>
                    <a:pt x="192905" y="1433513"/>
                    <a:pt x="195763" y="1196340"/>
                    <a:pt x="211003" y="1082040"/>
                  </a:cubicBezTo>
                  <a:cubicBezTo>
                    <a:pt x="230053" y="939165"/>
                    <a:pt x="272915" y="648653"/>
                    <a:pt x="272915" y="645795"/>
                  </a:cubicBezTo>
                  <a:cubicBezTo>
                    <a:pt x="280535" y="595313"/>
                    <a:pt x="289108" y="545783"/>
                    <a:pt x="295775" y="495300"/>
                  </a:cubicBezTo>
                  <a:cubicBezTo>
                    <a:pt x="314825" y="349568"/>
                    <a:pt x="300538" y="205740"/>
                    <a:pt x="251008" y="64770"/>
                  </a:cubicBezTo>
                  <a:close/>
                </a:path>
              </a:pathLst>
            </a:custGeom>
            <a:solidFill>
              <a:srgbClr val="96C8F0"/>
            </a:solidFill>
            <a:ln w="9360">
              <a:noFill/>
            </a:ln>
          </p:spPr>
          <p:style>
            <a:lnRef idx="0">
              <a:scrgbClr r="0" g="0" b="0"/>
            </a:lnRef>
            <a:fillRef idx="0">
              <a:scrgbClr r="0" g="0" b="0"/>
            </a:fillRef>
            <a:effectRef idx="0">
              <a:scrgbClr r="0" g="0" b="0"/>
            </a:effectRef>
            <a:fontRef idx="minor"/>
          </p:style>
        </p:sp>
        <p:sp>
          <p:nvSpPr>
            <p:cNvPr id="525" name="CustomShape 64"/>
            <p:cNvSpPr/>
            <p:nvPr/>
          </p:nvSpPr>
          <p:spPr>
            <a:xfrm rot="7200000">
              <a:off x="6945480" y="3956760"/>
              <a:ext cx="203040" cy="627840"/>
            </a:xfrm>
            <a:custGeom>
              <a:avLst/>
              <a:gdLst/>
              <a:ahLst/>
              <a:cxnLst/>
              <a:rect l="l" t="t" r="r" b="b"/>
              <a:pathLst>
                <a:path w="245745" h="760094">
                  <a:moveTo>
                    <a:pt x="245745" y="380048"/>
                  </a:moveTo>
                  <a:cubicBezTo>
                    <a:pt x="245745" y="589942"/>
                    <a:pt x="190733" y="760095"/>
                    <a:pt x="122873" y="760095"/>
                  </a:cubicBezTo>
                  <a:cubicBezTo>
                    <a:pt x="55012" y="760095"/>
                    <a:pt x="0" y="589942"/>
                    <a:pt x="0" y="380047"/>
                  </a:cubicBezTo>
                  <a:cubicBezTo>
                    <a:pt x="0" y="170153"/>
                    <a:pt x="55012" y="0"/>
                    <a:pt x="122873" y="0"/>
                  </a:cubicBezTo>
                  <a:cubicBezTo>
                    <a:pt x="190733" y="0"/>
                    <a:pt x="245745" y="170153"/>
                    <a:pt x="245745" y="380048"/>
                  </a:cubicBez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526" name="CustomShape 65"/>
            <p:cNvSpPr/>
            <p:nvPr/>
          </p:nvSpPr>
          <p:spPr>
            <a:xfrm rot="7200000">
              <a:off x="6930720" y="4113000"/>
              <a:ext cx="112320" cy="238320"/>
            </a:xfrm>
            <a:custGeom>
              <a:avLst/>
              <a:gdLst/>
              <a:ahLst/>
              <a:cxnLst/>
              <a:rect l="l" t="t" r="r" b="b"/>
              <a:pathLst>
                <a:path w="136207" h="288607">
                  <a:moveTo>
                    <a:pt x="94298" y="288608"/>
                  </a:moveTo>
                  <a:lnTo>
                    <a:pt x="41910" y="288608"/>
                  </a:lnTo>
                  <a:cubicBezTo>
                    <a:pt x="19050" y="288608"/>
                    <a:pt x="0" y="269558"/>
                    <a:pt x="0" y="246697"/>
                  </a:cubicBezTo>
                  <a:lnTo>
                    <a:pt x="0" y="41910"/>
                  </a:lnTo>
                  <a:cubicBezTo>
                    <a:pt x="0" y="19050"/>
                    <a:pt x="19050" y="0"/>
                    <a:pt x="41910" y="0"/>
                  </a:cubicBezTo>
                  <a:lnTo>
                    <a:pt x="94298" y="0"/>
                  </a:lnTo>
                  <a:cubicBezTo>
                    <a:pt x="117157" y="0"/>
                    <a:pt x="136207" y="19050"/>
                    <a:pt x="136207" y="41910"/>
                  </a:cubicBezTo>
                  <a:lnTo>
                    <a:pt x="136207" y="247650"/>
                  </a:lnTo>
                  <a:cubicBezTo>
                    <a:pt x="136207" y="270510"/>
                    <a:pt x="117157" y="288608"/>
                    <a:pt x="94298" y="288608"/>
                  </a:cubicBezTo>
                  <a:close/>
                </a:path>
              </a:pathLst>
            </a:custGeom>
            <a:solidFill>
              <a:srgbClr val="333333"/>
            </a:solidFill>
            <a:ln w="9360">
              <a:noFill/>
            </a:ln>
          </p:spPr>
          <p:style>
            <a:lnRef idx="0">
              <a:scrgbClr r="0" g="0" b="0"/>
            </a:lnRef>
            <a:fillRef idx="0">
              <a:scrgbClr r="0" g="0" b="0"/>
            </a:fillRef>
            <a:effectRef idx="0">
              <a:scrgbClr r="0" g="0" b="0"/>
            </a:effectRef>
            <a:fontRef idx="minor"/>
          </p:style>
        </p:sp>
        <p:sp>
          <p:nvSpPr>
            <p:cNvPr id="527" name="CustomShape 66"/>
            <p:cNvSpPr/>
            <p:nvPr/>
          </p:nvSpPr>
          <p:spPr>
            <a:xfrm rot="7200000">
              <a:off x="6945480" y="4135320"/>
              <a:ext cx="81360" cy="194760"/>
            </a:xfrm>
            <a:custGeom>
              <a:avLst/>
              <a:gdLst/>
              <a:ahLst/>
              <a:cxnLst/>
              <a:rect l="l" t="t" r="r" b="b"/>
              <a:pathLst>
                <a:path w="99060" h="236220">
                  <a:moveTo>
                    <a:pt x="72390" y="236220"/>
                  </a:moveTo>
                  <a:lnTo>
                    <a:pt x="26670" y="236220"/>
                  </a:lnTo>
                  <a:cubicBezTo>
                    <a:pt x="11430" y="236220"/>
                    <a:pt x="0" y="223838"/>
                    <a:pt x="0" y="209550"/>
                  </a:cubicBezTo>
                  <a:lnTo>
                    <a:pt x="0" y="26670"/>
                  </a:lnTo>
                  <a:cubicBezTo>
                    <a:pt x="0" y="11430"/>
                    <a:pt x="12382" y="0"/>
                    <a:pt x="26670" y="0"/>
                  </a:cubicBezTo>
                  <a:lnTo>
                    <a:pt x="72390" y="0"/>
                  </a:lnTo>
                  <a:cubicBezTo>
                    <a:pt x="87630" y="0"/>
                    <a:pt x="99060" y="12382"/>
                    <a:pt x="99060" y="26670"/>
                  </a:cubicBezTo>
                  <a:lnTo>
                    <a:pt x="99060" y="209550"/>
                  </a:lnTo>
                  <a:cubicBezTo>
                    <a:pt x="99060" y="224790"/>
                    <a:pt x="86677" y="236220"/>
                    <a:pt x="72390" y="236220"/>
                  </a:cubicBezTo>
                  <a:close/>
                </a:path>
              </a:pathLst>
            </a:custGeom>
            <a:solidFill>
              <a:srgbClr val="E6E6E6"/>
            </a:solidFill>
            <a:ln w="9360">
              <a:noFill/>
            </a:ln>
          </p:spPr>
          <p:style>
            <a:lnRef idx="0">
              <a:scrgbClr r="0" g="0" b="0"/>
            </a:lnRef>
            <a:fillRef idx="0">
              <a:scrgbClr r="0" g="0" b="0"/>
            </a:fillRef>
            <a:effectRef idx="0">
              <a:scrgbClr r="0" g="0" b="0"/>
            </a:effectRef>
            <a:fontRef idx="minor"/>
          </p:style>
        </p:sp>
        <p:sp>
          <p:nvSpPr>
            <p:cNvPr id="528" name="CustomShape 67"/>
            <p:cNvSpPr/>
            <p:nvPr/>
          </p:nvSpPr>
          <p:spPr>
            <a:xfrm rot="7200000">
              <a:off x="7131960" y="4299120"/>
              <a:ext cx="83160" cy="83160"/>
            </a:xfrm>
            <a:custGeom>
              <a:avLst/>
              <a:gdLst/>
              <a:ahLst/>
              <a:cxnLst/>
              <a:rect l="l" t="t" r="r" b="b"/>
              <a:pathLst>
                <a:path w="100964" h="100965">
                  <a:moveTo>
                    <a:pt x="100965" y="50482"/>
                  </a:moveTo>
                  <a:cubicBezTo>
                    <a:pt x="100965" y="78363"/>
                    <a:pt x="78363" y="100965"/>
                    <a:pt x="50482" y="100965"/>
                  </a:cubicBezTo>
                  <a:cubicBezTo>
                    <a:pt x="22602" y="100965"/>
                    <a:pt x="0" y="78363"/>
                    <a:pt x="0" y="50482"/>
                  </a:cubicBezTo>
                  <a:cubicBezTo>
                    <a:pt x="0" y="22602"/>
                    <a:pt x="22602" y="0"/>
                    <a:pt x="50482" y="0"/>
                  </a:cubicBezTo>
                  <a:cubicBezTo>
                    <a:pt x="78363" y="0"/>
                    <a:pt x="100965" y="22602"/>
                    <a:pt x="100965" y="50482"/>
                  </a:cubicBezTo>
                  <a:close/>
                </a:path>
              </a:pathLst>
            </a:custGeom>
            <a:solidFill>
              <a:srgbClr val="181818"/>
            </a:solidFill>
            <a:ln w="9360">
              <a:noFill/>
            </a:ln>
          </p:spPr>
          <p:style>
            <a:lnRef idx="0">
              <a:scrgbClr r="0" g="0" b="0"/>
            </a:lnRef>
            <a:fillRef idx="0">
              <a:scrgbClr r="0" g="0" b="0"/>
            </a:fillRef>
            <a:effectRef idx="0">
              <a:scrgbClr r="0" g="0" b="0"/>
            </a:effectRef>
            <a:fontRef idx="minor"/>
          </p:style>
        </p:sp>
        <p:sp>
          <p:nvSpPr>
            <p:cNvPr id="529" name="CustomShape 68"/>
            <p:cNvSpPr/>
            <p:nvPr/>
          </p:nvSpPr>
          <p:spPr>
            <a:xfrm rot="7200000">
              <a:off x="7139520" y="4307040"/>
              <a:ext cx="67680" cy="67680"/>
            </a:xfrm>
            <a:custGeom>
              <a:avLst/>
              <a:gdLst/>
              <a:ahLst/>
              <a:cxnLst/>
              <a:rect l="l" t="t" r="r" b="b"/>
              <a:pathLst>
                <a:path w="81914" h="81915">
                  <a:moveTo>
                    <a:pt x="81915" y="40957"/>
                  </a:moveTo>
                  <a:cubicBezTo>
                    <a:pt x="81915" y="63578"/>
                    <a:pt x="63578" y="81915"/>
                    <a:pt x="40957" y="81915"/>
                  </a:cubicBezTo>
                  <a:cubicBezTo>
                    <a:pt x="18337" y="81915"/>
                    <a:pt x="0" y="63578"/>
                    <a:pt x="0" y="40957"/>
                  </a:cubicBezTo>
                  <a:cubicBezTo>
                    <a:pt x="0" y="18337"/>
                    <a:pt x="18337" y="0"/>
                    <a:pt x="40957" y="0"/>
                  </a:cubicBezTo>
                  <a:cubicBezTo>
                    <a:pt x="63578" y="0"/>
                    <a:pt x="81915" y="18337"/>
                    <a:pt x="81915" y="40957"/>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nvGrpSpPr>
          <p:cNvPr id="530" name="Group 69"/>
          <p:cNvGrpSpPr/>
          <p:nvPr/>
        </p:nvGrpSpPr>
        <p:grpSpPr>
          <a:xfrm>
            <a:off x="2432160" y="2463840"/>
            <a:ext cx="1536120" cy="2601000"/>
            <a:chOff x="2432160" y="2463840"/>
            <a:chExt cx="1536120" cy="2601000"/>
          </a:xfrm>
        </p:grpSpPr>
        <p:sp>
          <p:nvSpPr>
            <p:cNvPr id="531" name="CustomShape 70"/>
            <p:cNvSpPr/>
            <p:nvPr/>
          </p:nvSpPr>
          <p:spPr>
            <a:xfrm>
              <a:off x="3687120" y="4598280"/>
              <a:ext cx="281160" cy="288720"/>
            </a:xfrm>
            <a:custGeom>
              <a:avLst/>
              <a:gdLst/>
              <a:ahLst/>
              <a:cxnLst/>
              <a:rect l="l" t="t" r="r" b="b"/>
              <a:pathLst>
                <a:path w="488913" h="502555">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rgbClr val="96C8F0"/>
            </a:solidFill>
            <a:ln w="4680">
              <a:noFill/>
            </a:ln>
          </p:spPr>
          <p:style>
            <a:lnRef idx="0">
              <a:scrgbClr r="0" g="0" b="0"/>
            </a:lnRef>
            <a:fillRef idx="0">
              <a:scrgbClr r="0" g="0" b="0"/>
            </a:fillRef>
            <a:effectRef idx="0">
              <a:scrgbClr r="0" g="0" b="0"/>
            </a:effectRef>
            <a:fontRef idx="minor"/>
          </p:style>
        </p:sp>
        <p:sp>
          <p:nvSpPr>
            <p:cNvPr id="532" name="CustomShape 71"/>
            <p:cNvSpPr/>
            <p:nvPr/>
          </p:nvSpPr>
          <p:spPr>
            <a:xfrm>
              <a:off x="2850120" y="2463840"/>
              <a:ext cx="156600" cy="90720"/>
            </a:xfrm>
            <a:custGeom>
              <a:avLst/>
              <a:gdLst/>
              <a:ahLst/>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rgbClr val="000000"/>
            </a:solidFill>
            <a:ln w="4680">
              <a:noFill/>
            </a:ln>
          </p:spPr>
          <p:style>
            <a:lnRef idx="0">
              <a:scrgbClr r="0" g="0" b="0"/>
            </a:lnRef>
            <a:fillRef idx="0">
              <a:scrgbClr r="0" g="0" b="0"/>
            </a:fillRef>
            <a:effectRef idx="0">
              <a:scrgbClr r="0" g="0" b="0"/>
            </a:effectRef>
            <a:fontRef idx="minor"/>
          </p:style>
        </p:sp>
        <p:sp>
          <p:nvSpPr>
            <p:cNvPr id="533" name="CustomShape 72"/>
            <p:cNvSpPr/>
            <p:nvPr/>
          </p:nvSpPr>
          <p:spPr>
            <a:xfrm>
              <a:off x="2961000" y="2463840"/>
              <a:ext cx="19080" cy="2160"/>
            </a:xfrm>
            <a:custGeom>
              <a:avLst/>
              <a:gdLst/>
              <a:ahLst/>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680">
              <a:noFill/>
            </a:ln>
          </p:spPr>
          <p:style>
            <a:lnRef idx="0">
              <a:scrgbClr r="0" g="0" b="0"/>
            </a:lnRef>
            <a:fillRef idx="0">
              <a:scrgbClr r="0" g="0" b="0"/>
            </a:fillRef>
            <a:effectRef idx="0">
              <a:scrgbClr r="0" g="0" b="0"/>
            </a:effectRef>
            <a:fontRef idx="minor"/>
          </p:style>
        </p:sp>
        <p:sp>
          <p:nvSpPr>
            <p:cNvPr id="534" name="CustomShape 73"/>
            <p:cNvSpPr/>
            <p:nvPr/>
          </p:nvSpPr>
          <p:spPr>
            <a:xfrm>
              <a:off x="2432160" y="3026520"/>
              <a:ext cx="1425600" cy="2038320"/>
            </a:xfrm>
            <a:custGeom>
              <a:avLst/>
              <a:gdLst/>
              <a:ahLst/>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rgbClr val="404040"/>
            </a:solidFill>
            <a:ln w="4680">
              <a:noFill/>
            </a:ln>
          </p:spPr>
          <p:style>
            <a:lnRef idx="0">
              <a:scrgbClr r="0" g="0" b="0"/>
            </a:lnRef>
            <a:fillRef idx="0">
              <a:scrgbClr r="0" g="0" b="0"/>
            </a:fillRef>
            <a:effectRef idx="0">
              <a:scrgbClr r="0" g="0" b="0"/>
            </a:effectRef>
            <a:fontRef idx="minor"/>
          </p:style>
        </p:sp>
        <p:sp>
          <p:nvSpPr>
            <p:cNvPr id="535" name="CustomShape 74"/>
            <p:cNvSpPr/>
            <p:nvPr/>
          </p:nvSpPr>
          <p:spPr>
            <a:xfrm>
              <a:off x="2808000" y="2516040"/>
              <a:ext cx="454680" cy="529200"/>
            </a:xfrm>
            <a:custGeom>
              <a:avLst/>
              <a:gdLst/>
              <a:ahLst/>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rgbClr val="D5E9F9"/>
            </a:solidFill>
            <a:ln w="4680">
              <a:noFill/>
            </a:ln>
          </p:spPr>
          <p:style>
            <a:lnRef idx="0">
              <a:scrgbClr r="0" g="0" b="0"/>
            </a:lnRef>
            <a:fillRef idx="0">
              <a:scrgbClr r="0" g="0" b="0"/>
            </a:fillRef>
            <a:effectRef idx="0">
              <a:scrgbClr r="0" g="0" b="0"/>
            </a:effectRef>
            <a:fontRef idx="minor"/>
          </p:style>
        </p:sp>
        <p:sp>
          <p:nvSpPr>
            <p:cNvPr id="536" name="CustomShape 75"/>
            <p:cNvSpPr/>
            <p:nvPr/>
          </p:nvSpPr>
          <p:spPr>
            <a:xfrm>
              <a:off x="2474640" y="2492280"/>
              <a:ext cx="377640" cy="606600"/>
            </a:xfrm>
            <a:custGeom>
              <a:avLst/>
              <a:gdLst/>
              <a:ahLst/>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rgbClr val="D5E9F9"/>
            </a:solidFill>
            <a:ln w="4680">
              <a:noFill/>
            </a:ln>
          </p:spPr>
          <p:style>
            <a:lnRef idx="0">
              <a:scrgbClr r="0" g="0" b="0"/>
            </a:lnRef>
            <a:fillRef idx="0">
              <a:scrgbClr r="0" g="0" b="0"/>
            </a:fillRef>
            <a:effectRef idx="0">
              <a:scrgbClr r="0" g="0" b="0"/>
            </a:effectRef>
            <a:fontRef idx="minor"/>
          </p:style>
        </p:sp>
        <p:sp>
          <p:nvSpPr>
            <p:cNvPr id="537" name="CustomShape 76"/>
            <p:cNvSpPr/>
            <p:nvPr/>
          </p:nvSpPr>
          <p:spPr>
            <a:xfrm>
              <a:off x="2634480" y="2486160"/>
              <a:ext cx="156960" cy="96120"/>
            </a:xfrm>
            <a:custGeom>
              <a:avLst/>
              <a:gdLst/>
              <a:ahLst/>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rgbClr val="000000"/>
            </a:solidFill>
            <a:ln w="4680">
              <a:noFill/>
            </a:ln>
          </p:spPr>
          <p:style>
            <a:lnRef idx="0">
              <a:scrgbClr r="0" g="0" b="0"/>
            </a:lnRef>
            <a:fillRef idx="0">
              <a:scrgbClr r="0" g="0" b="0"/>
            </a:fillRef>
            <a:effectRef idx="0">
              <a:scrgbClr r="0" g="0" b="0"/>
            </a:effectRef>
            <a:fontRef idx="minor"/>
          </p:style>
        </p:sp>
        <p:sp>
          <p:nvSpPr>
            <p:cNvPr id="538" name="CustomShape 77"/>
            <p:cNvSpPr/>
            <p:nvPr/>
          </p:nvSpPr>
          <p:spPr>
            <a:xfrm>
              <a:off x="3731760" y="4642920"/>
              <a:ext cx="192600" cy="192600"/>
            </a:xfrm>
            <a:custGeom>
              <a:avLst/>
              <a:gdLst/>
              <a:ahLst/>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rgbClr val="186AAB"/>
            </a:solidFill>
            <a:ln w="4680">
              <a:noFill/>
            </a:ln>
          </p:spPr>
          <p:style>
            <a:lnRef idx="0">
              <a:scrgbClr r="0" g="0" b="0"/>
            </a:lnRef>
            <a:fillRef idx="0">
              <a:scrgbClr r="0" g="0" b="0"/>
            </a:fillRef>
            <a:effectRef idx="0">
              <a:scrgbClr r="0" g="0" b="0"/>
            </a:effectRef>
            <a:fontRef idx="minor"/>
          </p:style>
        </p:sp>
      </p:grpSp>
      <p:grpSp>
        <p:nvGrpSpPr>
          <p:cNvPr id="539" name="Group 78"/>
          <p:cNvGrpSpPr/>
          <p:nvPr/>
        </p:nvGrpSpPr>
        <p:grpSpPr>
          <a:xfrm>
            <a:off x="2747880" y="3800880"/>
            <a:ext cx="1155960" cy="861480"/>
            <a:chOff x="2747880" y="3800880"/>
            <a:chExt cx="1155960" cy="861480"/>
          </a:xfrm>
        </p:grpSpPr>
        <p:sp>
          <p:nvSpPr>
            <p:cNvPr id="540" name="CustomShape 79"/>
            <p:cNvSpPr/>
            <p:nvPr/>
          </p:nvSpPr>
          <p:spPr>
            <a:xfrm rot="19991400">
              <a:off x="2823120" y="4066560"/>
              <a:ext cx="1052280" cy="378720"/>
            </a:xfrm>
            <a:custGeom>
              <a:avLst/>
              <a:gdLst/>
              <a:ahLst/>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solidFill>
              <a:srgbClr val="AFD2C8"/>
            </a:solidFill>
            <a:ln w="12600">
              <a:noFill/>
            </a:ln>
          </p:spPr>
          <p:style>
            <a:lnRef idx="0">
              <a:scrgbClr r="0" g="0" b="0"/>
            </a:lnRef>
            <a:fillRef idx="0">
              <a:scrgbClr r="0" g="0" b="0"/>
            </a:fillRef>
            <a:effectRef idx="0">
              <a:scrgbClr r="0" g="0" b="0"/>
            </a:effectRef>
            <a:fontRef idx="minor"/>
          </p:style>
        </p:sp>
        <p:sp>
          <p:nvSpPr>
            <p:cNvPr id="541" name="CustomShape 80"/>
            <p:cNvSpPr/>
            <p:nvPr/>
          </p:nvSpPr>
          <p:spPr>
            <a:xfrm rot="19991400" flipH="1">
              <a:off x="2822760" y="4066200"/>
              <a:ext cx="1052280" cy="378360"/>
            </a:xfrm>
            <a:custGeom>
              <a:avLst/>
              <a:gdLst/>
              <a:ahLst/>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solidFill>
              <a:srgbClr val="AFD2C8"/>
            </a:solidFill>
            <a:ln w="12600">
              <a:noFill/>
            </a:ln>
          </p:spPr>
          <p:style>
            <a:lnRef idx="0">
              <a:scrgbClr r="0" g="0" b="0"/>
            </a:lnRef>
            <a:fillRef idx="0">
              <a:scrgbClr r="0" g="0" b="0"/>
            </a:fillRef>
            <a:effectRef idx="0">
              <a:scrgbClr r="0" g="0" b="0"/>
            </a:effectRef>
            <a:fontRef idx="minor"/>
          </p:style>
        </p:sp>
        <p:sp>
          <p:nvSpPr>
            <p:cNvPr id="542" name="CustomShape 81"/>
            <p:cNvSpPr/>
            <p:nvPr/>
          </p:nvSpPr>
          <p:spPr>
            <a:xfrm rot="19991400">
              <a:off x="2881440" y="4180680"/>
              <a:ext cx="402120" cy="304560"/>
            </a:xfrm>
            <a:custGeom>
              <a:avLst/>
              <a:gdLst/>
              <a:ahLst/>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rgbClr val="FFFFFF">
                <a:alpha val="30000"/>
              </a:srgbClr>
            </a:solidFill>
            <a:ln w="12600">
              <a:noFill/>
            </a:ln>
          </p:spPr>
          <p:style>
            <a:lnRef idx="0">
              <a:scrgbClr r="0" g="0" b="0"/>
            </a:lnRef>
            <a:fillRef idx="0">
              <a:scrgbClr r="0" g="0" b="0"/>
            </a:fillRef>
            <a:effectRef idx="0">
              <a:scrgbClr r="0" g="0" b="0"/>
            </a:effectRef>
            <a:fontRef idx="minor"/>
          </p:style>
        </p:sp>
        <p:sp>
          <p:nvSpPr>
            <p:cNvPr id="543" name="CustomShape 82"/>
            <p:cNvSpPr/>
            <p:nvPr/>
          </p:nvSpPr>
          <p:spPr>
            <a:xfrm rot="19991400">
              <a:off x="3347640" y="3945240"/>
              <a:ext cx="402120" cy="304560"/>
            </a:xfrm>
            <a:custGeom>
              <a:avLst/>
              <a:gdLst/>
              <a:ahLst/>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rgbClr val="FFFFFF">
                <a:alpha val="30000"/>
              </a:srgbClr>
            </a:solidFill>
            <a:ln w="12600">
              <a:noFill/>
            </a:ln>
          </p:spPr>
          <p:style>
            <a:lnRef idx="0">
              <a:scrgbClr r="0" g="0" b="0"/>
            </a:lnRef>
            <a:fillRef idx="0">
              <a:scrgbClr r="0" g="0" b="0"/>
            </a:fillRef>
            <a:effectRef idx="0">
              <a:scrgbClr r="0" g="0" b="0"/>
            </a:effectRef>
            <a:fontRef idx="minor"/>
          </p:style>
        </p:sp>
        <p:grpSp>
          <p:nvGrpSpPr>
            <p:cNvPr id="544" name="Group 83"/>
            <p:cNvGrpSpPr/>
            <p:nvPr/>
          </p:nvGrpSpPr>
          <p:grpSpPr>
            <a:xfrm>
              <a:off x="2747880" y="3800880"/>
              <a:ext cx="1140120" cy="823320"/>
              <a:chOff x="2747880" y="3800880"/>
              <a:chExt cx="1140120" cy="823320"/>
            </a:xfrm>
          </p:grpSpPr>
          <p:sp>
            <p:nvSpPr>
              <p:cNvPr id="545" name="CustomShape 84"/>
              <p:cNvSpPr/>
              <p:nvPr/>
            </p:nvSpPr>
            <p:spPr>
              <a:xfrm rot="19991400">
                <a:off x="3287160" y="3903840"/>
                <a:ext cx="545760" cy="373680"/>
              </a:xfrm>
              <a:custGeom>
                <a:avLst/>
                <a:gdLst/>
                <a:ahLst/>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noFill/>
              <a:ln w="12600">
                <a:noFill/>
              </a:ln>
            </p:spPr>
            <p:style>
              <a:lnRef idx="0">
                <a:scrgbClr r="0" g="0" b="0"/>
              </a:lnRef>
              <a:fillRef idx="0">
                <a:scrgbClr r="0" g="0" b="0"/>
              </a:fillRef>
              <a:effectRef idx="0">
                <a:scrgbClr r="0" g="0" b="0"/>
              </a:effectRef>
              <a:fontRef idx="minor"/>
            </p:style>
          </p:sp>
          <p:sp>
            <p:nvSpPr>
              <p:cNvPr id="546" name="CustomShape 85"/>
              <p:cNvSpPr/>
              <p:nvPr/>
            </p:nvSpPr>
            <p:spPr>
              <a:xfrm rot="19991400" flipH="1">
                <a:off x="2802960" y="4147920"/>
                <a:ext cx="545760" cy="373320"/>
              </a:xfrm>
              <a:custGeom>
                <a:avLst/>
                <a:gdLst/>
                <a:ahLst/>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noFill/>
              <a:ln w="12600">
                <a:noFill/>
              </a:ln>
            </p:spPr>
            <p:style>
              <a:lnRef idx="0">
                <a:scrgbClr r="0" g="0" b="0"/>
              </a:lnRef>
              <a:fillRef idx="0">
                <a:scrgbClr r="0" g="0" b="0"/>
              </a:fillRef>
              <a:effectRef idx="0">
                <a:scrgbClr r="0" g="0" b="0"/>
              </a:effectRef>
              <a:fontRef idx="minor"/>
            </p:style>
          </p:sp>
        </p:grpSp>
      </p:grpSp>
      <p:sp>
        <p:nvSpPr>
          <p:cNvPr id="547" name="CustomShape 86"/>
          <p:cNvSpPr/>
          <p:nvPr/>
        </p:nvSpPr>
        <p:spPr>
          <a:xfrm rot="18494400">
            <a:off x="8167680" y="5299200"/>
            <a:ext cx="518400" cy="555480"/>
          </a:xfrm>
          <a:custGeom>
            <a:avLst/>
            <a:gdLst/>
            <a:ahLst/>
            <a:cxnLst/>
            <a:rect l="l" t="t" r="r" b="b"/>
            <a:pathLst>
              <a:path w="627402" h="671928">
                <a:moveTo>
                  <a:pt x="627099" y="265576"/>
                </a:moveTo>
                <a:cubicBezTo>
                  <a:pt x="628168" y="269906"/>
                  <a:pt x="626334" y="275304"/>
                  <a:pt x="622871" y="282230"/>
                </a:cubicBezTo>
                <a:cubicBezTo>
                  <a:pt x="560938" y="411799"/>
                  <a:pt x="499822" y="541369"/>
                  <a:pt x="438705" y="670937"/>
                </a:cubicBezTo>
                <a:lnTo>
                  <a:pt x="438236" y="671928"/>
                </a:lnTo>
                <a:lnTo>
                  <a:pt x="0" y="115864"/>
                </a:lnTo>
                <a:lnTo>
                  <a:pt x="52443" y="14129"/>
                </a:lnTo>
                <a:cubicBezTo>
                  <a:pt x="66297" y="-3798"/>
                  <a:pt x="67111" y="-3798"/>
                  <a:pt x="94818" y="9241"/>
                </a:cubicBezTo>
                <a:cubicBezTo>
                  <a:pt x="180382" y="48355"/>
                  <a:pt x="265131" y="89101"/>
                  <a:pt x="350695" y="128216"/>
                </a:cubicBezTo>
                <a:cubicBezTo>
                  <a:pt x="419554" y="159589"/>
                  <a:pt x="488006" y="192592"/>
                  <a:pt x="556865" y="223558"/>
                </a:cubicBezTo>
                <a:cubicBezTo>
                  <a:pt x="565422" y="227225"/>
                  <a:pt x="574385" y="229670"/>
                  <a:pt x="577237" y="239449"/>
                </a:cubicBezTo>
                <a:cubicBezTo>
                  <a:pt x="589461" y="244745"/>
                  <a:pt x="601276" y="251265"/>
                  <a:pt x="613907" y="255339"/>
                </a:cubicBezTo>
                <a:cubicBezTo>
                  <a:pt x="622056" y="257988"/>
                  <a:pt x="626029" y="261247"/>
                  <a:pt x="627099" y="265576"/>
                </a:cubicBezTo>
                <a:close/>
              </a:path>
            </a:pathLst>
          </a:custGeom>
          <a:solidFill>
            <a:srgbClr val="FFFFFF"/>
          </a:solidFill>
          <a:ln w="4320">
            <a:noFill/>
          </a:ln>
        </p:spPr>
        <p:style>
          <a:lnRef idx="0">
            <a:scrgbClr r="0" g="0" b="0"/>
          </a:lnRef>
          <a:fillRef idx="0">
            <a:scrgbClr r="0" g="0" b="0"/>
          </a:fillRef>
          <a:effectRef idx="0">
            <a:scrgbClr r="0" g="0" b="0"/>
          </a:effectRef>
          <a:fontRef idx="minor"/>
        </p:style>
      </p:sp>
      <p:sp>
        <p:nvSpPr>
          <p:cNvPr id="548" name="CustomShape 87"/>
          <p:cNvSpPr/>
          <p:nvPr/>
        </p:nvSpPr>
        <p:spPr>
          <a:xfrm rot="16200000">
            <a:off x="9596520" y="4573080"/>
            <a:ext cx="642960" cy="334800"/>
          </a:xfrm>
          <a:custGeom>
            <a:avLst/>
            <a:gdLst/>
            <a:ahLst/>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rgbClr val="FFFFFF"/>
          </a:solidFill>
          <a:ln w="4320">
            <a:noFill/>
          </a:ln>
        </p:spPr>
        <p:style>
          <a:lnRef idx="0">
            <a:scrgbClr r="0" g="0" b="0"/>
          </a:lnRef>
          <a:fillRef idx="0">
            <a:scrgbClr r="0" g="0" b="0"/>
          </a:fillRef>
          <a:effectRef idx="0">
            <a:scrgbClr r="0" g="0" b="0"/>
          </a:effectRef>
          <a:fontRef idx="minor"/>
        </p:style>
      </p:sp>
      <p:grpSp>
        <p:nvGrpSpPr>
          <p:cNvPr id="549" name="Group 88"/>
          <p:cNvGrpSpPr/>
          <p:nvPr/>
        </p:nvGrpSpPr>
        <p:grpSpPr>
          <a:xfrm>
            <a:off x="3818880" y="2847240"/>
            <a:ext cx="2421720" cy="2821320"/>
            <a:chOff x="3818880" y="2847240"/>
            <a:chExt cx="2421720" cy="2821320"/>
          </a:xfrm>
        </p:grpSpPr>
        <p:sp>
          <p:nvSpPr>
            <p:cNvPr id="550" name="CustomShape 89"/>
            <p:cNvSpPr/>
            <p:nvPr/>
          </p:nvSpPr>
          <p:spPr>
            <a:xfrm>
              <a:off x="3879000" y="2847240"/>
              <a:ext cx="2361600" cy="2557080"/>
            </a:xfrm>
            <a:custGeom>
              <a:avLst/>
              <a:gdLst/>
              <a:ahLst/>
              <a:cxnLst/>
              <a:rect l="l" t="t" r="r" b="b"/>
              <a:pathLst>
                <a:path w="2985996" h="3232717">
                  <a:moveTo>
                    <a:pt x="2985610" y="94967"/>
                  </a:moveTo>
                  <a:cubicBezTo>
                    <a:pt x="2986462" y="85598"/>
                    <a:pt x="2986462" y="77081"/>
                    <a:pt x="2979648" y="68990"/>
                  </a:cubicBezTo>
                  <a:cubicBezTo>
                    <a:pt x="2966446" y="53233"/>
                    <a:pt x="2954096" y="36624"/>
                    <a:pt x="2943023" y="19590"/>
                  </a:cubicBezTo>
                  <a:cubicBezTo>
                    <a:pt x="2933655" y="5110"/>
                    <a:pt x="2922582" y="0"/>
                    <a:pt x="2904696" y="0"/>
                  </a:cubicBezTo>
                  <a:cubicBezTo>
                    <a:pt x="2693894" y="2555"/>
                    <a:pt x="237096" y="8517"/>
                    <a:pt x="94433" y="8517"/>
                  </a:cubicBezTo>
                  <a:cubicBezTo>
                    <a:pt x="81231" y="8517"/>
                    <a:pt x="71436" y="11924"/>
                    <a:pt x="62493" y="21293"/>
                  </a:cubicBezTo>
                  <a:cubicBezTo>
                    <a:pt x="45033" y="38753"/>
                    <a:pt x="26721" y="55788"/>
                    <a:pt x="8834" y="72822"/>
                  </a:cubicBezTo>
                  <a:cubicBezTo>
                    <a:pt x="-2664" y="82617"/>
                    <a:pt x="-109" y="95819"/>
                    <a:pt x="1169" y="108595"/>
                  </a:cubicBezTo>
                  <a:cubicBezTo>
                    <a:pt x="5002" y="147774"/>
                    <a:pt x="126798" y="1206893"/>
                    <a:pt x="145110" y="1323153"/>
                  </a:cubicBezTo>
                  <a:cubicBezTo>
                    <a:pt x="148943" y="1348705"/>
                    <a:pt x="160441" y="1375108"/>
                    <a:pt x="138296" y="1399382"/>
                  </a:cubicBezTo>
                  <a:cubicBezTo>
                    <a:pt x="134889" y="1403215"/>
                    <a:pt x="136593" y="1411732"/>
                    <a:pt x="136593" y="1418120"/>
                  </a:cubicBezTo>
                  <a:cubicBezTo>
                    <a:pt x="138722" y="1735813"/>
                    <a:pt x="141703" y="2893732"/>
                    <a:pt x="142129" y="3154785"/>
                  </a:cubicBezTo>
                  <a:cubicBezTo>
                    <a:pt x="141703" y="3200353"/>
                    <a:pt x="119559" y="3232718"/>
                    <a:pt x="180031" y="3232718"/>
                  </a:cubicBezTo>
                  <a:cubicBezTo>
                    <a:pt x="180031" y="3232718"/>
                    <a:pt x="2838687" y="3188428"/>
                    <a:pt x="2854019" y="3190132"/>
                  </a:cubicBezTo>
                  <a:cubicBezTo>
                    <a:pt x="2874460" y="3192261"/>
                    <a:pt x="2879570" y="3185447"/>
                    <a:pt x="2879570" y="3164580"/>
                  </a:cubicBezTo>
                  <a:cubicBezTo>
                    <a:pt x="2877867" y="2741699"/>
                    <a:pt x="2881273" y="2318818"/>
                    <a:pt x="2877015" y="1895937"/>
                  </a:cubicBezTo>
                  <a:cubicBezTo>
                    <a:pt x="2874886" y="1709410"/>
                    <a:pt x="2876163" y="1522882"/>
                    <a:pt x="2871053" y="1336355"/>
                  </a:cubicBezTo>
                  <a:cubicBezTo>
                    <a:pt x="2870627" y="1315062"/>
                    <a:pt x="2865943" y="1294194"/>
                    <a:pt x="2868072" y="1272901"/>
                  </a:cubicBezTo>
                  <a:cubicBezTo>
                    <a:pt x="2877441" y="1177082"/>
                    <a:pt x="2977944" y="170345"/>
                    <a:pt x="2985610" y="94967"/>
                  </a:cubicBezTo>
                  <a:close/>
                </a:path>
              </a:pathLst>
            </a:custGeom>
            <a:solidFill>
              <a:srgbClr val="000000"/>
            </a:solidFill>
            <a:ln w="4320">
              <a:noFill/>
            </a:ln>
          </p:spPr>
          <p:style>
            <a:lnRef idx="0">
              <a:scrgbClr r="0" g="0" b="0"/>
            </a:lnRef>
            <a:fillRef idx="0">
              <a:scrgbClr r="0" g="0" b="0"/>
            </a:fillRef>
            <a:effectRef idx="0">
              <a:scrgbClr r="0" g="0" b="0"/>
            </a:effectRef>
            <a:fontRef idx="minor"/>
          </p:style>
        </p:sp>
        <p:sp>
          <p:nvSpPr>
            <p:cNvPr id="551" name="CustomShape 90"/>
            <p:cNvSpPr/>
            <p:nvPr/>
          </p:nvSpPr>
          <p:spPr>
            <a:xfrm>
              <a:off x="5488200" y="5060520"/>
              <a:ext cx="722520" cy="607680"/>
            </a:xfrm>
            <a:custGeom>
              <a:avLst/>
              <a:gdLst/>
              <a:ahLst/>
              <a:cxnLst/>
              <a:rect l="l" t="t" r="r" b="b"/>
              <a:pathLst>
                <a:path w="874183" h="735565">
                  <a:moveTo>
                    <a:pt x="577622" y="896"/>
                  </a:moveTo>
                  <a:cubicBezTo>
                    <a:pt x="597810" y="-3077"/>
                    <a:pt x="600636" y="5556"/>
                    <a:pt x="613777" y="39170"/>
                  </a:cubicBezTo>
                  <a:cubicBezTo>
                    <a:pt x="648410" y="127586"/>
                    <a:pt x="681006" y="216410"/>
                    <a:pt x="715639" y="304826"/>
                  </a:cubicBezTo>
                  <a:cubicBezTo>
                    <a:pt x="724195" y="327237"/>
                    <a:pt x="734382" y="350461"/>
                    <a:pt x="738863" y="375315"/>
                  </a:cubicBezTo>
                  <a:cubicBezTo>
                    <a:pt x="746198" y="410763"/>
                    <a:pt x="762903" y="442545"/>
                    <a:pt x="775534" y="475955"/>
                  </a:cubicBezTo>
                  <a:cubicBezTo>
                    <a:pt x="799980" y="541962"/>
                    <a:pt x="824835" y="607561"/>
                    <a:pt x="850097" y="673161"/>
                  </a:cubicBezTo>
                  <a:lnTo>
                    <a:pt x="874183" y="735565"/>
                  </a:lnTo>
                  <a:lnTo>
                    <a:pt x="178915" y="735565"/>
                  </a:lnTo>
                  <a:lnTo>
                    <a:pt x="162731" y="687829"/>
                  </a:lnTo>
                  <a:cubicBezTo>
                    <a:pt x="128913" y="589226"/>
                    <a:pt x="97539" y="489401"/>
                    <a:pt x="60869" y="392021"/>
                  </a:cubicBezTo>
                  <a:cubicBezTo>
                    <a:pt x="45386" y="336607"/>
                    <a:pt x="23792" y="283639"/>
                    <a:pt x="6678" y="229041"/>
                  </a:cubicBezTo>
                  <a:cubicBezTo>
                    <a:pt x="-3101" y="198075"/>
                    <a:pt x="-6360" y="194409"/>
                    <a:pt x="27051" y="183814"/>
                  </a:cubicBezTo>
                  <a:cubicBezTo>
                    <a:pt x="30718" y="182593"/>
                    <a:pt x="34385" y="180148"/>
                    <a:pt x="38053" y="178518"/>
                  </a:cubicBezTo>
                  <a:cubicBezTo>
                    <a:pt x="104059" y="160997"/>
                    <a:pt x="168029" y="136144"/>
                    <a:pt x="232813" y="114956"/>
                  </a:cubicBezTo>
                  <a:cubicBezTo>
                    <a:pt x="338749" y="79915"/>
                    <a:pt x="445093" y="44468"/>
                    <a:pt x="550622" y="8612"/>
                  </a:cubicBezTo>
                  <a:cubicBezTo>
                    <a:pt x="562234" y="4945"/>
                    <a:pt x="570893" y="2220"/>
                    <a:pt x="577622" y="896"/>
                  </a:cubicBezTo>
                  <a:close/>
                </a:path>
              </a:pathLst>
            </a:custGeom>
            <a:solidFill>
              <a:srgbClr val="FFFFFF"/>
            </a:solidFill>
            <a:ln w="4320">
              <a:noFill/>
            </a:ln>
          </p:spPr>
          <p:style>
            <a:lnRef idx="0">
              <a:scrgbClr r="0" g="0" b="0"/>
            </a:lnRef>
            <a:fillRef idx="0">
              <a:scrgbClr r="0" g="0" b="0"/>
            </a:fillRef>
            <a:effectRef idx="0">
              <a:scrgbClr r="0" g="0" b="0"/>
            </a:effectRef>
            <a:fontRef idx="minor"/>
          </p:style>
        </p:sp>
        <p:sp>
          <p:nvSpPr>
            <p:cNvPr id="552" name="CustomShape 91"/>
            <p:cNvSpPr/>
            <p:nvPr/>
          </p:nvSpPr>
          <p:spPr>
            <a:xfrm>
              <a:off x="3818880" y="5331600"/>
              <a:ext cx="643680" cy="336960"/>
            </a:xfrm>
            <a:custGeom>
              <a:avLst/>
              <a:gdLst/>
              <a:ahLst/>
              <a:cxnLst/>
              <a:rect l="l" t="t" r="r" b="b"/>
              <a:pathLst>
                <a:path w="779087" h="407791">
                  <a:moveTo>
                    <a:pt x="220120" y="73"/>
                  </a:moveTo>
                  <a:cubicBezTo>
                    <a:pt x="225519" y="-539"/>
                    <a:pt x="232649" y="2721"/>
                    <a:pt x="246502" y="9241"/>
                  </a:cubicBezTo>
                  <a:cubicBezTo>
                    <a:pt x="332067" y="48356"/>
                    <a:pt x="416815" y="89101"/>
                    <a:pt x="502380" y="128216"/>
                  </a:cubicBezTo>
                  <a:cubicBezTo>
                    <a:pt x="571239" y="159589"/>
                    <a:pt x="639690" y="192593"/>
                    <a:pt x="708550" y="223558"/>
                  </a:cubicBezTo>
                  <a:cubicBezTo>
                    <a:pt x="717105" y="227225"/>
                    <a:pt x="726070" y="229670"/>
                    <a:pt x="728921" y="239449"/>
                  </a:cubicBezTo>
                  <a:cubicBezTo>
                    <a:pt x="741145" y="244746"/>
                    <a:pt x="752960" y="251265"/>
                    <a:pt x="765591" y="255339"/>
                  </a:cubicBezTo>
                  <a:cubicBezTo>
                    <a:pt x="781890" y="260636"/>
                    <a:pt x="781483" y="268378"/>
                    <a:pt x="774556" y="282231"/>
                  </a:cubicBezTo>
                  <a:lnTo>
                    <a:pt x="715066" y="407791"/>
                  </a:lnTo>
                  <a:lnTo>
                    <a:pt x="0" y="407791"/>
                  </a:lnTo>
                  <a:lnTo>
                    <a:pt x="129565" y="158774"/>
                  </a:lnTo>
                  <a:cubicBezTo>
                    <a:pt x="154826" y="110695"/>
                    <a:pt x="180088" y="62616"/>
                    <a:pt x="204128" y="14130"/>
                  </a:cubicBezTo>
                  <a:cubicBezTo>
                    <a:pt x="211055" y="5166"/>
                    <a:pt x="214722" y="684"/>
                    <a:pt x="220120" y="73"/>
                  </a:cubicBezTo>
                  <a:close/>
                </a:path>
              </a:pathLst>
            </a:custGeom>
            <a:solidFill>
              <a:srgbClr val="FFFFFF"/>
            </a:solidFill>
            <a:ln w="4320">
              <a:noFill/>
            </a:ln>
          </p:spPr>
          <p:style>
            <a:lnRef idx="0">
              <a:scrgbClr r="0" g="0" b="0"/>
            </a:lnRef>
            <a:fillRef idx="0">
              <a:scrgbClr r="0" g="0" b="0"/>
            </a:fillRef>
            <a:effectRef idx="0">
              <a:scrgbClr r="0" g="0" b="0"/>
            </a:effectRef>
            <a:fontRef idx="minor"/>
          </p:style>
        </p:sp>
        <p:sp>
          <p:nvSpPr>
            <p:cNvPr id="553" name="CustomShape 92"/>
            <p:cNvSpPr/>
            <p:nvPr/>
          </p:nvSpPr>
          <p:spPr>
            <a:xfrm>
              <a:off x="4020480" y="4154040"/>
              <a:ext cx="2028240" cy="1375560"/>
            </a:xfrm>
            <a:custGeom>
              <a:avLst/>
              <a:gdLst/>
              <a:ahLst/>
              <a:cxnLst/>
              <a:rect l="l" t="t" r="r" b="b"/>
              <a:pathLst>
                <a:path w="2453282" h="1663969">
                  <a:moveTo>
                    <a:pt x="532166" y="402375"/>
                  </a:moveTo>
                  <a:cubicBezTo>
                    <a:pt x="554436" y="402126"/>
                    <a:pt x="571549" y="418093"/>
                    <a:pt x="574910" y="445291"/>
                  </a:cubicBezTo>
                  <a:cubicBezTo>
                    <a:pt x="577762" y="469738"/>
                    <a:pt x="571650" y="492555"/>
                    <a:pt x="561465" y="514150"/>
                  </a:cubicBezTo>
                  <a:cubicBezTo>
                    <a:pt x="537833" y="563451"/>
                    <a:pt x="512164" y="611938"/>
                    <a:pt x="489753" y="661646"/>
                  </a:cubicBezTo>
                  <a:cubicBezTo>
                    <a:pt x="454305" y="741914"/>
                    <a:pt x="453898" y="827478"/>
                    <a:pt x="455935" y="913450"/>
                  </a:cubicBezTo>
                  <a:cubicBezTo>
                    <a:pt x="456342" y="923228"/>
                    <a:pt x="455935" y="933414"/>
                    <a:pt x="455935" y="948898"/>
                  </a:cubicBezTo>
                  <a:cubicBezTo>
                    <a:pt x="503606" y="881261"/>
                    <a:pt x="542722" y="815662"/>
                    <a:pt x="565946" y="741914"/>
                  </a:cubicBezTo>
                  <a:cubicBezTo>
                    <a:pt x="585504" y="679166"/>
                    <a:pt x="603840" y="616419"/>
                    <a:pt x="622989" y="553672"/>
                  </a:cubicBezTo>
                  <a:cubicBezTo>
                    <a:pt x="629101" y="533707"/>
                    <a:pt x="638065" y="514557"/>
                    <a:pt x="653141" y="499074"/>
                  </a:cubicBezTo>
                  <a:cubicBezTo>
                    <a:pt x="669031" y="482369"/>
                    <a:pt x="688181" y="472590"/>
                    <a:pt x="711406" y="480739"/>
                  </a:cubicBezTo>
                  <a:cubicBezTo>
                    <a:pt x="733001" y="488481"/>
                    <a:pt x="735445" y="508853"/>
                    <a:pt x="736667" y="527595"/>
                  </a:cubicBezTo>
                  <a:cubicBezTo>
                    <a:pt x="740334" y="577304"/>
                    <a:pt x="729741" y="626198"/>
                    <a:pt x="718739" y="674277"/>
                  </a:cubicBezTo>
                  <a:cubicBezTo>
                    <a:pt x="696330" y="773287"/>
                    <a:pt x="671069" y="871482"/>
                    <a:pt x="650289" y="970899"/>
                  </a:cubicBezTo>
                  <a:cubicBezTo>
                    <a:pt x="629101" y="1072762"/>
                    <a:pt x="611173" y="1175846"/>
                    <a:pt x="595282" y="1278931"/>
                  </a:cubicBezTo>
                  <a:cubicBezTo>
                    <a:pt x="594876" y="1281375"/>
                    <a:pt x="595282" y="1284227"/>
                    <a:pt x="595282" y="1287080"/>
                  </a:cubicBezTo>
                  <a:cubicBezTo>
                    <a:pt x="601802" y="1285857"/>
                    <a:pt x="601394" y="1280560"/>
                    <a:pt x="602617" y="1276079"/>
                  </a:cubicBezTo>
                  <a:cubicBezTo>
                    <a:pt x="633583" y="1185217"/>
                    <a:pt x="660474" y="1092727"/>
                    <a:pt x="709776" y="1009607"/>
                  </a:cubicBezTo>
                  <a:cubicBezTo>
                    <a:pt x="737075" y="963566"/>
                    <a:pt x="772930" y="926895"/>
                    <a:pt x="828751" y="915487"/>
                  </a:cubicBezTo>
                  <a:cubicBezTo>
                    <a:pt x="846678" y="911819"/>
                    <a:pt x="864199" y="913857"/>
                    <a:pt x="880905" y="919154"/>
                  </a:cubicBezTo>
                  <a:cubicBezTo>
                    <a:pt x="891090" y="922414"/>
                    <a:pt x="899240" y="928524"/>
                    <a:pt x="891498" y="941971"/>
                  </a:cubicBezTo>
                  <a:cubicBezTo>
                    <a:pt x="834048" y="1038536"/>
                    <a:pt x="810009" y="1147732"/>
                    <a:pt x="774153" y="1252039"/>
                  </a:cubicBezTo>
                  <a:cubicBezTo>
                    <a:pt x="742779" y="1344123"/>
                    <a:pt x="704886" y="1432539"/>
                    <a:pt x="642954" y="1508732"/>
                  </a:cubicBezTo>
                  <a:cubicBezTo>
                    <a:pt x="623804" y="1530327"/>
                    <a:pt x="605061" y="1551921"/>
                    <a:pt x="585912" y="1573516"/>
                  </a:cubicBezTo>
                  <a:cubicBezTo>
                    <a:pt x="559427" y="1599185"/>
                    <a:pt x="532536" y="1625261"/>
                    <a:pt x="506052" y="1650524"/>
                  </a:cubicBezTo>
                  <a:cubicBezTo>
                    <a:pt x="499940" y="1656636"/>
                    <a:pt x="494236" y="1663969"/>
                    <a:pt x="484457" y="1663969"/>
                  </a:cubicBezTo>
                  <a:cubicBezTo>
                    <a:pt x="329626" y="1591851"/>
                    <a:pt x="174388" y="1519733"/>
                    <a:pt x="19557" y="1447207"/>
                  </a:cubicBezTo>
                  <a:cubicBezTo>
                    <a:pt x="13446" y="1443947"/>
                    <a:pt x="6520" y="1440688"/>
                    <a:pt x="0" y="1437428"/>
                  </a:cubicBezTo>
                  <a:cubicBezTo>
                    <a:pt x="3260" y="1305007"/>
                    <a:pt x="4889" y="1172994"/>
                    <a:pt x="13039" y="1040574"/>
                  </a:cubicBezTo>
                  <a:cubicBezTo>
                    <a:pt x="20780" y="916302"/>
                    <a:pt x="26077" y="791215"/>
                    <a:pt x="57450" y="669795"/>
                  </a:cubicBezTo>
                  <a:cubicBezTo>
                    <a:pt x="67229" y="631087"/>
                    <a:pt x="81083" y="593602"/>
                    <a:pt x="104714" y="560599"/>
                  </a:cubicBezTo>
                  <a:cubicBezTo>
                    <a:pt x="116530" y="543894"/>
                    <a:pt x="130384" y="529633"/>
                    <a:pt x="152793" y="532485"/>
                  </a:cubicBezTo>
                  <a:cubicBezTo>
                    <a:pt x="169092" y="534522"/>
                    <a:pt x="188649" y="561006"/>
                    <a:pt x="191909" y="583009"/>
                  </a:cubicBezTo>
                  <a:cubicBezTo>
                    <a:pt x="195168" y="606233"/>
                    <a:pt x="190686" y="628643"/>
                    <a:pt x="185389" y="651460"/>
                  </a:cubicBezTo>
                  <a:cubicBezTo>
                    <a:pt x="202094" y="625791"/>
                    <a:pt x="218800" y="599714"/>
                    <a:pt x="235913" y="574453"/>
                  </a:cubicBezTo>
                  <a:cubicBezTo>
                    <a:pt x="259545" y="539411"/>
                    <a:pt x="284400" y="506001"/>
                    <a:pt x="314551" y="476257"/>
                  </a:cubicBezTo>
                  <a:cubicBezTo>
                    <a:pt x="326774" y="464034"/>
                    <a:pt x="340220" y="453847"/>
                    <a:pt x="354888" y="445698"/>
                  </a:cubicBezTo>
                  <a:cubicBezTo>
                    <a:pt x="394004" y="424918"/>
                    <a:pt x="425784" y="445291"/>
                    <a:pt x="424154" y="491741"/>
                  </a:cubicBezTo>
                  <a:cubicBezTo>
                    <a:pt x="442489" y="470961"/>
                    <a:pt x="456750" y="449366"/>
                    <a:pt x="475900" y="431845"/>
                  </a:cubicBezTo>
                  <a:cubicBezTo>
                    <a:pt x="486086" y="422881"/>
                    <a:pt x="496273" y="413917"/>
                    <a:pt x="508496" y="408213"/>
                  </a:cubicBezTo>
                  <a:cubicBezTo>
                    <a:pt x="516747" y="404343"/>
                    <a:pt x="524743" y="402458"/>
                    <a:pt x="532166" y="402375"/>
                  </a:cubicBezTo>
                  <a:close/>
                  <a:moveTo>
                    <a:pt x="2040094" y="1578"/>
                  </a:moveTo>
                  <a:cubicBezTo>
                    <a:pt x="2061282" y="-4533"/>
                    <a:pt x="2076358" y="8098"/>
                    <a:pt x="2089803" y="22358"/>
                  </a:cubicBezTo>
                  <a:cubicBezTo>
                    <a:pt x="2110175" y="44768"/>
                    <a:pt x="2121991" y="72067"/>
                    <a:pt x="2134622" y="98959"/>
                  </a:cubicBezTo>
                  <a:cubicBezTo>
                    <a:pt x="2136659" y="103440"/>
                    <a:pt x="2138696" y="108330"/>
                    <a:pt x="2141957" y="116071"/>
                  </a:cubicBezTo>
                  <a:cubicBezTo>
                    <a:pt x="2143994" y="93662"/>
                    <a:pt x="2154179" y="79401"/>
                    <a:pt x="2172515" y="73697"/>
                  </a:cubicBezTo>
                  <a:cubicBezTo>
                    <a:pt x="2192887" y="67993"/>
                    <a:pt x="2209593" y="76142"/>
                    <a:pt x="2223854" y="90810"/>
                  </a:cubicBezTo>
                  <a:cubicBezTo>
                    <a:pt x="2245855" y="112811"/>
                    <a:pt x="2260524" y="139296"/>
                    <a:pt x="2273562" y="167002"/>
                  </a:cubicBezTo>
                  <a:cubicBezTo>
                    <a:pt x="2294750" y="212230"/>
                    <a:pt x="2311047" y="259494"/>
                    <a:pt x="2326530" y="307164"/>
                  </a:cubicBezTo>
                  <a:cubicBezTo>
                    <a:pt x="2328567" y="313276"/>
                    <a:pt x="2330605" y="319388"/>
                    <a:pt x="2333864" y="328352"/>
                  </a:cubicBezTo>
                  <a:cubicBezTo>
                    <a:pt x="2335494" y="310831"/>
                    <a:pt x="2336717" y="296571"/>
                    <a:pt x="2338346" y="282718"/>
                  </a:cubicBezTo>
                  <a:cubicBezTo>
                    <a:pt x="2339976" y="271310"/>
                    <a:pt x="2343643" y="260308"/>
                    <a:pt x="2350570" y="250937"/>
                  </a:cubicBezTo>
                  <a:cubicBezTo>
                    <a:pt x="2361978" y="235046"/>
                    <a:pt x="2376239" y="221193"/>
                    <a:pt x="2396611" y="222823"/>
                  </a:cubicBezTo>
                  <a:cubicBezTo>
                    <a:pt x="2416577" y="224046"/>
                    <a:pt x="2425948" y="240343"/>
                    <a:pt x="2432874" y="257049"/>
                  </a:cubicBezTo>
                  <a:cubicBezTo>
                    <a:pt x="2450802" y="301460"/>
                    <a:pt x="2453654" y="347910"/>
                    <a:pt x="2453247" y="394766"/>
                  </a:cubicBezTo>
                  <a:cubicBezTo>
                    <a:pt x="2451617" y="497443"/>
                    <a:pt x="2432874" y="598083"/>
                    <a:pt x="2414132" y="698723"/>
                  </a:cubicBezTo>
                  <a:cubicBezTo>
                    <a:pt x="2389278" y="832366"/>
                    <a:pt x="2359126" y="965195"/>
                    <a:pt x="2327346" y="1097208"/>
                  </a:cubicBezTo>
                  <a:cubicBezTo>
                    <a:pt x="2326530" y="1100467"/>
                    <a:pt x="2326530" y="1104135"/>
                    <a:pt x="2326123" y="1107393"/>
                  </a:cubicBezTo>
                  <a:cubicBezTo>
                    <a:pt x="2276414" y="1124507"/>
                    <a:pt x="2226706" y="1142434"/>
                    <a:pt x="2176590" y="1159140"/>
                  </a:cubicBezTo>
                  <a:cubicBezTo>
                    <a:pt x="2064134" y="1197032"/>
                    <a:pt x="1951678" y="1234517"/>
                    <a:pt x="1839222" y="1271596"/>
                  </a:cubicBezTo>
                  <a:cubicBezTo>
                    <a:pt x="1831074" y="1275263"/>
                    <a:pt x="1822924" y="1282189"/>
                    <a:pt x="1813146" y="1276892"/>
                  </a:cubicBezTo>
                  <a:cubicBezTo>
                    <a:pt x="1763030" y="1198255"/>
                    <a:pt x="1711283" y="1120432"/>
                    <a:pt x="1672983" y="1034868"/>
                  </a:cubicBezTo>
                  <a:cubicBezTo>
                    <a:pt x="1639165" y="959083"/>
                    <a:pt x="1623682" y="879223"/>
                    <a:pt x="1617570" y="796918"/>
                  </a:cubicBezTo>
                  <a:cubicBezTo>
                    <a:pt x="1611051" y="706872"/>
                    <a:pt x="1605347" y="616826"/>
                    <a:pt x="1597198" y="527187"/>
                  </a:cubicBezTo>
                  <a:cubicBezTo>
                    <a:pt x="1594754" y="498259"/>
                    <a:pt x="1585790" y="470144"/>
                    <a:pt x="1579270" y="442031"/>
                  </a:cubicBezTo>
                  <a:cubicBezTo>
                    <a:pt x="1574789" y="422880"/>
                    <a:pt x="1578048" y="416768"/>
                    <a:pt x="1598013" y="416768"/>
                  </a:cubicBezTo>
                  <a:cubicBezTo>
                    <a:pt x="1639165" y="416768"/>
                    <a:pt x="1670539" y="435919"/>
                    <a:pt x="1695801" y="466478"/>
                  </a:cubicBezTo>
                  <a:cubicBezTo>
                    <a:pt x="1730841" y="508852"/>
                    <a:pt x="1742250" y="560191"/>
                    <a:pt x="1752029" y="612344"/>
                  </a:cubicBezTo>
                  <a:cubicBezTo>
                    <a:pt x="1763844" y="678351"/>
                    <a:pt x="1768734" y="745580"/>
                    <a:pt x="1772808" y="812401"/>
                  </a:cubicBezTo>
                  <a:cubicBezTo>
                    <a:pt x="1773623" y="822587"/>
                    <a:pt x="1774846" y="832366"/>
                    <a:pt x="1777290" y="842145"/>
                  </a:cubicBezTo>
                  <a:cubicBezTo>
                    <a:pt x="1785031" y="816068"/>
                    <a:pt x="1785847" y="788769"/>
                    <a:pt x="1787883" y="761878"/>
                  </a:cubicBezTo>
                  <a:cubicBezTo>
                    <a:pt x="1802552" y="591972"/>
                    <a:pt x="1809886" y="422066"/>
                    <a:pt x="1809886" y="251751"/>
                  </a:cubicBezTo>
                  <a:cubicBezTo>
                    <a:pt x="1809886" y="198376"/>
                    <a:pt x="1811923" y="144593"/>
                    <a:pt x="1824962" y="92032"/>
                  </a:cubicBezTo>
                  <a:cubicBezTo>
                    <a:pt x="1827406" y="81438"/>
                    <a:pt x="1830258" y="70845"/>
                    <a:pt x="1834741" y="61066"/>
                  </a:cubicBezTo>
                  <a:cubicBezTo>
                    <a:pt x="1850223" y="28063"/>
                    <a:pt x="1881190" y="23173"/>
                    <a:pt x="1906859" y="50065"/>
                  </a:cubicBezTo>
                  <a:cubicBezTo>
                    <a:pt x="1929269" y="73697"/>
                    <a:pt x="1933343" y="104663"/>
                    <a:pt x="1934972" y="135222"/>
                  </a:cubicBezTo>
                  <a:cubicBezTo>
                    <a:pt x="1938639" y="202043"/>
                    <a:pt x="1939455" y="269272"/>
                    <a:pt x="1943529" y="336501"/>
                  </a:cubicBezTo>
                  <a:cubicBezTo>
                    <a:pt x="1948011" y="409027"/>
                    <a:pt x="1969606" y="477886"/>
                    <a:pt x="1996905" y="549597"/>
                  </a:cubicBezTo>
                  <a:cubicBezTo>
                    <a:pt x="2020945" y="466885"/>
                    <a:pt x="2043762" y="388654"/>
                    <a:pt x="2040094" y="305942"/>
                  </a:cubicBezTo>
                  <a:cubicBezTo>
                    <a:pt x="2037242" y="243195"/>
                    <a:pt x="2019314" y="183300"/>
                    <a:pt x="2006683" y="122183"/>
                  </a:cubicBezTo>
                  <a:cubicBezTo>
                    <a:pt x="2001387" y="96106"/>
                    <a:pt x="1996090" y="70437"/>
                    <a:pt x="2003424" y="43953"/>
                  </a:cubicBezTo>
                  <a:cubicBezTo>
                    <a:pt x="2009128" y="23581"/>
                    <a:pt x="2019314" y="7690"/>
                    <a:pt x="2040094" y="1578"/>
                  </a:cubicBezTo>
                  <a:close/>
                </a:path>
              </a:pathLst>
            </a:custGeom>
            <a:solidFill>
              <a:srgbClr val="FDCA93"/>
            </a:solidFill>
            <a:ln w="4320">
              <a:noFill/>
            </a:ln>
          </p:spPr>
          <p:style>
            <a:lnRef idx="0">
              <a:scrgbClr r="0" g="0" b="0"/>
            </a:lnRef>
            <a:fillRef idx="0">
              <a:scrgbClr r="0" g="0" b="0"/>
            </a:fillRef>
            <a:effectRef idx="0">
              <a:scrgbClr r="0" g="0" b="0"/>
            </a:effectRef>
            <a:fontRef idx="minor"/>
          </p:style>
        </p:sp>
        <p:sp>
          <p:nvSpPr>
            <p:cNvPr id="554" name="CustomShape 93"/>
            <p:cNvSpPr/>
            <p:nvPr/>
          </p:nvSpPr>
          <p:spPr>
            <a:xfrm>
              <a:off x="3973320" y="2931480"/>
              <a:ext cx="2190600" cy="875880"/>
            </a:xfrm>
            <a:custGeom>
              <a:avLst/>
              <a:gdLst/>
              <a:ahLst/>
              <a:cxnLst/>
              <a:rect l="l" t="t" r="r" b="b"/>
              <a:pathLst>
                <a:path w="2769805" h="1107666">
                  <a:moveTo>
                    <a:pt x="2748080" y="0"/>
                  </a:moveTo>
                  <a:cubicBezTo>
                    <a:pt x="2765966" y="0"/>
                    <a:pt x="2771503" y="2129"/>
                    <a:pt x="2769374" y="22571"/>
                  </a:cubicBezTo>
                  <a:cubicBezTo>
                    <a:pt x="2758301" y="121797"/>
                    <a:pt x="2671851" y="1019088"/>
                    <a:pt x="2667167" y="1082541"/>
                  </a:cubicBezTo>
                  <a:cubicBezTo>
                    <a:pt x="2665889" y="1097446"/>
                    <a:pt x="2662056" y="1101279"/>
                    <a:pt x="2647577" y="1101279"/>
                  </a:cubicBezTo>
                  <a:cubicBezTo>
                    <a:pt x="2514282" y="1101279"/>
                    <a:pt x="256362" y="1106815"/>
                    <a:pt x="135843" y="1107667"/>
                  </a:cubicBezTo>
                  <a:cubicBezTo>
                    <a:pt x="118382" y="1107667"/>
                    <a:pt x="112420" y="1104260"/>
                    <a:pt x="110717" y="1085096"/>
                  </a:cubicBezTo>
                  <a:cubicBezTo>
                    <a:pt x="103051" y="994814"/>
                    <a:pt x="14046" y="140109"/>
                    <a:pt x="5529" y="48974"/>
                  </a:cubicBezTo>
                  <a:cubicBezTo>
                    <a:pt x="4251" y="36198"/>
                    <a:pt x="-5118" y="18738"/>
                    <a:pt x="3826" y="11072"/>
                  </a:cubicBezTo>
                  <a:cubicBezTo>
                    <a:pt x="11917" y="4259"/>
                    <a:pt x="29377" y="8517"/>
                    <a:pt x="43005" y="8091"/>
                  </a:cubicBezTo>
                  <a:cubicBezTo>
                    <a:pt x="111569" y="8091"/>
                    <a:pt x="2492563" y="1703"/>
                    <a:pt x="2748080" y="0"/>
                  </a:cubicBezTo>
                  <a:close/>
                </a:path>
              </a:pathLst>
            </a:custGeom>
            <a:solidFill>
              <a:srgbClr val="AFD2C8"/>
            </a:solidFill>
            <a:ln w="4320">
              <a:noFill/>
            </a:ln>
          </p:spPr>
          <p:style>
            <a:lnRef idx="0">
              <a:scrgbClr r="0" g="0" b="0"/>
            </a:lnRef>
            <a:fillRef idx="0">
              <a:scrgbClr r="0" g="0" b="0"/>
            </a:fillRef>
            <a:effectRef idx="0">
              <a:scrgbClr r="0" g="0" b="0"/>
            </a:effectRef>
            <a:fontRef idx="minor"/>
          </p:style>
        </p:sp>
        <p:sp>
          <p:nvSpPr>
            <p:cNvPr id="555" name="CustomShape 94"/>
            <p:cNvSpPr/>
            <p:nvPr/>
          </p:nvSpPr>
          <p:spPr>
            <a:xfrm>
              <a:off x="4808880" y="2931480"/>
              <a:ext cx="1355040" cy="873360"/>
            </a:xfrm>
            <a:custGeom>
              <a:avLst/>
              <a:gdLst/>
              <a:ahLst/>
              <a:cxnLst/>
              <a:rect l="l" t="t" r="r" b="b"/>
              <a:pathLst>
                <a:path w="1513733" h="1056893">
                  <a:moveTo>
                    <a:pt x="1492947" y="0"/>
                  </a:moveTo>
                  <a:cubicBezTo>
                    <a:pt x="1510060" y="0"/>
                    <a:pt x="1515358" y="2037"/>
                    <a:pt x="1513321" y="21595"/>
                  </a:cubicBezTo>
                  <a:cubicBezTo>
                    <a:pt x="1502727" y="116531"/>
                    <a:pt x="1420014" y="975024"/>
                    <a:pt x="1415533" y="1035734"/>
                  </a:cubicBezTo>
                  <a:cubicBezTo>
                    <a:pt x="1414310" y="1049994"/>
                    <a:pt x="1410643" y="1053661"/>
                    <a:pt x="1396790" y="1053661"/>
                  </a:cubicBezTo>
                  <a:cubicBezTo>
                    <a:pt x="1333024" y="1053661"/>
                    <a:pt x="761068" y="1054986"/>
                    <a:pt x="190641" y="1056412"/>
                  </a:cubicBezTo>
                  <a:lnTo>
                    <a:pt x="0" y="1056893"/>
                  </a:lnTo>
                  <a:lnTo>
                    <a:pt x="938674" y="2073"/>
                  </a:lnTo>
                  <a:lnTo>
                    <a:pt x="994644" y="1897"/>
                  </a:lnTo>
                  <a:cubicBezTo>
                    <a:pt x="1243615" y="1095"/>
                    <a:pt x="1431830" y="407"/>
                    <a:pt x="1492947" y="0"/>
                  </a:cubicBezTo>
                  <a:close/>
                </a:path>
              </a:pathLst>
            </a:custGeom>
            <a:solidFill>
              <a:srgbClr val="71AF9E"/>
            </a:solidFill>
            <a:ln w="4320">
              <a:noFill/>
            </a:ln>
          </p:spPr>
          <p:style>
            <a:lnRef idx="0">
              <a:scrgbClr r="0" g="0" b="0"/>
            </a:lnRef>
            <a:fillRef idx="0">
              <a:scrgbClr r="0" g="0" b="0"/>
            </a:fillRef>
            <a:effectRef idx="0">
              <a:scrgbClr r="0" g="0" b="0"/>
            </a:effectRef>
            <a:fontRef idx="minor"/>
          </p:style>
        </p:sp>
      </p:grpSp>
      <p:grpSp>
        <p:nvGrpSpPr>
          <p:cNvPr id="556" name="Group 95"/>
          <p:cNvGrpSpPr/>
          <p:nvPr/>
        </p:nvGrpSpPr>
        <p:grpSpPr>
          <a:xfrm>
            <a:off x="7070040" y="4567680"/>
            <a:ext cx="668160" cy="795240"/>
            <a:chOff x="7070040" y="4567680"/>
            <a:chExt cx="668160" cy="795240"/>
          </a:xfrm>
        </p:grpSpPr>
        <p:grpSp>
          <p:nvGrpSpPr>
            <p:cNvPr id="557" name="Group 96"/>
            <p:cNvGrpSpPr/>
            <p:nvPr/>
          </p:nvGrpSpPr>
          <p:grpSpPr>
            <a:xfrm>
              <a:off x="7070040" y="4567680"/>
              <a:ext cx="668160" cy="795240"/>
              <a:chOff x="7070040" y="4567680"/>
              <a:chExt cx="668160" cy="795240"/>
            </a:xfrm>
          </p:grpSpPr>
          <p:sp>
            <p:nvSpPr>
              <p:cNvPr id="558" name="CustomShape 97"/>
              <p:cNvSpPr/>
              <p:nvPr/>
            </p:nvSpPr>
            <p:spPr>
              <a:xfrm rot="900000">
                <a:off x="7150320" y="4621320"/>
                <a:ext cx="507240" cy="687600"/>
              </a:xfrm>
              <a:custGeom>
                <a:avLst/>
                <a:gdLst/>
                <a:ahLst/>
                <a:cxnLst/>
                <a:rect l="l" t="t" r="r" b="b"/>
                <a:pathLst>
                  <a:path w="3139440" h="4257675">
                    <a:moveTo>
                      <a:pt x="2950845" y="4257675"/>
                    </a:moveTo>
                    <a:lnTo>
                      <a:pt x="187643" y="4257675"/>
                    </a:lnTo>
                    <a:cubicBezTo>
                      <a:pt x="84773" y="4257675"/>
                      <a:pt x="0" y="4172903"/>
                      <a:pt x="0" y="4070033"/>
                    </a:cubicBezTo>
                    <a:lnTo>
                      <a:pt x="0" y="187643"/>
                    </a:lnTo>
                    <a:cubicBezTo>
                      <a:pt x="0" y="84773"/>
                      <a:pt x="84773" y="0"/>
                      <a:pt x="187643" y="0"/>
                    </a:cubicBezTo>
                    <a:lnTo>
                      <a:pt x="2951798" y="0"/>
                    </a:lnTo>
                    <a:cubicBezTo>
                      <a:pt x="3054668" y="0"/>
                      <a:pt x="3139440" y="84773"/>
                      <a:pt x="3139440" y="187643"/>
                    </a:cubicBezTo>
                    <a:lnTo>
                      <a:pt x="3139440" y="4070033"/>
                    </a:lnTo>
                    <a:cubicBezTo>
                      <a:pt x="3138488" y="4172903"/>
                      <a:pt x="3054668" y="4257675"/>
                      <a:pt x="2950845" y="4257675"/>
                    </a:cubicBezTo>
                    <a:close/>
                  </a:path>
                </a:pathLst>
              </a:custGeom>
              <a:solidFill>
                <a:srgbClr val="D9D9D9"/>
              </a:solidFill>
              <a:ln w="9360">
                <a:noFill/>
              </a:ln>
            </p:spPr>
            <p:style>
              <a:lnRef idx="0">
                <a:scrgbClr r="0" g="0" b="0"/>
              </a:lnRef>
              <a:fillRef idx="0">
                <a:scrgbClr r="0" g="0" b="0"/>
              </a:fillRef>
              <a:effectRef idx="0">
                <a:scrgbClr r="0" g="0" b="0"/>
              </a:effectRef>
              <a:fontRef idx="minor"/>
            </p:style>
          </p:sp>
          <p:sp>
            <p:nvSpPr>
              <p:cNvPr id="559" name="CustomShape 98"/>
              <p:cNvSpPr/>
              <p:nvPr/>
            </p:nvSpPr>
            <p:spPr>
              <a:xfrm rot="900000">
                <a:off x="7156440" y="4627080"/>
                <a:ext cx="495720" cy="674280"/>
              </a:xfrm>
              <a:custGeom>
                <a:avLst/>
                <a:gdLst/>
                <a:ahLst/>
                <a:cxnLst/>
                <a:rect l="l" t="t" r="r" b="b"/>
                <a:pathLst>
                  <a:path w="3070860" h="4173854">
                    <a:moveTo>
                      <a:pt x="2883218" y="4173855"/>
                    </a:moveTo>
                    <a:lnTo>
                      <a:pt x="187643" y="4173855"/>
                    </a:lnTo>
                    <a:cubicBezTo>
                      <a:pt x="84773" y="4173855"/>
                      <a:pt x="0" y="4089083"/>
                      <a:pt x="0" y="3986213"/>
                    </a:cubicBezTo>
                    <a:lnTo>
                      <a:pt x="0" y="187643"/>
                    </a:lnTo>
                    <a:cubicBezTo>
                      <a:pt x="0" y="84773"/>
                      <a:pt x="84773" y="0"/>
                      <a:pt x="187643" y="0"/>
                    </a:cubicBezTo>
                    <a:lnTo>
                      <a:pt x="2883218" y="0"/>
                    </a:lnTo>
                    <a:cubicBezTo>
                      <a:pt x="2986088" y="0"/>
                      <a:pt x="3070860" y="84773"/>
                      <a:pt x="3070860" y="187643"/>
                    </a:cubicBezTo>
                    <a:lnTo>
                      <a:pt x="3070860" y="3987165"/>
                    </a:lnTo>
                    <a:cubicBezTo>
                      <a:pt x="3070860" y="4090035"/>
                      <a:pt x="2986088" y="4173855"/>
                      <a:pt x="2883218" y="4173855"/>
                    </a:cubicBez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560" name="CustomShape 99"/>
              <p:cNvSpPr/>
              <p:nvPr/>
            </p:nvSpPr>
            <p:spPr>
              <a:xfrm rot="900000">
                <a:off x="7400160" y="4667040"/>
                <a:ext cx="10440" cy="587880"/>
              </a:xfrm>
              <a:custGeom>
                <a:avLst/>
                <a:gdLst/>
                <a:ahLst/>
                <a:cxnLst/>
                <a:rect l="l" t="t" r="r" b="b"/>
                <a:pathLst>
                  <a:path w="64770" h="3641407">
                    <a:moveTo>
                      <a:pt x="32385" y="3641408"/>
                    </a:moveTo>
                    <a:lnTo>
                      <a:pt x="32385" y="3641408"/>
                    </a:lnTo>
                    <a:cubicBezTo>
                      <a:pt x="14288" y="3641408"/>
                      <a:pt x="0" y="3627120"/>
                      <a:pt x="0" y="3609023"/>
                    </a:cubicBezTo>
                    <a:lnTo>
                      <a:pt x="0" y="32385"/>
                    </a:lnTo>
                    <a:cubicBezTo>
                      <a:pt x="0" y="14288"/>
                      <a:pt x="14288" y="0"/>
                      <a:pt x="32385" y="0"/>
                    </a:cubicBezTo>
                    <a:lnTo>
                      <a:pt x="32385" y="0"/>
                    </a:lnTo>
                    <a:cubicBezTo>
                      <a:pt x="50483" y="0"/>
                      <a:pt x="64770" y="14288"/>
                      <a:pt x="64770" y="32385"/>
                    </a:cubicBezTo>
                    <a:lnTo>
                      <a:pt x="64770" y="3608070"/>
                    </a:lnTo>
                    <a:cubicBezTo>
                      <a:pt x="64770" y="3626168"/>
                      <a:pt x="49530" y="3641408"/>
                      <a:pt x="32385" y="3641408"/>
                    </a:cubicBezTo>
                    <a:close/>
                  </a:path>
                </a:pathLst>
              </a:custGeom>
              <a:solidFill>
                <a:srgbClr val="D9D9D9"/>
              </a:solidFill>
              <a:ln w="9360">
                <a:noFill/>
              </a:ln>
            </p:spPr>
            <p:style>
              <a:lnRef idx="0">
                <a:scrgbClr r="0" g="0" b="0"/>
              </a:lnRef>
              <a:fillRef idx="0">
                <a:scrgbClr r="0" g="0" b="0"/>
              </a:fillRef>
              <a:effectRef idx="0">
                <a:scrgbClr r="0" g="0" b="0"/>
              </a:effectRef>
              <a:fontRef idx="minor"/>
            </p:style>
          </p:sp>
        </p:grpSp>
        <p:grpSp>
          <p:nvGrpSpPr>
            <p:cNvPr id="561" name="Group 100"/>
            <p:cNvGrpSpPr/>
            <p:nvPr/>
          </p:nvGrpSpPr>
          <p:grpSpPr>
            <a:xfrm>
              <a:off x="7141680" y="4668120"/>
              <a:ext cx="525240" cy="594720"/>
              <a:chOff x="7141680" y="4668120"/>
              <a:chExt cx="525240" cy="594720"/>
            </a:xfrm>
          </p:grpSpPr>
          <p:grpSp>
            <p:nvGrpSpPr>
              <p:cNvPr id="562" name="Group 101"/>
              <p:cNvGrpSpPr/>
              <p:nvPr/>
            </p:nvGrpSpPr>
            <p:grpSpPr>
              <a:xfrm>
                <a:off x="7256520" y="4668120"/>
                <a:ext cx="164520" cy="101160"/>
                <a:chOff x="7256520" y="4668120"/>
                <a:chExt cx="164520" cy="101160"/>
              </a:xfrm>
            </p:grpSpPr>
            <p:sp>
              <p:nvSpPr>
                <p:cNvPr id="563" name="CustomShape 102"/>
                <p:cNvSpPr/>
                <p:nvPr/>
              </p:nvSpPr>
              <p:spPr>
                <a:xfrm rot="900000">
                  <a:off x="7262280" y="4686480"/>
                  <a:ext cx="152640" cy="64080"/>
                </a:xfrm>
                <a:custGeom>
                  <a:avLst/>
                  <a:gdLst/>
                  <a:ahLst/>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64" name="CustomShape 103"/>
                <p:cNvSpPr/>
                <p:nvPr/>
              </p:nvSpPr>
              <p:spPr>
                <a:xfrm rot="900000">
                  <a:off x="7304040" y="4696200"/>
                  <a:ext cx="105120" cy="54360"/>
                </a:xfrm>
                <a:custGeom>
                  <a:avLst/>
                  <a:gdLst/>
                  <a:ahLst/>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nvGrpSpPr>
              <p:cNvPr id="565" name="Group 104"/>
              <p:cNvGrpSpPr/>
              <p:nvPr/>
            </p:nvGrpSpPr>
            <p:grpSpPr>
              <a:xfrm>
                <a:off x="7228080" y="4775400"/>
                <a:ext cx="164160" cy="101520"/>
                <a:chOff x="7228080" y="4775400"/>
                <a:chExt cx="164160" cy="101520"/>
              </a:xfrm>
            </p:grpSpPr>
            <p:sp>
              <p:nvSpPr>
                <p:cNvPr id="566" name="CustomShape 105"/>
                <p:cNvSpPr/>
                <p:nvPr/>
              </p:nvSpPr>
              <p:spPr>
                <a:xfrm rot="900000">
                  <a:off x="7233480" y="4793760"/>
                  <a:ext cx="152640" cy="64080"/>
                </a:xfrm>
                <a:custGeom>
                  <a:avLst/>
                  <a:gdLst/>
                  <a:ahLst/>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67" name="CustomShape 106"/>
                <p:cNvSpPr/>
                <p:nvPr/>
              </p:nvSpPr>
              <p:spPr>
                <a:xfrm rot="900000">
                  <a:off x="7274880" y="4803840"/>
                  <a:ext cx="105120" cy="54360"/>
                </a:xfrm>
                <a:custGeom>
                  <a:avLst/>
                  <a:gdLst/>
                  <a:ahLst/>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nvGrpSpPr>
              <p:cNvPr id="568" name="Group 107"/>
              <p:cNvGrpSpPr/>
              <p:nvPr/>
            </p:nvGrpSpPr>
            <p:grpSpPr>
              <a:xfrm>
                <a:off x="7199280" y="4882680"/>
                <a:ext cx="164160" cy="101520"/>
                <a:chOff x="7199280" y="4882680"/>
                <a:chExt cx="164160" cy="101520"/>
              </a:xfrm>
            </p:grpSpPr>
            <p:sp>
              <p:nvSpPr>
                <p:cNvPr id="569" name="CustomShape 108"/>
                <p:cNvSpPr/>
                <p:nvPr/>
              </p:nvSpPr>
              <p:spPr>
                <a:xfrm rot="900000">
                  <a:off x="7204680" y="4901040"/>
                  <a:ext cx="152640" cy="64080"/>
                </a:xfrm>
                <a:custGeom>
                  <a:avLst/>
                  <a:gdLst/>
                  <a:ahLst/>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70" name="CustomShape 109"/>
                <p:cNvSpPr/>
                <p:nvPr/>
              </p:nvSpPr>
              <p:spPr>
                <a:xfrm rot="900000">
                  <a:off x="7246080" y="4911120"/>
                  <a:ext cx="105120" cy="54360"/>
                </a:xfrm>
                <a:custGeom>
                  <a:avLst/>
                  <a:gdLst/>
                  <a:ahLst/>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nvGrpSpPr>
              <p:cNvPr id="571" name="Group 110"/>
              <p:cNvGrpSpPr/>
              <p:nvPr/>
            </p:nvGrpSpPr>
            <p:grpSpPr>
              <a:xfrm>
                <a:off x="7170480" y="4990320"/>
                <a:ext cx="164520" cy="101160"/>
                <a:chOff x="7170480" y="4990320"/>
                <a:chExt cx="164520" cy="101160"/>
              </a:xfrm>
            </p:grpSpPr>
            <p:sp>
              <p:nvSpPr>
                <p:cNvPr id="572" name="CustomShape 111"/>
                <p:cNvSpPr/>
                <p:nvPr/>
              </p:nvSpPr>
              <p:spPr>
                <a:xfrm rot="900000">
                  <a:off x="7176240" y="5008680"/>
                  <a:ext cx="152640" cy="64080"/>
                </a:xfrm>
                <a:custGeom>
                  <a:avLst/>
                  <a:gdLst/>
                  <a:ahLst/>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73" name="CustomShape 112"/>
                <p:cNvSpPr/>
                <p:nvPr/>
              </p:nvSpPr>
              <p:spPr>
                <a:xfrm rot="900000">
                  <a:off x="7217640" y="5018400"/>
                  <a:ext cx="105120" cy="54360"/>
                </a:xfrm>
                <a:custGeom>
                  <a:avLst/>
                  <a:gdLst/>
                  <a:ahLst/>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nvGrpSpPr>
              <p:cNvPr id="574" name="Group 113"/>
              <p:cNvGrpSpPr/>
              <p:nvPr/>
            </p:nvGrpSpPr>
            <p:grpSpPr>
              <a:xfrm>
                <a:off x="7141680" y="5097240"/>
                <a:ext cx="164520" cy="101160"/>
                <a:chOff x="7141680" y="5097240"/>
                <a:chExt cx="164520" cy="101160"/>
              </a:xfrm>
            </p:grpSpPr>
            <p:sp>
              <p:nvSpPr>
                <p:cNvPr id="575" name="CustomShape 114"/>
                <p:cNvSpPr/>
                <p:nvPr/>
              </p:nvSpPr>
              <p:spPr>
                <a:xfrm rot="900000">
                  <a:off x="7147440" y="5115600"/>
                  <a:ext cx="152640" cy="64080"/>
                </a:xfrm>
                <a:custGeom>
                  <a:avLst/>
                  <a:gdLst/>
                  <a:ahLst/>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76" name="CustomShape 115"/>
                <p:cNvSpPr/>
                <p:nvPr/>
              </p:nvSpPr>
              <p:spPr>
                <a:xfrm rot="900000">
                  <a:off x="7188840" y="5125680"/>
                  <a:ext cx="105120" cy="54360"/>
                </a:xfrm>
                <a:custGeom>
                  <a:avLst/>
                  <a:gdLst/>
                  <a:ahLst/>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nvGrpSpPr>
              <p:cNvPr id="577" name="Group 116"/>
              <p:cNvGrpSpPr/>
              <p:nvPr/>
            </p:nvGrpSpPr>
            <p:grpSpPr>
              <a:xfrm>
                <a:off x="7502760" y="4731840"/>
                <a:ext cx="164160" cy="101520"/>
                <a:chOff x="7502760" y="4731840"/>
                <a:chExt cx="164160" cy="101520"/>
              </a:xfrm>
            </p:grpSpPr>
            <p:sp>
              <p:nvSpPr>
                <p:cNvPr id="578" name="CustomShape 117"/>
                <p:cNvSpPr/>
                <p:nvPr/>
              </p:nvSpPr>
              <p:spPr>
                <a:xfrm rot="900000">
                  <a:off x="7508160" y="4750200"/>
                  <a:ext cx="152640" cy="64080"/>
                </a:xfrm>
                <a:custGeom>
                  <a:avLst/>
                  <a:gdLst/>
                  <a:ahLst/>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79" name="CustomShape 118"/>
                <p:cNvSpPr/>
                <p:nvPr/>
              </p:nvSpPr>
              <p:spPr>
                <a:xfrm rot="900000">
                  <a:off x="7550640" y="4760280"/>
                  <a:ext cx="105120" cy="54360"/>
                </a:xfrm>
                <a:custGeom>
                  <a:avLst/>
                  <a:gdLst/>
                  <a:ahLst/>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nvGrpSpPr>
              <p:cNvPr id="580" name="Group 119"/>
              <p:cNvGrpSpPr/>
              <p:nvPr/>
            </p:nvGrpSpPr>
            <p:grpSpPr>
              <a:xfrm>
                <a:off x="7473960" y="4839120"/>
                <a:ext cx="164160" cy="101520"/>
                <a:chOff x="7473960" y="4839120"/>
                <a:chExt cx="164160" cy="101520"/>
              </a:xfrm>
            </p:grpSpPr>
            <p:sp>
              <p:nvSpPr>
                <p:cNvPr id="581" name="CustomShape 120"/>
                <p:cNvSpPr/>
                <p:nvPr/>
              </p:nvSpPr>
              <p:spPr>
                <a:xfrm rot="900000">
                  <a:off x="7479360" y="4857480"/>
                  <a:ext cx="152640" cy="64080"/>
                </a:xfrm>
                <a:custGeom>
                  <a:avLst/>
                  <a:gdLst/>
                  <a:ahLst/>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82" name="CustomShape 121"/>
                <p:cNvSpPr/>
                <p:nvPr/>
              </p:nvSpPr>
              <p:spPr>
                <a:xfrm rot="900000">
                  <a:off x="7521840" y="4867560"/>
                  <a:ext cx="105120" cy="54720"/>
                </a:xfrm>
                <a:custGeom>
                  <a:avLst/>
                  <a:gdLst/>
                  <a:ahLst/>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nvGrpSpPr>
              <p:cNvPr id="583" name="Group 122"/>
              <p:cNvGrpSpPr/>
              <p:nvPr/>
            </p:nvGrpSpPr>
            <p:grpSpPr>
              <a:xfrm>
                <a:off x="7445520" y="4946400"/>
                <a:ext cx="164160" cy="101520"/>
                <a:chOff x="7445520" y="4946400"/>
                <a:chExt cx="164160" cy="101520"/>
              </a:xfrm>
            </p:grpSpPr>
            <p:sp>
              <p:nvSpPr>
                <p:cNvPr id="584" name="CustomShape 123"/>
                <p:cNvSpPr/>
                <p:nvPr/>
              </p:nvSpPr>
              <p:spPr>
                <a:xfrm rot="900000">
                  <a:off x="7450920" y="4964760"/>
                  <a:ext cx="152640" cy="64080"/>
                </a:xfrm>
                <a:custGeom>
                  <a:avLst/>
                  <a:gdLst/>
                  <a:ahLst/>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85" name="CustomShape 124"/>
                <p:cNvSpPr/>
                <p:nvPr/>
              </p:nvSpPr>
              <p:spPr>
                <a:xfrm rot="900000">
                  <a:off x="7493040" y="4975200"/>
                  <a:ext cx="105120" cy="54360"/>
                </a:xfrm>
                <a:custGeom>
                  <a:avLst/>
                  <a:gdLst/>
                  <a:ahLst/>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nvGrpSpPr>
              <p:cNvPr id="586" name="Group 125"/>
              <p:cNvGrpSpPr/>
              <p:nvPr/>
            </p:nvGrpSpPr>
            <p:grpSpPr>
              <a:xfrm>
                <a:off x="7416360" y="5054040"/>
                <a:ext cx="164520" cy="101160"/>
                <a:chOff x="7416360" y="5054040"/>
                <a:chExt cx="164520" cy="101160"/>
              </a:xfrm>
            </p:grpSpPr>
            <p:sp>
              <p:nvSpPr>
                <p:cNvPr id="587" name="CustomShape 126"/>
                <p:cNvSpPr/>
                <p:nvPr/>
              </p:nvSpPr>
              <p:spPr>
                <a:xfrm rot="900000">
                  <a:off x="7422120" y="5072400"/>
                  <a:ext cx="152640" cy="64080"/>
                </a:xfrm>
                <a:custGeom>
                  <a:avLst/>
                  <a:gdLst/>
                  <a:ahLst/>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88" name="CustomShape 127"/>
                <p:cNvSpPr/>
                <p:nvPr/>
              </p:nvSpPr>
              <p:spPr>
                <a:xfrm rot="900000">
                  <a:off x="7464240" y="5082480"/>
                  <a:ext cx="105120" cy="54720"/>
                </a:xfrm>
                <a:custGeom>
                  <a:avLst/>
                  <a:gdLst/>
                  <a:ahLst/>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nvGrpSpPr>
              <p:cNvPr id="589" name="Group 128"/>
              <p:cNvGrpSpPr/>
              <p:nvPr/>
            </p:nvGrpSpPr>
            <p:grpSpPr>
              <a:xfrm>
                <a:off x="7387560" y="5161320"/>
                <a:ext cx="164520" cy="101520"/>
                <a:chOff x="7387560" y="5161320"/>
                <a:chExt cx="164520" cy="101520"/>
              </a:xfrm>
            </p:grpSpPr>
            <p:sp>
              <p:nvSpPr>
                <p:cNvPr id="590" name="CustomShape 129"/>
                <p:cNvSpPr/>
                <p:nvPr/>
              </p:nvSpPr>
              <p:spPr>
                <a:xfrm rot="900000">
                  <a:off x="7392960" y="5179680"/>
                  <a:ext cx="153000" cy="64080"/>
                </a:xfrm>
                <a:custGeom>
                  <a:avLst/>
                  <a:gdLst/>
                  <a:ahLst/>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rgbClr val="F0786E"/>
                </a:solidFill>
                <a:ln w="9360">
                  <a:noFill/>
                </a:ln>
              </p:spPr>
              <p:style>
                <a:lnRef idx="0">
                  <a:scrgbClr r="0" g="0" b="0"/>
                </a:lnRef>
                <a:fillRef idx="0">
                  <a:scrgbClr r="0" g="0" b="0"/>
                </a:fillRef>
                <a:effectRef idx="0">
                  <a:scrgbClr r="0" g="0" b="0"/>
                </a:effectRef>
                <a:fontRef idx="minor"/>
              </p:style>
            </p:sp>
            <p:sp>
              <p:nvSpPr>
                <p:cNvPr id="591" name="CustomShape 130"/>
                <p:cNvSpPr/>
                <p:nvPr/>
              </p:nvSpPr>
              <p:spPr>
                <a:xfrm rot="900000">
                  <a:off x="7435440" y="5189760"/>
                  <a:ext cx="105120" cy="54360"/>
                </a:xfrm>
                <a:custGeom>
                  <a:avLst/>
                  <a:gdLst/>
                  <a:ahLst/>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360">
                  <a:noFill/>
                </a:ln>
              </p:spPr>
              <p:style>
                <a:lnRef idx="0">
                  <a:scrgbClr r="0" g="0" b="0"/>
                </a:lnRef>
                <a:fillRef idx="0">
                  <a:scrgbClr r="0" g="0" b="0"/>
                </a:fillRef>
                <a:effectRef idx="0">
                  <a:scrgbClr r="0" g="0" b="0"/>
                </a:effectRef>
                <a:fontRef idx="minor"/>
              </p:style>
            </p:sp>
          </p:grpSp>
        </p:grpSp>
      </p:grpSp>
      <p:sp>
        <p:nvSpPr>
          <p:cNvPr id="592" name="TextShape 131"/>
          <p:cNvSpPr txBox="1"/>
          <p:nvPr/>
        </p:nvSpPr>
        <p:spPr>
          <a:xfrm>
            <a:off x="278987" y="1283519"/>
            <a:ext cx="2150580" cy="1198875"/>
          </a:xfrm>
          <a:prstGeom prst="rect">
            <a:avLst/>
          </a:prstGeom>
          <a:noFill/>
          <a:ln>
            <a:noFill/>
          </a:ln>
        </p:spPr>
        <p:txBody>
          <a:bodyPr wrap="square" lIns="90000" tIns="45000" rIns="90000" bIns="45000">
            <a:spAutoFit/>
          </a:bodyPr>
          <a:lstStyle/>
          <a:p>
            <a:r>
              <a:rPr lang="en-IN" sz="1800" b="0" strike="noStrike" spc="-1" dirty="0">
                <a:latin typeface="Arial"/>
              </a:rPr>
              <a:t>Team:</a:t>
            </a:r>
          </a:p>
          <a:p>
            <a:r>
              <a:rPr lang="en-IN" sz="1800" b="0" strike="noStrike" spc="-1" dirty="0">
                <a:latin typeface="Arial"/>
              </a:rPr>
              <a:t>Patel </a:t>
            </a:r>
            <a:r>
              <a:rPr lang="en-IN" sz="1800" b="0" strike="noStrike" spc="-1" dirty="0" smtClean="0">
                <a:latin typeface="Arial"/>
              </a:rPr>
              <a:t>Khushali</a:t>
            </a:r>
            <a:endParaRPr lang="en-IN" sz="1800" b="0" strike="noStrike" spc="-1" dirty="0" smtClean="0">
              <a:latin typeface="Arial"/>
            </a:endParaRPr>
          </a:p>
          <a:p>
            <a:r>
              <a:rPr lang="en-IN" sz="1800" b="0" strike="noStrike" spc="-1" dirty="0" smtClean="0">
                <a:latin typeface="Arial"/>
              </a:rPr>
              <a:t>Patel </a:t>
            </a:r>
            <a:r>
              <a:rPr lang="en-IN" sz="1800" b="0" strike="noStrike" spc="-1" dirty="0" smtClean="0">
                <a:latin typeface="Arial"/>
              </a:rPr>
              <a:t>Trisha</a:t>
            </a:r>
            <a:endParaRPr lang="en-IN" sz="1800" b="0" strike="noStrike" spc="-1" dirty="0" smtClean="0">
              <a:latin typeface="Arial"/>
            </a:endParaRPr>
          </a:p>
          <a:p>
            <a:r>
              <a:rPr lang="en-IN" sz="1800" b="0" strike="noStrike" spc="-1" dirty="0" smtClean="0">
                <a:latin typeface="Arial"/>
              </a:rPr>
              <a:t>Thakkar </a:t>
            </a:r>
            <a:r>
              <a:rPr lang="en-IN" sz="1800" b="0" strike="noStrike" spc="-1" dirty="0" smtClean="0">
                <a:latin typeface="Arial"/>
              </a:rPr>
              <a:t>Shraddha</a:t>
            </a:r>
            <a:endParaRPr lang="en-IN"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TextShape 1"/>
          <p:cNvSpPr txBox="1"/>
          <p:nvPr/>
        </p:nvSpPr>
        <p:spPr>
          <a:xfrm>
            <a:off x="72000" y="72000"/>
            <a:ext cx="10008000" cy="615960"/>
          </a:xfrm>
          <a:prstGeom prst="rect">
            <a:avLst/>
          </a:prstGeom>
          <a:noFill/>
          <a:ln>
            <a:noFill/>
          </a:ln>
        </p:spPr>
        <p:txBody>
          <a:bodyPr lIns="0" tIns="0" rIns="0" bIns="0">
            <a:noAutofit/>
          </a:bodyPr>
          <a:lstStyle/>
          <a:p>
            <a:pPr algn="ctr">
              <a:lnSpc>
                <a:spcPct val="100000"/>
              </a:lnSpc>
            </a:pPr>
            <a:r>
              <a:rPr lang="en-US" sz="4000" b="0" strike="noStrike" spc="-1" dirty="0">
                <a:solidFill>
                  <a:srgbClr val="FF7B59"/>
                </a:solidFill>
                <a:latin typeface="Arial"/>
              </a:rPr>
              <a:t>Temperature Sensor</a:t>
            </a:r>
            <a:endParaRPr lang="en-US" sz="4000" b="0" strike="noStrike" spc="-1" dirty="0">
              <a:solidFill>
                <a:srgbClr val="000000"/>
              </a:solidFill>
              <a:latin typeface="Calibri"/>
            </a:endParaRPr>
          </a:p>
        </p:txBody>
      </p:sp>
      <p:sp>
        <p:nvSpPr>
          <p:cNvPr id="704" name="TextShape 2"/>
          <p:cNvSpPr txBox="1"/>
          <p:nvPr/>
        </p:nvSpPr>
        <p:spPr>
          <a:xfrm>
            <a:off x="72000" y="379980"/>
            <a:ext cx="9432000" cy="2880000"/>
          </a:xfrm>
          <a:prstGeom prst="rect">
            <a:avLst/>
          </a:prstGeom>
          <a:noFill/>
          <a:ln>
            <a:noFill/>
          </a:ln>
        </p:spPr>
        <p:txBody>
          <a:bodyPr lIns="0" tIns="0" rIns="0" bIns="0" anchor="t">
            <a:noAutofit/>
          </a:bodyPr>
          <a:lstStyle/>
          <a:p>
            <a:pPr marL="539750" lvl="1" algn="just">
              <a:lnSpc>
                <a:spcPct val="150000"/>
              </a:lnSpc>
              <a:buClr>
                <a:srgbClr val="000000"/>
              </a:buClr>
              <a:buSzPct val="75000"/>
            </a:pPr>
            <a:endParaRPr lang="en-US" sz="2000" spc="-1" dirty="0">
              <a:solidFill>
                <a:srgbClr val="262626"/>
              </a:solidFill>
              <a:latin typeface="Arial"/>
              <a:ea typeface="Microsoft YaHei"/>
            </a:endParaRPr>
          </a:p>
          <a:p>
            <a:pPr marL="882650" lvl="1" indent="-342900" algn="just">
              <a:lnSpc>
                <a:spcPct val="150000"/>
              </a:lnSpc>
              <a:buFont typeface="Wingdings"/>
              <a:buChar char="§"/>
            </a:pPr>
            <a:r>
              <a:rPr lang="en-US" sz="2000" b="0" strike="noStrike" spc="-1" dirty="0">
                <a:solidFill>
                  <a:srgbClr val="262626"/>
                </a:solidFill>
                <a:latin typeface="Arial"/>
                <a:ea typeface="Microsoft YaHei"/>
              </a:rPr>
              <a:t>Take the sensor nearer to the human body. Or place the finger on to sensor</a:t>
            </a:r>
            <a:endParaRPr lang="en-US" sz="2000" b="0" strike="noStrike" spc="-1" dirty="0">
              <a:solidFill>
                <a:srgbClr val="000000"/>
              </a:solidFill>
              <a:latin typeface="Arial"/>
            </a:endParaRPr>
          </a:p>
          <a:p>
            <a:pPr marL="882650" lvl="1" indent="-342900" algn="just">
              <a:lnSpc>
                <a:spcPct val="150000"/>
              </a:lnSpc>
              <a:buFont typeface="Wingdings"/>
              <a:buChar char="§"/>
            </a:pPr>
            <a:r>
              <a:rPr lang="en-US" sz="2000" b="0" strike="noStrike" spc="-1" dirty="0">
                <a:solidFill>
                  <a:srgbClr val="262626"/>
                </a:solidFill>
                <a:latin typeface="Arial"/>
                <a:ea typeface="Microsoft YaHei"/>
              </a:rPr>
              <a:t>It will show the temperature in Celsius on the LCD display which is attached with Arduino.</a:t>
            </a:r>
            <a:endParaRPr lang="en-US" sz="2000" b="0" strike="noStrike" spc="-1" dirty="0">
              <a:solidFill>
                <a:srgbClr val="000000"/>
              </a:solidFill>
              <a:latin typeface="Arial"/>
            </a:endParaRPr>
          </a:p>
          <a:p>
            <a:pPr marL="882650" lvl="1" indent="-342900" algn="just">
              <a:lnSpc>
                <a:spcPct val="150000"/>
              </a:lnSpc>
              <a:buFont typeface="Wingdings"/>
              <a:buChar char="§"/>
            </a:pPr>
            <a:r>
              <a:rPr lang="en-US" sz="2000" b="0" strike="noStrike" spc="-1" dirty="0">
                <a:solidFill>
                  <a:srgbClr val="262626"/>
                </a:solidFill>
                <a:latin typeface="Arial"/>
                <a:ea typeface="Microsoft YaHei"/>
              </a:rPr>
              <a:t>The normal human body temperature is </a:t>
            </a:r>
            <a:r>
              <a:rPr lang="en-US" sz="2000" spc="-1" dirty="0">
                <a:solidFill>
                  <a:srgbClr val="262626"/>
                </a:solidFill>
                <a:latin typeface="Arial"/>
                <a:ea typeface="Microsoft YaHei"/>
              </a:rPr>
              <a:t>97 to 98.6 F</a:t>
            </a:r>
            <a:r>
              <a:rPr lang="en-US" sz="2000" b="0" strike="noStrike" spc="-1" dirty="0">
                <a:solidFill>
                  <a:srgbClr val="262626"/>
                </a:solidFill>
                <a:latin typeface="Arial"/>
                <a:ea typeface="Microsoft YaHei"/>
              </a:rPr>
              <a:t>. if temperature captured beyond the limit then it will notify the person.</a:t>
            </a:r>
            <a:endParaRPr lang="en-US" sz="2000" b="0" strike="noStrike" spc="-1" dirty="0">
              <a:solidFill>
                <a:srgbClr val="000000"/>
              </a:solidFill>
              <a:latin typeface="Arial"/>
            </a:endParaRPr>
          </a:p>
        </p:txBody>
      </p:sp>
      <p:sp>
        <p:nvSpPr>
          <p:cNvPr id="705" name="CustomShape 3"/>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graphicFrame>
        <p:nvGraphicFramePr>
          <p:cNvPr id="2" name="Table 2">
            <a:extLst>
              <a:ext uri="{FF2B5EF4-FFF2-40B4-BE49-F238E27FC236}">
                <a16:creationId xmlns:a16="http://schemas.microsoft.com/office/drawing/2014/main" id="{896F8B8B-3BAC-A90C-7BA2-8B383E457366}"/>
              </a:ext>
            </a:extLst>
          </p:cNvPr>
          <p:cNvGraphicFramePr>
            <a:graphicFrameLocks noGrp="1"/>
          </p:cNvGraphicFramePr>
          <p:nvPr>
            <p:extLst>
              <p:ext uri="{D42A27DB-BD31-4B8C-83A1-F6EECF244321}">
                <p14:modId xmlns:p14="http://schemas.microsoft.com/office/powerpoint/2010/main" val="3396575010"/>
              </p:ext>
            </p:extLst>
          </p:nvPr>
        </p:nvGraphicFramePr>
        <p:xfrm>
          <a:off x="1978593" y="3113429"/>
          <a:ext cx="6057266" cy="1854200"/>
        </p:xfrm>
        <a:graphic>
          <a:graphicData uri="http://schemas.openxmlformats.org/drawingml/2006/table">
            <a:tbl>
              <a:tblPr firstRow="1" bandRow="1">
                <a:tableStyleId>{2A488322-F2BA-4B5B-9748-0D474271808F}</a:tableStyleId>
              </a:tblPr>
              <a:tblGrid>
                <a:gridCol w="3028633">
                  <a:extLst>
                    <a:ext uri="{9D8B030D-6E8A-4147-A177-3AD203B41FA5}">
                      <a16:colId xmlns:a16="http://schemas.microsoft.com/office/drawing/2014/main" val="2782237275"/>
                    </a:ext>
                  </a:extLst>
                </a:gridCol>
                <a:gridCol w="3028633">
                  <a:extLst>
                    <a:ext uri="{9D8B030D-6E8A-4147-A177-3AD203B41FA5}">
                      <a16:colId xmlns:a16="http://schemas.microsoft.com/office/drawing/2014/main" val="3545864639"/>
                    </a:ext>
                  </a:extLst>
                </a:gridCol>
              </a:tblGrid>
              <a:tr h="370840">
                <a:tc>
                  <a:txBody>
                    <a:bodyPr/>
                    <a:lstStyle/>
                    <a:p>
                      <a:r>
                        <a:rPr lang="en-US" dirty="0">
                          <a:solidFill>
                            <a:schemeClr val="accent2">
                              <a:lumMod val="75000"/>
                            </a:schemeClr>
                          </a:solidFill>
                        </a:rPr>
                        <a:t>Temperature</a:t>
                      </a:r>
                    </a:p>
                  </a:txBody>
                  <a:tcPr>
                    <a:solidFill>
                      <a:schemeClr val="accent6">
                        <a:lumMod val="60000"/>
                        <a:lumOff val="40000"/>
                      </a:schemeClr>
                    </a:solidFill>
                  </a:tcPr>
                </a:tc>
                <a:tc>
                  <a:txBody>
                    <a:bodyPr/>
                    <a:lstStyle/>
                    <a:p>
                      <a:r>
                        <a:rPr lang="en-US" dirty="0">
                          <a:solidFill>
                            <a:schemeClr val="accent2">
                              <a:lumMod val="75000"/>
                            </a:schemeClr>
                          </a:solidFill>
                        </a:rPr>
                        <a:t>Class</a:t>
                      </a:r>
                    </a:p>
                  </a:txBody>
                  <a:tcPr>
                    <a:solidFill>
                      <a:schemeClr val="accent6">
                        <a:lumMod val="60000"/>
                        <a:lumOff val="40000"/>
                      </a:schemeClr>
                    </a:solidFill>
                  </a:tcPr>
                </a:tc>
                <a:extLst>
                  <a:ext uri="{0D108BD9-81ED-4DB2-BD59-A6C34878D82A}">
                    <a16:rowId xmlns:a16="http://schemas.microsoft.com/office/drawing/2014/main" val="109539041"/>
                  </a:ext>
                </a:extLst>
              </a:tr>
              <a:tr h="370840">
                <a:tc>
                  <a:txBody>
                    <a:bodyPr/>
                    <a:lstStyle/>
                    <a:p>
                      <a:r>
                        <a:rPr lang="en-US" dirty="0"/>
                        <a:t>&lt;99</a:t>
                      </a:r>
                    </a:p>
                  </a:txBody>
                  <a:tcPr/>
                </a:tc>
                <a:tc>
                  <a:txBody>
                    <a:bodyPr/>
                    <a:lstStyle/>
                    <a:p>
                      <a:r>
                        <a:rPr lang="en-US" dirty="0"/>
                        <a:t>No fever</a:t>
                      </a:r>
                    </a:p>
                  </a:txBody>
                  <a:tcPr/>
                </a:tc>
                <a:extLst>
                  <a:ext uri="{0D108BD9-81ED-4DB2-BD59-A6C34878D82A}">
                    <a16:rowId xmlns:a16="http://schemas.microsoft.com/office/drawing/2014/main" val="651356658"/>
                  </a:ext>
                </a:extLst>
              </a:tr>
              <a:tr h="370840">
                <a:tc>
                  <a:txBody>
                    <a:bodyPr/>
                    <a:lstStyle/>
                    <a:p>
                      <a:r>
                        <a:rPr lang="en-US" dirty="0"/>
                        <a:t>99 - 101</a:t>
                      </a:r>
                    </a:p>
                  </a:txBody>
                  <a:tcPr/>
                </a:tc>
                <a:tc>
                  <a:txBody>
                    <a:bodyPr/>
                    <a:lstStyle/>
                    <a:p>
                      <a:r>
                        <a:rPr lang="en-US" dirty="0"/>
                        <a:t>Fever</a:t>
                      </a:r>
                    </a:p>
                  </a:txBody>
                  <a:tcPr/>
                </a:tc>
                <a:extLst>
                  <a:ext uri="{0D108BD9-81ED-4DB2-BD59-A6C34878D82A}">
                    <a16:rowId xmlns:a16="http://schemas.microsoft.com/office/drawing/2014/main" val="602314934"/>
                  </a:ext>
                </a:extLst>
              </a:tr>
              <a:tr h="370840">
                <a:tc>
                  <a:txBody>
                    <a:bodyPr/>
                    <a:lstStyle/>
                    <a:p>
                      <a:r>
                        <a:rPr lang="en-US" dirty="0"/>
                        <a:t>101.3 - 103</a:t>
                      </a:r>
                    </a:p>
                  </a:txBody>
                  <a:tcPr/>
                </a:tc>
                <a:tc>
                  <a:txBody>
                    <a:bodyPr/>
                    <a:lstStyle/>
                    <a:p>
                      <a:r>
                        <a:rPr lang="en-US" dirty="0"/>
                        <a:t>High fever</a:t>
                      </a:r>
                    </a:p>
                  </a:txBody>
                  <a:tcPr/>
                </a:tc>
                <a:extLst>
                  <a:ext uri="{0D108BD9-81ED-4DB2-BD59-A6C34878D82A}">
                    <a16:rowId xmlns:a16="http://schemas.microsoft.com/office/drawing/2014/main" val="115631296"/>
                  </a:ext>
                </a:extLst>
              </a:tr>
              <a:tr h="370840">
                <a:tc>
                  <a:txBody>
                    <a:bodyPr/>
                    <a:lstStyle/>
                    <a:p>
                      <a:r>
                        <a:rPr lang="en-US" dirty="0"/>
                        <a:t>&gt;103.1</a:t>
                      </a:r>
                    </a:p>
                  </a:txBody>
                  <a:tcPr/>
                </a:tc>
                <a:tc>
                  <a:txBody>
                    <a:bodyPr/>
                    <a:lstStyle/>
                    <a:p>
                      <a:r>
                        <a:rPr lang="en-US" dirty="0"/>
                        <a:t>Very high fever</a:t>
                      </a:r>
                    </a:p>
                  </a:txBody>
                  <a:tcPr/>
                </a:tc>
                <a:extLst>
                  <a:ext uri="{0D108BD9-81ED-4DB2-BD59-A6C34878D82A}">
                    <a16:rowId xmlns:a16="http://schemas.microsoft.com/office/drawing/2014/main" val="201551657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Shape 1"/>
          <p:cNvSpPr txBox="1"/>
          <p:nvPr/>
        </p:nvSpPr>
        <p:spPr>
          <a:xfrm>
            <a:off x="6048000" y="216000"/>
            <a:ext cx="3960000" cy="4896000"/>
          </a:xfrm>
          <a:prstGeom prst="rect">
            <a:avLst/>
          </a:prstGeom>
          <a:noFill/>
          <a:ln>
            <a:noFill/>
          </a:ln>
        </p:spPr>
        <p:txBody>
          <a:bodyPr lIns="0" tIns="0" rIns="0" bIns="0" anchor="t">
            <a:noAutofit/>
          </a:bodyPr>
          <a:lstStyle/>
          <a:p>
            <a:pPr>
              <a:lnSpc>
                <a:spcPct val="100000"/>
              </a:lnSpc>
              <a:buClr>
                <a:srgbClr val="262626"/>
              </a:buClr>
            </a:pPr>
            <a:r>
              <a:rPr lang="en-US" sz="1800" b="0" u="sng" strike="noStrike" spc="-1" dirty="0">
                <a:solidFill>
                  <a:schemeClr val="accent4">
                    <a:lumMod val="60000"/>
                    <a:lumOff val="40000"/>
                  </a:schemeClr>
                </a:solidFill>
                <a:latin typeface="Arial"/>
              </a:rPr>
              <a:t>IR temperature sensor has 4 pins</a:t>
            </a:r>
            <a:r>
              <a:rPr lang="en-US" sz="2000" b="0" u="sng" strike="noStrike" spc="-1" dirty="0">
                <a:solidFill>
                  <a:schemeClr val="accent4">
                    <a:lumMod val="60000"/>
                    <a:lumOff val="40000"/>
                  </a:schemeClr>
                </a:solidFill>
                <a:latin typeface="Arial"/>
              </a:rPr>
              <a:t>:</a:t>
            </a:r>
            <a:endParaRPr lang="en-US" sz="2000" b="0" u="sng" strike="noStrike" spc="-1" dirty="0">
              <a:solidFill>
                <a:schemeClr val="accent4">
                  <a:lumMod val="60000"/>
                  <a:lumOff val="40000"/>
                </a:schemeClr>
              </a:solidFill>
              <a:latin typeface="Calibri"/>
            </a:endParaRPr>
          </a:p>
          <a:p>
            <a:pPr indent="-323850">
              <a:lnSpc>
                <a:spcPct val="100000"/>
              </a:lnSpc>
              <a:buClr>
                <a:srgbClr val="262626"/>
              </a:buClr>
              <a:buFont typeface="Arial"/>
              <a:buChar char="•"/>
            </a:pPr>
            <a:endParaRPr lang="en-US" sz="2000" b="0" strike="noStrike" spc="-1" dirty="0">
              <a:solidFill>
                <a:srgbClr val="000000"/>
              </a:solidFill>
              <a:latin typeface="Calibri"/>
            </a:endParaRPr>
          </a:p>
          <a:p>
            <a:pPr marL="457200" lvl="1" indent="-323850">
              <a:lnSpc>
                <a:spcPct val="100000"/>
              </a:lnSpc>
              <a:buClr>
                <a:srgbClr val="000000"/>
              </a:buClr>
              <a:buFont typeface="Arial"/>
              <a:buChar char="•"/>
            </a:pPr>
            <a:r>
              <a:rPr lang="en-US" sz="1800" b="0" strike="noStrike" spc="-1" dirty="0">
                <a:solidFill>
                  <a:srgbClr val="262626"/>
                </a:solidFill>
                <a:latin typeface="Calibri"/>
              </a:rPr>
              <a:t>Vcc in is connected with 5v supply of Arduino uno.</a:t>
            </a:r>
            <a:endParaRPr lang="en-US" sz="1800" b="0" strike="noStrike" spc="-1" dirty="0">
              <a:solidFill>
                <a:srgbClr val="000000"/>
              </a:solidFill>
              <a:latin typeface="Calibri"/>
            </a:endParaRPr>
          </a:p>
          <a:p>
            <a:pPr marL="457200" lvl="1" indent="-323850">
              <a:lnSpc>
                <a:spcPct val="100000"/>
              </a:lnSpc>
              <a:buClr>
                <a:srgbClr val="000000"/>
              </a:buClr>
              <a:buFont typeface="Arial"/>
              <a:buChar char="•"/>
            </a:pPr>
            <a:r>
              <a:rPr lang="en-US" sz="1800" b="0" strike="noStrike" spc="-1" dirty="0">
                <a:solidFill>
                  <a:srgbClr val="262626"/>
                </a:solidFill>
                <a:latin typeface="Calibri"/>
              </a:rPr>
              <a:t>GND of IR temperature sensor is connected with GND of </a:t>
            </a:r>
            <a:r>
              <a:rPr lang="en-US" sz="1800" b="0" strike="noStrike" spc="-1" dirty="0" smtClean="0">
                <a:solidFill>
                  <a:srgbClr val="262626"/>
                </a:solidFill>
                <a:latin typeface="Calibri"/>
              </a:rPr>
              <a:t>Arduino </a:t>
            </a:r>
            <a:r>
              <a:rPr lang="en-US" sz="1800" b="0" strike="noStrike" spc="-1" dirty="0">
                <a:solidFill>
                  <a:srgbClr val="262626"/>
                </a:solidFill>
                <a:latin typeface="Calibri"/>
              </a:rPr>
              <a:t>uno.</a:t>
            </a:r>
            <a:endParaRPr lang="en-US" sz="1800" b="0" strike="noStrike" spc="-1" dirty="0">
              <a:solidFill>
                <a:srgbClr val="000000"/>
              </a:solidFill>
              <a:latin typeface="Calibri"/>
            </a:endParaRPr>
          </a:p>
          <a:p>
            <a:pPr marL="457200" lvl="1" indent="-323850">
              <a:lnSpc>
                <a:spcPct val="100000"/>
              </a:lnSpc>
              <a:buClr>
                <a:srgbClr val="000000"/>
              </a:buClr>
              <a:buFont typeface="Arial"/>
              <a:buChar char="•"/>
            </a:pPr>
            <a:r>
              <a:rPr lang="en-US" sz="1800" b="0" strike="noStrike" spc="-1" dirty="0">
                <a:solidFill>
                  <a:srgbClr val="262626"/>
                </a:solidFill>
                <a:latin typeface="Calibri"/>
              </a:rPr>
              <a:t>SDA (serial data) of IR temperature sensor is connected with A4 of Arduino uno.</a:t>
            </a:r>
            <a:endParaRPr lang="en-US" sz="1800" b="0" strike="noStrike" spc="-1" dirty="0">
              <a:solidFill>
                <a:srgbClr val="000000"/>
              </a:solidFill>
              <a:latin typeface="Calibri"/>
            </a:endParaRPr>
          </a:p>
          <a:p>
            <a:pPr marL="457200" lvl="1" indent="-323850">
              <a:lnSpc>
                <a:spcPct val="100000"/>
              </a:lnSpc>
              <a:buClr>
                <a:srgbClr val="000000"/>
              </a:buClr>
              <a:buFont typeface="Arial"/>
              <a:buChar char="•"/>
            </a:pPr>
            <a:r>
              <a:rPr lang="en-US" sz="1800" b="0" strike="noStrike" spc="-1" dirty="0">
                <a:solidFill>
                  <a:srgbClr val="262626"/>
                </a:solidFill>
                <a:latin typeface="Calibri"/>
              </a:rPr>
              <a:t>SCL (serial clock) of IR temperature sensor is connected with A5 of </a:t>
            </a:r>
            <a:r>
              <a:rPr lang="en-US" sz="1800" b="0" strike="noStrike" spc="-1" dirty="0" smtClean="0">
                <a:solidFill>
                  <a:srgbClr val="262626"/>
                </a:solidFill>
                <a:latin typeface="Calibri"/>
              </a:rPr>
              <a:t>Arduino </a:t>
            </a:r>
            <a:r>
              <a:rPr lang="en-US" sz="1800" b="0" strike="noStrike" spc="-1" dirty="0">
                <a:solidFill>
                  <a:srgbClr val="262626"/>
                </a:solidFill>
                <a:latin typeface="Calibri"/>
              </a:rPr>
              <a:t>uno.</a:t>
            </a:r>
            <a:endParaRPr lang="en-US" sz="1800" b="0" strike="noStrike" spc="-1" dirty="0">
              <a:solidFill>
                <a:srgbClr val="000000"/>
              </a:solidFill>
              <a:latin typeface="Calibri"/>
            </a:endParaRPr>
          </a:p>
          <a:p>
            <a:pPr>
              <a:lnSpc>
                <a:spcPct val="100000"/>
              </a:lnSpc>
            </a:pPr>
            <a:endParaRPr lang="en-US" sz="1800" b="0" strike="noStrike" spc="-1" dirty="0">
              <a:solidFill>
                <a:srgbClr val="000000"/>
              </a:solidFill>
              <a:latin typeface="Calibri"/>
            </a:endParaRPr>
          </a:p>
        </p:txBody>
      </p:sp>
      <p:sp>
        <p:nvSpPr>
          <p:cNvPr id="707" name="CustomShape 2"/>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pic>
        <p:nvPicPr>
          <p:cNvPr id="708" name="Picture 2"/>
          <p:cNvPicPr/>
          <p:nvPr/>
        </p:nvPicPr>
        <p:blipFill>
          <a:blip r:embed="rId2"/>
          <a:stretch/>
        </p:blipFill>
        <p:spPr>
          <a:xfrm>
            <a:off x="149760" y="823680"/>
            <a:ext cx="5898240" cy="4288320"/>
          </a:xfrm>
          <a:prstGeom prst="rect">
            <a:avLst/>
          </a:prstGeom>
          <a:ln>
            <a:noFill/>
          </a:ln>
        </p:spPr>
      </p:pic>
      <p:sp>
        <p:nvSpPr>
          <p:cNvPr id="709" name="CustomShape 3"/>
          <p:cNvSpPr/>
          <p:nvPr/>
        </p:nvSpPr>
        <p:spPr>
          <a:xfrm rot="5400000">
            <a:off x="3403800" y="2213280"/>
            <a:ext cx="392040" cy="100800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710" name="TextShape 4"/>
          <p:cNvSpPr txBox="1"/>
          <p:nvPr/>
        </p:nvSpPr>
        <p:spPr>
          <a:xfrm>
            <a:off x="3288960" y="2088000"/>
            <a:ext cx="2255040" cy="320760"/>
          </a:xfrm>
          <a:prstGeom prst="rect">
            <a:avLst/>
          </a:prstGeom>
          <a:noFill/>
          <a:ln>
            <a:noFill/>
          </a:ln>
        </p:spPr>
        <p:txBody>
          <a:bodyPr lIns="90000" tIns="45000" rIns="90000" bIns="45000">
            <a:spAutoFit/>
          </a:bodyPr>
          <a:lstStyle/>
          <a:p>
            <a:r>
              <a:rPr lang="en-IN" sz="1800" b="0" strike="noStrike" spc="-1" dirty="0">
                <a:solidFill>
                  <a:srgbClr val="000000"/>
                </a:solidFill>
                <a:latin typeface="Calibri"/>
                <a:ea typeface="DejaVu Sans"/>
              </a:rPr>
              <a:t>IR temperature sensor</a:t>
            </a:r>
            <a:endParaRPr lang="en-IN" sz="1800" b="0" strike="noStrike" spc="-1" dirty="0">
              <a:latin typeface="Arial"/>
            </a:endParaRPr>
          </a:p>
        </p:txBody>
      </p:sp>
      <p:sp>
        <p:nvSpPr>
          <p:cNvPr id="711" name="CustomShape 5"/>
          <p:cNvSpPr/>
          <p:nvPr/>
        </p:nvSpPr>
        <p:spPr>
          <a:xfrm rot="5400000" flipH="1" flipV="1">
            <a:off x="2687760" y="3969720"/>
            <a:ext cx="456480" cy="108000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712" name="TextShape 6"/>
          <p:cNvSpPr txBox="1"/>
          <p:nvPr/>
        </p:nvSpPr>
        <p:spPr>
          <a:xfrm>
            <a:off x="1770197" y="4735444"/>
            <a:ext cx="709483" cy="367878"/>
          </a:xfrm>
          <a:prstGeom prst="rect">
            <a:avLst/>
          </a:prstGeom>
          <a:noFill/>
          <a:ln>
            <a:noFill/>
          </a:ln>
        </p:spPr>
        <p:txBody>
          <a:bodyPr wrap="square" lIns="90000" tIns="45000" rIns="90000" bIns="45000">
            <a:spAutoFit/>
          </a:bodyPr>
          <a:lstStyle/>
          <a:p>
            <a:r>
              <a:rPr lang="en-IN" sz="1800" b="0" strike="noStrike" spc="-1" dirty="0">
                <a:solidFill>
                  <a:srgbClr val="000000"/>
                </a:solidFill>
                <a:latin typeface="Calibri"/>
                <a:ea typeface="DejaVu Sans"/>
              </a:rPr>
              <a:t>LCD</a:t>
            </a:r>
            <a:endParaRPr lang="en-IN"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TextShape 1"/>
          <p:cNvSpPr txBox="1"/>
          <p:nvPr/>
        </p:nvSpPr>
        <p:spPr>
          <a:xfrm>
            <a:off x="72000" y="52920"/>
            <a:ext cx="10008000" cy="739080"/>
          </a:xfrm>
          <a:prstGeom prst="rect">
            <a:avLst/>
          </a:prstGeom>
          <a:noFill/>
          <a:ln>
            <a:noFill/>
          </a:ln>
        </p:spPr>
        <p:txBody>
          <a:bodyPr lIns="0" tIns="0" rIns="0" bIns="0">
            <a:noAutofit/>
          </a:bodyPr>
          <a:lstStyle/>
          <a:p>
            <a:pPr algn="ctr">
              <a:lnSpc>
                <a:spcPct val="100000"/>
              </a:lnSpc>
            </a:pPr>
            <a:r>
              <a:rPr lang="en-US" sz="4800" b="0" strike="noStrike" spc="-1" dirty="0">
                <a:solidFill>
                  <a:srgbClr val="FF7B59"/>
                </a:solidFill>
                <a:latin typeface="Arial"/>
              </a:rPr>
              <a:t>Oximeter sensor</a:t>
            </a:r>
            <a:endParaRPr lang="en-US" sz="4800" b="0" strike="noStrike" spc="-1" dirty="0">
              <a:solidFill>
                <a:srgbClr val="000000"/>
              </a:solidFill>
              <a:latin typeface="Calibri"/>
            </a:endParaRPr>
          </a:p>
        </p:txBody>
      </p:sp>
      <p:sp>
        <p:nvSpPr>
          <p:cNvPr id="714" name="TextShape 2"/>
          <p:cNvSpPr txBox="1"/>
          <p:nvPr/>
        </p:nvSpPr>
        <p:spPr>
          <a:xfrm>
            <a:off x="288000" y="1224000"/>
            <a:ext cx="9648000" cy="3888000"/>
          </a:xfrm>
          <a:prstGeom prst="rect">
            <a:avLst/>
          </a:prstGeom>
          <a:noFill/>
          <a:ln>
            <a:noFill/>
          </a:ln>
        </p:spPr>
        <p:txBody>
          <a:bodyPr lIns="0" tIns="0" rIns="0" bIns="0">
            <a:noAutofit/>
          </a:bodyPr>
          <a:lstStyle/>
          <a:p>
            <a:pPr indent="-324000" algn="just">
              <a:lnSpc>
                <a:spcPct val="100000"/>
              </a:lnSpc>
              <a:spcBef>
                <a:spcPts val="850"/>
              </a:spcBef>
              <a:spcAft>
                <a:spcPts val="850"/>
              </a:spcAft>
              <a:buClr>
                <a:srgbClr val="262626"/>
              </a:buClr>
              <a:buFont typeface="Arial"/>
              <a:buChar char="•"/>
            </a:pPr>
            <a:r>
              <a:rPr lang="en-US" sz="2000" b="0" strike="noStrike" spc="-1" dirty="0">
                <a:solidFill>
                  <a:srgbClr val="1C1C1C"/>
                </a:solidFill>
                <a:latin typeface="Arial"/>
              </a:rPr>
              <a:t>Pulse oximeter is a used to </a:t>
            </a:r>
            <a:r>
              <a:rPr lang="en-US" sz="2000" b="1" strike="noStrike" spc="-1" dirty="0">
                <a:solidFill>
                  <a:srgbClr val="1C1C1C"/>
                </a:solidFill>
                <a:latin typeface="Arial"/>
              </a:rPr>
              <a:t>measure the oxygen saturation level of the blood</a:t>
            </a:r>
            <a:r>
              <a:rPr lang="en-US" sz="2000" b="0" strike="noStrike" spc="-1" dirty="0">
                <a:solidFill>
                  <a:srgbClr val="1C1C1C"/>
                </a:solidFill>
                <a:latin typeface="Arial"/>
              </a:rPr>
              <a:t>.</a:t>
            </a:r>
            <a:endParaRPr lang="en-US" sz="2000" b="0" strike="noStrike" spc="-1" dirty="0">
              <a:solidFill>
                <a:srgbClr val="1C1C1C"/>
              </a:solidFill>
              <a:latin typeface="Arial"/>
              <a:ea typeface="Microsoft YaHei"/>
            </a:endParaRPr>
          </a:p>
          <a:p>
            <a:pPr indent="-324000" algn="just">
              <a:lnSpc>
                <a:spcPct val="100000"/>
              </a:lnSpc>
              <a:spcBef>
                <a:spcPts val="850"/>
              </a:spcBef>
              <a:spcAft>
                <a:spcPts val="850"/>
              </a:spcAft>
              <a:buClr>
                <a:srgbClr val="262626"/>
              </a:buClr>
              <a:buFont typeface="Arial"/>
              <a:buChar char="•"/>
            </a:pPr>
            <a:r>
              <a:rPr lang="en-US" sz="2000" b="0" strike="noStrike" spc="-1" dirty="0">
                <a:solidFill>
                  <a:srgbClr val="1C1C1C"/>
                </a:solidFill>
                <a:latin typeface="Arial"/>
              </a:rPr>
              <a:t>It can rapidly detect even small changes in oxygen levels. These levels show how efficiently blood is carrying oxygen.</a:t>
            </a:r>
            <a:endParaRPr lang="en-US" sz="2000" b="0" strike="noStrike" spc="-1" dirty="0">
              <a:solidFill>
                <a:srgbClr val="1C1C1C"/>
              </a:solidFill>
              <a:latin typeface="Arial"/>
              <a:ea typeface="Microsoft YaHei"/>
            </a:endParaRPr>
          </a:p>
          <a:p>
            <a:pPr indent="-324000" algn="just">
              <a:lnSpc>
                <a:spcPct val="100000"/>
              </a:lnSpc>
              <a:spcBef>
                <a:spcPts val="850"/>
              </a:spcBef>
              <a:spcAft>
                <a:spcPts val="850"/>
              </a:spcAft>
              <a:buClr>
                <a:srgbClr val="262626"/>
              </a:buClr>
              <a:buFont typeface="Arial"/>
              <a:buChar char="•"/>
            </a:pPr>
            <a:r>
              <a:rPr lang="en-US" sz="2000" b="0" strike="noStrike" spc="-1" dirty="0">
                <a:solidFill>
                  <a:srgbClr val="1C1C1C"/>
                </a:solidFill>
                <a:latin typeface="Arial"/>
              </a:rPr>
              <a:t>The finger is placed on the sensor it will measure oxygen and display on the LCD attached with Arduino.</a:t>
            </a:r>
            <a:endParaRPr lang="en-US" sz="2000" b="0" strike="noStrike" spc="-1" dirty="0">
              <a:solidFill>
                <a:srgbClr val="1C1C1C"/>
              </a:solidFill>
              <a:latin typeface="Arial"/>
              <a:ea typeface="Microsoft YaHei"/>
            </a:endParaRPr>
          </a:p>
          <a:p>
            <a:pPr indent="-324000" algn="just">
              <a:lnSpc>
                <a:spcPct val="100000"/>
              </a:lnSpc>
              <a:spcBef>
                <a:spcPts val="850"/>
              </a:spcBef>
              <a:spcAft>
                <a:spcPts val="850"/>
              </a:spcAft>
              <a:buClr>
                <a:srgbClr val="262626"/>
              </a:buClr>
              <a:buFont typeface="Arial"/>
              <a:buChar char="•"/>
            </a:pPr>
            <a:r>
              <a:rPr lang="en-US" sz="2000" b="0" strike="noStrike" spc="-1" dirty="0">
                <a:solidFill>
                  <a:srgbClr val="1C1C1C"/>
                </a:solidFill>
                <a:latin typeface="Arial"/>
              </a:rPr>
              <a:t>A normal level of oxygen of human body is usually </a:t>
            </a:r>
            <a:r>
              <a:rPr lang="en-US" sz="2000" b="1" strike="noStrike" spc="-1" dirty="0">
                <a:solidFill>
                  <a:srgbClr val="1C1C1C"/>
                </a:solidFill>
                <a:latin typeface="Arial"/>
              </a:rPr>
              <a:t>95% or higher</a:t>
            </a:r>
            <a:r>
              <a:rPr lang="en-US" sz="2000" b="0" strike="noStrike" spc="-1" dirty="0">
                <a:solidFill>
                  <a:srgbClr val="1C1C1C"/>
                </a:solidFill>
                <a:latin typeface="Arial"/>
              </a:rPr>
              <a:t>.</a:t>
            </a:r>
            <a:endParaRPr lang="en-US" sz="2000" b="0" strike="noStrike" spc="-1" dirty="0">
              <a:solidFill>
                <a:srgbClr val="1C1C1C"/>
              </a:solidFill>
              <a:latin typeface="Arial"/>
              <a:ea typeface="Microsoft YaHei"/>
            </a:endParaRPr>
          </a:p>
          <a:p>
            <a:pPr indent="-324000" algn="just">
              <a:lnSpc>
                <a:spcPct val="100000"/>
              </a:lnSpc>
              <a:spcBef>
                <a:spcPts val="850"/>
              </a:spcBef>
              <a:spcAft>
                <a:spcPts val="850"/>
              </a:spcAft>
              <a:buClr>
                <a:srgbClr val="262626"/>
              </a:buClr>
              <a:buFont typeface="Arial"/>
              <a:buChar char="•"/>
            </a:pPr>
            <a:r>
              <a:rPr lang="en-US" sz="2000" b="0" strike="noStrike" spc="-1" dirty="0">
                <a:solidFill>
                  <a:srgbClr val="1C1C1C"/>
                </a:solidFill>
                <a:latin typeface="Arial"/>
              </a:rPr>
              <a:t>If the oxygen level captured lower than 95% then it will notify the person.</a:t>
            </a:r>
            <a:endParaRPr lang="en-US" sz="2000" b="0" strike="noStrike" spc="-1" dirty="0">
              <a:solidFill>
                <a:srgbClr val="1C1C1C"/>
              </a:solidFill>
              <a:latin typeface="Arial"/>
              <a:ea typeface="Microsoft YaHei"/>
            </a:endParaRPr>
          </a:p>
          <a:p>
            <a:pPr indent="-324000" algn="just">
              <a:lnSpc>
                <a:spcPct val="100000"/>
              </a:lnSpc>
              <a:spcBef>
                <a:spcPts val="850"/>
              </a:spcBef>
              <a:spcAft>
                <a:spcPts val="850"/>
              </a:spcAft>
              <a:buClr>
                <a:srgbClr val="262626"/>
              </a:buClr>
              <a:buFont typeface="Arial"/>
              <a:buChar char="•"/>
            </a:pPr>
            <a:r>
              <a:rPr lang="en-US" sz="2000" b="0" strike="noStrike" spc="-1" dirty="0">
                <a:solidFill>
                  <a:srgbClr val="1C1C1C"/>
                </a:solidFill>
                <a:latin typeface="Arial"/>
              </a:rPr>
              <a:t>It’s also called SPo2 Sensor.</a:t>
            </a:r>
            <a:endParaRPr lang="en-US" sz="2000" b="0" strike="noStrike" spc="-1" dirty="0">
              <a:solidFill>
                <a:srgbClr val="1C1C1C"/>
              </a:solidFill>
              <a:latin typeface="Arial"/>
              <a:ea typeface="Microsoft YaHei"/>
            </a:endParaRPr>
          </a:p>
        </p:txBody>
      </p:sp>
      <p:sp>
        <p:nvSpPr>
          <p:cNvPr id="715" name="CustomShape 3"/>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TextShape 1"/>
          <p:cNvSpPr txBox="1"/>
          <p:nvPr/>
        </p:nvSpPr>
        <p:spPr>
          <a:xfrm>
            <a:off x="5832000" y="720000"/>
            <a:ext cx="4128120" cy="3888000"/>
          </a:xfrm>
          <a:prstGeom prst="rect">
            <a:avLst/>
          </a:prstGeom>
          <a:noFill/>
          <a:ln>
            <a:noFill/>
          </a:ln>
        </p:spPr>
        <p:txBody>
          <a:bodyPr lIns="0" tIns="0" rIns="0" bIns="0">
            <a:noAutofit/>
          </a:bodyPr>
          <a:lstStyle/>
          <a:p>
            <a:pPr indent="-324000" algn="just">
              <a:lnSpc>
                <a:spcPct val="100000"/>
              </a:lnSpc>
              <a:spcBef>
                <a:spcPts val="1134"/>
              </a:spcBef>
              <a:spcAft>
                <a:spcPts val="1134"/>
              </a:spcAft>
              <a:buClr>
                <a:srgbClr val="262626"/>
              </a:buClr>
              <a:buFont typeface="Arial"/>
              <a:buChar char="•"/>
            </a:pPr>
            <a:r>
              <a:rPr lang="en-US" sz="2000" b="0" strike="noStrike" spc="-1" dirty="0">
                <a:solidFill>
                  <a:srgbClr val="262626"/>
                </a:solidFill>
                <a:latin typeface="Arial"/>
                <a:ea typeface="Microsoft YaHei"/>
              </a:rPr>
              <a:t>Connect the Vin pin of sensor to Arduino 5V or 3.3V pin.</a:t>
            </a:r>
            <a:endParaRPr lang="en-US" sz="2000" b="0" strike="noStrike" spc="-1" dirty="0">
              <a:solidFill>
                <a:srgbClr val="000000"/>
              </a:solidFill>
              <a:latin typeface="Calibri"/>
            </a:endParaRPr>
          </a:p>
          <a:p>
            <a:pPr indent="-324000" algn="just">
              <a:lnSpc>
                <a:spcPct val="100000"/>
              </a:lnSpc>
              <a:spcBef>
                <a:spcPts val="1134"/>
              </a:spcBef>
              <a:spcAft>
                <a:spcPts val="1134"/>
              </a:spcAft>
              <a:buClr>
                <a:srgbClr val="262626"/>
              </a:buClr>
              <a:buFont typeface="Arial"/>
              <a:buChar char="•"/>
            </a:pPr>
            <a:r>
              <a:rPr lang="en-US" sz="2000" b="0" strike="noStrike" spc="-1" dirty="0">
                <a:solidFill>
                  <a:srgbClr val="262626"/>
                </a:solidFill>
                <a:latin typeface="Arial"/>
                <a:ea typeface="Microsoft YaHei"/>
              </a:rPr>
              <a:t>Connect the GND pin of  sensor to Arduino GND pin.</a:t>
            </a:r>
            <a:endParaRPr lang="en-US" sz="2000" b="0" strike="noStrike" spc="-1" dirty="0">
              <a:solidFill>
                <a:srgbClr val="000000"/>
              </a:solidFill>
              <a:latin typeface="Calibri"/>
            </a:endParaRPr>
          </a:p>
          <a:p>
            <a:pPr indent="-324000" algn="just">
              <a:lnSpc>
                <a:spcPct val="100000"/>
              </a:lnSpc>
              <a:spcBef>
                <a:spcPts val="1134"/>
              </a:spcBef>
              <a:spcAft>
                <a:spcPts val="1134"/>
              </a:spcAft>
              <a:buClr>
                <a:srgbClr val="262626"/>
              </a:buClr>
              <a:buFont typeface="Arial"/>
              <a:buChar char="•"/>
            </a:pPr>
            <a:r>
              <a:rPr lang="en-US" sz="2000" b="0" strike="noStrike" spc="-1" dirty="0">
                <a:solidFill>
                  <a:srgbClr val="262626"/>
                </a:solidFill>
                <a:latin typeface="Arial"/>
                <a:ea typeface="Microsoft YaHei"/>
              </a:rPr>
              <a:t>Connect the SCL pin of sensor to Arduino A5 pin.</a:t>
            </a:r>
            <a:endParaRPr lang="en-US" sz="2000" b="0" strike="noStrike" spc="-1" dirty="0">
              <a:solidFill>
                <a:srgbClr val="000000"/>
              </a:solidFill>
              <a:latin typeface="Calibri"/>
            </a:endParaRPr>
          </a:p>
          <a:p>
            <a:pPr indent="-324000" algn="just">
              <a:lnSpc>
                <a:spcPct val="100000"/>
              </a:lnSpc>
              <a:spcBef>
                <a:spcPts val="1134"/>
              </a:spcBef>
              <a:spcAft>
                <a:spcPts val="1134"/>
              </a:spcAft>
              <a:buClr>
                <a:srgbClr val="262626"/>
              </a:buClr>
              <a:buFont typeface="Arial"/>
              <a:buChar char="•"/>
            </a:pPr>
            <a:r>
              <a:rPr lang="en-US" sz="2000" b="0" strike="noStrike" spc="-1" dirty="0">
                <a:solidFill>
                  <a:srgbClr val="262626"/>
                </a:solidFill>
                <a:latin typeface="Arial"/>
                <a:ea typeface="Microsoft YaHei"/>
              </a:rPr>
              <a:t>Connect the SDA pin of sensor to A4 pin.</a:t>
            </a:r>
            <a:endParaRPr lang="en-US" sz="2000" b="0" strike="noStrike" spc="-1" dirty="0">
              <a:solidFill>
                <a:srgbClr val="000000"/>
              </a:solidFill>
              <a:latin typeface="Calibri"/>
            </a:endParaRPr>
          </a:p>
          <a:p>
            <a:pPr indent="-324000" algn="just">
              <a:lnSpc>
                <a:spcPct val="100000"/>
              </a:lnSpc>
              <a:spcBef>
                <a:spcPts val="1134"/>
              </a:spcBef>
              <a:spcAft>
                <a:spcPts val="1134"/>
              </a:spcAft>
              <a:buClr>
                <a:srgbClr val="262626"/>
              </a:buClr>
              <a:buFont typeface="Arial"/>
              <a:buChar char="•"/>
            </a:pPr>
            <a:r>
              <a:rPr lang="en-US" sz="2000" b="0" strike="noStrike" spc="-1" dirty="0">
                <a:solidFill>
                  <a:srgbClr val="262626"/>
                </a:solidFill>
                <a:latin typeface="Arial"/>
                <a:ea typeface="Microsoft YaHei"/>
              </a:rPr>
              <a:t>Connect the Vin pin of sensor to Arduino 5V or 3.3V pin.</a:t>
            </a:r>
            <a:endParaRPr lang="en-US" sz="2000" b="0" strike="noStrike" spc="-1" dirty="0">
              <a:solidFill>
                <a:srgbClr val="000000"/>
              </a:solidFill>
              <a:latin typeface="Calibri"/>
            </a:endParaRPr>
          </a:p>
          <a:p>
            <a:pPr algn="just">
              <a:lnSpc>
                <a:spcPct val="100000"/>
              </a:lnSpc>
              <a:spcBef>
                <a:spcPts val="1134"/>
              </a:spcBef>
              <a:spcAft>
                <a:spcPts val="1134"/>
              </a:spcAft>
            </a:pPr>
            <a:endParaRPr lang="en-US" sz="2000" b="0" strike="noStrike" spc="-1" dirty="0">
              <a:solidFill>
                <a:srgbClr val="000000"/>
              </a:solidFill>
              <a:latin typeface="Calibri"/>
            </a:endParaRPr>
          </a:p>
          <a:p>
            <a:pPr algn="just">
              <a:lnSpc>
                <a:spcPct val="100000"/>
              </a:lnSpc>
              <a:spcBef>
                <a:spcPts val="1134"/>
              </a:spcBef>
              <a:spcAft>
                <a:spcPts val="1134"/>
              </a:spcAft>
            </a:pPr>
            <a:endParaRPr lang="en-US" sz="2000" b="0" strike="noStrike" spc="-1" dirty="0">
              <a:solidFill>
                <a:srgbClr val="000000"/>
              </a:solidFill>
              <a:latin typeface="Calibri"/>
            </a:endParaRPr>
          </a:p>
          <a:p>
            <a:pPr algn="just">
              <a:lnSpc>
                <a:spcPct val="100000"/>
              </a:lnSpc>
              <a:spcBef>
                <a:spcPts val="1134"/>
              </a:spcBef>
              <a:spcAft>
                <a:spcPts val="1134"/>
              </a:spcAft>
            </a:pPr>
            <a:endParaRPr lang="en-US" sz="2000" b="0" strike="noStrike" spc="-1" dirty="0">
              <a:solidFill>
                <a:srgbClr val="000000"/>
              </a:solidFill>
              <a:latin typeface="Calibri"/>
            </a:endParaRPr>
          </a:p>
        </p:txBody>
      </p:sp>
      <p:sp>
        <p:nvSpPr>
          <p:cNvPr id="717" name="CustomShape 2"/>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pic>
        <p:nvPicPr>
          <p:cNvPr id="718" name="Picture 4"/>
          <p:cNvPicPr/>
          <p:nvPr/>
        </p:nvPicPr>
        <p:blipFill>
          <a:blip r:embed="rId2"/>
          <a:stretch/>
        </p:blipFill>
        <p:spPr>
          <a:xfrm>
            <a:off x="0" y="1008000"/>
            <a:ext cx="5760000" cy="4030560"/>
          </a:xfrm>
          <a:prstGeom prst="rect">
            <a:avLst/>
          </a:prstGeom>
          <a:ln>
            <a:noFill/>
          </a:ln>
        </p:spPr>
      </p:pic>
      <p:sp>
        <p:nvSpPr>
          <p:cNvPr id="719" name="TextShape 3"/>
          <p:cNvSpPr txBox="1"/>
          <p:nvPr/>
        </p:nvSpPr>
        <p:spPr>
          <a:xfrm>
            <a:off x="72000" y="0"/>
            <a:ext cx="9936000" cy="657720"/>
          </a:xfrm>
          <a:prstGeom prst="rect">
            <a:avLst/>
          </a:prstGeom>
          <a:noFill/>
          <a:ln>
            <a:noFill/>
          </a:ln>
        </p:spPr>
        <p:txBody>
          <a:bodyPr lIns="90000" tIns="45000" rIns="90000" bIns="45000">
            <a:spAutoFit/>
          </a:bodyPr>
          <a:lstStyle/>
          <a:p>
            <a:pPr algn="ctr"/>
            <a:r>
              <a:rPr lang="en-IN" sz="4000" b="0" strike="noStrike" spc="-1" dirty="0">
                <a:solidFill>
                  <a:srgbClr val="FF7B59"/>
                </a:solidFill>
                <a:latin typeface="Arial"/>
              </a:rPr>
              <a:t>SPo2 sensor with Arduino</a:t>
            </a:r>
            <a:endParaRPr lang="en-IN" sz="40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TextShape 1"/>
          <p:cNvSpPr txBox="1"/>
          <p:nvPr/>
        </p:nvSpPr>
        <p:spPr>
          <a:xfrm>
            <a:off x="0" y="72000"/>
            <a:ext cx="10080000" cy="615960"/>
          </a:xfrm>
          <a:prstGeom prst="rect">
            <a:avLst/>
          </a:prstGeom>
          <a:noFill/>
          <a:ln>
            <a:noFill/>
          </a:ln>
        </p:spPr>
        <p:txBody>
          <a:bodyPr lIns="0" tIns="0" rIns="0" bIns="0">
            <a:noAutofit/>
          </a:bodyPr>
          <a:lstStyle/>
          <a:p>
            <a:pPr algn="ctr">
              <a:lnSpc>
                <a:spcPct val="100000"/>
              </a:lnSpc>
            </a:pPr>
            <a:r>
              <a:rPr lang="en-US" sz="4000" b="0" strike="noStrike" spc="-1" dirty="0">
                <a:solidFill>
                  <a:srgbClr val="FF7B59"/>
                </a:solidFill>
                <a:latin typeface="Arial"/>
                <a:ea typeface="Microsoft YaHei"/>
              </a:rPr>
              <a:t>How </a:t>
            </a:r>
            <a:r>
              <a:rPr lang="en-US" sz="4000" b="0" strike="noStrike" spc="-1" dirty="0">
                <a:solidFill>
                  <a:srgbClr val="FF7B59"/>
                </a:solidFill>
                <a:latin typeface="Arial"/>
              </a:rPr>
              <a:t>Application Works</a:t>
            </a:r>
            <a:endParaRPr lang="en-US" sz="4000" b="0" strike="noStrike" spc="-1" dirty="0">
              <a:solidFill>
                <a:srgbClr val="000000"/>
              </a:solidFill>
              <a:latin typeface="Calibri"/>
            </a:endParaRPr>
          </a:p>
        </p:txBody>
      </p:sp>
      <p:sp>
        <p:nvSpPr>
          <p:cNvPr id="721" name="CustomShape 2"/>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sp>
        <p:nvSpPr>
          <p:cNvPr id="722" name="TextShape 3"/>
          <p:cNvSpPr txBox="1"/>
          <p:nvPr/>
        </p:nvSpPr>
        <p:spPr>
          <a:xfrm>
            <a:off x="72000" y="787964"/>
            <a:ext cx="4698225" cy="5169192"/>
          </a:xfrm>
          <a:prstGeom prst="rect">
            <a:avLst/>
          </a:prstGeom>
          <a:noFill/>
          <a:ln>
            <a:noFill/>
          </a:ln>
        </p:spPr>
        <p:txBody>
          <a:bodyPr wrap="square" lIns="90000" tIns="45000" rIns="90000" bIns="45000" anchor="t">
            <a:spAutoFit/>
          </a:bodyPr>
          <a:lstStyle/>
          <a:p>
            <a:pPr marL="215900" indent="-215900" algn="just">
              <a:lnSpc>
                <a:spcPct val="100000"/>
              </a:lnSpc>
              <a:spcBef>
                <a:spcPts val="567"/>
              </a:spcBef>
              <a:spcAft>
                <a:spcPts val="567"/>
              </a:spcAft>
              <a:buClr>
                <a:srgbClr val="000000"/>
              </a:buClr>
              <a:buSzPct val="45000"/>
              <a:buFont typeface="Wingdings" charset="2"/>
              <a:buChar char=""/>
            </a:pPr>
            <a:r>
              <a:rPr lang="en-IN" sz="1400" b="0" u="sng" strike="noStrike" spc="-1" dirty="0">
                <a:solidFill>
                  <a:srgbClr val="BE480A"/>
                </a:solidFill>
                <a:uFillTx/>
                <a:latin typeface="Arial"/>
                <a:ea typeface="Microsoft YaHei"/>
              </a:rPr>
              <a:t>Data Collection through Sensors</a:t>
            </a:r>
            <a:endParaRPr lang="en-IN" sz="1400" b="0" strike="noStrike" spc="-1" dirty="0">
              <a:latin typeface="Arial"/>
            </a:endParaRPr>
          </a:p>
          <a:p>
            <a:pPr algn="just">
              <a:lnSpc>
                <a:spcPct val="100000"/>
              </a:lnSpc>
              <a:spcBef>
                <a:spcPts val="567"/>
              </a:spcBef>
              <a:spcAft>
                <a:spcPts val="567"/>
              </a:spcAft>
            </a:pPr>
            <a:r>
              <a:rPr lang="en-IN" sz="1400" b="0" strike="noStrike" spc="-1" dirty="0">
                <a:latin typeface="Arial"/>
                <a:ea typeface="Microsoft YaHei"/>
              </a:rPr>
              <a:t>The system consists of three sensors: body temperature sensor, pulse rate sensor, and oxygen sensors.</a:t>
            </a:r>
            <a:endParaRPr lang="en-IN" sz="1400" b="0" strike="noStrike" spc="-1" dirty="0">
              <a:latin typeface="Arial"/>
            </a:endParaRPr>
          </a:p>
          <a:p>
            <a:pPr algn="just">
              <a:lnSpc>
                <a:spcPct val="100000"/>
              </a:lnSpc>
              <a:spcBef>
                <a:spcPts val="567"/>
              </a:spcBef>
              <a:spcAft>
                <a:spcPts val="567"/>
              </a:spcAft>
            </a:pPr>
            <a:r>
              <a:rPr lang="en-IN" sz="1400" b="0" strike="noStrike" spc="-1" dirty="0">
                <a:latin typeface="Arial"/>
                <a:ea typeface="Microsoft YaHei"/>
              </a:rPr>
              <a:t>These three sensors are connected through Arduino board to collect and classify the patient data.</a:t>
            </a:r>
            <a:endParaRPr lang="en-IN" sz="1400" b="0" strike="noStrike" spc="-1" dirty="0">
              <a:latin typeface="Arial"/>
            </a:endParaRPr>
          </a:p>
          <a:p>
            <a:pPr algn="just">
              <a:lnSpc>
                <a:spcPct val="100000"/>
              </a:lnSpc>
              <a:spcBef>
                <a:spcPts val="567"/>
              </a:spcBef>
              <a:spcAft>
                <a:spcPts val="567"/>
              </a:spcAft>
            </a:pPr>
            <a:endParaRPr lang="en-IN" sz="1400" b="0" strike="noStrike" spc="-1" dirty="0">
              <a:latin typeface="Arial"/>
            </a:endParaRPr>
          </a:p>
          <a:p>
            <a:pPr marL="215900" indent="-215900" algn="just">
              <a:lnSpc>
                <a:spcPct val="100000"/>
              </a:lnSpc>
              <a:spcBef>
                <a:spcPts val="567"/>
              </a:spcBef>
              <a:spcAft>
                <a:spcPts val="567"/>
              </a:spcAft>
              <a:buClr>
                <a:srgbClr val="000000"/>
              </a:buClr>
              <a:buSzPct val="45000"/>
              <a:buFont typeface="Wingdings" charset="2"/>
              <a:buChar char=""/>
            </a:pPr>
            <a:r>
              <a:rPr lang="en-IN" sz="1400" b="0" u="sng" strike="noStrike" spc="-1" dirty="0">
                <a:solidFill>
                  <a:srgbClr val="BE480A"/>
                </a:solidFill>
                <a:uFillTx/>
                <a:latin typeface="Arial"/>
                <a:ea typeface="Microsoft YaHei"/>
              </a:rPr>
              <a:t>Controller</a:t>
            </a:r>
            <a:endParaRPr lang="en-IN" sz="1400" b="0" strike="noStrike" spc="-1" dirty="0">
              <a:latin typeface="Arial"/>
            </a:endParaRPr>
          </a:p>
          <a:p>
            <a:pPr algn="just">
              <a:lnSpc>
                <a:spcPct val="100000"/>
              </a:lnSpc>
              <a:spcBef>
                <a:spcPts val="567"/>
              </a:spcBef>
              <a:spcAft>
                <a:spcPts val="567"/>
              </a:spcAft>
            </a:pPr>
            <a:r>
              <a:rPr lang="en-IN" sz="1400" b="0" strike="noStrike" spc="-1" dirty="0">
                <a:latin typeface="Arial"/>
                <a:ea typeface="Microsoft YaHei"/>
              </a:rPr>
              <a:t>Controller receives data from sensor</a:t>
            </a:r>
            <a:endParaRPr lang="en-IN" sz="1400" b="0" strike="noStrike" spc="-1" dirty="0">
              <a:latin typeface="Arial"/>
            </a:endParaRPr>
          </a:p>
          <a:p>
            <a:pPr algn="just">
              <a:lnSpc>
                <a:spcPct val="100000"/>
              </a:lnSpc>
              <a:spcBef>
                <a:spcPts val="567"/>
              </a:spcBef>
              <a:spcAft>
                <a:spcPts val="567"/>
              </a:spcAft>
            </a:pPr>
            <a:r>
              <a:rPr lang="en-IN" sz="1400" b="0" strike="noStrike" spc="-1" dirty="0">
                <a:latin typeface="Arial"/>
                <a:ea typeface="Microsoft YaHei"/>
              </a:rPr>
              <a:t>Controller nodes have algorithms to compute signals.</a:t>
            </a:r>
            <a:endParaRPr lang="en-IN" sz="1400" b="0" strike="noStrike" spc="-1" dirty="0">
              <a:latin typeface="Arial"/>
            </a:endParaRPr>
          </a:p>
          <a:p>
            <a:pPr algn="just">
              <a:lnSpc>
                <a:spcPct val="100000"/>
              </a:lnSpc>
              <a:spcBef>
                <a:spcPts val="567"/>
              </a:spcBef>
              <a:spcAft>
                <a:spcPts val="567"/>
              </a:spcAft>
            </a:pPr>
            <a:r>
              <a:rPr lang="en-IN" sz="1400" b="0" strike="noStrike" spc="-1" dirty="0">
                <a:latin typeface="Arial"/>
                <a:ea typeface="Microsoft YaHei"/>
              </a:rPr>
              <a:t>It sends data the neural network.</a:t>
            </a:r>
            <a:endParaRPr lang="en-IN" sz="1400" b="0" strike="noStrike" spc="-1" dirty="0">
              <a:latin typeface="Arial"/>
            </a:endParaRPr>
          </a:p>
          <a:p>
            <a:pPr algn="just">
              <a:lnSpc>
                <a:spcPct val="100000"/>
              </a:lnSpc>
              <a:spcBef>
                <a:spcPts val="567"/>
              </a:spcBef>
              <a:spcAft>
                <a:spcPts val="567"/>
              </a:spcAft>
            </a:pPr>
            <a:endParaRPr lang="en-IN" sz="1400" b="0" strike="noStrike" spc="-1" dirty="0">
              <a:latin typeface="Arial"/>
            </a:endParaRPr>
          </a:p>
          <a:p>
            <a:pPr marL="215900" indent="-215900" algn="just">
              <a:lnSpc>
                <a:spcPct val="100000"/>
              </a:lnSpc>
              <a:spcBef>
                <a:spcPts val="567"/>
              </a:spcBef>
              <a:spcAft>
                <a:spcPts val="567"/>
              </a:spcAft>
              <a:buClr>
                <a:srgbClr val="000000"/>
              </a:buClr>
              <a:buSzPct val="45000"/>
              <a:buFont typeface="Wingdings" charset="2"/>
              <a:buChar char=""/>
            </a:pPr>
            <a:r>
              <a:rPr lang="en-IN" sz="1400" b="0" u="sng" strike="noStrike" spc="-1" dirty="0">
                <a:solidFill>
                  <a:srgbClr val="BE480A"/>
                </a:solidFill>
                <a:uFillTx/>
                <a:latin typeface="Arial"/>
                <a:ea typeface="Microsoft YaHei"/>
              </a:rPr>
              <a:t>IoT Devices</a:t>
            </a:r>
            <a:endParaRPr lang="en-IN" sz="1400" b="0" strike="noStrike" spc="-1" dirty="0">
              <a:latin typeface="Arial"/>
            </a:endParaRPr>
          </a:p>
          <a:p>
            <a:pPr algn="just">
              <a:lnSpc>
                <a:spcPct val="100000"/>
              </a:lnSpc>
              <a:spcBef>
                <a:spcPts val="567"/>
              </a:spcBef>
              <a:spcAft>
                <a:spcPts val="567"/>
              </a:spcAft>
            </a:pPr>
            <a:r>
              <a:rPr lang="en-IN" sz="1400" b="0" strike="noStrike" spc="-1" dirty="0">
                <a:latin typeface="Arial"/>
                <a:ea typeface="Microsoft YaHei"/>
              </a:rPr>
              <a:t>This is collection of Sensors and the controller.</a:t>
            </a:r>
            <a:endParaRPr lang="en-IN" sz="1400" b="0" strike="noStrike" spc="-1" dirty="0">
              <a:latin typeface="Arial"/>
            </a:endParaRPr>
          </a:p>
          <a:p>
            <a:pPr algn="just">
              <a:lnSpc>
                <a:spcPct val="100000"/>
              </a:lnSpc>
              <a:spcBef>
                <a:spcPts val="567"/>
              </a:spcBef>
              <a:spcAft>
                <a:spcPts val="567"/>
              </a:spcAft>
            </a:pPr>
            <a:endParaRPr lang="en-IN" sz="1400" b="0" strike="noStrike" spc="-1" dirty="0">
              <a:latin typeface="Arial"/>
            </a:endParaRPr>
          </a:p>
          <a:p>
            <a:pPr algn="just">
              <a:lnSpc>
                <a:spcPct val="100000"/>
              </a:lnSpc>
              <a:spcBef>
                <a:spcPts val="567"/>
              </a:spcBef>
              <a:spcAft>
                <a:spcPts val="567"/>
              </a:spcAft>
            </a:pPr>
            <a:endParaRPr lang="en-IN" sz="1400" b="0" strike="noStrike" spc="-1" dirty="0">
              <a:latin typeface="Arial"/>
            </a:endParaRPr>
          </a:p>
        </p:txBody>
      </p:sp>
      <p:pic>
        <p:nvPicPr>
          <p:cNvPr id="723" name="Picture 722"/>
          <p:cNvPicPr/>
          <p:nvPr/>
        </p:nvPicPr>
        <p:blipFill>
          <a:blip r:embed="rId2"/>
          <a:srcRect l="1240" t="3443" r="3116" b="1727"/>
          <a:stretch/>
        </p:blipFill>
        <p:spPr>
          <a:xfrm>
            <a:off x="4770225" y="1124356"/>
            <a:ext cx="5146374" cy="395964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TextShape 1"/>
          <p:cNvSpPr txBox="1"/>
          <p:nvPr/>
        </p:nvSpPr>
        <p:spPr>
          <a:xfrm>
            <a:off x="0" y="72000"/>
            <a:ext cx="10080000" cy="615960"/>
          </a:xfrm>
          <a:prstGeom prst="rect">
            <a:avLst/>
          </a:prstGeom>
          <a:noFill/>
          <a:ln>
            <a:noFill/>
          </a:ln>
        </p:spPr>
        <p:txBody>
          <a:bodyPr lIns="0" tIns="0" rIns="0" bIns="0">
            <a:noAutofit/>
          </a:bodyPr>
          <a:lstStyle/>
          <a:p>
            <a:pPr algn="ctr">
              <a:lnSpc>
                <a:spcPct val="100000"/>
              </a:lnSpc>
            </a:pPr>
            <a:r>
              <a:rPr lang="en-US" sz="4000" b="0" strike="noStrike" spc="-1" dirty="0">
                <a:solidFill>
                  <a:srgbClr val="FF7B59"/>
                </a:solidFill>
                <a:latin typeface="Arial"/>
                <a:ea typeface="Microsoft YaHei"/>
              </a:rPr>
              <a:t>How </a:t>
            </a:r>
            <a:r>
              <a:rPr lang="en-US" sz="4000" b="0" strike="noStrike" spc="-1" dirty="0">
                <a:solidFill>
                  <a:srgbClr val="FF7B59"/>
                </a:solidFill>
                <a:latin typeface="Arial"/>
              </a:rPr>
              <a:t>Application Works</a:t>
            </a:r>
            <a:endParaRPr lang="en-US" sz="4000" b="0" strike="noStrike" spc="-1" dirty="0">
              <a:solidFill>
                <a:srgbClr val="000000"/>
              </a:solidFill>
              <a:latin typeface="Calibri"/>
            </a:endParaRPr>
          </a:p>
        </p:txBody>
      </p:sp>
      <p:sp>
        <p:nvSpPr>
          <p:cNvPr id="725" name="CustomShape 2"/>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sp>
        <p:nvSpPr>
          <p:cNvPr id="726" name="TextShape 3"/>
          <p:cNvSpPr txBox="1"/>
          <p:nvPr/>
        </p:nvSpPr>
        <p:spPr>
          <a:xfrm>
            <a:off x="288000" y="681982"/>
            <a:ext cx="9432000" cy="4984526"/>
          </a:xfrm>
          <a:prstGeom prst="rect">
            <a:avLst/>
          </a:prstGeom>
          <a:noFill/>
          <a:ln>
            <a:noFill/>
          </a:ln>
        </p:spPr>
        <p:txBody>
          <a:bodyPr lIns="90000" tIns="45000" rIns="90000" bIns="45000">
            <a:spAutoFit/>
          </a:bodyPr>
          <a:lstStyle/>
          <a:p>
            <a:pPr marL="216000" indent="-216000" algn="just">
              <a:lnSpc>
                <a:spcPct val="100000"/>
              </a:lnSpc>
              <a:spcBef>
                <a:spcPts val="283"/>
              </a:spcBef>
              <a:spcAft>
                <a:spcPts val="283"/>
              </a:spcAft>
              <a:buClr>
                <a:srgbClr val="000000"/>
              </a:buClr>
              <a:buSzPct val="45000"/>
              <a:buFont typeface="Wingdings" charset="2"/>
              <a:buChar char=""/>
            </a:pPr>
            <a:r>
              <a:rPr lang="en-IN" sz="1400" b="0" u="sng" strike="noStrike" spc="-1" dirty="0">
                <a:solidFill>
                  <a:srgbClr val="BE480A"/>
                </a:solidFill>
                <a:uFillTx/>
                <a:latin typeface="Arial"/>
                <a:ea typeface="Microsoft YaHei"/>
              </a:rPr>
              <a:t>Fuzzy neural network</a:t>
            </a:r>
            <a:endParaRPr lang="en-IN" sz="1400" b="0" strike="noStrike" spc="-1" dirty="0">
              <a:latin typeface="Arial"/>
            </a:endParaRPr>
          </a:p>
          <a:p>
            <a:pPr algn="just">
              <a:lnSpc>
                <a:spcPct val="100000"/>
              </a:lnSpc>
              <a:spcBef>
                <a:spcPts val="283"/>
              </a:spcBef>
              <a:spcAft>
                <a:spcPts val="283"/>
              </a:spcAft>
            </a:pPr>
            <a:r>
              <a:rPr lang="en-IN" sz="1400" b="0" strike="noStrike" spc="-1" dirty="0">
                <a:latin typeface="Arial"/>
                <a:ea typeface="Microsoft YaHei"/>
              </a:rPr>
              <a:t>Neural networks focus on perceiving patterns.</a:t>
            </a:r>
            <a:endParaRPr lang="en-IN" sz="1400" b="0" strike="noStrike" spc="-1" dirty="0">
              <a:latin typeface="Arial"/>
            </a:endParaRPr>
          </a:p>
          <a:p>
            <a:pPr algn="just">
              <a:lnSpc>
                <a:spcPct val="100000"/>
              </a:lnSpc>
              <a:spcBef>
                <a:spcPts val="283"/>
              </a:spcBef>
              <a:spcAft>
                <a:spcPts val="283"/>
              </a:spcAft>
            </a:pPr>
            <a:r>
              <a:rPr lang="en-IN" sz="1400" b="0" strike="noStrike" spc="-1" dirty="0">
                <a:latin typeface="Arial"/>
                <a:ea typeface="Microsoft YaHei"/>
              </a:rPr>
              <a:t>The fuzzy logic systems are good at explaining how the decision is made.</a:t>
            </a:r>
            <a:endParaRPr lang="en-IN" sz="1400" b="0" strike="noStrike" spc="-1" dirty="0">
              <a:latin typeface="Arial"/>
            </a:endParaRPr>
          </a:p>
          <a:p>
            <a:pPr algn="just">
              <a:lnSpc>
                <a:spcPct val="100000"/>
              </a:lnSpc>
              <a:spcBef>
                <a:spcPts val="283"/>
              </a:spcBef>
              <a:spcAft>
                <a:spcPts val="283"/>
              </a:spcAft>
            </a:pPr>
            <a:r>
              <a:rPr lang="en-IN" sz="1400" b="0" strike="noStrike" spc="-1" dirty="0">
                <a:latin typeface="Arial"/>
                <a:ea typeface="Microsoft YaHei"/>
              </a:rPr>
              <a:t>This process begins with a “fuzzy neuron,” and the process of the fuzzy neuron is divided into two steps:</a:t>
            </a:r>
            <a:endParaRPr lang="en-IN" sz="1400" b="0" strike="noStrike" spc="-1" dirty="0">
              <a:latin typeface="Arial"/>
            </a:endParaRPr>
          </a:p>
          <a:p>
            <a:pPr algn="just">
              <a:lnSpc>
                <a:spcPct val="100000"/>
              </a:lnSpc>
              <a:spcBef>
                <a:spcPts val="283"/>
              </a:spcBef>
              <a:spcAft>
                <a:spcPts val="283"/>
              </a:spcAft>
            </a:pPr>
            <a:r>
              <a:rPr lang="en-IN" sz="1400" b="0" strike="noStrike" spc="-1" dirty="0" smtClean="0">
                <a:latin typeface="Arial"/>
                <a:ea typeface="Microsoft YaHei"/>
              </a:rPr>
              <a:t>(I)</a:t>
            </a:r>
            <a:r>
              <a:rPr lang="en-IN" sz="1400" b="0" strike="noStrike" spc="-1" dirty="0">
                <a:latin typeface="Arial"/>
                <a:ea typeface="Microsoft YaHei"/>
              </a:rPr>
              <a:t>	Evolution of a fuzzy neuron model.</a:t>
            </a:r>
            <a:endParaRPr lang="en-IN" sz="1400" b="0" strike="noStrike" spc="-1" dirty="0">
              <a:latin typeface="Arial"/>
            </a:endParaRPr>
          </a:p>
          <a:p>
            <a:pPr algn="just">
              <a:lnSpc>
                <a:spcPct val="100000"/>
              </a:lnSpc>
              <a:spcBef>
                <a:spcPts val="283"/>
              </a:spcBef>
              <a:spcAft>
                <a:spcPts val="283"/>
              </a:spcAft>
            </a:pPr>
            <a:r>
              <a:rPr lang="en-IN" sz="1400" b="0" strike="noStrike" spc="-1" dirty="0">
                <a:latin typeface="Arial"/>
                <a:ea typeface="Microsoft YaHei"/>
              </a:rPr>
              <a:t>(ii)	Development of the model and its algorithm that consolidate fuzziness into the neural system.</a:t>
            </a:r>
            <a:endParaRPr lang="en-IN" sz="1400" b="0" strike="noStrike" spc="-1" dirty="0">
              <a:latin typeface="Arial"/>
            </a:endParaRPr>
          </a:p>
          <a:p>
            <a:pPr algn="just">
              <a:lnSpc>
                <a:spcPct val="100000"/>
              </a:lnSpc>
              <a:spcBef>
                <a:spcPts val="283"/>
              </a:spcBef>
              <a:spcAft>
                <a:spcPts val="283"/>
              </a:spcAft>
            </a:pPr>
            <a:endParaRPr lang="en-IN" sz="1400" b="0" strike="noStrike" spc="-1" dirty="0">
              <a:latin typeface="Arial"/>
            </a:endParaRPr>
          </a:p>
          <a:p>
            <a:pPr marL="216000" indent="-216000" algn="just">
              <a:lnSpc>
                <a:spcPct val="100000"/>
              </a:lnSpc>
              <a:spcBef>
                <a:spcPts val="283"/>
              </a:spcBef>
              <a:spcAft>
                <a:spcPts val="283"/>
              </a:spcAft>
              <a:buClr>
                <a:srgbClr val="000000"/>
              </a:buClr>
              <a:buSzPct val="45000"/>
              <a:buFont typeface="Wingdings" charset="2"/>
              <a:buChar char=""/>
            </a:pPr>
            <a:r>
              <a:rPr lang="en-IN" sz="1400" b="0" u="sng" strike="noStrike" spc="-1" dirty="0">
                <a:solidFill>
                  <a:srgbClr val="BE480A"/>
                </a:solidFill>
                <a:uFillTx/>
                <a:latin typeface="Arial"/>
                <a:ea typeface="Microsoft YaHei"/>
              </a:rPr>
              <a:t>IoT Server</a:t>
            </a:r>
            <a:endParaRPr lang="en-IN" sz="1400" b="0" strike="noStrike" spc="-1" dirty="0">
              <a:latin typeface="Arial"/>
            </a:endParaRPr>
          </a:p>
          <a:p>
            <a:pPr algn="just">
              <a:lnSpc>
                <a:spcPct val="100000"/>
              </a:lnSpc>
              <a:spcBef>
                <a:spcPts val="283"/>
              </a:spcBef>
              <a:spcAft>
                <a:spcPts val="283"/>
              </a:spcAft>
            </a:pPr>
            <a:r>
              <a:rPr lang="en-IN" sz="1400" b="0" strike="noStrike" spc="-1" dirty="0">
                <a:latin typeface="Arial"/>
                <a:ea typeface="Microsoft YaHei"/>
              </a:rPr>
              <a:t>Server consists the data collected from neural network.</a:t>
            </a:r>
            <a:endParaRPr lang="en-IN" sz="1400" b="0" strike="noStrike" spc="-1" dirty="0">
              <a:latin typeface="Arial"/>
            </a:endParaRPr>
          </a:p>
          <a:p>
            <a:pPr algn="just">
              <a:lnSpc>
                <a:spcPct val="100000"/>
              </a:lnSpc>
              <a:spcBef>
                <a:spcPts val="283"/>
              </a:spcBef>
              <a:spcAft>
                <a:spcPts val="283"/>
              </a:spcAft>
            </a:pPr>
            <a:endParaRPr lang="en-IN" sz="1400" b="0" strike="noStrike" spc="-1" dirty="0">
              <a:latin typeface="Arial"/>
            </a:endParaRPr>
          </a:p>
          <a:p>
            <a:pPr marL="216000" indent="-216000" algn="just">
              <a:lnSpc>
                <a:spcPct val="100000"/>
              </a:lnSpc>
              <a:spcBef>
                <a:spcPts val="283"/>
              </a:spcBef>
              <a:spcAft>
                <a:spcPts val="283"/>
              </a:spcAft>
              <a:buClr>
                <a:srgbClr val="000000"/>
              </a:buClr>
              <a:buSzPct val="45000"/>
              <a:buFont typeface="Wingdings" charset="2"/>
              <a:buChar char=""/>
            </a:pPr>
            <a:r>
              <a:rPr lang="en-IN" sz="1400" b="0" u="sng" strike="noStrike" spc="-1" dirty="0">
                <a:solidFill>
                  <a:srgbClr val="BE480A"/>
                </a:solidFill>
                <a:uFillTx/>
                <a:latin typeface="Arial"/>
                <a:ea typeface="Microsoft YaHei"/>
              </a:rPr>
              <a:t>Cloud</a:t>
            </a:r>
            <a:endParaRPr lang="en-IN" sz="1400" b="0" strike="noStrike" spc="-1" dirty="0">
              <a:latin typeface="Arial"/>
            </a:endParaRPr>
          </a:p>
          <a:p>
            <a:pPr algn="just">
              <a:lnSpc>
                <a:spcPct val="100000"/>
              </a:lnSpc>
              <a:spcBef>
                <a:spcPts val="283"/>
              </a:spcBef>
              <a:spcAft>
                <a:spcPts val="283"/>
              </a:spcAft>
            </a:pPr>
            <a:r>
              <a:rPr lang="en-IN" sz="1400" b="0" strike="noStrike" spc="-1" dirty="0">
                <a:latin typeface="Arial"/>
                <a:ea typeface="Microsoft YaHei"/>
              </a:rPr>
              <a:t>Data collected from IoT Server arrives at cloud through Gateway.</a:t>
            </a:r>
            <a:endParaRPr lang="en-IN" sz="1400" b="0" strike="noStrike" spc="-1" dirty="0">
              <a:latin typeface="Arial"/>
            </a:endParaRPr>
          </a:p>
          <a:p>
            <a:pPr algn="just">
              <a:lnSpc>
                <a:spcPct val="100000"/>
              </a:lnSpc>
              <a:spcBef>
                <a:spcPts val="283"/>
              </a:spcBef>
              <a:spcAft>
                <a:spcPts val="283"/>
              </a:spcAft>
            </a:pPr>
            <a:r>
              <a:rPr lang="en-IN" sz="1400" b="0" strike="noStrike" spc="-1" dirty="0">
                <a:latin typeface="Arial"/>
                <a:ea typeface="Microsoft YaHei"/>
              </a:rPr>
              <a:t>Gateway provides the way from IoT Server to cloud.</a:t>
            </a:r>
            <a:endParaRPr lang="en-IN" sz="1400" b="0" strike="noStrike" spc="-1" dirty="0">
              <a:latin typeface="Arial"/>
            </a:endParaRPr>
          </a:p>
          <a:p>
            <a:pPr algn="just">
              <a:lnSpc>
                <a:spcPct val="100000"/>
              </a:lnSpc>
              <a:spcBef>
                <a:spcPts val="283"/>
              </a:spcBef>
              <a:spcAft>
                <a:spcPts val="283"/>
              </a:spcAft>
            </a:pPr>
            <a:r>
              <a:rPr lang="en-IN" sz="1400" b="0" strike="noStrike" spc="-1" dirty="0">
                <a:latin typeface="Arial"/>
                <a:ea typeface="Microsoft YaHei"/>
              </a:rPr>
              <a:t>These data accessible from everywhere and every person connected through system.</a:t>
            </a:r>
            <a:endParaRPr lang="en-IN" sz="1400" b="0" strike="noStrike" spc="-1" dirty="0">
              <a:latin typeface="Arial"/>
            </a:endParaRPr>
          </a:p>
          <a:p>
            <a:pPr algn="just">
              <a:lnSpc>
                <a:spcPct val="100000"/>
              </a:lnSpc>
              <a:spcBef>
                <a:spcPts val="283"/>
              </a:spcBef>
              <a:spcAft>
                <a:spcPts val="283"/>
              </a:spcAft>
            </a:pPr>
            <a:r>
              <a:rPr lang="en-IN" sz="1400" b="0" strike="noStrike" spc="-1" dirty="0">
                <a:latin typeface="Arial"/>
                <a:ea typeface="Microsoft YaHei"/>
              </a:rPr>
              <a:t>Some analysis done at this step.</a:t>
            </a:r>
            <a:endParaRPr lang="en-IN" sz="1400" b="0" strike="noStrike" spc="-1" dirty="0">
              <a:latin typeface="Arial"/>
            </a:endParaRPr>
          </a:p>
          <a:p>
            <a:pPr algn="just">
              <a:lnSpc>
                <a:spcPct val="100000"/>
              </a:lnSpc>
              <a:spcBef>
                <a:spcPts val="283"/>
              </a:spcBef>
              <a:spcAft>
                <a:spcPts val="283"/>
              </a:spcAft>
            </a:pPr>
            <a:endParaRPr lang="en-IN" sz="1400" b="0" strike="noStrike" spc="-1" dirty="0">
              <a:latin typeface="Arial"/>
            </a:endParaRPr>
          </a:p>
          <a:p>
            <a:pPr algn="just">
              <a:lnSpc>
                <a:spcPct val="100000"/>
              </a:lnSpc>
              <a:spcBef>
                <a:spcPts val="283"/>
              </a:spcBef>
              <a:spcAft>
                <a:spcPts val="283"/>
              </a:spcAft>
            </a:pPr>
            <a:endParaRPr lang="en-IN" sz="14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TextShape 1"/>
          <p:cNvSpPr txBox="1"/>
          <p:nvPr/>
        </p:nvSpPr>
        <p:spPr>
          <a:xfrm>
            <a:off x="267480" y="280440"/>
            <a:ext cx="9568080" cy="598680"/>
          </a:xfrm>
          <a:prstGeom prst="rect">
            <a:avLst/>
          </a:prstGeom>
          <a:noFill/>
          <a:ln>
            <a:noFill/>
          </a:ln>
        </p:spPr>
        <p:txBody>
          <a:bodyPr lIns="90000" tIns="45000" rIns="90000" bIns="45000" anchor="ctr">
            <a:noAutofit/>
          </a:bodyPr>
          <a:lstStyle/>
          <a:p>
            <a:pPr algn="ctr">
              <a:lnSpc>
                <a:spcPct val="90000"/>
              </a:lnSpc>
              <a:spcBef>
                <a:spcPts val="1001"/>
              </a:spcBef>
            </a:pPr>
            <a:r>
              <a:rPr lang="en-US" sz="4800" b="0" strike="noStrike" spc="-1" dirty="0">
                <a:solidFill>
                  <a:srgbClr val="FF7B59"/>
                </a:solidFill>
                <a:latin typeface="Arial"/>
                <a:ea typeface="Arial Unicode MS"/>
              </a:rPr>
              <a:t>Future of IoT in Healthcare</a:t>
            </a:r>
            <a:endParaRPr lang="en-US" sz="4800" b="0" strike="noStrike" spc="-1" dirty="0">
              <a:solidFill>
                <a:srgbClr val="000000"/>
              </a:solidFill>
              <a:latin typeface="Arial"/>
            </a:endParaRPr>
          </a:p>
        </p:txBody>
      </p:sp>
      <p:grpSp>
        <p:nvGrpSpPr>
          <p:cNvPr id="728" name="Group 2"/>
          <p:cNvGrpSpPr/>
          <p:nvPr/>
        </p:nvGrpSpPr>
        <p:grpSpPr>
          <a:xfrm>
            <a:off x="6352560" y="1118160"/>
            <a:ext cx="2863440" cy="4065840"/>
            <a:chOff x="6352560" y="1118160"/>
            <a:chExt cx="2863440" cy="4065840"/>
          </a:xfrm>
        </p:grpSpPr>
        <p:sp>
          <p:nvSpPr>
            <p:cNvPr id="729" name="CustomShape 3"/>
            <p:cNvSpPr/>
            <p:nvPr/>
          </p:nvSpPr>
          <p:spPr>
            <a:xfrm>
              <a:off x="7349760" y="1118160"/>
              <a:ext cx="1611720" cy="2035800"/>
            </a:xfrm>
            <a:custGeom>
              <a:avLst/>
              <a:gdLst/>
              <a:ahLst/>
              <a:cxnLst/>
              <a:rect l="l" t="t" r="r" b="b"/>
              <a:pathLst>
                <a:path w="1362409" h="1719888">
                  <a:moveTo>
                    <a:pt x="1291687" y="708119"/>
                  </a:moveTo>
                  <a:cubicBezTo>
                    <a:pt x="1290158" y="639349"/>
                    <a:pt x="1315374" y="577073"/>
                    <a:pt x="1337534" y="514033"/>
                  </a:cubicBezTo>
                  <a:cubicBezTo>
                    <a:pt x="1359693" y="458634"/>
                    <a:pt x="1366952" y="396359"/>
                    <a:pt x="1359693" y="360063"/>
                  </a:cubicBezTo>
                  <a:cubicBezTo>
                    <a:pt x="1348614" y="305811"/>
                    <a:pt x="1302002" y="222904"/>
                    <a:pt x="1290540" y="206857"/>
                  </a:cubicBezTo>
                  <a:cubicBezTo>
                    <a:pt x="1274876" y="184698"/>
                    <a:pt x="1258065" y="163684"/>
                    <a:pt x="1237434" y="146110"/>
                  </a:cubicBezTo>
                  <a:cubicBezTo>
                    <a:pt x="1232085" y="141525"/>
                    <a:pt x="1224062" y="138086"/>
                    <a:pt x="1217949" y="141525"/>
                  </a:cubicBezTo>
                  <a:cubicBezTo>
                    <a:pt x="1211454" y="145346"/>
                    <a:pt x="1216039" y="152987"/>
                    <a:pt x="1217185" y="158718"/>
                  </a:cubicBezTo>
                  <a:cubicBezTo>
                    <a:pt x="1218331" y="164831"/>
                    <a:pt x="1219477" y="170944"/>
                    <a:pt x="1221006" y="177057"/>
                  </a:cubicBezTo>
                  <a:cubicBezTo>
                    <a:pt x="1202667" y="195777"/>
                    <a:pt x="1178597" y="199216"/>
                    <a:pt x="1154527" y="201890"/>
                  </a:cubicBezTo>
                  <a:cubicBezTo>
                    <a:pt x="1129311" y="203419"/>
                    <a:pt x="1107916" y="192339"/>
                    <a:pt x="1086521" y="181641"/>
                  </a:cubicBezTo>
                  <a:cubicBezTo>
                    <a:pt x="1025773" y="151076"/>
                    <a:pt x="978016" y="100645"/>
                    <a:pt x="916122" y="71608"/>
                  </a:cubicBezTo>
                  <a:cubicBezTo>
                    <a:pt x="879062" y="57090"/>
                    <a:pt x="843149" y="40661"/>
                    <a:pt x="803796" y="30346"/>
                  </a:cubicBezTo>
                  <a:cubicBezTo>
                    <a:pt x="757185" y="18502"/>
                    <a:pt x="710574" y="6276"/>
                    <a:pt x="662817" y="2837"/>
                  </a:cubicBezTo>
                  <a:cubicBezTo>
                    <a:pt x="597866" y="-2129"/>
                    <a:pt x="533298" y="545"/>
                    <a:pt x="468348" y="2455"/>
                  </a:cubicBezTo>
                  <a:cubicBezTo>
                    <a:pt x="451538" y="2837"/>
                    <a:pt x="436255" y="8950"/>
                    <a:pt x="419827" y="11243"/>
                  </a:cubicBezTo>
                  <a:cubicBezTo>
                    <a:pt x="416770" y="11625"/>
                    <a:pt x="413332" y="12771"/>
                    <a:pt x="412568" y="16591"/>
                  </a:cubicBezTo>
                  <a:cubicBezTo>
                    <a:pt x="411803" y="21176"/>
                    <a:pt x="414478" y="23469"/>
                    <a:pt x="418298" y="24997"/>
                  </a:cubicBezTo>
                  <a:cubicBezTo>
                    <a:pt x="428996" y="29199"/>
                    <a:pt x="439312" y="33020"/>
                    <a:pt x="451156" y="33020"/>
                  </a:cubicBezTo>
                  <a:cubicBezTo>
                    <a:pt x="475225" y="33402"/>
                    <a:pt x="499677" y="33784"/>
                    <a:pt x="523747" y="36077"/>
                  </a:cubicBezTo>
                  <a:cubicBezTo>
                    <a:pt x="532916" y="36841"/>
                    <a:pt x="548199" y="36841"/>
                    <a:pt x="549345" y="47156"/>
                  </a:cubicBezTo>
                  <a:cubicBezTo>
                    <a:pt x="550873" y="57854"/>
                    <a:pt x="535209" y="54033"/>
                    <a:pt x="528332" y="58618"/>
                  </a:cubicBezTo>
                  <a:cubicBezTo>
                    <a:pt x="524511" y="61292"/>
                    <a:pt x="521072" y="62821"/>
                    <a:pt x="516488" y="63585"/>
                  </a:cubicBezTo>
                  <a:cubicBezTo>
                    <a:pt x="443896" y="77721"/>
                    <a:pt x="370159" y="77721"/>
                    <a:pt x="297186" y="85362"/>
                  </a:cubicBezTo>
                  <a:cubicBezTo>
                    <a:pt x="240641" y="91475"/>
                    <a:pt x="186388" y="103701"/>
                    <a:pt x="134810" y="126243"/>
                  </a:cubicBezTo>
                  <a:cubicBezTo>
                    <a:pt x="91637" y="144964"/>
                    <a:pt x="49229" y="165595"/>
                    <a:pt x="12551" y="195777"/>
                  </a:cubicBezTo>
                  <a:cubicBezTo>
                    <a:pt x="7202" y="200362"/>
                    <a:pt x="-2731" y="204947"/>
                    <a:pt x="707" y="213352"/>
                  </a:cubicBezTo>
                  <a:cubicBezTo>
                    <a:pt x="4146" y="220993"/>
                    <a:pt x="14079" y="216791"/>
                    <a:pt x="21339" y="216791"/>
                  </a:cubicBezTo>
                  <a:cubicBezTo>
                    <a:pt x="24013" y="216791"/>
                    <a:pt x="26687" y="216791"/>
                    <a:pt x="28980" y="215645"/>
                  </a:cubicBezTo>
                  <a:cubicBezTo>
                    <a:pt x="54578" y="207239"/>
                    <a:pt x="79794" y="198070"/>
                    <a:pt x="105392" y="189664"/>
                  </a:cubicBezTo>
                  <a:cubicBezTo>
                    <a:pt x="123348" y="183934"/>
                    <a:pt x="140541" y="175910"/>
                    <a:pt x="160026" y="177439"/>
                  </a:cubicBezTo>
                  <a:cubicBezTo>
                    <a:pt x="165375" y="177821"/>
                    <a:pt x="172252" y="175910"/>
                    <a:pt x="174544" y="183169"/>
                  </a:cubicBezTo>
                  <a:cubicBezTo>
                    <a:pt x="176455" y="190429"/>
                    <a:pt x="171488" y="192721"/>
                    <a:pt x="165757" y="195395"/>
                  </a:cubicBezTo>
                  <a:cubicBezTo>
                    <a:pt x="158880" y="198452"/>
                    <a:pt x="153149" y="204565"/>
                    <a:pt x="146272" y="206857"/>
                  </a:cubicBezTo>
                  <a:cubicBezTo>
                    <a:pt x="95840" y="224432"/>
                    <a:pt x="64511" y="264166"/>
                    <a:pt x="32800" y="303518"/>
                  </a:cubicBezTo>
                  <a:cubicBezTo>
                    <a:pt x="28216" y="309249"/>
                    <a:pt x="22867" y="318037"/>
                    <a:pt x="26687" y="323767"/>
                  </a:cubicBezTo>
                  <a:cubicBezTo>
                    <a:pt x="32800" y="331409"/>
                    <a:pt x="40442" y="323385"/>
                    <a:pt x="46937" y="319947"/>
                  </a:cubicBezTo>
                  <a:cubicBezTo>
                    <a:pt x="52667" y="317272"/>
                    <a:pt x="57252" y="313070"/>
                    <a:pt x="62601" y="309631"/>
                  </a:cubicBezTo>
                  <a:cubicBezTo>
                    <a:pt x="83614" y="296641"/>
                    <a:pt x="101953" y="297787"/>
                    <a:pt x="115325" y="314216"/>
                  </a:cubicBezTo>
                  <a:cubicBezTo>
                    <a:pt x="126023" y="326824"/>
                    <a:pt x="132136" y="341724"/>
                    <a:pt x="137103" y="357771"/>
                  </a:cubicBezTo>
                  <a:cubicBezTo>
                    <a:pt x="147800" y="392920"/>
                    <a:pt x="151621" y="431126"/>
                    <a:pt x="175308" y="461691"/>
                  </a:cubicBezTo>
                  <a:cubicBezTo>
                    <a:pt x="210076" y="506774"/>
                    <a:pt x="223066" y="557970"/>
                    <a:pt x="220392" y="614515"/>
                  </a:cubicBezTo>
                  <a:cubicBezTo>
                    <a:pt x="218863" y="644315"/>
                    <a:pt x="221156" y="674116"/>
                    <a:pt x="221538" y="704299"/>
                  </a:cubicBezTo>
                  <a:cubicBezTo>
                    <a:pt x="221538" y="704299"/>
                    <a:pt x="221538" y="704299"/>
                    <a:pt x="221538" y="704299"/>
                  </a:cubicBezTo>
                  <a:cubicBezTo>
                    <a:pt x="221538" y="704299"/>
                    <a:pt x="221538" y="704299"/>
                    <a:pt x="221538" y="704299"/>
                  </a:cubicBezTo>
                  <a:cubicBezTo>
                    <a:pt x="196322" y="710412"/>
                    <a:pt x="174544" y="721109"/>
                    <a:pt x="160026" y="743651"/>
                  </a:cubicBezTo>
                  <a:cubicBezTo>
                    <a:pt x="140923" y="778036"/>
                    <a:pt x="147036" y="814332"/>
                    <a:pt x="152003" y="850246"/>
                  </a:cubicBezTo>
                  <a:cubicBezTo>
                    <a:pt x="163465" y="878900"/>
                    <a:pt x="174544" y="907555"/>
                    <a:pt x="197086" y="929714"/>
                  </a:cubicBezTo>
                  <a:cubicBezTo>
                    <a:pt x="205873" y="938119"/>
                    <a:pt x="212368" y="949963"/>
                    <a:pt x="226887" y="950345"/>
                  </a:cubicBezTo>
                  <a:cubicBezTo>
                    <a:pt x="234910" y="973651"/>
                    <a:pt x="242551" y="997339"/>
                    <a:pt x="251338" y="1020262"/>
                  </a:cubicBezTo>
                  <a:cubicBezTo>
                    <a:pt x="273880" y="1078717"/>
                    <a:pt x="444279" y="1312920"/>
                    <a:pt x="633780" y="1386275"/>
                  </a:cubicBezTo>
                  <a:cubicBezTo>
                    <a:pt x="634162" y="1419132"/>
                    <a:pt x="634162" y="1451607"/>
                    <a:pt x="634544" y="1484465"/>
                  </a:cubicBezTo>
                  <a:cubicBezTo>
                    <a:pt x="631870" y="1519996"/>
                    <a:pt x="620790" y="1550561"/>
                    <a:pt x="588315" y="1569664"/>
                  </a:cubicBezTo>
                  <a:cubicBezTo>
                    <a:pt x="575707" y="1583036"/>
                    <a:pt x="578763" y="1589531"/>
                    <a:pt x="585258" y="1601375"/>
                  </a:cubicBezTo>
                  <a:cubicBezTo>
                    <a:pt x="607418" y="1640727"/>
                    <a:pt x="640657" y="1706823"/>
                    <a:pt x="652119" y="1717903"/>
                  </a:cubicBezTo>
                  <a:cubicBezTo>
                    <a:pt x="656704" y="1720195"/>
                    <a:pt x="832833" y="1720195"/>
                    <a:pt x="835890" y="1719431"/>
                  </a:cubicBezTo>
                  <a:cubicBezTo>
                    <a:pt x="841238" y="1717139"/>
                    <a:pt x="888614" y="1628119"/>
                    <a:pt x="915358" y="1592970"/>
                  </a:cubicBezTo>
                  <a:cubicBezTo>
                    <a:pt x="921853" y="1584182"/>
                    <a:pt x="916504" y="1576159"/>
                    <a:pt x="909627" y="1565461"/>
                  </a:cubicBezTo>
                  <a:cubicBezTo>
                    <a:pt x="895109" y="1551325"/>
                    <a:pt x="883265" y="1535661"/>
                    <a:pt x="875242" y="1516176"/>
                  </a:cubicBezTo>
                  <a:cubicBezTo>
                    <a:pt x="867983" y="1498219"/>
                    <a:pt x="874096" y="1411491"/>
                    <a:pt x="865690" y="1387039"/>
                  </a:cubicBezTo>
                  <a:cubicBezTo>
                    <a:pt x="864926" y="1385893"/>
                    <a:pt x="1019278" y="1319797"/>
                    <a:pt x="1090341" y="1274332"/>
                  </a:cubicBezTo>
                  <a:cubicBezTo>
                    <a:pt x="1131604" y="1247970"/>
                    <a:pt x="1183946" y="1178817"/>
                    <a:pt x="1191205" y="1166973"/>
                  </a:cubicBezTo>
                  <a:cubicBezTo>
                    <a:pt x="1245839" y="1079099"/>
                    <a:pt x="1258065" y="967538"/>
                    <a:pt x="1263414" y="956840"/>
                  </a:cubicBezTo>
                  <a:cubicBezTo>
                    <a:pt x="1263414" y="956840"/>
                    <a:pt x="1263414" y="956840"/>
                    <a:pt x="1263414" y="956840"/>
                  </a:cubicBezTo>
                  <a:cubicBezTo>
                    <a:pt x="1302002" y="935827"/>
                    <a:pt x="1323780" y="902206"/>
                    <a:pt x="1338298" y="861325"/>
                  </a:cubicBezTo>
                  <a:cubicBezTo>
                    <a:pt x="1346703" y="837638"/>
                    <a:pt x="1342883" y="815096"/>
                    <a:pt x="1344029" y="791790"/>
                  </a:cubicBezTo>
                  <a:cubicBezTo>
                    <a:pt x="1347849" y="752438"/>
                    <a:pt x="1329128" y="724166"/>
                    <a:pt x="1291687" y="708119"/>
                  </a:cubicBezTo>
                  <a:close/>
                  <a:moveTo>
                    <a:pt x="272352" y="878518"/>
                  </a:moveTo>
                  <a:cubicBezTo>
                    <a:pt x="272352" y="878518"/>
                    <a:pt x="272352" y="878518"/>
                    <a:pt x="272352" y="878518"/>
                  </a:cubicBezTo>
                  <a:cubicBezTo>
                    <a:pt x="272352" y="878518"/>
                    <a:pt x="272352" y="878518"/>
                    <a:pt x="272352" y="878518"/>
                  </a:cubicBezTo>
                  <a:cubicBezTo>
                    <a:pt x="272352" y="878518"/>
                    <a:pt x="272352" y="878518"/>
                    <a:pt x="272352" y="878518"/>
                  </a:cubicBezTo>
                  <a:close/>
                </a:path>
              </a:pathLst>
            </a:custGeom>
            <a:solidFill>
              <a:srgbClr val="FEAD6D"/>
            </a:solidFill>
            <a:ln w="3960">
              <a:noFill/>
            </a:ln>
          </p:spPr>
          <p:style>
            <a:lnRef idx="0">
              <a:scrgbClr r="0" g="0" b="0"/>
            </a:lnRef>
            <a:fillRef idx="0">
              <a:scrgbClr r="0" g="0" b="0"/>
            </a:fillRef>
            <a:effectRef idx="0">
              <a:scrgbClr r="0" g="0" b="0"/>
            </a:effectRef>
            <a:fontRef idx="minor"/>
          </p:style>
        </p:sp>
        <p:sp>
          <p:nvSpPr>
            <p:cNvPr id="730" name="CustomShape 4"/>
            <p:cNvSpPr/>
            <p:nvPr/>
          </p:nvSpPr>
          <p:spPr>
            <a:xfrm>
              <a:off x="8041320" y="3168360"/>
              <a:ext cx="375120" cy="2008080"/>
            </a:xfrm>
            <a:custGeom>
              <a:avLst/>
              <a:gdLst/>
              <a:ahLst/>
              <a:cxnLst/>
              <a:rect l="l" t="t" r="r" b="b"/>
              <a:pathLst>
                <a:path w="317109" h="1696726">
                  <a:moveTo>
                    <a:pt x="0" y="0"/>
                  </a:moveTo>
                  <a:lnTo>
                    <a:pt x="317109" y="0"/>
                  </a:lnTo>
                  <a:lnTo>
                    <a:pt x="317109" y="1696727"/>
                  </a:lnTo>
                  <a:lnTo>
                    <a:pt x="0" y="1696727"/>
                  </a:lnTo>
                  <a:close/>
                </a:path>
              </a:pathLst>
            </a:custGeom>
            <a:solidFill>
              <a:srgbClr val="00C1B8"/>
            </a:solidFill>
            <a:ln w="3960">
              <a:noFill/>
            </a:ln>
          </p:spPr>
          <p:style>
            <a:lnRef idx="0">
              <a:scrgbClr r="0" g="0" b="0"/>
            </a:lnRef>
            <a:fillRef idx="0">
              <a:scrgbClr r="0" g="0" b="0"/>
            </a:fillRef>
            <a:effectRef idx="0">
              <a:scrgbClr r="0" g="0" b="0"/>
            </a:effectRef>
            <a:fontRef idx="minor"/>
          </p:style>
        </p:sp>
        <p:sp>
          <p:nvSpPr>
            <p:cNvPr id="731" name="CustomShape 5"/>
            <p:cNvSpPr/>
            <p:nvPr/>
          </p:nvSpPr>
          <p:spPr>
            <a:xfrm>
              <a:off x="8106840" y="3113280"/>
              <a:ext cx="262440" cy="1096560"/>
            </a:xfrm>
            <a:custGeom>
              <a:avLst/>
              <a:gdLst/>
              <a:ahLst/>
              <a:cxnLst/>
              <a:rect l="l" t="t" r="r" b="b"/>
              <a:pathLst>
                <a:path w="222682" h="927105">
                  <a:moveTo>
                    <a:pt x="1540" y="77324"/>
                  </a:moveTo>
                  <a:cubicBezTo>
                    <a:pt x="1158" y="56693"/>
                    <a:pt x="394" y="35680"/>
                    <a:pt x="12" y="15049"/>
                  </a:cubicBezTo>
                  <a:cubicBezTo>
                    <a:pt x="12" y="8554"/>
                    <a:pt x="-752" y="531"/>
                    <a:pt x="9946" y="148"/>
                  </a:cubicBezTo>
                  <a:cubicBezTo>
                    <a:pt x="37836" y="3205"/>
                    <a:pt x="163151" y="3969"/>
                    <a:pt x="198683" y="531"/>
                  </a:cubicBezTo>
                  <a:cubicBezTo>
                    <a:pt x="216258" y="-1380"/>
                    <a:pt x="220460" y="1295"/>
                    <a:pt x="221989" y="18105"/>
                  </a:cubicBezTo>
                  <a:cubicBezTo>
                    <a:pt x="224281" y="40647"/>
                    <a:pt x="220842" y="62424"/>
                    <a:pt x="212437" y="83437"/>
                  </a:cubicBezTo>
                  <a:cubicBezTo>
                    <a:pt x="201357" y="110182"/>
                    <a:pt x="183783" y="132341"/>
                    <a:pt x="162769" y="152208"/>
                  </a:cubicBezTo>
                  <a:cubicBezTo>
                    <a:pt x="149397" y="164816"/>
                    <a:pt x="153982" y="180863"/>
                    <a:pt x="156274" y="196909"/>
                  </a:cubicBezTo>
                  <a:cubicBezTo>
                    <a:pt x="160477" y="225946"/>
                    <a:pt x="194098" y="640480"/>
                    <a:pt x="199829" y="726826"/>
                  </a:cubicBezTo>
                  <a:cubicBezTo>
                    <a:pt x="203268" y="779932"/>
                    <a:pt x="204032" y="856344"/>
                    <a:pt x="206706" y="909832"/>
                  </a:cubicBezTo>
                  <a:cubicBezTo>
                    <a:pt x="207470" y="923205"/>
                    <a:pt x="203650" y="927789"/>
                    <a:pt x="189896" y="927025"/>
                  </a:cubicBezTo>
                  <a:cubicBezTo>
                    <a:pt x="133351" y="923205"/>
                    <a:pt x="76806" y="921676"/>
                    <a:pt x="20643" y="915181"/>
                  </a:cubicBezTo>
                  <a:cubicBezTo>
                    <a:pt x="8035" y="913653"/>
                    <a:pt x="5743" y="907922"/>
                    <a:pt x="5743" y="896460"/>
                  </a:cubicBezTo>
                  <a:cubicBezTo>
                    <a:pt x="5361" y="825397"/>
                    <a:pt x="53500" y="214102"/>
                    <a:pt x="59613" y="181627"/>
                  </a:cubicBezTo>
                  <a:cubicBezTo>
                    <a:pt x="62288" y="167108"/>
                    <a:pt x="56175" y="157175"/>
                    <a:pt x="46623" y="148005"/>
                  </a:cubicBezTo>
                  <a:cubicBezTo>
                    <a:pt x="25610" y="127756"/>
                    <a:pt x="6507" y="107125"/>
                    <a:pt x="1540" y="77324"/>
                  </a:cubicBezTo>
                  <a:close/>
                </a:path>
              </a:pathLst>
            </a:custGeom>
            <a:solidFill>
              <a:srgbClr val="FE5353"/>
            </a:solidFill>
            <a:ln w="3960">
              <a:noFill/>
            </a:ln>
          </p:spPr>
          <p:style>
            <a:lnRef idx="0">
              <a:scrgbClr r="0" g="0" b="0"/>
            </a:lnRef>
            <a:fillRef idx="0">
              <a:scrgbClr r="0" g="0" b="0"/>
            </a:fillRef>
            <a:effectRef idx="0">
              <a:scrgbClr r="0" g="0" b="0"/>
            </a:effectRef>
            <a:fontRef idx="minor"/>
          </p:style>
        </p:sp>
        <p:sp>
          <p:nvSpPr>
            <p:cNvPr id="732" name="CustomShape 6"/>
            <p:cNvSpPr/>
            <p:nvPr/>
          </p:nvSpPr>
          <p:spPr>
            <a:xfrm>
              <a:off x="7349040" y="1119240"/>
              <a:ext cx="1613520" cy="1164600"/>
            </a:xfrm>
            <a:custGeom>
              <a:avLst/>
              <a:gdLst/>
              <a:ahLst/>
              <a:cxnLst/>
              <a:rect l="l" t="t" r="r" b="b"/>
              <a:pathLst>
                <a:path w="1363185" h="983705">
                  <a:moveTo>
                    <a:pt x="1363132" y="368972"/>
                  </a:moveTo>
                  <a:cubicBezTo>
                    <a:pt x="1363896" y="412908"/>
                    <a:pt x="1356637" y="459902"/>
                    <a:pt x="1338298" y="513008"/>
                  </a:cubicBezTo>
                  <a:cubicBezTo>
                    <a:pt x="1315756" y="576048"/>
                    <a:pt x="1293979" y="705948"/>
                    <a:pt x="1292451" y="707094"/>
                  </a:cubicBezTo>
                  <a:cubicBezTo>
                    <a:pt x="1276404" y="717028"/>
                    <a:pt x="1276022" y="738423"/>
                    <a:pt x="1274876" y="752559"/>
                  </a:cubicBezTo>
                  <a:cubicBezTo>
                    <a:pt x="1272202" y="794968"/>
                    <a:pt x="1279079" y="916463"/>
                    <a:pt x="1265706" y="957343"/>
                  </a:cubicBezTo>
                  <a:cubicBezTo>
                    <a:pt x="1261886" y="968805"/>
                    <a:pt x="1264943" y="960400"/>
                    <a:pt x="1258829" y="970715"/>
                  </a:cubicBezTo>
                  <a:cubicBezTo>
                    <a:pt x="1255391" y="976828"/>
                    <a:pt x="1251952" y="982941"/>
                    <a:pt x="1243547" y="983705"/>
                  </a:cubicBezTo>
                  <a:cubicBezTo>
                    <a:pt x="1238580" y="981795"/>
                    <a:pt x="1224444" y="960400"/>
                    <a:pt x="1228265" y="938240"/>
                  </a:cubicBezTo>
                  <a:cubicBezTo>
                    <a:pt x="1236670" y="885898"/>
                    <a:pt x="1230175" y="741480"/>
                    <a:pt x="1226737" y="688756"/>
                  </a:cubicBezTo>
                  <a:cubicBezTo>
                    <a:pt x="1223680" y="642908"/>
                    <a:pt x="1217949" y="597825"/>
                    <a:pt x="1206869" y="553124"/>
                  </a:cubicBezTo>
                  <a:cubicBezTo>
                    <a:pt x="1201521" y="531729"/>
                    <a:pt x="1192733" y="512626"/>
                    <a:pt x="1181653" y="493905"/>
                  </a:cubicBezTo>
                  <a:cubicBezTo>
                    <a:pt x="1164079" y="464486"/>
                    <a:pt x="1137335" y="449586"/>
                    <a:pt x="1105242" y="446148"/>
                  </a:cubicBezTo>
                  <a:cubicBezTo>
                    <a:pt x="1026155" y="438124"/>
                    <a:pt x="946687" y="437742"/>
                    <a:pt x="867983" y="453407"/>
                  </a:cubicBezTo>
                  <a:cubicBezTo>
                    <a:pt x="843913" y="457991"/>
                    <a:pt x="821753" y="466779"/>
                    <a:pt x="800358" y="478623"/>
                  </a:cubicBezTo>
                  <a:cubicBezTo>
                    <a:pt x="765209" y="498490"/>
                    <a:pt x="729677" y="499254"/>
                    <a:pt x="694910" y="478241"/>
                  </a:cubicBezTo>
                  <a:cubicBezTo>
                    <a:pt x="658614" y="456463"/>
                    <a:pt x="619262" y="447676"/>
                    <a:pt x="577617" y="442327"/>
                  </a:cubicBezTo>
                  <a:cubicBezTo>
                    <a:pt x="505026" y="432776"/>
                    <a:pt x="433199" y="430483"/>
                    <a:pt x="361372" y="444619"/>
                  </a:cubicBezTo>
                  <a:cubicBezTo>
                    <a:pt x="329661" y="450732"/>
                    <a:pt x="309793" y="468689"/>
                    <a:pt x="299478" y="499636"/>
                  </a:cubicBezTo>
                  <a:cubicBezTo>
                    <a:pt x="284578" y="543191"/>
                    <a:pt x="284578" y="588656"/>
                    <a:pt x="282285" y="633357"/>
                  </a:cubicBezTo>
                  <a:cubicBezTo>
                    <a:pt x="280375" y="674619"/>
                    <a:pt x="276172" y="726197"/>
                    <a:pt x="272734" y="768224"/>
                  </a:cubicBezTo>
                  <a:cubicBezTo>
                    <a:pt x="273116" y="780068"/>
                    <a:pt x="261272" y="917227"/>
                    <a:pt x="261272" y="937476"/>
                  </a:cubicBezTo>
                  <a:cubicBezTo>
                    <a:pt x="261272" y="946264"/>
                    <a:pt x="255923" y="958490"/>
                    <a:pt x="243697" y="960400"/>
                  </a:cubicBezTo>
                  <a:cubicBezTo>
                    <a:pt x="229179" y="961546"/>
                    <a:pt x="231853" y="951230"/>
                    <a:pt x="228797" y="942443"/>
                  </a:cubicBezTo>
                  <a:cubicBezTo>
                    <a:pt x="215425" y="902709"/>
                    <a:pt x="237584" y="775865"/>
                    <a:pt x="228415" y="735367"/>
                  </a:cubicBezTo>
                  <a:cubicBezTo>
                    <a:pt x="227651" y="731546"/>
                    <a:pt x="218863" y="644437"/>
                    <a:pt x="220392" y="614636"/>
                  </a:cubicBezTo>
                  <a:cubicBezTo>
                    <a:pt x="223066" y="558091"/>
                    <a:pt x="210076" y="506513"/>
                    <a:pt x="175309" y="461812"/>
                  </a:cubicBezTo>
                  <a:cubicBezTo>
                    <a:pt x="151239" y="430865"/>
                    <a:pt x="147800" y="393041"/>
                    <a:pt x="137103" y="357892"/>
                  </a:cubicBezTo>
                  <a:cubicBezTo>
                    <a:pt x="132136" y="341845"/>
                    <a:pt x="126023" y="326945"/>
                    <a:pt x="115325" y="314337"/>
                  </a:cubicBezTo>
                  <a:cubicBezTo>
                    <a:pt x="101953" y="298291"/>
                    <a:pt x="83614" y="296762"/>
                    <a:pt x="62601" y="309752"/>
                  </a:cubicBezTo>
                  <a:cubicBezTo>
                    <a:pt x="57252" y="313191"/>
                    <a:pt x="52285" y="317394"/>
                    <a:pt x="46937" y="320068"/>
                  </a:cubicBezTo>
                  <a:cubicBezTo>
                    <a:pt x="40441" y="323124"/>
                    <a:pt x="32800" y="331530"/>
                    <a:pt x="26687" y="323889"/>
                  </a:cubicBezTo>
                  <a:cubicBezTo>
                    <a:pt x="22485" y="318540"/>
                    <a:pt x="28216" y="309370"/>
                    <a:pt x="32800" y="303639"/>
                  </a:cubicBezTo>
                  <a:cubicBezTo>
                    <a:pt x="64511" y="264287"/>
                    <a:pt x="95840" y="224553"/>
                    <a:pt x="146272" y="206978"/>
                  </a:cubicBezTo>
                  <a:cubicBezTo>
                    <a:pt x="153149" y="204686"/>
                    <a:pt x="158880" y="198573"/>
                    <a:pt x="165757" y="195517"/>
                  </a:cubicBezTo>
                  <a:cubicBezTo>
                    <a:pt x="171488" y="192842"/>
                    <a:pt x="176837" y="190550"/>
                    <a:pt x="174544" y="183291"/>
                  </a:cubicBezTo>
                  <a:cubicBezTo>
                    <a:pt x="172252" y="176031"/>
                    <a:pt x="165375" y="177942"/>
                    <a:pt x="160026" y="177560"/>
                  </a:cubicBezTo>
                  <a:cubicBezTo>
                    <a:pt x="140541" y="175649"/>
                    <a:pt x="122966" y="183673"/>
                    <a:pt x="105392" y="189786"/>
                  </a:cubicBezTo>
                  <a:cubicBezTo>
                    <a:pt x="79794" y="198191"/>
                    <a:pt x="54578" y="206978"/>
                    <a:pt x="28980" y="215766"/>
                  </a:cubicBezTo>
                  <a:cubicBezTo>
                    <a:pt x="26687" y="216530"/>
                    <a:pt x="24013" y="216912"/>
                    <a:pt x="21339" y="216912"/>
                  </a:cubicBezTo>
                  <a:cubicBezTo>
                    <a:pt x="14079" y="216530"/>
                    <a:pt x="4146" y="221115"/>
                    <a:pt x="707" y="213473"/>
                  </a:cubicBezTo>
                  <a:cubicBezTo>
                    <a:pt x="-2731" y="205450"/>
                    <a:pt x="7202" y="200483"/>
                    <a:pt x="12551" y="195899"/>
                  </a:cubicBezTo>
                  <a:cubicBezTo>
                    <a:pt x="49229" y="165334"/>
                    <a:pt x="91638" y="145085"/>
                    <a:pt x="134810" y="126364"/>
                  </a:cubicBezTo>
                  <a:cubicBezTo>
                    <a:pt x="186388" y="103822"/>
                    <a:pt x="240641" y="91596"/>
                    <a:pt x="297186" y="85483"/>
                  </a:cubicBezTo>
                  <a:cubicBezTo>
                    <a:pt x="370159" y="77842"/>
                    <a:pt x="444279" y="77842"/>
                    <a:pt x="516488" y="63706"/>
                  </a:cubicBezTo>
                  <a:cubicBezTo>
                    <a:pt x="521073" y="62942"/>
                    <a:pt x="524511" y="61414"/>
                    <a:pt x="528332" y="58739"/>
                  </a:cubicBezTo>
                  <a:cubicBezTo>
                    <a:pt x="535209" y="54154"/>
                    <a:pt x="550873" y="57975"/>
                    <a:pt x="549345" y="47277"/>
                  </a:cubicBezTo>
                  <a:cubicBezTo>
                    <a:pt x="547817" y="36962"/>
                    <a:pt x="532916" y="36962"/>
                    <a:pt x="523747" y="36198"/>
                  </a:cubicBezTo>
                  <a:cubicBezTo>
                    <a:pt x="499677" y="33905"/>
                    <a:pt x="475607" y="33523"/>
                    <a:pt x="451156" y="33141"/>
                  </a:cubicBezTo>
                  <a:cubicBezTo>
                    <a:pt x="439312" y="33141"/>
                    <a:pt x="428996" y="28939"/>
                    <a:pt x="418298" y="25118"/>
                  </a:cubicBezTo>
                  <a:cubicBezTo>
                    <a:pt x="414096" y="23590"/>
                    <a:pt x="411421" y="21297"/>
                    <a:pt x="412567" y="16713"/>
                  </a:cubicBezTo>
                  <a:cubicBezTo>
                    <a:pt x="413332" y="13274"/>
                    <a:pt x="416388" y="11746"/>
                    <a:pt x="419827" y="11364"/>
                  </a:cubicBezTo>
                  <a:cubicBezTo>
                    <a:pt x="435873" y="9071"/>
                    <a:pt x="451156" y="2958"/>
                    <a:pt x="468348" y="2576"/>
                  </a:cubicBezTo>
                  <a:cubicBezTo>
                    <a:pt x="533298" y="284"/>
                    <a:pt x="598248" y="-2008"/>
                    <a:pt x="662817" y="2958"/>
                  </a:cubicBezTo>
                  <a:cubicBezTo>
                    <a:pt x="710956" y="6397"/>
                    <a:pt x="757185" y="18623"/>
                    <a:pt x="803797" y="30467"/>
                  </a:cubicBezTo>
                  <a:cubicBezTo>
                    <a:pt x="842767" y="40400"/>
                    <a:pt x="879062" y="56829"/>
                    <a:pt x="916122" y="71729"/>
                  </a:cubicBezTo>
                  <a:cubicBezTo>
                    <a:pt x="977634" y="100766"/>
                    <a:pt x="1025773" y="151198"/>
                    <a:pt x="1086521" y="181762"/>
                  </a:cubicBezTo>
                  <a:cubicBezTo>
                    <a:pt x="1107916" y="192460"/>
                    <a:pt x="1129311" y="203540"/>
                    <a:pt x="1154527" y="202012"/>
                  </a:cubicBezTo>
                  <a:cubicBezTo>
                    <a:pt x="1178597" y="198955"/>
                    <a:pt x="1202667" y="195899"/>
                    <a:pt x="1221006" y="177178"/>
                  </a:cubicBezTo>
                  <a:cubicBezTo>
                    <a:pt x="1219859" y="171065"/>
                    <a:pt x="1218713" y="164952"/>
                    <a:pt x="1217185" y="158839"/>
                  </a:cubicBezTo>
                  <a:cubicBezTo>
                    <a:pt x="1216039" y="152726"/>
                    <a:pt x="1211454" y="145085"/>
                    <a:pt x="1217949" y="141646"/>
                  </a:cubicBezTo>
                  <a:cubicBezTo>
                    <a:pt x="1224062" y="138208"/>
                    <a:pt x="1231703" y="141646"/>
                    <a:pt x="1237434" y="146231"/>
                  </a:cubicBezTo>
                  <a:cubicBezTo>
                    <a:pt x="1258447" y="163806"/>
                    <a:pt x="1276786" y="180234"/>
                    <a:pt x="1292451" y="202394"/>
                  </a:cubicBezTo>
                  <a:cubicBezTo>
                    <a:pt x="1303912" y="218440"/>
                    <a:pt x="1314610" y="239835"/>
                    <a:pt x="1322633" y="255882"/>
                  </a:cubicBezTo>
                  <a:cubicBezTo>
                    <a:pt x="1333331" y="276895"/>
                    <a:pt x="1363132" y="323124"/>
                    <a:pt x="1363132" y="368972"/>
                  </a:cubicBezTo>
                  <a:close/>
                </a:path>
              </a:pathLst>
            </a:custGeom>
            <a:solidFill>
              <a:srgbClr val="582200"/>
            </a:solidFill>
            <a:ln w="3960">
              <a:noFill/>
            </a:ln>
          </p:spPr>
          <p:style>
            <a:lnRef idx="0">
              <a:scrgbClr r="0" g="0" b="0"/>
            </a:lnRef>
            <a:fillRef idx="0">
              <a:scrgbClr r="0" g="0" b="0"/>
            </a:fillRef>
            <a:effectRef idx="0">
              <a:scrgbClr r="0" g="0" b="0"/>
            </a:effectRef>
            <a:fontRef idx="minor"/>
          </p:style>
        </p:sp>
        <p:sp>
          <p:nvSpPr>
            <p:cNvPr id="733" name="CustomShape 7"/>
            <p:cNvSpPr/>
            <p:nvPr/>
          </p:nvSpPr>
          <p:spPr>
            <a:xfrm>
              <a:off x="7940880" y="2023200"/>
              <a:ext cx="113760" cy="152280"/>
            </a:xfrm>
            <a:custGeom>
              <a:avLst/>
              <a:gdLst/>
              <a:ahLst/>
              <a:cxnLst/>
              <a:rect l="l" t="t" r="r" b="b"/>
              <a:pathLst>
                <a:path w="96279" h="129136">
                  <a:moveTo>
                    <a:pt x="96279" y="64568"/>
                  </a:moveTo>
                  <a:cubicBezTo>
                    <a:pt x="96279" y="100228"/>
                    <a:pt x="74726" y="129136"/>
                    <a:pt x="48139" y="129136"/>
                  </a:cubicBezTo>
                  <a:cubicBezTo>
                    <a:pt x="21553" y="129136"/>
                    <a:pt x="0" y="100228"/>
                    <a:pt x="0" y="64568"/>
                  </a:cubicBezTo>
                  <a:cubicBezTo>
                    <a:pt x="0" y="28908"/>
                    <a:pt x="21553" y="0"/>
                    <a:pt x="48139" y="0"/>
                  </a:cubicBezTo>
                  <a:cubicBezTo>
                    <a:pt x="74726" y="0"/>
                    <a:pt x="96279" y="28908"/>
                    <a:pt x="96279" y="64568"/>
                  </a:cubicBezTo>
                  <a:close/>
                </a:path>
              </a:pathLst>
            </a:custGeom>
            <a:solidFill>
              <a:srgbClr val="2D2E2C"/>
            </a:solidFill>
            <a:ln w="3960">
              <a:noFill/>
            </a:ln>
          </p:spPr>
          <p:style>
            <a:lnRef idx="0">
              <a:scrgbClr r="0" g="0" b="0"/>
            </a:lnRef>
            <a:fillRef idx="0">
              <a:scrgbClr r="0" g="0" b="0"/>
            </a:fillRef>
            <a:effectRef idx="0">
              <a:scrgbClr r="0" g="0" b="0"/>
            </a:effectRef>
            <a:fontRef idx="minor"/>
          </p:style>
        </p:sp>
        <p:sp>
          <p:nvSpPr>
            <p:cNvPr id="734" name="CustomShape 8"/>
            <p:cNvSpPr/>
            <p:nvPr/>
          </p:nvSpPr>
          <p:spPr>
            <a:xfrm>
              <a:off x="8416440" y="2021040"/>
              <a:ext cx="113760" cy="152640"/>
            </a:xfrm>
            <a:custGeom>
              <a:avLst/>
              <a:gdLst/>
              <a:ahLst/>
              <a:cxnLst/>
              <a:rect l="l" t="t" r="r" b="b"/>
              <a:pathLst>
                <a:path w="96279" h="129136">
                  <a:moveTo>
                    <a:pt x="96279" y="64568"/>
                  </a:moveTo>
                  <a:cubicBezTo>
                    <a:pt x="96279" y="100228"/>
                    <a:pt x="74726" y="129136"/>
                    <a:pt x="48139" y="129136"/>
                  </a:cubicBezTo>
                  <a:cubicBezTo>
                    <a:pt x="21553" y="129136"/>
                    <a:pt x="0" y="100228"/>
                    <a:pt x="0" y="64568"/>
                  </a:cubicBezTo>
                  <a:cubicBezTo>
                    <a:pt x="0" y="28908"/>
                    <a:pt x="21553" y="0"/>
                    <a:pt x="48139" y="0"/>
                  </a:cubicBezTo>
                  <a:cubicBezTo>
                    <a:pt x="74726" y="0"/>
                    <a:pt x="96279" y="28908"/>
                    <a:pt x="96279" y="64568"/>
                  </a:cubicBezTo>
                  <a:close/>
                </a:path>
              </a:pathLst>
            </a:custGeom>
            <a:solidFill>
              <a:srgbClr val="2D2E2C"/>
            </a:solidFill>
            <a:ln w="3960">
              <a:noFill/>
            </a:ln>
          </p:spPr>
          <p:style>
            <a:lnRef idx="0">
              <a:scrgbClr r="0" g="0" b="0"/>
            </a:lnRef>
            <a:fillRef idx="0">
              <a:scrgbClr r="0" g="0" b="0"/>
            </a:fillRef>
            <a:effectRef idx="0">
              <a:scrgbClr r="0" g="0" b="0"/>
            </a:effectRef>
            <a:fontRef idx="minor"/>
          </p:style>
        </p:sp>
        <p:sp>
          <p:nvSpPr>
            <p:cNvPr id="735" name="CustomShape 9"/>
            <p:cNvSpPr/>
            <p:nvPr/>
          </p:nvSpPr>
          <p:spPr>
            <a:xfrm>
              <a:off x="7869240" y="1921680"/>
              <a:ext cx="240480" cy="60840"/>
            </a:xfrm>
            <a:custGeom>
              <a:avLst/>
              <a:gdLst/>
              <a:ahLst/>
              <a:cxnLst/>
              <a:rect l="l" t="t" r="r" b="b"/>
              <a:pathLst>
                <a:path w="204252" h="51082">
                  <a:moveTo>
                    <a:pt x="142708" y="584"/>
                  </a:moveTo>
                  <a:cubicBezTo>
                    <a:pt x="151113" y="584"/>
                    <a:pt x="164103" y="-180"/>
                    <a:pt x="176711" y="966"/>
                  </a:cubicBezTo>
                  <a:cubicBezTo>
                    <a:pt x="192376" y="2112"/>
                    <a:pt x="204984" y="15866"/>
                    <a:pt x="204220" y="29238"/>
                  </a:cubicBezTo>
                  <a:cubicBezTo>
                    <a:pt x="203073" y="43757"/>
                    <a:pt x="190083" y="53308"/>
                    <a:pt x="172126" y="50634"/>
                  </a:cubicBezTo>
                  <a:cubicBezTo>
                    <a:pt x="122077" y="43757"/>
                    <a:pt x="72409" y="39554"/>
                    <a:pt x="21977" y="45667"/>
                  </a:cubicBezTo>
                  <a:cubicBezTo>
                    <a:pt x="14336" y="46431"/>
                    <a:pt x="2110" y="50252"/>
                    <a:pt x="200" y="40700"/>
                  </a:cubicBezTo>
                  <a:cubicBezTo>
                    <a:pt x="-1711" y="31531"/>
                    <a:pt x="10515" y="27710"/>
                    <a:pt x="18539" y="24654"/>
                  </a:cubicBezTo>
                  <a:cubicBezTo>
                    <a:pt x="57127" y="9371"/>
                    <a:pt x="96097" y="-2855"/>
                    <a:pt x="142708" y="584"/>
                  </a:cubicBezTo>
                  <a:close/>
                </a:path>
              </a:pathLst>
            </a:custGeom>
            <a:solidFill>
              <a:srgbClr val="552003"/>
            </a:solidFill>
            <a:ln w="3960">
              <a:noFill/>
            </a:ln>
          </p:spPr>
          <p:style>
            <a:lnRef idx="0">
              <a:scrgbClr r="0" g="0" b="0"/>
            </a:lnRef>
            <a:fillRef idx="0">
              <a:scrgbClr r="0" g="0" b="0"/>
            </a:fillRef>
            <a:effectRef idx="0">
              <a:scrgbClr r="0" g="0" b="0"/>
            </a:effectRef>
            <a:fontRef idx="minor"/>
          </p:style>
        </p:sp>
        <p:sp>
          <p:nvSpPr>
            <p:cNvPr id="736" name="CustomShape 10"/>
            <p:cNvSpPr/>
            <p:nvPr/>
          </p:nvSpPr>
          <p:spPr>
            <a:xfrm>
              <a:off x="8360280" y="1922760"/>
              <a:ext cx="242280" cy="58320"/>
            </a:xfrm>
            <a:custGeom>
              <a:avLst/>
              <a:gdLst/>
              <a:ahLst/>
              <a:cxnLst/>
              <a:rect l="l" t="t" r="r" b="b"/>
              <a:pathLst>
                <a:path w="204972" h="49976">
                  <a:moveTo>
                    <a:pt x="66983" y="340"/>
                  </a:moveTo>
                  <a:cubicBezTo>
                    <a:pt x="110920" y="-1189"/>
                    <a:pt x="152564" y="7981"/>
                    <a:pt x="191534" y="27466"/>
                  </a:cubicBezTo>
                  <a:cubicBezTo>
                    <a:pt x="197265" y="30140"/>
                    <a:pt x="207199" y="32051"/>
                    <a:pt x="204524" y="40838"/>
                  </a:cubicBezTo>
                  <a:cubicBezTo>
                    <a:pt x="202232" y="47333"/>
                    <a:pt x="193445" y="46187"/>
                    <a:pt x="187332" y="45423"/>
                  </a:cubicBezTo>
                  <a:cubicBezTo>
                    <a:pt x="135372" y="38928"/>
                    <a:pt x="83411" y="43130"/>
                    <a:pt x="31833" y="49625"/>
                  </a:cubicBezTo>
                  <a:cubicBezTo>
                    <a:pt x="14641" y="51918"/>
                    <a:pt x="1651" y="42748"/>
                    <a:pt x="122" y="29376"/>
                  </a:cubicBezTo>
                  <a:cubicBezTo>
                    <a:pt x="-1406" y="16386"/>
                    <a:pt x="11584" y="1486"/>
                    <a:pt x="26867" y="340"/>
                  </a:cubicBezTo>
                  <a:cubicBezTo>
                    <a:pt x="40239" y="-425"/>
                    <a:pt x="53611" y="340"/>
                    <a:pt x="66983" y="340"/>
                  </a:cubicBezTo>
                  <a:close/>
                </a:path>
              </a:pathLst>
            </a:custGeom>
            <a:solidFill>
              <a:srgbClr val="562103"/>
            </a:solidFill>
            <a:ln w="3960">
              <a:noFill/>
            </a:ln>
          </p:spPr>
          <p:style>
            <a:lnRef idx="0">
              <a:scrgbClr r="0" g="0" b="0"/>
            </a:lnRef>
            <a:fillRef idx="0">
              <a:scrgbClr r="0" g="0" b="0"/>
            </a:fillRef>
            <a:effectRef idx="0">
              <a:scrgbClr r="0" g="0" b="0"/>
            </a:effectRef>
            <a:fontRef idx="minor"/>
          </p:style>
        </p:sp>
        <p:sp>
          <p:nvSpPr>
            <p:cNvPr id="737" name="CustomShape 11"/>
            <p:cNvSpPr/>
            <p:nvPr/>
          </p:nvSpPr>
          <p:spPr>
            <a:xfrm>
              <a:off x="7988400" y="2028240"/>
              <a:ext cx="50760" cy="69120"/>
            </a:xfrm>
            <a:custGeom>
              <a:avLst/>
              <a:gdLst/>
              <a:ahLst/>
              <a:cxnLst/>
              <a:rect l="l" t="t" r="r" b="b"/>
              <a:pathLst>
                <a:path w="43554" h="58837">
                  <a:moveTo>
                    <a:pt x="43555" y="29419"/>
                  </a:moveTo>
                  <a:cubicBezTo>
                    <a:pt x="43555" y="45666"/>
                    <a:pt x="33805" y="58837"/>
                    <a:pt x="21777" y="58837"/>
                  </a:cubicBezTo>
                  <a:cubicBezTo>
                    <a:pt x="9750" y="58837"/>
                    <a:pt x="0" y="45666"/>
                    <a:pt x="0" y="29419"/>
                  </a:cubicBezTo>
                  <a:cubicBezTo>
                    <a:pt x="0" y="13171"/>
                    <a:pt x="9750" y="0"/>
                    <a:pt x="21777" y="0"/>
                  </a:cubicBezTo>
                  <a:cubicBezTo>
                    <a:pt x="33805" y="0"/>
                    <a:pt x="43555" y="13171"/>
                    <a:pt x="43555" y="29419"/>
                  </a:cubicBezTo>
                  <a:close/>
                </a:path>
              </a:pathLst>
            </a:custGeom>
            <a:solidFill>
              <a:srgbClr val="FFFFFF"/>
            </a:solidFill>
            <a:ln w="3960">
              <a:noFill/>
            </a:ln>
          </p:spPr>
          <p:style>
            <a:lnRef idx="0">
              <a:scrgbClr r="0" g="0" b="0"/>
            </a:lnRef>
            <a:fillRef idx="0">
              <a:scrgbClr r="0" g="0" b="0"/>
            </a:fillRef>
            <a:effectRef idx="0">
              <a:scrgbClr r="0" g="0" b="0"/>
            </a:effectRef>
            <a:fontRef idx="minor"/>
          </p:style>
        </p:sp>
        <p:sp>
          <p:nvSpPr>
            <p:cNvPr id="738" name="CustomShape 12"/>
            <p:cNvSpPr/>
            <p:nvPr/>
          </p:nvSpPr>
          <p:spPr>
            <a:xfrm>
              <a:off x="8465760" y="2026800"/>
              <a:ext cx="51120" cy="68400"/>
            </a:xfrm>
            <a:custGeom>
              <a:avLst/>
              <a:gdLst/>
              <a:ahLst/>
              <a:cxnLst/>
              <a:rect l="l" t="t" r="r" b="b"/>
              <a:pathLst>
                <a:path w="43554" h="58837">
                  <a:moveTo>
                    <a:pt x="43555" y="29419"/>
                  </a:moveTo>
                  <a:cubicBezTo>
                    <a:pt x="43555" y="45666"/>
                    <a:pt x="33805" y="58837"/>
                    <a:pt x="21777" y="58837"/>
                  </a:cubicBezTo>
                  <a:cubicBezTo>
                    <a:pt x="9750" y="58837"/>
                    <a:pt x="0" y="45666"/>
                    <a:pt x="0" y="29419"/>
                  </a:cubicBezTo>
                  <a:cubicBezTo>
                    <a:pt x="0" y="13171"/>
                    <a:pt x="9750" y="0"/>
                    <a:pt x="21777" y="0"/>
                  </a:cubicBezTo>
                  <a:cubicBezTo>
                    <a:pt x="33805" y="0"/>
                    <a:pt x="43555" y="13171"/>
                    <a:pt x="43555" y="29419"/>
                  </a:cubicBezTo>
                  <a:close/>
                </a:path>
              </a:pathLst>
            </a:custGeom>
            <a:solidFill>
              <a:srgbClr val="FFFFFF"/>
            </a:solidFill>
            <a:ln w="3960">
              <a:noFill/>
            </a:ln>
          </p:spPr>
          <p:style>
            <a:lnRef idx="0">
              <a:scrgbClr r="0" g="0" b="0"/>
            </a:lnRef>
            <a:fillRef idx="0">
              <a:scrgbClr r="0" g="0" b="0"/>
            </a:fillRef>
            <a:effectRef idx="0">
              <a:scrgbClr r="0" g="0" b="0"/>
            </a:effectRef>
            <a:fontRef idx="minor"/>
          </p:style>
        </p:sp>
        <p:sp>
          <p:nvSpPr>
            <p:cNvPr id="739" name="CustomShape 13"/>
            <p:cNvSpPr/>
            <p:nvPr/>
          </p:nvSpPr>
          <p:spPr>
            <a:xfrm>
              <a:off x="8146800" y="2226240"/>
              <a:ext cx="64800" cy="134280"/>
            </a:xfrm>
            <a:custGeom>
              <a:avLst/>
              <a:gdLst/>
              <a:ahLst/>
              <a:cxnLst/>
              <a:rect l="l" t="t" r="r" b="b"/>
              <a:pathLst>
                <a:path w="55016" h="113813">
                  <a:moveTo>
                    <a:pt x="16046" y="76794"/>
                  </a:moveTo>
                  <a:cubicBezTo>
                    <a:pt x="16429" y="105448"/>
                    <a:pt x="40880" y="105066"/>
                    <a:pt x="55017" y="111943"/>
                  </a:cubicBezTo>
                  <a:cubicBezTo>
                    <a:pt x="39352" y="116146"/>
                    <a:pt x="15664" y="112326"/>
                    <a:pt x="0" y="109651"/>
                  </a:cubicBezTo>
                  <a:cubicBezTo>
                    <a:pt x="382" y="103920"/>
                    <a:pt x="3439" y="44701"/>
                    <a:pt x="4203" y="19485"/>
                  </a:cubicBezTo>
                  <a:cubicBezTo>
                    <a:pt x="4585" y="16046"/>
                    <a:pt x="15282" y="6113"/>
                    <a:pt x="24070" y="0"/>
                  </a:cubicBezTo>
                  <a:cubicBezTo>
                    <a:pt x="29036" y="13754"/>
                    <a:pt x="24070" y="25980"/>
                    <a:pt x="20631" y="42409"/>
                  </a:cubicBezTo>
                  <a:cubicBezTo>
                    <a:pt x="19485" y="50432"/>
                    <a:pt x="16811" y="72973"/>
                    <a:pt x="16046" y="76794"/>
                  </a:cubicBezTo>
                  <a:close/>
                </a:path>
              </a:pathLst>
            </a:custGeom>
            <a:solidFill>
              <a:srgbClr val="DD8D55"/>
            </a:solidFill>
            <a:ln w="3960">
              <a:noFill/>
            </a:ln>
          </p:spPr>
          <p:style>
            <a:lnRef idx="0">
              <a:scrgbClr r="0" g="0" b="0"/>
            </a:lnRef>
            <a:fillRef idx="0">
              <a:scrgbClr r="0" g="0" b="0"/>
            </a:fillRef>
            <a:effectRef idx="0">
              <a:scrgbClr r="0" g="0" b="0"/>
            </a:effectRef>
            <a:fontRef idx="minor"/>
          </p:style>
        </p:sp>
        <p:sp>
          <p:nvSpPr>
            <p:cNvPr id="740" name="CustomShape 14"/>
            <p:cNvSpPr/>
            <p:nvPr/>
          </p:nvSpPr>
          <p:spPr>
            <a:xfrm>
              <a:off x="7675200" y="1986840"/>
              <a:ext cx="1122120" cy="281880"/>
            </a:xfrm>
            <a:custGeom>
              <a:avLst/>
              <a:gdLst/>
              <a:ahLst/>
              <a:cxnLst/>
              <a:rect l="l" t="t" r="r" b="b"/>
              <a:pathLst>
                <a:path w="948224" h="238504">
                  <a:moveTo>
                    <a:pt x="925850" y="1337"/>
                  </a:moveTo>
                  <a:cubicBezTo>
                    <a:pt x="811996" y="1337"/>
                    <a:pt x="698142" y="1719"/>
                    <a:pt x="584288" y="1337"/>
                  </a:cubicBezTo>
                  <a:cubicBezTo>
                    <a:pt x="565185" y="1337"/>
                    <a:pt x="546082" y="7450"/>
                    <a:pt x="538823" y="23115"/>
                  </a:cubicBezTo>
                  <a:cubicBezTo>
                    <a:pt x="525833" y="50623"/>
                    <a:pt x="504438" y="50241"/>
                    <a:pt x="480750" y="48713"/>
                  </a:cubicBezTo>
                  <a:cubicBezTo>
                    <a:pt x="466614" y="47949"/>
                    <a:pt x="452860" y="48331"/>
                    <a:pt x="438724" y="48331"/>
                  </a:cubicBezTo>
                  <a:cubicBezTo>
                    <a:pt x="431082" y="48331"/>
                    <a:pt x="426880" y="46038"/>
                    <a:pt x="422677" y="38779"/>
                  </a:cubicBezTo>
                  <a:cubicBezTo>
                    <a:pt x="408923" y="13563"/>
                    <a:pt x="388292" y="573"/>
                    <a:pt x="358109" y="955"/>
                  </a:cubicBezTo>
                  <a:cubicBezTo>
                    <a:pt x="271764" y="1719"/>
                    <a:pt x="185036" y="-191"/>
                    <a:pt x="98690" y="573"/>
                  </a:cubicBezTo>
                  <a:cubicBezTo>
                    <a:pt x="68508" y="955"/>
                    <a:pt x="37561" y="-2483"/>
                    <a:pt x="7378" y="4012"/>
                  </a:cubicBezTo>
                  <a:cubicBezTo>
                    <a:pt x="2412" y="13945"/>
                    <a:pt x="-1409" y="23879"/>
                    <a:pt x="501" y="34958"/>
                  </a:cubicBezTo>
                  <a:cubicBezTo>
                    <a:pt x="2794" y="38015"/>
                    <a:pt x="3940" y="42600"/>
                    <a:pt x="7378" y="44128"/>
                  </a:cubicBezTo>
                  <a:cubicBezTo>
                    <a:pt x="23807" y="50623"/>
                    <a:pt x="23807" y="64377"/>
                    <a:pt x="23425" y="78895"/>
                  </a:cubicBezTo>
                  <a:cubicBezTo>
                    <a:pt x="23043" y="101819"/>
                    <a:pt x="23425" y="124742"/>
                    <a:pt x="23043" y="147666"/>
                  </a:cubicBezTo>
                  <a:cubicBezTo>
                    <a:pt x="23043" y="158746"/>
                    <a:pt x="24189" y="169061"/>
                    <a:pt x="29920" y="178995"/>
                  </a:cubicBezTo>
                  <a:cubicBezTo>
                    <a:pt x="38325" y="198862"/>
                    <a:pt x="52461" y="213762"/>
                    <a:pt x="70036" y="225606"/>
                  </a:cubicBezTo>
                  <a:cubicBezTo>
                    <a:pt x="80734" y="235540"/>
                    <a:pt x="94870" y="236686"/>
                    <a:pt x="107478" y="236686"/>
                  </a:cubicBezTo>
                  <a:cubicBezTo>
                    <a:pt x="192677" y="237832"/>
                    <a:pt x="277876" y="238214"/>
                    <a:pt x="363076" y="236686"/>
                  </a:cubicBezTo>
                  <a:cubicBezTo>
                    <a:pt x="401282" y="235922"/>
                    <a:pt x="425351" y="210706"/>
                    <a:pt x="432229" y="172882"/>
                  </a:cubicBezTo>
                  <a:cubicBezTo>
                    <a:pt x="436049" y="152633"/>
                    <a:pt x="434903" y="132384"/>
                    <a:pt x="435285" y="112134"/>
                  </a:cubicBezTo>
                  <a:cubicBezTo>
                    <a:pt x="435667" y="90357"/>
                    <a:pt x="437577" y="88829"/>
                    <a:pt x="459737" y="88447"/>
                  </a:cubicBezTo>
                  <a:cubicBezTo>
                    <a:pt x="471199" y="88447"/>
                    <a:pt x="482660" y="88829"/>
                    <a:pt x="494122" y="88447"/>
                  </a:cubicBezTo>
                  <a:cubicBezTo>
                    <a:pt x="508640" y="88065"/>
                    <a:pt x="514753" y="95324"/>
                    <a:pt x="515135" y="109460"/>
                  </a:cubicBezTo>
                  <a:cubicBezTo>
                    <a:pt x="515518" y="130473"/>
                    <a:pt x="514753" y="151487"/>
                    <a:pt x="515518" y="172500"/>
                  </a:cubicBezTo>
                  <a:cubicBezTo>
                    <a:pt x="516664" y="208031"/>
                    <a:pt x="544554" y="237832"/>
                    <a:pt x="580086" y="237068"/>
                  </a:cubicBezTo>
                  <a:cubicBezTo>
                    <a:pt x="672926" y="235540"/>
                    <a:pt x="765767" y="244327"/>
                    <a:pt x="858225" y="230955"/>
                  </a:cubicBezTo>
                  <a:cubicBezTo>
                    <a:pt x="869305" y="227134"/>
                    <a:pt x="880384" y="223696"/>
                    <a:pt x="891464" y="219875"/>
                  </a:cubicBezTo>
                  <a:cubicBezTo>
                    <a:pt x="907893" y="208414"/>
                    <a:pt x="917062" y="193513"/>
                    <a:pt x="918208" y="172882"/>
                  </a:cubicBezTo>
                  <a:cubicBezTo>
                    <a:pt x="920119" y="136204"/>
                    <a:pt x="920501" y="99144"/>
                    <a:pt x="917826" y="62467"/>
                  </a:cubicBezTo>
                  <a:cubicBezTo>
                    <a:pt x="917444" y="54826"/>
                    <a:pt x="913624" y="44892"/>
                    <a:pt x="928142" y="45656"/>
                  </a:cubicBezTo>
                  <a:cubicBezTo>
                    <a:pt x="946099" y="46420"/>
                    <a:pt x="948009" y="34576"/>
                    <a:pt x="948009" y="20440"/>
                  </a:cubicBezTo>
                  <a:cubicBezTo>
                    <a:pt x="949919" y="1719"/>
                    <a:pt x="938839" y="1337"/>
                    <a:pt x="925850" y="1337"/>
                  </a:cubicBezTo>
                  <a:close/>
                  <a:moveTo>
                    <a:pt x="398225" y="163331"/>
                  </a:moveTo>
                  <a:cubicBezTo>
                    <a:pt x="397843" y="187400"/>
                    <a:pt x="385999" y="200390"/>
                    <a:pt x="361930" y="200772"/>
                  </a:cubicBezTo>
                  <a:cubicBezTo>
                    <a:pt x="272146" y="201154"/>
                    <a:pt x="182744" y="200772"/>
                    <a:pt x="92960" y="200008"/>
                  </a:cubicBezTo>
                  <a:cubicBezTo>
                    <a:pt x="70800" y="200008"/>
                    <a:pt x="58956" y="187400"/>
                    <a:pt x="58574" y="165623"/>
                  </a:cubicBezTo>
                  <a:cubicBezTo>
                    <a:pt x="58192" y="132384"/>
                    <a:pt x="58192" y="99527"/>
                    <a:pt x="58574" y="66287"/>
                  </a:cubicBezTo>
                  <a:cubicBezTo>
                    <a:pt x="58956" y="42982"/>
                    <a:pt x="70800" y="31520"/>
                    <a:pt x="94488" y="31520"/>
                  </a:cubicBezTo>
                  <a:cubicBezTo>
                    <a:pt x="138425" y="31138"/>
                    <a:pt x="182362" y="31520"/>
                    <a:pt x="226298" y="31520"/>
                  </a:cubicBezTo>
                  <a:cubicBezTo>
                    <a:pt x="230119" y="31520"/>
                    <a:pt x="343591" y="30756"/>
                    <a:pt x="361930" y="31138"/>
                  </a:cubicBezTo>
                  <a:cubicBezTo>
                    <a:pt x="385999" y="31902"/>
                    <a:pt x="398225" y="44510"/>
                    <a:pt x="398225" y="68198"/>
                  </a:cubicBezTo>
                  <a:cubicBezTo>
                    <a:pt x="398607" y="99909"/>
                    <a:pt x="398607" y="131620"/>
                    <a:pt x="398225" y="163331"/>
                  </a:cubicBezTo>
                  <a:close/>
                  <a:moveTo>
                    <a:pt x="891464" y="167151"/>
                  </a:moveTo>
                  <a:cubicBezTo>
                    <a:pt x="891082" y="186636"/>
                    <a:pt x="878092" y="199626"/>
                    <a:pt x="858989" y="199626"/>
                  </a:cubicBezTo>
                  <a:cubicBezTo>
                    <a:pt x="768059" y="200008"/>
                    <a:pt x="677129" y="200390"/>
                    <a:pt x="585816" y="199626"/>
                  </a:cubicBezTo>
                  <a:cubicBezTo>
                    <a:pt x="563275" y="199626"/>
                    <a:pt x="553341" y="188546"/>
                    <a:pt x="552959" y="166387"/>
                  </a:cubicBezTo>
                  <a:cubicBezTo>
                    <a:pt x="552577" y="132766"/>
                    <a:pt x="552577" y="98762"/>
                    <a:pt x="552959" y="65141"/>
                  </a:cubicBezTo>
                  <a:cubicBezTo>
                    <a:pt x="553341" y="41453"/>
                    <a:pt x="562893" y="31520"/>
                    <a:pt x="586199" y="30374"/>
                  </a:cubicBezTo>
                  <a:cubicBezTo>
                    <a:pt x="595750" y="29992"/>
                    <a:pt x="605302" y="30374"/>
                    <a:pt x="614853" y="30374"/>
                  </a:cubicBezTo>
                  <a:cubicBezTo>
                    <a:pt x="619438" y="30374"/>
                    <a:pt x="811614" y="29992"/>
                    <a:pt x="862810" y="31138"/>
                  </a:cubicBezTo>
                  <a:cubicBezTo>
                    <a:pt x="879238" y="31520"/>
                    <a:pt x="891082" y="46038"/>
                    <a:pt x="891464" y="63613"/>
                  </a:cubicBezTo>
                  <a:cubicBezTo>
                    <a:pt x="892228" y="98380"/>
                    <a:pt x="892228" y="132766"/>
                    <a:pt x="891464" y="167151"/>
                  </a:cubicBezTo>
                  <a:close/>
                </a:path>
              </a:pathLst>
            </a:custGeom>
            <a:solidFill>
              <a:srgbClr val="2D2E2C"/>
            </a:solidFill>
            <a:ln w="3960">
              <a:noFill/>
            </a:ln>
          </p:spPr>
          <p:style>
            <a:lnRef idx="0">
              <a:scrgbClr r="0" g="0" b="0"/>
            </a:lnRef>
            <a:fillRef idx="0">
              <a:scrgbClr r="0" g="0" b="0"/>
            </a:fillRef>
            <a:effectRef idx="0">
              <a:scrgbClr r="0" g="0" b="0"/>
            </a:effectRef>
            <a:fontRef idx="minor"/>
          </p:style>
        </p:sp>
        <p:sp>
          <p:nvSpPr>
            <p:cNvPr id="741" name="CustomShape 15"/>
            <p:cNvSpPr/>
            <p:nvPr/>
          </p:nvSpPr>
          <p:spPr>
            <a:xfrm>
              <a:off x="7409520" y="2923200"/>
              <a:ext cx="1806480" cy="2260800"/>
            </a:xfrm>
            <a:custGeom>
              <a:avLst/>
              <a:gdLst/>
              <a:ahLst/>
              <a:cxnLst/>
              <a:rect l="l" t="t" r="r" b="b"/>
              <a:pathLst>
                <a:path w="1525945" h="1909803">
                  <a:moveTo>
                    <a:pt x="1384966" y="358259"/>
                  </a:moveTo>
                  <a:cubicBezTo>
                    <a:pt x="1414003" y="397993"/>
                    <a:pt x="1436926" y="441930"/>
                    <a:pt x="1456793" y="487777"/>
                  </a:cubicBezTo>
                  <a:cubicBezTo>
                    <a:pt x="1473604" y="527130"/>
                    <a:pt x="1512574" y="671548"/>
                    <a:pt x="1516394" y="703641"/>
                  </a:cubicBezTo>
                  <a:cubicBezTo>
                    <a:pt x="1522507" y="755219"/>
                    <a:pt x="1523653" y="890850"/>
                    <a:pt x="1525946" y="907661"/>
                  </a:cubicBezTo>
                  <a:cubicBezTo>
                    <a:pt x="1518687" y="993242"/>
                    <a:pt x="1492707" y="1072329"/>
                    <a:pt x="1446095" y="1144538"/>
                  </a:cubicBezTo>
                  <a:cubicBezTo>
                    <a:pt x="1417441" y="1189239"/>
                    <a:pt x="1382674" y="1228973"/>
                    <a:pt x="1340265" y="1261066"/>
                  </a:cubicBezTo>
                  <a:cubicBezTo>
                    <a:pt x="1327275" y="1271000"/>
                    <a:pt x="1322690" y="1280933"/>
                    <a:pt x="1324601" y="1298126"/>
                  </a:cubicBezTo>
                  <a:cubicBezTo>
                    <a:pt x="1331096" y="1358873"/>
                    <a:pt x="1375414" y="1850202"/>
                    <a:pt x="1381145" y="1909039"/>
                  </a:cubicBezTo>
                  <a:cubicBezTo>
                    <a:pt x="1355165" y="1909039"/>
                    <a:pt x="905863" y="1909039"/>
                    <a:pt x="805382" y="1909803"/>
                  </a:cubicBezTo>
                  <a:cubicBezTo>
                    <a:pt x="797740" y="1909803"/>
                    <a:pt x="794302" y="1903308"/>
                    <a:pt x="787807" y="1902926"/>
                  </a:cubicBezTo>
                  <a:cubicBezTo>
                    <a:pt x="771760" y="1896431"/>
                    <a:pt x="751129" y="1518956"/>
                    <a:pt x="746544" y="1507877"/>
                  </a:cubicBezTo>
                  <a:cubicBezTo>
                    <a:pt x="741960" y="1492594"/>
                    <a:pt x="762591" y="1395933"/>
                    <a:pt x="749983" y="1394405"/>
                  </a:cubicBezTo>
                  <a:cubicBezTo>
                    <a:pt x="710249" y="1389056"/>
                    <a:pt x="670897" y="1381797"/>
                    <a:pt x="632309" y="1371481"/>
                  </a:cubicBezTo>
                  <a:cubicBezTo>
                    <a:pt x="618554" y="1367661"/>
                    <a:pt x="644534" y="1488392"/>
                    <a:pt x="641478" y="1501382"/>
                  </a:cubicBezTo>
                  <a:cubicBezTo>
                    <a:pt x="640714" y="1566714"/>
                    <a:pt x="611295" y="1895285"/>
                    <a:pt x="598305" y="1908657"/>
                  </a:cubicBezTo>
                  <a:cubicBezTo>
                    <a:pt x="493239" y="1908657"/>
                    <a:pt x="24834" y="1908657"/>
                    <a:pt x="0" y="1908657"/>
                  </a:cubicBezTo>
                  <a:cubicBezTo>
                    <a:pt x="4967" y="1837976"/>
                    <a:pt x="11080" y="1767295"/>
                    <a:pt x="19485" y="1696996"/>
                  </a:cubicBezTo>
                  <a:cubicBezTo>
                    <a:pt x="20631" y="1687827"/>
                    <a:pt x="119203" y="220336"/>
                    <a:pt x="121113" y="211548"/>
                  </a:cubicBezTo>
                  <a:cubicBezTo>
                    <a:pt x="176894" y="167612"/>
                    <a:pt x="233056" y="123675"/>
                    <a:pt x="289219" y="80120"/>
                  </a:cubicBezTo>
                  <a:cubicBezTo>
                    <a:pt x="319402" y="56432"/>
                    <a:pt x="350349" y="33891"/>
                    <a:pt x="380531" y="10203"/>
                  </a:cubicBezTo>
                  <a:cubicBezTo>
                    <a:pt x="385498" y="6000"/>
                    <a:pt x="391611" y="4472"/>
                    <a:pt x="396196" y="269"/>
                  </a:cubicBezTo>
                  <a:cubicBezTo>
                    <a:pt x="399634" y="6764"/>
                    <a:pt x="396578" y="12877"/>
                    <a:pt x="393521" y="18226"/>
                  </a:cubicBezTo>
                  <a:cubicBezTo>
                    <a:pt x="373272" y="54522"/>
                    <a:pt x="380913" y="89671"/>
                    <a:pt x="398488" y="124057"/>
                  </a:cubicBezTo>
                  <a:cubicBezTo>
                    <a:pt x="422940" y="171050"/>
                    <a:pt x="459236" y="208874"/>
                    <a:pt x="500116" y="241731"/>
                  </a:cubicBezTo>
                  <a:cubicBezTo>
                    <a:pt x="520365" y="258160"/>
                    <a:pt x="541760" y="273442"/>
                    <a:pt x="563538" y="287960"/>
                  </a:cubicBezTo>
                  <a:cubicBezTo>
                    <a:pt x="570033" y="292163"/>
                    <a:pt x="576146" y="296748"/>
                    <a:pt x="579584" y="304007"/>
                  </a:cubicBezTo>
                  <a:cubicBezTo>
                    <a:pt x="597541" y="347180"/>
                    <a:pt x="636129" y="457595"/>
                    <a:pt x="641096" y="468674"/>
                  </a:cubicBezTo>
                  <a:cubicBezTo>
                    <a:pt x="644917" y="485867"/>
                    <a:pt x="605564" y="1071565"/>
                    <a:pt x="621229" y="1073857"/>
                  </a:cubicBezTo>
                  <a:cubicBezTo>
                    <a:pt x="643388" y="1077295"/>
                    <a:pt x="665548" y="1077678"/>
                    <a:pt x="687707" y="1079206"/>
                  </a:cubicBezTo>
                  <a:cubicBezTo>
                    <a:pt x="714451" y="1081116"/>
                    <a:pt x="740814" y="1082644"/>
                    <a:pt x="767558" y="1083790"/>
                  </a:cubicBezTo>
                  <a:cubicBezTo>
                    <a:pt x="785897" y="1084555"/>
                    <a:pt x="750365" y="507645"/>
                    <a:pt x="745780" y="477462"/>
                  </a:cubicBezTo>
                  <a:cubicBezTo>
                    <a:pt x="767558" y="425120"/>
                    <a:pt x="782076" y="370103"/>
                    <a:pt x="803853" y="317761"/>
                  </a:cubicBezTo>
                  <a:cubicBezTo>
                    <a:pt x="807674" y="308591"/>
                    <a:pt x="813405" y="301332"/>
                    <a:pt x="819518" y="294455"/>
                  </a:cubicBezTo>
                  <a:cubicBezTo>
                    <a:pt x="865747" y="263891"/>
                    <a:pt x="908156" y="228359"/>
                    <a:pt x="946362" y="188243"/>
                  </a:cubicBezTo>
                  <a:cubicBezTo>
                    <a:pt x="973488" y="159588"/>
                    <a:pt x="993737" y="127113"/>
                    <a:pt x="1006345" y="90053"/>
                  </a:cubicBezTo>
                  <a:cubicBezTo>
                    <a:pt x="1014368" y="66748"/>
                    <a:pt x="1010930" y="44970"/>
                    <a:pt x="999850" y="23957"/>
                  </a:cubicBezTo>
                  <a:cubicBezTo>
                    <a:pt x="996411" y="17462"/>
                    <a:pt x="991063" y="11349"/>
                    <a:pt x="994119" y="2562"/>
                  </a:cubicBezTo>
                  <a:cubicBezTo>
                    <a:pt x="1003288" y="-3551"/>
                    <a:pt x="1009783" y="2562"/>
                    <a:pt x="1016278" y="7529"/>
                  </a:cubicBezTo>
                  <a:cubicBezTo>
                    <a:pt x="1077026" y="52229"/>
                    <a:pt x="1136245" y="99223"/>
                    <a:pt x="1195846" y="145834"/>
                  </a:cubicBezTo>
                  <a:cubicBezTo>
                    <a:pt x="1208072" y="155004"/>
                    <a:pt x="1345232" y="303243"/>
                    <a:pt x="1384966" y="358259"/>
                  </a:cubicBezTo>
                  <a:close/>
                </a:path>
              </a:pathLst>
            </a:custGeom>
            <a:solidFill>
              <a:srgbClr val="F1F1F1"/>
            </a:solidFill>
            <a:ln w="3960">
              <a:noFill/>
            </a:ln>
          </p:spPr>
          <p:style>
            <a:lnRef idx="0">
              <a:scrgbClr r="0" g="0" b="0"/>
            </a:lnRef>
            <a:fillRef idx="0">
              <a:scrgbClr r="0" g="0" b="0"/>
            </a:fillRef>
            <a:effectRef idx="0">
              <a:scrgbClr r="0" g="0" b="0"/>
            </a:effectRef>
            <a:fontRef idx="minor"/>
          </p:style>
        </p:sp>
        <p:sp>
          <p:nvSpPr>
            <p:cNvPr id="742" name="CustomShape 16"/>
            <p:cNvSpPr/>
            <p:nvPr/>
          </p:nvSpPr>
          <p:spPr>
            <a:xfrm>
              <a:off x="6352560" y="3110040"/>
              <a:ext cx="1553040" cy="1786320"/>
            </a:xfrm>
            <a:custGeom>
              <a:avLst/>
              <a:gdLst/>
              <a:ahLst/>
              <a:cxnLst/>
              <a:rect l="l" t="t" r="r" b="b"/>
              <a:pathLst>
                <a:path w="1312411" h="1508548">
                  <a:moveTo>
                    <a:pt x="1014772" y="53371"/>
                  </a:moveTo>
                  <a:cubicBezTo>
                    <a:pt x="1056416" y="93105"/>
                    <a:pt x="1074373" y="143537"/>
                    <a:pt x="1082778" y="199700"/>
                  </a:cubicBezTo>
                  <a:cubicBezTo>
                    <a:pt x="1091948" y="258537"/>
                    <a:pt x="1298642" y="1263736"/>
                    <a:pt x="1307811" y="1321809"/>
                  </a:cubicBezTo>
                  <a:cubicBezTo>
                    <a:pt x="1315071" y="1366128"/>
                    <a:pt x="1316217" y="1411211"/>
                    <a:pt x="1292529" y="1453238"/>
                  </a:cubicBezTo>
                  <a:cubicBezTo>
                    <a:pt x="1274954" y="1484566"/>
                    <a:pt x="1248210" y="1500613"/>
                    <a:pt x="1214589" y="1505962"/>
                  </a:cubicBezTo>
                  <a:cubicBezTo>
                    <a:pt x="1185552" y="1510547"/>
                    <a:pt x="598709" y="1507872"/>
                    <a:pt x="532613" y="1506726"/>
                  </a:cubicBezTo>
                  <a:cubicBezTo>
                    <a:pt x="482181" y="1505962"/>
                    <a:pt x="433277" y="1497557"/>
                    <a:pt x="389722" y="1468520"/>
                  </a:cubicBezTo>
                  <a:cubicBezTo>
                    <a:pt x="356865" y="1446360"/>
                    <a:pt x="332795" y="1418088"/>
                    <a:pt x="323244" y="1379500"/>
                  </a:cubicBezTo>
                  <a:cubicBezTo>
                    <a:pt x="319805" y="1366510"/>
                    <a:pt x="-3035" y="242873"/>
                    <a:pt x="22" y="189002"/>
                  </a:cubicBezTo>
                  <a:cubicBezTo>
                    <a:pt x="4606" y="112590"/>
                    <a:pt x="50453" y="41909"/>
                    <a:pt x="139855" y="35414"/>
                  </a:cubicBezTo>
                  <a:cubicBezTo>
                    <a:pt x="197928" y="31212"/>
                    <a:pt x="825652" y="-117"/>
                    <a:pt x="868443" y="265"/>
                  </a:cubicBezTo>
                  <a:cubicBezTo>
                    <a:pt x="924606" y="-2410"/>
                    <a:pt x="973509" y="15165"/>
                    <a:pt x="1014772" y="53371"/>
                  </a:cubicBezTo>
                  <a:close/>
                </a:path>
              </a:pathLst>
            </a:custGeom>
            <a:solidFill>
              <a:srgbClr val="003242"/>
            </a:solidFill>
            <a:ln w="3960">
              <a:noFill/>
            </a:ln>
          </p:spPr>
          <p:style>
            <a:lnRef idx="0">
              <a:scrgbClr r="0" g="0" b="0"/>
            </a:lnRef>
            <a:fillRef idx="0">
              <a:scrgbClr r="0" g="0" b="0"/>
            </a:fillRef>
            <a:effectRef idx="0">
              <a:scrgbClr r="0" g="0" b="0"/>
            </a:effectRef>
            <a:fontRef idx="minor"/>
          </p:style>
        </p:sp>
        <p:sp>
          <p:nvSpPr>
            <p:cNvPr id="743" name="CustomShape 17"/>
            <p:cNvSpPr/>
            <p:nvPr/>
          </p:nvSpPr>
          <p:spPr>
            <a:xfrm>
              <a:off x="6540840" y="4174200"/>
              <a:ext cx="423720" cy="525600"/>
            </a:xfrm>
            <a:custGeom>
              <a:avLst/>
              <a:gdLst/>
              <a:ahLst/>
              <a:cxnLst/>
              <a:rect l="l" t="t" r="r" b="b"/>
              <a:pathLst>
                <a:path w="358844" h="444408">
                  <a:moveTo>
                    <a:pt x="55828" y="351509"/>
                  </a:moveTo>
                  <a:cubicBezTo>
                    <a:pt x="50097" y="338901"/>
                    <a:pt x="50861" y="327822"/>
                    <a:pt x="58885" y="310247"/>
                  </a:cubicBezTo>
                  <a:cubicBezTo>
                    <a:pt x="63087" y="301459"/>
                    <a:pt x="55064" y="298403"/>
                    <a:pt x="48951" y="295346"/>
                  </a:cubicBezTo>
                  <a:cubicBezTo>
                    <a:pt x="22207" y="282356"/>
                    <a:pt x="16094" y="267074"/>
                    <a:pt x="29084" y="241094"/>
                  </a:cubicBezTo>
                  <a:cubicBezTo>
                    <a:pt x="33287" y="232307"/>
                    <a:pt x="30230" y="229632"/>
                    <a:pt x="22971" y="225430"/>
                  </a:cubicBezTo>
                  <a:cubicBezTo>
                    <a:pt x="-6066" y="208619"/>
                    <a:pt x="-7976" y="172323"/>
                    <a:pt x="19532" y="152838"/>
                  </a:cubicBezTo>
                  <a:cubicBezTo>
                    <a:pt x="35197" y="141758"/>
                    <a:pt x="47805" y="128004"/>
                    <a:pt x="62323" y="116543"/>
                  </a:cubicBezTo>
                  <a:cubicBezTo>
                    <a:pt x="106642" y="82539"/>
                    <a:pt x="150961" y="48536"/>
                    <a:pt x="196044" y="15297"/>
                  </a:cubicBezTo>
                  <a:cubicBezTo>
                    <a:pt x="207124" y="6891"/>
                    <a:pt x="219350" y="-368"/>
                    <a:pt x="233868" y="14"/>
                  </a:cubicBezTo>
                  <a:cubicBezTo>
                    <a:pt x="245712" y="14"/>
                    <a:pt x="256409" y="4599"/>
                    <a:pt x="261376" y="14151"/>
                  </a:cubicBezTo>
                  <a:cubicBezTo>
                    <a:pt x="266343" y="23702"/>
                    <a:pt x="264815" y="34400"/>
                    <a:pt x="257556" y="44333"/>
                  </a:cubicBezTo>
                  <a:cubicBezTo>
                    <a:pt x="226227" y="88652"/>
                    <a:pt x="186110" y="124566"/>
                    <a:pt x="146758" y="161626"/>
                  </a:cubicBezTo>
                  <a:cubicBezTo>
                    <a:pt x="141409" y="166975"/>
                    <a:pt x="135679" y="171941"/>
                    <a:pt x="126509" y="179964"/>
                  </a:cubicBezTo>
                  <a:cubicBezTo>
                    <a:pt x="160894" y="165064"/>
                    <a:pt x="185728" y="152838"/>
                    <a:pt x="212090" y="137938"/>
                  </a:cubicBezTo>
                  <a:cubicBezTo>
                    <a:pt x="230429" y="127622"/>
                    <a:pt x="249150" y="118453"/>
                    <a:pt x="269017" y="112722"/>
                  </a:cubicBezTo>
                  <a:cubicBezTo>
                    <a:pt x="286974" y="107373"/>
                    <a:pt x="305695" y="112340"/>
                    <a:pt x="312572" y="126476"/>
                  </a:cubicBezTo>
                  <a:cubicBezTo>
                    <a:pt x="320213" y="142523"/>
                    <a:pt x="312190" y="153984"/>
                    <a:pt x="300346" y="164300"/>
                  </a:cubicBezTo>
                  <a:cubicBezTo>
                    <a:pt x="288884" y="173852"/>
                    <a:pt x="277805" y="183785"/>
                    <a:pt x="264815" y="195247"/>
                  </a:cubicBezTo>
                  <a:cubicBezTo>
                    <a:pt x="280861" y="190280"/>
                    <a:pt x="290795" y="184167"/>
                    <a:pt x="304167" y="182257"/>
                  </a:cubicBezTo>
                  <a:cubicBezTo>
                    <a:pt x="320595" y="179964"/>
                    <a:pt x="332439" y="178054"/>
                    <a:pt x="341609" y="193337"/>
                  </a:cubicBezTo>
                  <a:cubicBezTo>
                    <a:pt x="350778" y="208619"/>
                    <a:pt x="343137" y="222373"/>
                    <a:pt x="333585" y="233071"/>
                  </a:cubicBezTo>
                  <a:cubicBezTo>
                    <a:pt x="320977" y="247589"/>
                    <a:pt x="303785" y="255994"/>
                    <a:pt x="289649" y="270131"/>
                  </a:cubicBezTo>
                  <a:cubicBezTo>
                    <a:pt x="303403" y="267838"/>
                    <a:pt x="304549" y="265928"/>
                    <a:pt x="311808" y="264018"/>
                  </a:cubicBezTo>
                  <a:cubicBezTo>
                    <a:pt x="328619" y="259433"/>
                    <a:pt x="343519" y="259051"/>
                    <a:pt x="353835" y="274333"/>
                  </a:cubicBezTo>
                  <a:cubicBezTo>
                    <a:pt x="364532" y="290380"/>
                    <a:pt x="356509" y="305662"/>
                    <a:pt x="344665" y="316742"/>
                  </a:cubicBezTo>
                  <a:cubicBezTo>
                    <a:pt x="315247" y="344250"/>
                    <a:pt x="281625" y="366409"/>
                    <a:pt x="248004" y="388951"/>
                  </a:cubicBezTo>
                  <a:cubicBezTo>
                    <a:pt x="218203" y="408818"/>
                    <a:pt x="186492" y="426011"/>
                    <a:pt x="154017" y="441293"/>
                  </a:cubicBezTo>
                  <a:cubicBezTo>
                    <a:pt x="139117" y="447024"/>
                    <a:pt x="113519" y="445878"/>
                    <a:pt x="97091" y="429067"/>
                  </a:cubicBezTo>
                  <a:cubicBezTo>
                    <a:pt x="84483" y="416077"/>
                    <a:pt x="81808" y="401559"/>
                    <a:pt x="90596" y="385895"/>
                  </a:cubicBezTo>
                  <a:cubicBezTo>
                    <a:pt x="96326" y="376343"/>
                    <a:pt x="95944" y="372523"/>
                    <a:pt x="84483" y="368702"/>
                  </a:cubicBezTo>
                  <a:cubicBezTo>
                    <a:pt x="74549" y="364499"/>
                    <a:pt x="63851" y="360297"/>
                    <a:pt x="55828" y="351509"/>
                  </a:cubicBezTo>
                  <a:close/>
                </a:path>
              </a:pathLst>
            </a:custGeom>
            <a:solidFill>
              <a:srgbClr val="FEAD6D"/>
            </a:solidFill>
            <a:ln w="3960">
              <a:noFill/>
            </a:ln>
          </p:spPr>
          <p:style>
            <a:lnRef idx="0">
              <a:scrgbClr r="0" g="0" b="0"/>
            </a:lnRef>
            <a:fillRef idx="0">
              <a:scrgbClr r="0" g="0" b="0"/>
            </a:fillRef>
            <a:effectRef idx="0">
              <a:scrgbClr r="0" g="0" b="0"/>
            </a:effectRef>
            <a:fontRef idx="minor"/>
          </p:style>
        </p:sp>
        <p:sp>
          <p:nvSpPr>
            <p:cNvPr id="744" name="CustomShape 18"/>
            <p:cNvSpPr/>
            <p:nvPr/>
          </p:nvSpPr>
          <p:spPr>
            <a:xfrm>
              <a:off x="7851960" y="2876400"/>
              <a:ext cx="348840" cy="410040"/>
            </a:xfrm>
            <a:custGeom>
              <a:avLst/>
              <a:gdLst/>
              <a:ahLst/>
              <a:cxnLst/>
              <a:rect l="l" t="t" r="r" b="b"/>
              <a:pathLst>
                <a:path w="295382" h="346991">
                  <a:moveTo>
                    <a:pt x="177138" y="129524"/>
                  </a:moveTo>
                  <a:cubicBezTo>
                    <a:pt x="206939" y="158942"/>
                    <a:pt x="243234" y="176517"/>
                    <a:pt x="282204" y="190271"/>
                  </a:cubicBezTo>
                  <a:cubicBezTo>
                    <a:pt x="289846" y="192946"/>
                    <a:pt x="298251" y="195620"/>
                    <a:pt x="294430" y="205172"/>
                  </a:cubicBezTo>
                  <a:cubicBezTo>
                    <a:pt x="291374" y="213195"/>
                    <a:pt x="232919" y="370985"/>
                    <a:pt x="201208" y="343859"/>
                  </a:cubicBezTo>
                  <a:cubicBezTo>
                    <a:pt x="156889" y="311766"/>
                    <a:pt x="111042" y="281966"/>
                    <a:pt x="73600" y="241467"/>
                  </a:cubicBezTo>
                  <a:cubicBezTo>
                    <a:pt x="43035" y="208610"/>
                    <a:pt x="17055" y="173079"/>
                    <a:pt x="4447" y="129906"/>
                  </a:cubicBezTo>
                  <a:cubicBezTo>
                    <a:pt x="-2812" y="104308"/>
                    <a:pt x="-3958" y="58843"/>
                    <a:pt x="22786" y="40122"/>
                  </a:cubicBezTo>
                  <a:cubicBezTo>
                    <a:pt x="52205" y="18727"/>
                    <a:pt x="82005" y="-376"/>
                    <a:pt x="120975" y="6"/>
                  </a:cubicBezTo>
                  <a:cubicBezTo>
                    <a:pt x="136258" y="388"/>
                    <a:pt x="141607" y="4972"/>
                    <a:pt x="140078" y="19873"/>
                  </a:cubicBezTo>
                  <a:cubicBezTo>
                    <a:pt x="137786" y="50055"/>
                    <a:pt x="168351" y="121118"/>
                    <a:pt x="177138" y="129524"/>
                  </a:cubicBezTo>
                  <a:close/>
                </a:path>
              </a:pathLst>
            </a:custGeom>
            <a:solidFill>
              <a:srgbClr val="00DCD4"/>
            </a:solidFill>
            <a:ln w="3960">
              <a:noFill/>
            </a:ln>
          </p:spPr>
          <p:style>
            <a:lnRef idx="0">
              <a:scrgbClr r="0" g="0" b="0"/>
            </a:lnRef>
            <a:fillRef idx="0">
              <a:scrgbClr r="0" g="0" b="0"/>
            </a:fillRef>
            <a:effectRef idx="0">
              <a:scrgbClr r="0" g="0" b="0"/>
            </a:effectRef>
            <a:fontRef idx="minor"/>
          </p:style>
        </p:sp>
        <p:sp>
          <p:nvSpPr>
            <p:cNvPr id="745" name="CustomShape 19"/>
            <p:cNvSpPr/>
            <p:nvPr/>
          </p:nvSpPr>
          <p:spPr>
            <a:xfrm>
              <a:off x="8099640" y="2769480"/>
              <a:ext cx="271800" cy="139680"/>
            </a:xfrm>
            <a:custGeom>
              <a:avLst/>
              <a:gdLst/>
              <a:ahLst/>
              <a:cxnLst/>
              <a:rect l="l" t="t" r="r" b="b"/>
              <a:pathLst>
                <a:path w="230069" h="118567">
                  <a:moveTo>
                    <a:pt x="227325" y="6113"/>
                  </a:moveTo>
                  <a:cubicBezTo>
                    <a:pt x="197525" y="30183"/>
                    <a:pt x="161993" y="43173"/>
                    <a:pt x="129136" y="61130"/>
                  </a:cubicBezTo>
                  <a:cubicBezTo>
                    <a:pt x="94369" y="80233"/>
                    <a:pt x="58455" y="96661"/>
                    <a:pt x="23306" y="114618"/>
                  </a:cubicBezTo>
                  <a:cubicBezTo>
                    <a:pt x="11462" y="120731"/>
                    <a:pt x="3439" y="121113"/>
                    <a:pt x="764" y="105830"/>
                  </a:cubicBezTo>
                  <a:cubicBezTo>
                    <a:pt x="382" y="72973"/>
                    <a:pt x="382" y="40498"/>
                    <a:pt x="0" y="7641"/>
                  </a:cubicBezTo>
                  <a:cubicBezTo>
                    <a:pt x="76794" y="29419"/>
                    <a:pt x="152824" y="25216"/>
                    <a:pt x="228472" y="0"/>
                  </a:cubicBezTo>
                  <a:cubicBezTo>
                    <a:pt x="230764" y="2292"/>
                    <a:pt x="230764" y="4585"/>
                    <a:pt x="227325" y="6113"/>
                  </a:cubicBezTo>
                  <a:close/>
                </a:path>
              </a:pathLst>
            </a:custGeom>
            <a:solidFill>
              <a:srgbClr val="E08D55"/>
            </a:solidFill>
            <a:ln w="3960">
              <a:noFill/>
            </a:ln>
          </p:spPr>
          <p:style>
            <a:lnRef idx="0">
              <a:scrgbClr r="0" g="0" b="0"/>
            </a:lnRef>
            <a:fillRef idx="0">
              <a:scrgbClr r="0" g="0" b="0"/>
            </a:fillRef>
            <a:effectRef idx="0">
              <a:scrgbClr r="0" g="0" b="0"/>
            </a:effectRef>
            <a:fontRef idx="minor"/>
          </p:style>
        </p:sp>
        <p:sp>
          <p:nvSpPr>
            <p:cNvPr id="746" name="CustomShape 20"/>
            <p:cNvSpPr/>
            <p:nvPr/>
          </p:nvSpPr>
          <p:spPr>
            <a:xfrm>
              <a:off x="8118000" y="5123520"/>
              <a:ext cx="223560" cy="60480"/>
            </a:xfrm>
            <a:custGeom>
              <a:avLst/>
              <a:gdLst/>
              <a:ahLst/>
              <a:cxnLst/>
              <a:rect l="l" t="t" r="r" b="b"/>
              <a:pathLst>
                <a:path w="189119" h="51094">
                  <a:moveTo>
                    <a:pt x="0" y="50215"/>
                  </a:moveTo>
                  <a:cubicBezTo>
                    <a:pt x="1910" y="34932"/>
                    <a:pt x="3821" y="19650"/>
                    <a:pt x="5731" y="4367"/>
                  </a:cubicBezTo>
                  <a:cubicBezTo>
                    <a:pt x="11844" y="-217"/>
                    <a:pt x="18721" y="-599"/>
                    <a:pt x="25598" y="547"/>
                  </a:cubicBezTo>
                  <a:cubicBezTo>
                    <a:pt x="69153" y="6660"/>
                    <a:pt x="113090" y="4367"/>
                    <a:pt x="157027" y="4749"/>
                  </a:cubicBezTo>
                  <a:cubicBezTo>
                    <a:pt x="166196" y="4749"/>
                    <a:pt x="174983" y="4749"/>
                    <a:pt x="182242" y="11244"/>
                  </a:cubicBezTo>
                  <a:cubicBezTo>
                    <a:pt x="184917" y="22324"/>
                    <a:pt x="181478" y="34550"/>
                    <a:pt x="189119" y="44484"/>
                  </a:cubicBezTo>
                  <a:cubicBezTo>
                    <a:pt x="187209" y="52507"/>
                    <a:pt x="181096" y="50979"/>
                    <a:pt x="175365" y="50979"/>
                  </a:cubicBezTo>
                  <a:cubicBezTo>
                    <a:pt x="117292" y="50596"/>
                    <a:pt x="58455" y="50215"/>
                    <a:pt x="0" y="50215"/>
                  </a:cubicBezTo>
                  <a:close/>
                </a:path>
              </a:pathLst>
            </a:custGeom>
            <a:solidFill>
              <a:srgbClr val="385050"/>
            </a:solidFill>
            <a:ln w="3960">
              <a:noFill/>
            </a:ln>
          </p:spPr>
          <p:style>
            <a:lnRef idx="0">
              <a:scrgbClr r="0" g="0" b="0"/>
            </a:lnRef>
            <a:fillRef idx="0">
              <a:scrgbClr r="0" g="0" b="0"/>
            </a:fillRef>
            <a:effectRef idx="0">
              <a:scrgbClr r="0" g="0" b="0"/>
            </a:effectRef>
            <a:fontRef idx="minor"/>
          </p:style>
        </p:sp>
        <p:sp>
          <p:nvSpPr>
            <p:cNvPr id="747" name="CustomShape 21"/>
            <p:cNvSpPr/>
            <p:nvPr/>
          </p:nvSpPr>
          <p:spPr>
            <a:xfrm>
              <a:off x="8133480" y="4534560"/>
              <a:ext cx="191520" cy="250200"/>
            </a:xfrm>
            <a:custGeom>
              <a:avLst/>
              <a:gdLst/>
              <a:ahLst/>
              <a:cxnLst/>
              <a:rect l="l" t="t" r="r" b="b"/>
              <a:pathLst>
                <a:path w="162319" h="211720">
                  <a:moveTo>
                    <a:pt x="457" y="10373"/>
                  </a:moveTo>
                  <a:cubicBezTo>
                    <a:pt x="-1453" y="822"/>
                    <a:pt x="2749" y="-1470"/>
                    <a:pt x="10773" y="822"/>
                  </a:cubicBezTo>
                  <a:cubicBezTo>
                    <a:pt x="57766" y="13812"/>
                    <a:pt x="106287" y="21071"/>
                    <a:pt x="154045" y="29094"/>
                  </a:cubicBezTo>
                  <a:cubicBezTo>
                    <a:pt x="162450" y="30622"/>
                    <a:pt x="163214" y="34825"/>
                    <a:pt x="161686" y="42466"/>
                  </a:cubicBezTo>
                  <a:cubicBezTo>
                    <a:pt x="156337" y="70357"/>
                    <a:pt x="151752" y="128048"/>
                    <a:pt x="115075" y="189941"/>
                  </a:cubicBezTo>
                  <a:cubicBezTo>
                    <a:pt x="99792" y="215539"/>
                    <a:pt x="74194" y="219360"/>
                    <a:pt x="61968" y="197201"/>
                  </a:cubicBezTo>
                  <a:cubicBezTo>
                    <a:pt x="24145" y="128048"/>
                    <a:pt x="3895" y="26420"/>
                    <a:pt x="457" y="10373"/>
                  </a:cubicBezTo>
                  <a:close/>
                </a:path>
              </a:pathLst>
            </a:custGeom>
            <a:solidFill>
              <a:srgbClr val="FD5353"/>
            </a:solidFill>
            <a:ln w="3960">
              <a:noFill/>
            </a:ln>
          </p:spPr>
          <p:style>
            <a:lnRef idx="0">
              <a:scrgbClr r="0" g="0" b="0"/>
            </a:lnRef>
            <a:fillRef idx="0">
              <a:scrgbClr r="0" g="0" b="0"/>
            </a:fillRef>
            <a:effectRef idx="0">
              <a:scrgbClr r="0" g="0" b="0"/>
            </a:effectRef>
            <a:fontRef idx="minor"/>
          </p:style>
        </p:sp>
        <p:sp>
          <p:nvSpPr>
            <p:cNvPr id="748" name="CustomShape 22"/>
            <p:cNvSpPr/>
            <p:nvPr/>
          </p:nvSpPr>
          <p:spPr>
            <a:xfrm>
              <a:off x="7622640" y="3301920"/>
              <a:ext cx="492840" cy="808560"/>
            </a:xfrm>
            <a:custGeom>
              <a:avLst/>
              <a:gdLst/>
              <a:ahLst/>
              <a:cxnLst/>
              <a:rect l="l" t="t" r="r" b="b"/>
              <a:pathLst>
                <a:path w="416827" h="683886">
                  <a:moveTo>
                    <a:pt x="409568" y="683887"/>
                  </a:moveTo>
                  <a:cubicBezTo>
                    <a:pt x="409186" y="683123"/>
                    <a:pt x="375565" y="623139"/>
                    <a:pt x="289601" y="462674"/>
                  </a:cubicBezTo>
                  <a:cubicBezTo>
                    <a:pt x="214718" y="323223"/>
                    <a:pt x="110033" y="273937"/>
                    <a:pt x="71063" y="255216"/>
                  </a:cubicBezTo>
                  <a:cubicBezTo>
                    <a:pt x="64568" y="252159"/>
                    <a:pt x="59983" y="249867"/>
                    <a:pt x="56927" y="248339"/>
                  </a:cubicBezTo>
                  <a:cubicBezTo>
                    <a:pt x="55017" y="247193"/>
                    <a:pt x="53488" y="245282"/>
                    <a:pt x="53488" y="242608"/>
                  </a:cubicBezTo>
                  <a:cubicBezTo>
                    <a:pt x="51960" y="230000"/>
                    <a:pt x="80615" y="200964"/>
                    <a:pt x="127608" y="154734"/>
                  </a:cubicBezTo>
                  <a:cubicBezTo>
                    <a:pt x="160465" y="122259"/>
                    <a:pt x="209751" y="73738"/>
                    <a:pt x="205548" y="64568"/>
                  </a:cubicBezTo>
                  <a:cubicBezTo>
                    <a:pt x="197907" y="49286"/>
                    <a:pt x="75266" y="21395"/>
                    <a:pt x="0" y="7641"/>
                  </a:cubicBezTo>
                  <a:lnTo>
                    <a:pt x="1528" y="0"/>
                  </a:lnTo>
                  <a:cubicBezTo>
                    <a:pt x="34767" y="6113"/>
                    <a:pt x="201345" y="37824"/>
                    <a:pt x="212807" y="61130"/>
                  </a:cubicBezTo>
                  <a:cubicBezTo>
                    <a:pt x="218920" y="73738"/>
                    <a:pt x="191794" y="102392"/>
                    <a:pt x="133339" y="160083"/>
                  </a:cubicBezTo>
                  <a:cubicBezTo>
                    <a:pt x="103538" y="189502"/>
                    <a:pt x="58837" y="233439"/>
                    <a:pt x="61512" y="241844"/>
                  </a:cubicBezTo>
                  <a:cubicBezTo>
                    <a:pt x="64186" y="243372"/>
                    <a:pt x="68771" y="245664"/>
                    <a:pt x="74884" y="248339"/>
                  </a:cubicBezTo>
                  <a:cubicBezTo>
                    <a:pt x="114618" y="267060"/>
                    <a:pt x="220831" y="317110"/>
                    <a:pt x="296860" y="458854"/>
                  </a:cubicBezTo>
                  <a:cubicBezTo>
                    <a:pt x="382824" y="619319"/>
                    <a:pt x="416445" y="679302"/>
                    <a:pt x="416827" y="680066"/>
                  </a:cubicBezTo>
                  <a:lnTo>
                    <a:pt x="409568" y="683887"/>
                  </a:lnTo>
                  <a:close/>
                </a:path>
              </a:pathLst>
            </a:custGeom>
            <a:solidFill>
              <a:srgbClr val="B3B3B3"/>
            </a:solidFill>
            <a:ln w="3960">
              <a:noFill/>
            </a:ln>
          </p:spPr>
          <p:style>
            <a:lnRef idx="0">
              <a:scrgbClr r="0" g="0" b="0"/>
            </a:lnRef>
            <a:fillRef idx="0">
              <a:scrgbClr r="0" g="0" b="0"/>
            </a:fillRef>
            <a:effectRef idx="0">
              <a:scrgbClr r="0" g="0" b="0"/>
            </a:effectRef>
            <a:fontRef idx="minor"/>
          </p:style>
        </p:sp>
        <p:sp>
          <p:nvSpPr>
            <p:cNvPr id="749" name="CustomShape 23"/>
            <p:cNvSpPr/>
            <p:nvPr/>
          </p:nvSpPr>
          <p:spPr>
            <a:xfrm>
              <a:off x="8338320" y="3224880"/>
              <a:ext cx="605520" cy="927720"/>
            </a:xfrm>
            <a:custGeom>
              <a:avLst/>
              <a:gdLst/>
              <a:ahLst/>
              <a:cxnLst/>
              <a:rect l="l" t="t" r="r" b="b"/>
              <a:pathLst>
                <a:path w="511577" h="783986">
                  <a:moveTo>
                    <a:pt x="6877" y="783986"/>
                  </a:moveTo>
                  <a:lnTo>
                    <a:pt x="0" y="780548"/>
                  </a:lnTo>
                  <a:cubicBezTo>
                    <a:pt x="1146" y="778256"/>
                    <a:pt x="111179" y="555133"/>
                    <a:pt x="186445" y="437458"/>
                  </a:cubicBezTo>
                  <a:cubicBezTo>
                    <a:pt x="229618" y="370216"/>
                    <a:pt x="286545" y="341943"/>
                    <a:pt x="323987" y="322840"/>
                  </a:cubicBezTo>
                  <a:cubicBezTo>
                    <a:pt x="341943" y="314053"/>
                    <a:pt x="356079" y="306794"/>
                    <a:pt x="357226" y="300299"/>
                  </a:cubicBezTo>
                  <a:cubicBezTo>
                    <a:pt x="357608" y="298007"/>
                    <a:pt x="356079" y="295332"/>
                    <a:pt x="353023" y="291894"/>
                  </a:cubicBezTo>
                  <a:cubicBezTo>
                    <a:pt x="347292" y="286163"/>
                    <a:pt x="337741" y="276993"/>
                    <a:pt x="326661" y="266678"/>
                  </a:cubicBezTo>
                  <a:cubicBezTo>
                    <a:pt x="259801" y="203256"/>
                    <a:pt x="200199" y="144419"/>
                    <a:pt x="206312" y="122641"/>
                  </a:cubicBezTo>
                  <a:cubicBezTo>
                    <a:pt x="207076" y="119585"/>
                    <a:pt x="209751" y="115764"/>
                    <a:pt x="216628" y="114618"/>
                  </a:cubicBezTo>
                  <a:cubicBezTo>
                    <a:pt x="263239" y="106213"/>
                    <a:pt x="468405" y="48522"/>
                    <a:pt x="485980" y="35532"/>
                  </a:cubicBezTo>
                  <a:cubicBezTo>
                    <a:pt x="503172" y="22924"/>
                    <a:pt x="503937" y="382"/>
                    <a:pt x="503937" y="0"/>
                  </a:cubicBezTo>
                  <a:lnTo>
                    <a:pt x="511578" y="0"/>
                  </a:lnTo>
                  <a:cubicBezTo>
                    <a:pt x="511578" y="1146"/>
                    <a:pt x="510814" y="26744"/>
                    <a:pt x="490564" y="41645"/>
                  </a:cubicBezTo>
                  <a:cubicBezTo>
                    <a:pt x="471080" y="56163"/>
                    <a:pt x="261711" y="114236"/>
                    <a:pt x="218156" y="122259"/>
                  </a:cubicBezTo>
                  <a:cubicBezTo>
                    <a:pt x="214335" y="123023"/>
                    <a:pt x="213953" y="124551"/>
                    <a:pt x="213953" y="124934"/>
                  </a:cubicBezTo>
                  <a:cubicBezTo>
                    <a:pt x="208222" y="144037"/>
                    <a:pt x="291893" y="223123"/>
                    <a:pt x="332010" y="261329"/>
                  </a:cubicBezTo>
                  <a:cubicBezTo>
                    <a:pt x="343090" y="271645"/>
                    <a:pt x="352641" y="280814"/>
                    <a:pt x="358372" y="286927"/>
                  </a:cubicBezTo>
                  <a:cubicBezTo>
                    <a:pt x="363721" y="292276"/>
                    <a:pt x="365631" y="297242"/>
                    <a:pt x="364867" y="301827"/>
                  </a:cubicBezTo>
                  <a:cubicBezTo>
                    <a:pt x="363339" y="312143"/>
                    <a:pt x="349202" y="319020"/>
                    <a:pt x="327807" y="329717"/>
                  </a:cubicBezTo>
                  <a:cubicBezTo>
                    <a:pt x="291129" y="348056"/>
                    <a:pt x="235349" y="375947"/>
                    <a:pt x="193322" y="441661"/>
                  </a:cubicBezTo>
                  <a:cubicBezTo>
                    <a:pt x="117674" y="558571"/>
                    <a:pt x="8023" y="781694"/>
                    <a:pt x="6877" y="783986"/>
                  </a:cubicBezTo>
                  <a:close/>
                </a:path>
              </a:pathLst>
            </a:custGeom>
            <a:solidFill>
              <a:srgbClr val="B3B3B3"/>
            </a:solidFill>
            <a:ln w="3960">
              <a:noFill/>
            </a:ln>
          </p:spPr>
          <p:style>
            <a:lnRef idx="0">
              <a:scrgbClr r="0" g="0" b="0"/>
            </a:lnRef>
            <a:fillRef idx="0">
              <a:scrgbClr r="0" g="0" b="0"/>
            </a:fillRef>
            <a:effectRef idx="0">
              <a:scrgbClr r="0" g="0" b="0"/>
            </a:effectRef>
            <a:fontRef idx="minor"/>
          </p:style>
        </p:sp>
        <p:sp>
          <p:nvSpPr>
            <p:cNvPr id="750" name="CustomShape 24"/>
            <p:cNvSpPr/>
            <p:nvPr/>
          </p:nvSpPr>
          <p:spPr>
            <a:xfrm>
              <a:off x="7894800" y="3689280"/>
              <a:ext cx="1078920" cy="897480"/>
            </a:xfrm>
            <a:custGeom>
              <a:avLst/>
              <a:gdLst/>
              <a:ahLst/>
              <a:cxnLst/>
              <a:rect l="l" t="t" r="r" b="b"/>
              <a:pathLst>
                <a:path w="911211" h="758388">
                  <a:moveTo>
                    <a:pt x="471844" y="758388"/>
                  </a:moveTo>
                  <a:cubicBezTo>
                    <a:pt x="235731" y="758388"/>
                    <a:pt x="9934" y="640332"/>
                    <a:pt x="7641" y="639186"/>
                  </a:cubicBezTo>
                  <a:lnTo>
                    <a:pt x="5731" y="638040"/>
                  </a:lnTo>
                  <a:lnTo>
                    <a:pt x="0" y="409950"/>
                  </a:lnTo>
                  <a:lnTo>
                    <a:pt x="4203" y="410332"/>
                  </a:lnTo>
                  <a:cubicBezTo>
                    <a:pt x="8023" y="410714"/>
                    <a:pt x="388173" y="440897"/>
                    <a:pt x="438986" y="440515"/>
                  </a:cubicBezTo>
                  <a:cubicBezTo>
                    <a:pt x="494003" y="440133"/>
                    <a:pt x="613206" y="414917"/>
                    <a:pt x="672043" y="320930"/>
                  </a:cubicBezTo>
                  <a:cubicBezTo>
                    <a:pt x="730880" y="226943"/>
                    <a:pt x="628488" y="5349"/>
                    <a:pt x="627342" y="3056"/>
                  </a:cubicBezTo>
                  <a:lnTo>
                    <a:pt x="634219" y="0"/>
                  </a:lnTo>
                  <a:cubicBezTo>
                    <a:pt x="638422" y="9169"/>
                    <a:pt x="739667" y="227707"/>
                    <a:pt x="678538" y="325133"/>
                  </a:cubicBezTo>
                  <a:cubicBezTo>
                    <a:pt x="617790" y="421794"/>
                    <a:pt x="495149" y="447774"/>
                    <a:pt x="438986" y="448156"/>
                  </a:cubicBezTo>
                  <a:cubicBezTo>
                    <a:pt x="438986" y="448156"/>
                    <a:pt x="438604" y="448156"/>
                    <a:pt x="438604" y="448156"/>
                  </a:cubicBezTo>
                  <a:cubicBezTo>
                    <a:pt x="388173" y="448156"/>
                    <a:pt x="51960" y="421794"/>
                    <a:pt x="8023" y="418355"/>
                  </a:cubicBezTo>
                  <a:lnTo>
                    <a:pt x="13372" y="633455"/>
                  </a:lnTo>
                  <a:cubicBezTo>
                    <a:pt x="37060" y="645681"/>
                    <a:pt x="265913" y="759152"/>
                    <a:pt x="497441" y="750365"/>
                  </a:cubicBezTo>
                  <a:cubicBezTo>
                    <a:pt x="740432" y="741196"/>
                    <a:pt x="905099" y="626578"/>
                    <a:pt x="906627" y="625431"/>
                  </a:cubicBezTo>
                  <a:lnTo>
                    <a:pt x="911212" y="631545"/>
                  </a:lnTo>
                  <a:cubicBezTo>
                    <a:pt x="909684" y="632691"/>
                    <a:pt x="743106" y="748837"/>
                    <a:pt x="497824" y="758006"/>
                  </a:cubicBezTo>
                  <a:cubicBezTo>
                    <a:pt x="488654" y="758006"/>
                    <a:pt x="480249" y="758388"/>
                    <a:pt x="471844" y="758388"/>
                  </a:cubicBezTo>
                  <a:close/>
                </a:path>
              </a:pathLst>
            </a:custGeom>
            <a:solidFill>
              <a:srgbClr val="B3B3B3"/>
            </a:solidFill>
            <a:ln w="3960">
              <a:noFill/>
            </a:ln>
          </p:spPr>
          <p:style>
            <a:lnRef idx="0">
              <a:scrgbClr r="0" g="0" b="0"/>
            </a:lnRef>
            <a:fillRef idx="0">
              <a:scrgbClr r="0" g="0" b="0"/>
            </a:fillRef>
            <a:effectRef idx="0">
              <a:scrgbClr r="0" g="0" b="0"/>
            </a:effectRef>
            <a:fontRef idx="minor"/>
          </p:style>
        </p:sp>
        <p:sp>
          <p:nvSpPr>
            <p:cNvPr id="751" name="CustomShape 25"/>
            <p:cNvSpPr/>
            <p:nvPr/>
          </p:nvSpPr>
          <p:spPr>
            <a:xfrm>
              <a:off x="8362080" y="3561840"/>
              <a:ext cx="333360" cy="114840"/>
            </a:xfrm>
            <a:custGeom>
              <a:avLst/>
              <a:gdLst/>
              <a:ahLst/>
              <a:cxnLst/>
              <a:rect l="l" t="t" r="r" b="b"/>
              <a:pathLst>
                <a:path w="282006" h="97448">
                  <a:moveTo>
                    <a:pt x="142147" y="406"/>
                  </a:moveTo>
                  <a:cubicBezTo>
                    <a:pt x="183409" y="406"/>
                    <a:pt x="224672" y="788"/>
                    <a:pt x="265934" y="24"/>
                  </a:cubicBezTo>
                  <a:cubicBezTo>
                    <a:pt x="278542" y="-358"/>
                    <a:pt x="282363" y="3844"/>
                    <a:pt x="281980" y="16070"/>
                  </a:cubicBezTo>
                  <a:cubicBezTo>
                    <a:pt x="280834" y="37465"/>
                    <a:pt x="281216" y="59243"/>
                    <a:pt x="281598" y="81020"/>
                  </a:cubicBezTo>
                  <a:cubicBezTo>
                    <a:pt x="281980" y="91718"/>
                    <a:pt x="279306" y="97449"/>
                    <a:pt x="267080" y="97449"/>
                  </a:cubicBezTo>
                  <a:cubicBezTo>
                    <a:pt x="181881" y="97067"/>
                    <a:pt x="96682" y="97067"/>
                    <a:pt x="11864" y="97067"/>
                  </a:cubicBezTo>
                  <a:cubicBezTo>
                    <a:pt x="2695" y="97067"/>
                    <a:pt x="20" y="93246"/>
                    <a:pt x="20" y="84459"/>
                  </a:cubicBezTo>
                  <a:cubicBezTo>
                    <a:pt x="403" y="61153"/>
                    <a:pt x="785" y="37465"/>
                    <a:pt x="20" y="14160"/>
                  </a:cubicBezTo>
                  <a:cubicBezTo>
                    <a:pt x="-361" y="2698"/>
                    <a:pt x="4605" y="406"/>
                    <a:pt x="14539" y="406"/>
                  </a:cubicBezTo>
                  <a:cubicBezTo>
                    <a:pt x="57329" y="788"/>
                    <a:pt x="99738" y="406"/>
                    <a:pt x="142147" y="406"/>
                  </a:cubicBezTo>
                  <a:cubicBezTo>
                    <a:pt x="142147" y="406"/>
                    <a:pt x="142147" y="406"/>
                    <a:pt x="142147" y="406"/>
                  </a:cubicBezTo>
                  <a:close/>
                </a:path>
              </a:pathLst>
            </a:custGeom>
            <a:solidFill>
              <a:srgbClr val="DB2D08"/>
            </a:solidFill>
            <a:ln w="3960">
              <a:noFill/>
            </a:ln>
          </p:spPr>
          <p:style>
            <a:lnRef idx="0">
              <a:scrgbClr r="0" g="0" b="0"/>
            </a:lnRef>
            <a:fillRef idx="0">
              <a:scrgbClr r="0" g="0" b="0"/>
            </a:fillRef>
            <a:effectRef idx="0">
              <a:scrgbClr r="0" g="0" b="0"/>
            </a:effectRef>
            <a:fontRef idx="minor"/>
          </p:style>
        </p:sp>
        <p:sp>
          <p:nvSpPr>
            <p:cNvPr id="752" name="CustomShape 26"/>
            <p:cNvSpPr/>
            <p:nvPr/>
          </p:nvSpPr>
          <p:spPr>
            <a:xfrm>
              <a:off x="7529400" y="4088520"/>
              <a:ext cx="419040" cy="378000"/>
            </a:xfrm>
            <a:custGeom>
              <a:avLst/>
              <a:gdLst/>
              <a:ahLst/>
              <a:cxnLst/>
              <a:rect l="l" t="t" r="r" b="b"/>
              <a:pathLst>
                <a:path w="354188" h="319957">
                  <a:moveTo>
                    <a:pt x="225947" y="319931"/>
                  </a:moveTo>
                  <a:cubicBezTo>
                    <a:pt x="192326" y="319167"/>
                    <a:pt x="159087" y="313436"/>
                    <a:pt x="125466" y="310762"/>
                  </a:cubicBezTo>
                  <a:cubicBezTo>
                    <a:pt x="108655" y="309615"/>
                    <a:pt x="93373" y="303502"/>
                    <a:pt x="88788" y="285928"/>
                  </a:cubicBezTo>
                  <a:cubicBezTo>
                    <a:pt x="83057" y="256127"/>
                    <a:pt x="113240" y="246193"/>
                    <a:pt x="117060" y="243137"/>
                  </a:cubicBezTo>
                  <a:cubicBezTo>
                    <a:pt x="92990" y="240463"/>
                    <a:pt x="72741" y="238934"/>
                    <a:pt x="52110" y="235878"/>
                  </a:cubicBezTo>
                  <a:cubicBezTo>
                    <a:pt x="37974" y="233968"/>
                    <a:pt x="24220" y="229765"/>
                    <a:pt x="21545" y="212572"/>
                  </a:cubicBezTo>
                  <a:cubicBezTo>
                    <a:pt x="18871" y="194615"/>
                    <a:pt x="29569" y="185064"/>
                    <a:pt x="44087" y="177423"/>
                  </a:cubicBezTo>
                  <a:cubicBezTo>
                    <a:pt x="57459" y="170546"/>
                    <a:pt x="72741" y="172456"/>
                    <a:pt x="87642" y="167107"/>
                  </a:cubicBezTo>
                  <a:cubicBezTo>
                    <a:pt x="69685" y="164051"/>
                    <a:pt x="53256" y="161758"/>
                    <a:pt x="36828" y="158702"/>
                  </a:cubicBezTo>
                  <a:cubicBezTo>
                    <a:pt x="22309" y="156409"/>
                    <a:pt x="11230" y="148768"/>
                    <a:pt x="10466" y="133486"/>
                  </a:cubicBezTo>
                  <a:cubicBezTo>
                    <a:pt x="9319" y="116675"/>
                    <a:pt x="20017" y="106742"/>
                    <a:pt x="34917" y="101393"/>
                  </a:cubicBezTo>
                  <a:cubicBezTo>
                    <a:pt x="46761" y="97572"/>
                    <a:pt x="58987" y="94898"/>
                    <a:pt x="75034" y="90695"/>
                  </a:cubicBezTo>
                  <a:cubicBezTo>
                    <a:pt x="56695" y="88021"/>
                    <a:pt x="42941" y="86493"/>
                    <a:pt x="29186" y="84200"/>
                  </a:cubicBezTo>
                  <a:cubicBezTo>
                    <a:pt x="14668" y="81908"/>
                    <a:pt x="1296" y="76177"/>
                    <a:pt x="150" y="59366"/>
                  </a:cubicBezTo>
                  <a:cubicBezTo>
                    <a:pt x="-996" y="42938"/>
                    <a:pt x="4353" y="34150"/>
                    <a:pt x="18871" y="28802"/>
                  </a:cubicBezTo>
                  <a:cubicBezTo>
                    <a:pt x="36064" y="21925"/>
                    <a:pt x="61279" y="16958"/>
                    <a:pt x="70449" y="16194"/>
                  </a:cubicBezTo>
                  <a:cubicBezTo>
                    <a:pt x="115532" y="15047"/>
                    <a:pt x="238555" y="529"/>
                    <a:pt x="250017" y="529"/>
                  </a:cubicBezTo>
                  <a:cubicBezTo>
                    <a:pt x="265299" y="529"/>
                    <a:pt x="280582" y="-1381"/>
                    <a:pt x="295482" y="2057"/>
                  </a:cubicBezTo>
                  <a:cubicBezTo>
                    <a:pt x="322608" y="8170"/>
                    <a:pt x="333306" y="29184"/>
                    <a:pt x="320316" y="53253"/>
                  </a:cubicBezTo>
                  <a:cubicBezTo>
                    <a:pt x="312675" y="67772"/>
                    <a:pt x="308090" y="77323"/>
                    <a:pt x="326429" y="88785"/>
                  </a:cubicBezTo>
                  <a:cubicBezTo>
                    <a:pt x="340947" y="97954"/>
                    <a:pt x="338655" y="118968"/>
                    <a:pt x="323372" y="139599"/>
                  </a:cubicBezTo>
                  <a:cubicBezTo>
                    <a:pt x="318024" y="146858"/>
                    <a:pt x="315349" y="150679"/>
                    <a:pt x="324519" y="157556"/>
                  </a:cubicBezTo>
                  <a:cubicBezTo>
                    <a:pt x="348970" y="174366"/>
                    <a:pt x="350881" y="192705"/>
                    <a:pt x="332160" y="216393"/>
                  </a:cubicBezTo>
                  <a:cubicBezTo>
                    <a:pt x="328721" y="220596"/>
                    <a:pt x="325283" y="225180"/>
                    <a:pt x="321462" y="229765"/>
                  </a:cubicBezTo>
                  <a:cubicBezTo>
                    <a:pt x="347060" y="239316"/>
                    <a:pt x="355847" y="250778"/>
                    <a:pt x="353937" y="269881"/>
                  </a:cubicBezTo>
                  <a:cubicBezTo>
                    <a:pt x="351263" y="295861"/>
                    <a:pt x="337891" y="309233"/>
                    <a:pt x="312675" y="314200"/>
                  </a:cubicBezTo>
                  <a:cubicBezTo>
                    <a:pt x="302359" y="316493"/>
                    <a:pt x="244286" y="320313"/>
                    <a:pt x="225947" y="319931"/>
                  </a:cubicBezTo>
                  <a:close/>
                </a:path>
              </a:pathLst>
            </a:custGeom>
            <a:solidFill>
              <a:srgbClr val="FEAD6D"/>
            </a:solidFill>
            <a:ln w="3960">
              <a:noFill/>
            </a:ln>
          </p:spPr>
          <p:style>
            <a:lnRef idx="0">
              <a:scrgbClr r="0" g="0" b="0"/>
            </a:lnRef>
            <a:fillRef idx="0">
              <a:scrgbClr r="0" g="0" b="0"/>
            </a:fillRef>
            <a:effectRef idx="0">
              <a:scrgbClr r="0" g="0" b="0"/>
            </a:effectRef>
            <a:fontRef idx="minor"/>
          </p:style>
        </p:sp>
        <p:sp>
          <p:nvSpPr>
            <p:cNvPr id="753" name="CustomShape 27"/>
            <p:cNvSpPr/>
            <p:nvPr/>
          </p:nvSpPr>
          <p:spPr>
            <a:xfrm>
              <a:off x="8268120" y="2876400"/>
              <a:ext cx="349920" cy="410040"/>
            </a:xfrm>
            <a:custGeom>
              <a:avLst/>
              <a:gdLst/>
              <a:ahLst/>
              <a:cxnLst/>
              <a:rect l="l" t="t" r="r" b="b"/>
              <a:pathLst>
                <a:path w="295382" h="346991">
                  <a:moveTo>
                    <a:pt x="118245" y="129524"/>
                  </a:moveTo>
                  <a:cubicBezTo>
                    <a:pt x="88444" y="158942"/>
                    <a:pt x="52149" y="176517"/>
                    <a:pt x="13178" y="190271"/>
                  </a:cubicBezTo>
                  <a:cubicBezTo>
                    <a:pt x="5537" y="192946"/>
                    <a:pt x="-2868" y="195620"/>
                    <a:pt x="952" y="205172"/>
                  </a:cubicBezTo>
                  <a:cubicBezTo>
                    <a:pt x="4009" y="213195"/>
                    <a:pt x="62464" y="370985"/>
                    <a:pt x="94175" y="343859"/>
                  </a:cubicBezTo>
                  <a:cubicBezTo>
                    <a:pt x="138494" y="311766"/>
                    <a:pt x="184341" y="281966"/>
                    <a:pt x="221783" y="241467"/>
                  </a:cubicBezTo>
                  <a:cubicBezTo>
                    <a:pt x="252348" y="208610"/>
                    <a:pt x="278328" y="173079"/>
                    <a:pt x="290936" y="129906"/>
                  </a:cubicBezTo>
                  <a:cubicBezTo>
                    <a:pt x="298195" y="104308"/>
                    <a:pt x="299341" y="58843"/>
                    <a:pt x="272597" y="40122"/>
                  </a:cubicBezTo>
                  <a:cubicBezTo>
                    <a:pt x="243178" y="18727"/>
                    <a:pt x="213378" y="-376"/>
                    <a:pt x="174408" y="6"/>
                  </a:cubicBezTo>
                  <a:cubicBezTo>
                    <a:pt x="159125" y="388"/>
                    <a:pt x="153776" y="4972"/>
                    <a:pt x="155305" y="19873"/>
                  </a:cubicBezTo>
                  <a:cubicBezTo>
                    <a:pt x="157597" y="50055"/>
                    <a:pt x="127032" y="121118"/>
                    <a:pt x="118245" y="129524"/>
                  </a:cubicBezTo>
                  <a:close/>
                </a:path>
              </a:pathLst>
            </a:custGeom>
            <a:solidFill>
              <a:srgbClr val="00DCD4"/>
            </a:solidFill>
            <a:ln w="3960">
              <a:noFill/>
            </a:ln>
          </p:spPr>
          <p:style>
            <a:lnRef idx="0">
              <a:scrgbClr r="0" g="0" b="0"/>
            </a:lnRef>
            <a:fillRef idx="0">
              <a:scrgbClr r="0" g="0" b="0"/>
            </a:fillRef>
            <a:effectRef idx="0">
              <a:scrgbClr r="0" g="0" b="0"/>
            </a:effectRef>
            <a:fontRef idx="minor"/>
          </p:style>
        </p:sp>
        <p:sp>
          <p:nvSpPr>
            <p:cNvPr id="754" name="CustomShape 28"/>
            <p:cNvSpPr/>
            <p:nvPr/>
          </p:nvSpPr>
          <p:spPr>
            <a:xfrm rot="16200000">
              <a:off x="8192880" y="2388240"/>
              <a:ext cx="70200" cy="272160"/>
            </a:xfrm>
            <a:prstGeom prst="moon">
              <a:avLst>
                <a:gd name="adj" fmla="val 50000"/>
              </a:avLst>
            </a:prstGeom>
            <a:solidFill>
              <a:srgbClr val="F0786E"/>
            </a:solidFill>
            <a:ln w="12600">
              <a:noFill/>
            </a:ln>
          </p:spPr>
          <p:style>
            <a:lnRef idx="0">
              <a:scrgbClr r="0" g="0" b="0"/>
            </a:lnRef>
            <a:fillRef idx="0">
              <a:scrgbClr r="0" g="0" b="0"/>
            </a:fillRef>
            <a:effectRef idx="0">
              <a:scrgbClr r="0" g="0" b="0"/>
            </a:effectRef>
            <a:fontRef idx="minor"/>
          </p:style>
        </p:sp>
      </p:grpSp>
      <p:sp>
        <p:nvSpPr>
          <p:cNvPr id="755" name="CustomShape 29"/>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sp>
        <p:nvSpPr>
          <p:cNvPr id="756" name="TextShape 30"/>
          <p:cNvSpPr txBox="1"/>
          <p:nvPr/>
        </p:nvSpPr>
        <p:spPr>
          <a:xfrm>
            <a:off x="144000" y="1190906"/>
            <a:ext cx="5832000" cy="3768809"/>
          </a:xfrm>
          <a:prstGeom prst="rect">
            <a:avLst/>
          </a:prstGeom>
          <a:noFill/>
          <a:ln>
            <a:noFill/>
          </a:ln>
        </p:spPr>
        <p:txBody>
          <a:bodyPr lIns="90000" tIns="45000" rIns="90000" bIns="45000" anchor="t">
            <a:spAutoFit/>
          </a:bodyPr>
          <a:lstStyle/>
          <a:p>
            <a:pPr algn="just">
              <a:lnSpc>
                <a:spcPct val="100000"/>
              </a:lnSpc>
              <a:spcBef>
                <a:spcPts val="850"/>
              </a:spcBef>
              <a:spcAft>
                <a:spcPts val="850"/>
              </a:spcAft>
            </a:pPr>
            <a:r>
              <a:rPr lang="en-IN" sz="1600" b="0" strike="noStrike" spc="-1" dirty="0">
                <a:solidFill>
                  <a:srgbClr val="1C1C1C"/>
                </a:solidFill>
                <a:latin typeface="Arial"/>
                <a:ea typeface="Microsoft YaHei"/>
              </a:rPr>
              <a:t>We can consider an IoT unit as a device with a sensor that can interact with the physical world and send information to the Internet. All these IoT based healthcare devices can communicate with each other to take important actions that would provide timely help or even save a life.</a:t>
            </a:r>
            <a:endParaRPr lang="en-IN" sz="1600" b="0" strike="noStrike" spc="-1" dirty="0">
              <a:latin typeface="Arial"/>
            </a:endParaRPr>
          </a:p>
          <a:p>
            <a:pPr algn="just">
              <a:lnSpc>
                <a:spcPct val="100000"/>
              </a:lnSpc>
              <a:spcBef>
                <a:spcPts val="850"/>
              </a:spcBef>
              <a:spcAft>
                <a:spcPts val="850"/>
              </a:spcAft>
            </a:pPr>
            <a:r>
              <a:rPr lang="en-IN" sz="1600" b="0" strike="noStrike" spc="-1" dirty="0">
                <a:solidFill>
                  <a:srgbClr val="1C1C1C"/>
                </a:solidFill>
                <a:latin typeface="Arial"/>
                <a:ea typeface="Microsoft YaHei"/>
              </a:rPr>
              <a:t>After collecting passive data, IoT healthcare devices would send this critical information to the cloud so that doctors can act upon it. IoT- based healthcare services possible to customize for more critical conditions like operation theatre, intensive care unit patients, </a:t>
            </a:r>
            <a:r>
              <a:rPr lang="en-IN" sz="1600" b="0" strike="noStrike" spc="-1" dirty="0" smtClean="0">
                <a:solidFill>
                  <a:srgbClr val="1C1C1C"/>
                </a:solidFill>
                <a:latin typeface="Arial"/>
                <a:ea typeface="Microsoft YaHei"/>
              </a:rPr>
              <a:t>new-born </a:t>
            </a:r>
            <a:r>
              <a:rPr lang="en-IN" sz="1600" b="0" strike="noStrike" spc="-1" dirty="0">
                <a:solidFill>
                  <a:srgbClr val="1C1C1C"/>
                </a:solidFill>
                <a:latin typeface="Arial"/>
                <a:ea typeface="Microsoft YaHei"/>
              </a:rPr>
              <a:t>babies, and more complex patients and these services not only improve a patient’s health and help in critical situations but also the productivity of health employees and healthcare organizations’ workflows.</a:t>
            </a:r>
            <a:endParaRPr lang="en-IN" sz="16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CustomShape 1"/>
          <p:cNvSpPr/>
          <p:nvPr/>
        </p:nvSpPr>
        <p:spPr>
          <a:xfrm>
            <a:off x="0" y="5020560"/>
            <a:ext cx="10079640" cy="649080"/>
          </a:xfrm>
          <a:prstGeom prst="rect">
            <a:avLst/>
          </a:prstGeom>
          <a:solidFill>
            <a:srgbClr val="F0A884"/>
          </a:solidFill>
          <a:ln w="12600">
            <a:noFill/>
          </a:ln>
        </p:spPr>
        <p:style>
          <a:lnRef idx="0">
            <a:scrgbClr r="0" g="0" b="0"/>
          </a:lnRef>
          <a:fillRef idx="0">
            <a:scrgbClr r="0" g="0" b="0"/>
          </a:fillRef>
          <a:effectRef idx="0">
            <a:scrgbClr r="0" g="0" b="0"/>
          </a:effectRef>
          <a:fontRef idx="minor"/>
        </p:style>
      </p:sp>
      <p:sp>
        <p:nvSpPr>
          <p:cNvPr id="758" name="TextShape 2"/>
          <p:cNvSpPr txBox="1"/>
          <p:nvPr/>
        </p:nvSpPr>
        <p:spPr>
          <a:xfrm>
            <a:off x="267480" y="280440"/>
            <a:ext cx="9568080" cy="598680"/>
          </a:xfrm>
          <a:prstGeom prst="rect">
            <a:avLst/>
          </a:prstGeom>
          <a:noFill/>
          <a:ln>
            <a:noFill/>
          </a:ln>
        </p:spPr>
        <p:txBody>
          <a:bodyPr lIns="90000" tIns="45000" rIns="90000" bIns="45000" anchor="ctr">
            <a:noAutofit/>
          </a:bodyPr>
          <a:lstStyle/>
          <a:p>
            <a:pPr algn="ctr">
              <a:lnSpc>
                <a:spcPct val="90000"/>
              </a:lnSpc>
              <a:spcBef>
                <a:spcPts val="1001"/>
              </a:spcBef>
            </a:pPr>
            <a:r>
              <a:rPr lang="en-US" sz="4800" b="0" strike="noStrike" spc="-1" dirty="0">
                <a:solidFill>
                  <a:srgbClr val="FF7B59"/>
                </a:solidFill>
                <a:latin typeface="Arial"/>
                <a:ea typeface="Arial Unicode MS"/>
              </a:rPr>
              <a:t>Conclusion</a:t>
            </a:r>
            <a:endParaRPr lang="en-US" sz="4800" b="0" strike="noStrike" spc="-1" dirty="0">
              <a:solidFill>
                <a:srgbClr val="000000"/>
              </a:solidFill>
              <a:latin typeface="Arial"/>
            </a:endParaRPr>
          </a:p>
        </p:txBody>
      </p:sp>
      <p:grpSp>
        <p:nvGrpSpPr>
          <p:cNvPr id="759" name="Group 3"/>
          <p:cNvGrpSpPr/>
          <p:nvPr/>
        </p:nvGrpSpPr>
        <p:grpSpPr>
          <a:xfrm>
            <a:off x="5184720" y="2655000"/>
            <a:ext cx="4774680" cy="2949840"/>
            <a:chOff x="5184720" y="2655000"/>
            <a:chExt cx="4774680" cy="2949840"/>
          </a:xfrm>
        </p:grpSpPr>
        <p:sp>
          <p:nvSpPr>
            <p:cNvPr id="760" name="CustomShape 4"/>
            <p:cNvSpPr/>
            <p:nvPr/>
          </p:nvSpPr>
          <p:spPr>
            <a:xfrm>
              <a:off x="5184720" y="2655000"/>
              <a:ext cx="4774680" cy="2949840"/>
            </a:xfrm>
            <a:custGeom>
              <a:avLst/>
              <a:gdLst/>
              <a:ahLst/>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rgbClr val="96C8F0"/>
            </a:solidFill>
            <a:ln w="9360">
              <a:noFill/>
            </a:ln>
          </p:spPr>
          <p:style>
            <a:lnRef idx="0">
              <a:scrgbClr r="0" g="0" b="0"/>
            </a:lnRef>
            <a:fillRef idx="0">
              <a:scrgbClr r="0" g="0" b="0"/>
            </a:fillRef>
            <a:effectRef idx="0">
              <a:scrgbClr r="0" g="0" b="0"/>
            </a:effectRef>
            <a:fontRef idx="minor"/>
          </p:style>
        </p:sp>
        <p:sp>
          <p:nvSpPr>
            <p:cNvPr id="761" name="CustomShape 5"/>
            <p:cNvSpPr/>
            <p:nvPr/>
          </p:nvSpPr>
          <p:spPr>
            <a:xfrm>
              <a:off x="8295480" y="4111560"/>
              <a:ext cx="366480" cy="366480"/>
            </a:xfrm>
            <a:prstGeom prst="mathPlus">
              <a:avLst>
                <a:gd name="adj1" fmla="val 23520"/>
              </a:avLst>
            </a:prstGeom>
            <a:solidFill>
              <a:srgbClr val="F0786E"/>
            </a:solidFill>
            <a:ln w="12600">
              <a:noFill/>
            </a:ln>
          </p:spPr>
          <p:style>
            <a:lnRef idx="0">
              <a:scrgbClr r="0" g="0" b="0"/>
            </a:lnRef>
            <a:fillRef idx="0">
              <a:scrgbClr r="0" g="0" b="0"/>
            </a:fillRef>
            <a:effectRef idx="0">
              <a:scrgbClr r="0" g="0" b="0"/>
            </a:effectRef>
            <a:fontRef idx="minor"/>
          </p:style>
        </p:sp>
        <p:grpSp>
          <p:nvGrpSpPr>
            <p:cNvPr id="762" name="Group 6"/>
            <p:cNvGrpSpPr/>
            <p:nvPr/>
          </p:nvGrpSpPr>
          <p:grpSpPr>
            <a:xfrm>
              <a:off x="7803360" y="3602160"/>
              <a:ext cx="992880" cy="910080"/>
              <a:chOff x="7803360" y="3602160"/>
              <a:chExt cx="992880" cy="910080"/>
            </a:xfrm>
          </p:grpSpPr>
          <p:grpSp>
            <p:nvGrpSpPr>
              <p:cNvPr id="763" name="Group 7"/>
              <p:cNvGrpSpPr/>
              <p:nvPr/>
            </p:nvGrpSpPr>
            <p:grpSpPr>
              <a:xfrm>
                <a:off x="7803360" y="3602160"/>
                <a:ext cx="992880" cy="910080"/>
                <a:chOff x="7803360" y="3602160"/>
                <a:chExt cx="992880" cy="910080"/>
              </a:xfrm>
            </p:grpSpPr>
            <p:sp>
              <p:nvSpPr>
                <p:cNvPr id="764" name="CustomShape 8"/>
                <p:cNvSpPr/>
                <p:nvPr/>
              </p:nvSpPr>
              <p:spPr>
                <a:xfrm rot="21424800">
                  <a:off x="7817760" y="3603960"/>
                  <a:ext cx="94680" cy="575640"/>
                </a:xfrm>
                <a:custGeom>
                  <a:avLst/>
                  <a:gdLst/>
                  <a:ahLst/>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765" name="CustomShape 9"/>
                <p:cNvSpPr/>
                <p:nvPr/>
              </p:nvSpPr>
              <p:spPr>
                <a:xfrm rot="1881600">
                  <a:off x="8266680" y="4124520"/>
                  <a:ext cx="143640" cy="308160"/>
                </a:xfrm>
                <a:custGeom>
                  <a:avLst/>
                  <a:gdLst/>
                  <a:ahLst/>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766" name="CustomShape 10"/>
                <p:cNvSpPr/>
                <p:nvPr/>
              </p:nvSpPr>
              <p:spPr>
                <a:xfrm rot="1881600">
                  <a:off x="8492040" y="4207320"/>
                  <a:ext cx="74880" cy="308160"/>
                </a:xfrm>
                <a:custGeom>
                  <a:avLst/>
                  <a:gdLst/>
                  <a:ahLst/>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767" name="CustomShape 11"/>
                <p:cNvSpPr/>
                <p:nvPr/>
              </p:nvSpPr>
              <p:spPr>
                <a:xfrm rot="1881600">
                  <a:off x="8343720" y="3758400"/>
                  <a:ext cx="367200" cy="430920"/>
                </a:xfrm>
                <a:custGeom>
                  <a:avLst/>
                  <a:gdLst/>
                  <a:ahLst/>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rgbClr val="FFFFFF"/>
                </a:solidFill>
                <a:ln w="6840">
                  <a:noFill/>
                </a:ln>
              </p:spPr>
              <p:style>
                <a:lnRef idx="0">
                  <a:scrgbClr r="0" g="0" b="0"/>
                </a:lnRef>
                <a:fillRef idx="0">
                  <a:scrgbClr r="0" g="0" b="0"/>
                </a:fillRef>
                <a:effectRef idx="0">
                  <a:scrgbClr r="0" g="0" b="0"/>
                </a:effectRef>
                <a:fontRef idx="minor"/>
              </p:style>
            </p:sp>
          </p:grpSp>
          <p:grpSp>
            <p:nvGrpSpPr>
              <p:cNvPr id="768" name="Group 12"/>
              <p:cNvGrpSpPr/>
              <p:nvPr/>
            </p:nvGrpSpPr>
            <p:grpSpPr>
              <a:xfrm>
                <a:off x="7840800" y="4150800"/>
                <a:ext cx="165240" cy="165240"/>
                <a:chOff x="7840800" y="4150800"/>
                <a:chExt cx="165240" cy="165240"/>
              </a:xfrm>
            </p:grpSpPr>
            <p:sp>
              <p:nvSpPr>
                <p:cNvPr id="769" name="CustomShape 13"/>
                <p:cNvSpPr/>
                <p:nvPr/>
              </p:nvSpPr>
              <p:spPr>
                <a:xfrm rot="21424800">
                  <a:off x="7844400" y="4154400"/>
                  <a:ext cx="157680" cy="157680"/>
                </a:xfrm>
                <a:custGeom>
                  <a:avLst/>
                  <a:gdLst/>
                  <a:ahLst/>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770" name="CustomShape 14"/>
                <p:cNvSpPr/>
                <p:nvPr/>
              </p:nvSpPr>
              <p:spPr>
                <a:xfrm rot="21424800">
                  <a:off x="7866360" y="4179240"/>
                  <a:ext cx="111240" cy="110880"/>
                </a:xfrm>
                <a:custGeom>
                  <a:avLst/>
                  <a:gdLst/>
                  <a:ahLst/>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rgbClr val="808080"/>
                </a:solidFill>
                <a:ln w="6840">
                  <a:noFill/>
                </a:ln>
              </p:spPr>
              <p:style>
                <a:lnRef idx="0">
                  <a:scrgbClr r="0" g="0" b="0"/>
                </a:lnRef>
                <a:fillRef idx="0">
                  <a:scrgbClr r="0" g="0" b="0"/>
                </a:fillRef>
                <a:effectRef idx="0">
                  <a:scrgbClr r="0" g="0" b="0"/>
                </a:effectRef>
                <a:fontRef idx="minor"/>
              </p:style>
            </p:sp>
          </p:grpSp>
        </p:grpSp>
      </p:grpSp>
      <p:sp>
        <p:nvSpPr>
          <p:cNvPr id="771" name="TextShape 15"/>
          <p:cNvSpPr txBox="1"/>
          <p:nvPr/>
        </p:nvSpPr>
        <p:spPr>
          <a:xfrm>
            <a:off x="245348" y="1895216"/>
            <a:ext cx="4608000" cy="1706706"/>
          </a:xfrm>
          <a:prstGeom prst="rect">
            <a:avLst/>
          </a:prstGeom>
          <a:noFill/>
          <a:ln>
            <a:noFill/>
          </a:ln>
        </p:spPr>
        <p:txBody>
          <a:bodyPr lIns="90000" tIns="45000" rIns="90000" bIns="45000">
            <a:spAutoFit/>
          </a:bodyPr>
          <a:lstStyle/>
          <a:p>
            <a:pPr algn="just">
              <a:lnSpc>
                <a:spcPct val="100000"/>
              </a:lnSpc>
            </a:pPr>
            <a:r>
              <a:rPr lang="en-IN" sz="1500" b="0" strike="noStrike" spc="-1" dirty="0">
                <a:solidFill>
                  <a:srgbClr val="1C1C1C"/>
                </a:solidFill>
                <a:latin typeface="Arial"/>
                <a:ea typeface="Arial Unicode MS"/>
              </a:rPr>
              <a:t>IoT changes the way the facilities are delivered to the healthcare industry and continues to hold the promise of being truly transformational in the term of healthcare delivery to everyone’s benefit. </a:t>
            </a:r>
            <a:endParaRPr lang="en-IN" sz="1500" b="0" strike="noStrike" spc="-1" dirty="0">
              <a:latin typeface="Arial"/>
            </a:endParaRPr>
          </a:p>
          <a:p>
            <a:pPr algn="just">
              <a:lnSpc>
                <a:spcPct val="100000"/>
              </a:lnSpc>
            </a:pPr>
            <a:endParaRPr lang="en-IN" sz="1500" b="0" strike="noStrike" spc="-1" dirty="0">
              <a:latin typeface="Arial"/>
            </a:endParaRPr>
          </a:p>
          <a:p>
            <a:pPr algn="just">
              <a:lnSpc>
                <a:spcPct val="100000"/>
              </a:lnSpc>
            </a:pPr>
            <a:r>
              <a:rPr lang="en-IN" sz="1500" b="0" strike="noStrike" spc="-1" dirty="0">
                <a:solidFill>
                  <a:srgbClr val="1C1C1C"/>
                </a:solidFill>
                <a:latin typeface="Arial"/>
                <a:ea typeface="Arial Unicode MS"/>
              </a:rPr>
              <a:t>These technologies improve the product, causing a larger effect by bringing together minor changes.</a:t>
            </a:r>
            <a:endParaRPr lang="en-IN" sz="15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FD2C8"/>
        </a:solidFill>
        <a:effectLst/>
      </p:bgPr>
    </p:bg>
    <p:spTree>
      <p:nvGrpSpPr>
        <p:cNvPr id="1" name=""/>
        <p:cNvGrpSpPr/>
        <p:nvPr/>
      </p:nvGrpSpPr>
      <p:grpSpPr>
        <a:xfrm>
          <a:off x="0" y="0"/>
          <a:ext cx="0" cy="0"/>
          <a:chOff x="0" y="0"/>
          <a:chExt cx="0" cy="0"/>
        </a:xfrm>
      </p:grpSpPr>
      <p:sp>
        <p:nvSpPr>
          <p:cNvPr id="772" name="CustomShape 1"/>
          <p:cNvSpPr/>
          <p:nvPr/>
        </p:nvSpPr>
        <p:spPr>
          <a:xfrm>
            <a:off x="5688000" y="4414320"/>
            <a:ext cx="438120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IN" sz="6000" b="0" strike="noStrike" spc="-1" dirty="0">
                <a:solidFill>
                  <a:srgbClr val="262626"/>
                </a:solidFill>
                <a:latin typeface="Arial"/>
                <a:ea typeface="Arial Unicode MS"/>
              </a:rPr>
              <a:t>Thank You!!</a:t>
            </a:r>
            <a:endParaRPr lang="en-IN" sz="6000" b="0" strike="noStrike" spc="-1" dirty="0">
              <a:latin typeface="Arial"/>
            </a:endParaRPr>
          </a:p>
        </p:txBody>
      </p:sp>
      <p:grpSp>
        <p:nvGrpSpPr>
          <p:cNvPr id="773" name="Group 2"/>
          <p:cNvGrpSpPr/>
          <p:nvPr/>
        </p:nvGrpSpPr>
        <p:grpSpPr>
          <a:xfrm>
            <a:off x="288000" y="-40680"/>
            <a:ext cx="5700240" cy="5400360"/>
            <a:chOff x="288000" y="-40680"/>
            <a:chExt cx="5700240" cy="5400360"/>
          </a:xfrm>
        </p:grpSpPr>
        <p:sp>
          <p:nvSpPr>
            <p:cNvPr id="774" name="CustomShape 3"/>
            <p:cNvSpPr/>
            <p:nvPr/>
          </p:nvSpPr>
          <p:spPr>
            <a:xfrm rot="10800000">
              <a:off x="2098440" y="-14400"/>
              <a:ext cx="2350080" cy="5347800"/>
            </a:xfrm>
            <a:custGeom>
              <a:avLst/>
              <a:gdLst/>
              <a:ahLst/>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75" name="CustomShape 4"/>
            <p:cNvSpPr/>
            <p:nvPr/>
          </p:nvSpPr>
          <p:spPr>
            <a:xfrm>
              <a:off x="2730240" y="888480"/>
              <a:ext cx="1059120" cy="4409280"/>
            </a:xfrm>
            <a:custGeom>
              <a:avLst/>
              <a:gdLst/>
              <a:ahLst/>
              <a:cxnLst/>
              <a:rect l="l" t="t" r="r" b="b"/>
              <a:pathLst>
                <a:path w="1281676" h="5333238">
                  <a:moveTo>
                    <a:pt x="325098" y="0"/>
                  </a:moveTo>
                  <a:lnTo>
                    <a:pt x="954042" y="0"/>
                  </a:lnTo>
                  <a:lnTo>
                    <a:pt x="1281676" y="4285901"/>
                  </a:lnTo>
                  <a:lnTo>
                    <a:pt x="650829" y="5333238"/>
                  </a:lnTo>
                  <a:lnTo>
                    <a:pt x="0" y="4252727"/>
                  </a:lnTo>
                  <a:close/>
                </a:path>
              </a:pathLst>
            </a:custGeom>
            <a:solidFill>
              <a:srgbClr val="F0786E"/>
            </a:solidFill>
            <a:ln w="12600">
              <a:noFill/>
            </a:ln>
            <a:effectLst>
              <a:outerShdw dist="38160" dir="5400000">
                <a:srgbClr val="000000">
                  <a:alpha val="40000"/>
                </a:srgbClr>
              </a:outerShdw>
            </a:effectLst>
          </p:spPr>
          <p:style>
            <a:lnRef idx="0">
              <a:scrgbClr r="0" g="0" b="0"/>
            </a:lnRef>
            <a:fillRef idx="0">
              <a:scrgbClr r="0" g="0" b="0"/>
            </a:fillRef>
            <a:effectRef idx="0">
              <a:scrgbClr r="0" g="0" b="0"/>
            </a:effectRef>
            <a:fontRef idx="minor"/>
          </p:style>
        </p:sp>
        <p:sp>
          <p:nvSpPr>
            <p:cNvPr id="776" name="CustomShape 5"/>
            <p:cNvSpPr/>
            <p:nvPr/>
          </p:nvSpPr>
          <p:spPr>
            <a:xfrm rot="10800000">
              <a:off x="2657520" y="-17280"/>
              <a:ext cx="1218600" cy="934560"/>
            </a:xfrm>
            <a:prstGeom prst="trapezoid">
              <a:avLst>
                <a:gd name="adj" fmla="val 39007"/>
              </a:avLst>
            </a:prstGeom>
            <a:solidFill>
              <a:srgbClr val="F0786E"/>
            </a:solidFill>
            <a:ln w="12600">
              <a:noFill/>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777" name="CustomShape 6"/>
            <p:cNvSpPr/>
            <p:nvPr/>
          </p:nvSpPr>
          <p:spPr>
            <a:xfrm rot="10800000">
              <a:off x="2098440" y="-14400"/>
              <a:ext cx="1162800" cy="786600"/>
            </a:xfrm>
            <a:prstGeom prst="triangle">
              <a:avLst>
                <a:gd name="adj" fmla="val 57973"/>
              </a:avLst>
            </a:prstGeom>
            <a:solidFill>
              <a:srgbClr val="FFFFFF"/>
            </a:solidFill>
            <a:ln w="12600">
              <a:noFill/>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778" name="CustomShape 7"/>
            <p:cNvSpPr/>
            <p:nvPr/>
          </p:nvSpPr>
          <p:spPr>
            <a:xfrm rot="10800000" flipH="1">
              <a:off x="3262680" y="-14040"/>
              <a:ext cx="1162800" cy="786600"/>
            </a:xfrm>
            <a:prstGeom prst="triangle">
              <a:avLst>
                <a:gd name="adj" fmla="val 57973"/>
              </a:avLst>
            </a:prstGeom>
            <a:solidFill>
              <a:srgbClr val="FFFFFF"/>
            </a:solidFill>
            <a:ln w="12600">
              <a:noFill/>
            </a:ln>
            <a:effectLst>
              <a:outerShdw>
                <a:srgbClr val="000000">
                  <a:alpha val="40000"/>
                </a:srgbClr>
              </a:outerShdw>
            </a:effectLst>
          </p:spPr>
          <p:style>
            <a:lnRef idx="0">
              <a:scrgbClr r="0" g="0" b="0"/>
            </a:lnRef>
            <a:fillRef idx="0">
              <a:scrgbClr r="0" g="0" b="0"/>
            </a:fillRef>
            <a:effectRef idx="0">
              <a:scrgbClr r="0" g="0" b="0"/>
            </a:effectRef>
            <a:fontRef idx="minor"/>
          </p:style>
        </p:sp>
        <p:grpSp>
          <p:nvGrpSpPr>
            <p:cNvPr id="779" name="Group 8"/>
            <p:cNvGrpSpPr/>
            <p:nvPr/>
          </p:nvGrpSpPr>
          <p:grpSpPr>
            <a:xfrm>
              <a:off x="572400" y="-14760"/>
              <a:ext cx="2714400" cy="5374440"/>
              <a:chOff x="572400" y="-14760"/>
              <a:chExt cx="2714400" cy="5374440"/>
            </a:xfrm>
          </p:grpSpPr>
          <p:sp>
            <p:nvSpPr>
              <p:cNvPr id="780" name="CustomShape 9"/>
              <p:cNvSpPr/>
              <p:nvPr/>
            </p:nvSpPr>
            <p:spPr>
              <a:xfrm>
                <a:off x="572400" y="75960"/>
                <a:ext cx="2648880" cy="5192640"/>
              </a:xfrm>
              <a:custGeom>
                <a:avLst/>
                <a:gdLst/>
                <a:ahLst/>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rgbClr val="457B6C"/>
              </a:solidFill>
              <a:ln w="12600">
                <a:noFill/>
              </a:ln>
            </p:spPr>
            <p:style>
              <a:lnRef idx="0">
                <a:scrgbClr r="0" g="0" b="0"/>
              </a:lnRef>
              <a:fillRef idx="0">
                <a:scrgbClr r="0" g="0" b="0"/>
              </a:fillRef>
              <a:effectRef idx="0">
                <a:scrgbClr r="0" g="0" b="0"/>
              </a:effectRef>
              <a:fontRef idx="minor"/>
            </p:style>
          </p:sp>
          <p:sp>
            <p:nvSpPr>
              <p:cNvPr id="781" name="CustomShape 10"/>
              <p:cNvSpPr/>
              <p:nvPr/>
            </p:nvSpPr>
            <p:spPr>
              <a:xfrm>
                <a:off x="598680" y="-14760"/>
                <a:ext cx="2688120" cy="5374440"/>
              </a:xfrm>
              <a:custGeom>
                <a:avLst/>
                <a:gdLst/>
                <a:ahLst/>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rgbClr val="AFD2C8"/>
              </a:solidFill>
              <a:ln w="12600">
                <a:noFill/>
              </a:ln>
            </p:spPr>
            <p:style>
              <a:lnRef idx="0">
                <a:scrgbClr r="0" g="0" b="0"/>
              </a:lnRef>
              <a:fillRef idx="0">
                <a:scrgbClr r="0" g="0" b="0"/>
              </a:fillRef>
              <a:effectRef idx="0">
                <a:scrgbClr r="0" g="0" b="0"/>
              </a:effectRef>
              <a:fontRef idx="minor"/>
            </p:style>
          </p:sp>
        </p:grpSp>
        <p:grpSp>
          <p:nvGrpSpPr>
            <p:cNvPr id="782" name="Group 11"/>
            <p:cNvGrpSpPr/>
            <p:nvPr/>
          </p:nvGrpSpPr>
          <p:grpSpPr>
            <a:xfrm>
              <a:off x="3273120" y="-14760"/>
              <a:ext cx="2715120" cy="5374440"/>
              <a:chOff x="3273120" y="-14760"/>
              <a:chExt cx="2715120" cy="5374440"/>
            </a:xfrm>
          </p:grpSpPr>
          <p:sp>
            <p:nvSpPr>
              <p:cNvPr id="783" name="CustomShape 12"/>
              <p:cNvSpPr/>
              <p:nvPr/>
            </p:nvSpPr>
            <p:spPr>
              <a:xfrm flipH="1">
                <a:off x="3339360" y="75960"/>
                <a:ext cx="2648880" cy="5192640"/>
              </a:xfrm>
              <a:custGeom>
                <a:avLst/>
                <a:gdLst/>
                <a:ahLst/>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rgbClr val="457B6C"/>
              </a:solidFill>
              <a:ln w="12600">
                <a:noFill/>
              </a:ln>
            </p:spPr>
            <p:style>
              <a:lnRef idx="0">
                <a:scrgbClr r="0" g="0" b="0"/>
              </a:lnRef>
              <a:fillRef idx="0">
                <a:scrgbClr r="0" g="0" b="0"/>
              </a:fillRef>
              <a:effectRef idx="0">
                <a:scrgbClr r="0" g="0" b="0"/>
              </a:effectRef>
              <a:fontRef idx="minor"/>
            </p:style>
          </p:sp>
          <p:sp>
            <p:nvSpPr>
              <p:cNvPr id="784" name="CustomShape 13"/>
              <p:cNvSpPr/>
              <p:nvPr/>
            </p:nvSpPr>
            <p:spPr>
              <a:xfrm flipH="1">
                <a:off x="3273120" y="-14760"/>
                <a:ext cx="2688480" cy="5374440"/>
              </a:xfrm>
              <a:custGeom>
                <a:avLst/>
                <a:gdLst/>
                <a:ahLst/>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rgbClr val="AFD2C8"/>
              </a:solidFill>
              <a:ln w="12600">
                <a:noFill/>
              </a:ln>
            </p:spPr>
            <p:style>
              <a:lnRef idx="0">
                <a:scrgbClr r="0" g="0" b="0"/>
              </a:lnRef>
              <a:fillRef idx="0">
                <a:scrgbClr r="0" g="0" b="0"/>
              </a:fillRef>
              <a:effectRef idx="0">
                <a:scrgbClr r="0" g="0" b="0"/>
              </a:effectRef>
              <a:fontRef idx="minor"/>
            </p:style>
          </p:sp>
        </p:grpSp>
        <p:grpSp>
          <p:nvGrpSpPr>
            <p:cNvPr id="785" name="Group 14"/>
            <p:cNvGrpSpPr/>
            <p:nvPr/>
          </p:nvGrpSpPr>
          <p:grpSpPr>
            <a:xfrm>
              <a:off x="288000" y="-40680"/>
              <a:ext cx="2199240" cy="4637880"/>
              <a:chOff x="288000" y="-40680"/>
              <a:chExt cx="2199240" cy="4637880"/>
            </a:xfrm>
          </p:grpSpPr>
          <p:grpSp>
            <p:nvGrpSpPr>
              <p:cNvPr id="786" name="Group 15"/>
              <p:cNvGrpSpPr/>
              <p:nvPr/>
            </p:nvGrpSpPr>
            <p:grpSpPr>
              <a:xfrm>
                <a:off x="1468440" y="3487320"/>
                <a:ext cx="946440" cy="1109160"/>
                <a:chOff x="1468440" y="3487320"/>
                <a:chExt cx="946440" cy="1109160"/>
              </a:xfrm>
            </p:grpSpPr>
            <p:sp>
              <p:nvSpPr>
                <p:cNvPr id="787" name="CustomShape 16"/>
                <p:cNvSpPr/>
                <p:nvPr/>
              </p:nvSpPr>
              <p:spPr>
                <a:xfrm rot="21448800">
                  <a:off x="1745640" y="3501000"/>
                  <a:ext cx="645840" cy="1081800"/>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rgbClr val="BFBFBF"/>
                </a:solidFill>
                <a:ln w="12600">
                  <a:solidFill>
                    <a:srgbClr val="A6A6A6"/>
                  </a:solidFill>
                  <a:miter/>
                </a:ln>
              </p:spPr>
              <p:style>
                <a:lnRef idx="0">
                  <a:scrgbClr r="0" g="0" b="0"/>
                </a:lnRef>
                <a:fillRef idx="0">
                  <a:scrgbClr r="0" g="0" b="0"/>
                </a:fillRef>
                <a:effectRef idx="0">
                  <a:scrgbClr r="0" g="0" b="0"/>
                </a:effectRef>
                <a:fontRef idx="minor"/>
              </p:style>
            </p:sp>
            <p:sp>
              <p:nvSpPr>
                <p:cNvPr id="788" name="CustomShape 17"/>
                <p:cNvSpPr/>
                <p:nvPr/>
              </p:nvSpPr>
              <p:spPr>
                <a:xfrm rot="12566400">
                  <a:off x="1505520" y="4239000"/>
                  <a:ext cx="303480" cy="232200"/>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rgbClr val="404040"/>
                </a:solidFill>
                <a:ln w="12600">
                  <a:noFill/>
                </a:ln>
              </p:spPr>
              <p:style>
                <a:lnRef idx="0">
                  <a:scrgbClr r="0" g="0" b="0"/>
                </a:lnRef>
                <a:fillRef idx="0">
                  <a:scrgbClr r="0" g="0" b="0"/>
                </a:fillRef>
                <a:effectRef idx="0">
                  <a:scrgbClr r="0" g="0" b="0"/>
                </a:effectRef>
                <a:fontRef idx="minor"/>
              </p:style>
            </p:sp>
          </p:grpSp>
          <p:grpSp>
            <p:nvGrpSpPr>
              <p:cNvPr id="789" name="Group 18"/>
              <p:cNvGrpSpPr/>
              <p:nvPr/>
            </p:nvGrpSpPr>
            <p:grpSpPr>
              <a:xfrm>
                <a:off x="334080" y="3487680"/>
                <a:ext cx="946800" cy="1109520"/>
                <a:chOff x="334080" y="3487680"/>
                <a:chExt cx="946800" cy="1109520"/>
              </a:xfrm>
            </p:grpSpPr>
            <p:sp>
              <p:nvSpPr>
                <p:cNvPr id="790" name="CustomShape 19"/>
                <p:cNvSpPr/>
                <p:nvPr/>
              </p:nvSpPr>
              <p:spPr>
                <a:xfrm rot="10951200" flipV="1">
                  <a:off x="357480" y="3501000"/>
                  <a:ext cx="645840" cy="1082160"/>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rgbClr val="BFBFBF"/>
                </a:solidFill>
                <a:ln w="12600">
                  <a:solidFill>
                    <a:srgbClr val="A6A6A6"/>
                  </a:solidFill>
                  <a:miter/>
                </a:ln>
              </p:spPr>
              <p:style>
                <a:lnRef idx="0">
                  <a:scrgbClr r="0" g="0" b="0"/>
                </a:lnRef>
                <a:fillRef idx="0">
                  <a:scrgbClr r="0" g="0" b="0"/>
                </a:fillRef>
                <a:effectRef idx="0">
                  <a:scrgbClr r="0" g="0" b="0"/>
                </a:effectRef>
                <a:fontRef idx="minor"/>
              </p:style>
            </p:sp>
            <p:sp>
              <p:nvSpPr>
                <p:cNvPr id="791" name="CustomShape 20"/>
                <p:cNvSpPr/>
                <p:nvPr/>
              </p:nvSpPr>
              <p:spPr>
                <a:xfrm rot="19833600" flipV="1">
                  <a:off x="939960" y="4238280"/>
                  <a:ext cx="303480" cy="231480"/>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rgbClr val="404040"/>
                </a:solidFill>
                <a:ln w="12600">
                  <a:noFill/>
                </a:ln>
              </p:spPr>
              <p:style>
                <a:lnRef idx="0">
                  <a:scrgbClr r="0" g="0" b="0"/>
                </a:lnRef>
                <a:fillRef idx="0">
                  <a:scrgbClr r="0" g="0" b="0"/>
                </a:fillRef>
                <a:effectRef idx="0">
                  <a:scrgbClr r="0" g="0" b="0"/>
                </a:effectRef>
                <a:fontRef idx="minor"/>
              </p:style>
            </p:sp>
          </p:grpSp>
          <p:sp>
            <p:nvSpPr>
              <p:cNvPr id="792" name="CustomShape 21"/>
              <p:cNvSpPr/>
              <p:nvPr/>
            </p:nvSpPr>
            <p:spPr>
              <a:xfrm rot="10800000">
                <a:off x="1330560" y="-40680"/>
                <a:ext cx="531720" cy="2070720"/>
              </a:xfrm>
              <a:custGeom>
                <a:avLst/>
                <a:gdLst/>
                <a:ahLst/>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rgbClr val="404040"/>
              </a:solidFill>
              <a:ln w="4680">
                <a:noFill/>
              </a:ln>
            </p:spPr>
            <p:style>
              <a:lnRef idx="0">
                <a:scrgbClr r="0" g="0" b="0"/>
              </a:lnRef>
              <a:fillRef idx="0">
                <a:scrgbClr r="0" g="0" b="0"/>
              </a:fillRef>
              <a:effectRef idx="0">
                <a:scrgbClr r="0" g="0" b="0"/>
              </a:effectRef>
              <a:fontRef idx="minor"/>
            </p:style>
          </p:sp>
          <p:pic>
            <p:nvPicPr>
              <p:cNvPr id="793" name="Graphic 131"/>
              <p:cNvPicPr/>
              <p:nvPr/>
            </p:nvPicPr>
            <p:blipFill>
              <a:blip r:embed="rId2"/>
              <a:stretch/>
            </p:blipFill>
            <p:spPr>
              <a:xfrm>
                <a:off x="288000" y="1872000"/>
                <a:ext cx="2199240" cy="1684800"/>
              </a:xfrm>
              <a:prstGeom prst="rect">
                <a:avLst/>
              </a:prstGeom>
              <a:ln>
                <a:noFill/>
              </a:ln>
            </p:spPr>
          </p:pic>
        </p:grpSp>
        <p:grpSp>
          <p:nvGrpSpPr>
            <p:cNvPr id="794" name="Group 22"/>
            <p:cNvGrpSpPr/>
            <p:nvPr/>
          </p:nvGrpSpPr>
          <p:grpSpPr>
            <a:xfrm>
              <a:off x="4228560" y="720"/>
              <a:ext cx="1227600" cy="5043960"/>
              <a:chOff x="4228560" y="720"/>
              <a:chExt cx="1227600" cy="5043960"/>
            </a:xfrm>
          </p:grpSpPr>
          <p:grpSp>
            <p:nvGrpSpPr>
              <p:cNvPr id="795" name="Group 23"/>
              <p:cNvGrpSpPr/>
              <p:nvPr/>
            </p:nvGrpSpPr>
            <p:grpSpPr>
              <a:xfrm>
                <a:off x="4228560" y="3695400"/>
                <a:ext cx="1227600" cy="1349280"/>
                <a:chOff x="4228560" y="3695400"/>
                <a:chExt cx="1227600" cy="1349280"/>
              </a:xfrm>
            </p:grpSpPr>
            <p:sp>
              <p:nvSpPr>
                <p:cNvPr id="796" name="CustomShape 24"/>
                <p:cNvSpPr/>
                <p:nvPr/>
              </p:nvSpPr>
              <p:spPr>
                <a:xfrm rot="535800">
                  <a:off x="4910040" y="3704040"/>
                  <a:ext cx="135000" cy="261000"/>
                </a:xfrm>
                <a:prstGeom prst="rect">
                  <a:avLst/>
                </a:prstGeom>
                <a:solidFill>
                  <a:srgbClr val="D9D9D9"/>
                </a:solidFill>
                <a:ln w="12600">
                  <a:noFill/>
                </a:ln>
              </p:spPr>
              <p:style>
                <a:lnRef idx="0">
                  <a:scrgbClr r="0" g="0" b="0"/>
                </a:lnRef>
                <a:fillRef idx="0">
                  <a:scrgbClr r="0" g="0" b="0"/>
                </a:fillRef>
                <a:effectRef idx="0">
                  <a:scrgbClr r="0" g="0" b="0"/>
                </a:effectRef>
                <a:fontRef idx="minor"/>
              </p:style>
            </p:sp>
            <p:grpSp>
              <p:nvGrpSpPr>
                <p:cNvPr id="797" name="Group 25"/>
                <p:cNvGrpSpPr/>
                <p:nvPr/>
              </p:nvGrpSpPr>
              <p:grpSpPr>
                <a:xfrm>
                  <a:off x="4228560" y="3817080"/>
                  <a:ext cx="1227600" cy="1227600"/>
                  <a:chOff x="4228560" y="3817080"/>
                  <a:chExt cx="1227600" cy="1227600"/>
                </a:xfrm>
              </p:grpSpPr>
              <p:grpSp>
                <p:nvGrpSpPr>
                  <p:cNvPr id="798" name="Group 26"/>
                  <p:cNvGrpSpPr/>
                  <p:nvPr/>
                </p:nvGrpSpPr>
                <p:grpSpPr>
                  <a:xfrm>
                    <a:off x="4228560" y="3817080"/>
                    <a:ext cx="1227600" cy="1227600"/>
                    <a:chOff x="4228560" y="3817080"/>
                    <a:chExt cx="1227600" cy="1227600"/>
                  </a:xfrm>
                </p:grpSpPr>
                <p:sp>
                  <p:nvSpPr>
                    <p:cNvPr id="799" name="CustomShape 27"/>
                    <p:cNvSpPr/>
                    <p:nvPr/>
                  </p:nvSpPr>
                  <p:spPr>
                    <a:xfrm rot="11700000">
                      <a:off x="4340880" y="3929760"/>
                      <a:ext cx="1002240" cy="1002240"/>
                    </a:xfrm>
                    <a:prstGeom prst="ellipse">
                      <a:avLst/>
                    </a:prstGeom>
                    <a:solidFill>
                      <a:srgbClr val="404040"/>
                    </a:solidFill>
                    <a:ln w="12600">
                      <a:noFill/>
                    </a:ln>
                  </p:spPr>
                  <p:style>
                    <a:lnRef idx="0">
                      <a:scrgbClr r="0" g="0" b="0"/>
                    </a:lnRef>
                    <a:fillRef idx="0">
                      <a:scrgbClr r="0" g="0" b="0"/>
                    </a:fillRef>
                    <a:effectRef idx="0">
                      <a:scrgbClr r="0" g="0" b="0"/>
                    </a:effectRef>
                    <a:fontRef idx="minor"/>
                  </p:style>
                </p:sp>
                <p:sp>
                  <p:nvSpPr>
                    <p:cNvPr id="800" name="CustomShape 28"/>
                    <p:cNvSpPr/>
                    <p:nvPr/>
                  </p:nvSpPr>
                  <p:spPr>
                    <a:xfrm rot="11700000">
                      <a:off x="4434480" y="3974040"/>
                      <a:ext cx="866880" cy="866880"/>
                    </a:xfrm>
                    <a:prstGeom prst="ellipse">
                      <a:avLst/>
                    </a:prstGeom>
                    <a:solidFill>
                      <a:srgbClr val="D9D9D9"/>
                    </a:solidFill>
                    <a:ln w="12600">
                      <a:noFill/>
                    </a:ln>
                  </p:spPr>
                  <p:style>
                    <a:lnRef idx="0">
                      <a:scrgbClr r="0" g="0" b="0"/>
                    </a:lnRef>
                    <a:fillRef idx="0">
                      <a:scrgbClr r="0" g="0" b="0"/>
                    </a:fillRef>
                    <a:effectRef idx="0">
                      <a:scrgbClr r="0" g="0" b="0"/>
                    </a:effectRef>
                    <a:fontRef idx="minor"/>
                  </p:style>
                </p:sp>
                <p:sp>
                  <p:nvSpPr>
                    <p:cNvPr id="801" name="CustomShape 29"/>
                    <p:cNvSpPr/>
                    <p:nvPr/>
                  </p:nvSpPr>
                  <p:spPr>
                    <a:xfrm rot="11700000">
                      <a:off x="4590360" y="4068000"/>
                      <a:ext cx="608040" cy="608040"/>
                    </a:xfrm>
                    <a:prstGeom prst="ellipse">
                      <a:avLst/>
                    </a:prstGeom>
                    <a:solidFill>
                      <a:srgbClr val="D9D9D9"/>
                    </a:solidFill>
                    <a:ln w="15840">
                      <a:solidFill>
                        <a:srgbClr val="404040"/>
                      </a:solidFill>
                      <a:miter/>
                    </a:ln>
                  </p:spPr>
                  <p:style>
                    <a:lnRef idx="0">
                      <a:scrgbClr r="0" g="0" b="0"/>
                    </a:lnRef>
                    <a:fillRef idx="0">
                      <a:scrgbClr r="0" g="0" b="0"/>
                    </a:fillRef>
                    <a:effectRef idx="0">
                      <a:scrgbClr r="0" g="0" b="0"/>
                    </a:effectRef>
                    <a:fontRef idx="minor"/>
                  </p:style>
                </p:sp>
              </p:grpSp>
              <p:sp>
                <p:nvSpPr>
                  <p:cNvPr id="802" name="CustomShape 30"/>
                  <p:cNvSpPr/>
                  <p:nvPr/>
                </p:nvSpPr>
                <p:spPr>
                  <a:xfrm rot="10981800">
                    <a:off x="4587120" y="4048560"/>
                    <a:ext cx="606600" cy="606600"/>
                  </a:xfrm>
                  <a:prstGeom prst="chord">
                    <a:avLst>
                      <a:gd name="adj1" fmla="val 5070744"/>
                      <a:gd name="adj2" fmla="val 16200000"/>
                    </a:avLst>
                  </a:prstGeom>
                  <a:solidFill>
                    <a:srgbClr val="D9D9D9"/>
                  </a:solidFill>
                  <a:ln w="12600">
                    <a:noFill/>
                  </a:ln>
                </p:spPr>
                <p:style>
                  <a:lnRef idx="0">
                    <a:scrgbClr r="0" g="0" b="0"/>
                  </a:lnRef>
                  <a:fillRef idx="0">
                    <a:scrgbClr r="0" g="0" b="0"/>
                  </a:fillRef>
                  <a:effectRef idx="0">
                    <a:scrgbClr r="0" g="0" b="0"/>
                  </a:effectRef>
                  <a:fontRef idx="minor"/>
                </p:style>
              </p:sp>
              <p:sp>
                <p:nvSpPr>
                  <p:cNvPr id="803" name="CustomShape 31"/>
                  <p:cNvSpPr/>
                  <p:nvPr/>
                </p:nvSpPr>
                <p:spPr>
                  <a:xfrm rot="10981800">
                    <a:off x="4587120" y="4048560"/>
                    <a:ext cx="606600" cy="606600"/>
                  </a:xfrm>
                  <a:prstGeom prst="chord">
                    <a:avLst>
                      <a:gd name="adj1" fmla="val 16204063"/>
                      <a:gd name="adj2" fmla="val 5391679"/>
                    </a:avLst>
                  </a:prstGeom>
                  <a:solidFill>
                    <a:srgbClr val="BFBFBF"/>
                  </a:solidFill>
                  <a:ln w="12600">
                    <a:noFill/>
                  </a:ln>
                </p:spPr>
                <p:style>
                  <a:lnRef idx="0">
                    <a:scrgbClr r="0" g="0" b="0"/>
                  </a:lnRef>
                  <a:fillRef idx="0">
                    <a:scrgbClr r="0" g="0" b="0"/>
                  </a:fillRef>
                  <a:effectRef idx="0">
                    <a:scrgbClr r="0" g="0" b="0"/>
                  </a:effectRef>
                  <a:fontRef idx="minor"/>
                </p:style>
              </p:sp>
            </p:grpSp>
          </p:grpSp>
          <p:sp>
            <p:nvSpPr>
              <p:cNvPr id="804" name="CustomShape 32"/>
              <p:cNvSpPr/>
              <p:nvPr/>
            </p:nvSpPr>
            <p:spPr>
              <a:xfrm rot="10800000">
                <a:off x="4900680" y="720"/>
                <a:ext cx="536040" cy="3850560"/>
              </a:xfrm>
              <a:custGeom>
                <a:avLst/>
                <a:gdLst/>
                <a:ahLst/>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rgbClr val="404040"/>
              </a:solidFill>
              <a:ln w="4680">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FD2C8"/>
        </a:solidFill>
        <a:effectLst/>
      </p:bgPr>
    </p:bg>
    <p:spTree>
      <p:nvGrpSpPr>
        <p:cNvPr id="1" name=""/>
        <p:cNvGrpSpPr/>
        <p:nvPr/>
      </p:nvGrpSpPr>
      <p:grpSpPr>
        <a:xfrm>
          <a:off x="0" y="0"/>
          <a:ext cx="0" cy="0"/>
          <a:chOff x="0" y="0"/>
          <a:chExt cx="0" cy="0"/>
        </a:xfrm>
      </p:grpSpPr>
      <p:sp>
        <p:nvSpPr>
          <p:cNvPr id="593" name="CustomShape 1"/>
          <p:cNvSpPr/>
          <p:nvPr/>
        </p:nvSpPr>
        <p:spPr>
          <a:xfrm>
            <a:off x="6120000" y="114120"/>
            <a:ext cx="381600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IN" sz="4800" b="0" strike="noStrike" spc="-1" dirty="0">
                <a:solidFill>
                  <a:srgbClr val="784B04"/>
                </a:solidFill>
                <a:latin typeface="Arial"/>
                <a:ea typeface="Arial Unicode MS"/>
              </a:rPr>
              <a:t>Objectives</a:t>
            </a:r>
            <a:endParaRPr lang="en-IN" sz="4800" b="0" strike="noStrike" spc="-1" dirty="0">
              <a:latin typeface="Arial"/>
            </a:endParaRPr>
          </a:p>
        </p:txBody>
      </p:sp>
      <p:sp>
        <p:nvSpPr>
          <p:cNvPr id="594" name="CustomShape 2"/>
          <p:cNvSpPr/>
          <p:nvPr/>
        </p:nvSpPr>
        <p:spPr>
          <a:xfrm>
            <a:off x="5112000" y="887895"/>
            <a:ext cx="4885200" cy="45382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16000" indent="-216000" algn="just">
              <a:lnSpc>
                <a:spcPct val="100000"/>
              </a:lnSpc>
              <a:spcBef>
                <a:spcPts val="283"/>
              </a:spcBef>
              <a:spcAft>
                <a:spcPts val="283"/>
              </a:spcAft>
              <a:buSzPct val="100000"/>
              <a:buBlip>
                <a:blip r:embed="rId2"/>
              </a:buBlip>
            </a:pPr>
            <a:r>
              <a:rPr lang="en-IN" sz="2000" spc="-1" dirty="0">
                <a:solidFill>
                  <a:srgbClr val="262626"/>
                </a:solidFill>
                <a:latin typeface="Arial"/>
                <a:ea typeface="Arial Unicode MS"/>
              </a:rPr>
              <a:t>I</a:t>
            </a:r>
            <a:r>
              <a:rPr lang="en-IN" sz="2000" b="0" strike="noStrike" spc="-1" dirty="0" smtClean="0">
                <a:solidFill>
                  <a:srgbClr val="262626"/>
                </a:solidFill>
                <a:latin typeface="Arial"/>
                <a:ea typeface="Arial Unicode MS"/>
              </a:rPr>
              <a:t>ntroduction</a:t>
            </a:r>
            <a:endParaRPr lang="en-IN" sz="2000" b="0" strike="noStrike" spc="-1" dirty="0">
              <a:latin typeface="Arial"/>
            </a:endParaRPr>
          </a:p>
          <a:p>
            <a:pPr marL="216000" indent="-216000" algn="just">
              <a:lnSpc>
                <a:spcPct val="100000"/>
              </a:lnSpc>
              <a:spcBef>
                <a:spcPts val="283"/>
              </a:spcBef>
              <a:spcAft>
                <a:spcPts val="283"/>
              </a:spcAft>
              <a:buSzPct val="100000"/>
              <a:buBlip>
                <a:blip r:embed="rId2"/>
              </a:buBlip>
            </a:pPr>
            <a:r>
              <a:rPr lang="en-IN" sz="2000" b="0" strike="noStrike" spc="-1" dirty="0">
                <a:solidFill>
                  <a:srgbClr val="262626"/>
                </a:solidFill>
                <a:latin typeface="Arial"/>
                <a:ea typeface="Arial Unicode MS"/>
              </a:rPr>
              <a:t>IoT in Healthcare</a:t>
            </a:r>
            <a:endParaRPr lang="en-IN" sz="2000" b="0" strike="noStrike" spc="-1" dirty="0">
              <a:latin typeface="Arial"/>
            </a:endParaRPr>
          </a:p>
          <a:p>
            <a:pPr marL="216000" indent="-216000" algn="just">
              <a:lnSpc>
                <a:spcPct val="100000"/>
              </a:lnSpc>
              <a:spcBef>
                <a:spcPts val="283"/>
              </a:spcBef>
              <a:spcAft>
                <a:spcPts val="283"/>
              </a:spcAft>
              <a:buSzPct val="100000"/>
              <a:buBlip>
                <a:blip r:embed="rId2"/>
              </a:buBlip>
            </a:pPr>
            <a:r>
              <a:rPr lang="en-IN" sz="2000" b="0" strike="noStrike" spc="-1" dirty="0">
                <a:solidFill>
                  <a:srgbClr val="262626"/>
                </a:solidFill>
                <a:latin typeface="Arial"/>
                <a:ea typeface="Arial Unicode MS"/>
              </a:rPr>
              <a:t>Importance of IoT in Healthcare</a:t>
            </a:r>
            <a:endParaRPr lang="en-IN" sz="2000" b="0" strike="noStrike" spc="-1" dirty="0">
              <a:latin typeface="Arial"/>
            </a:endParaRPr>
          </a:p>
          <a:p>
            <a:pPr marL="216000" indent="-216000" algn="just">
              <a:lnSpc>
                <a:spcPct val="100000"/>
              </a:lnSpc>
              <a:spcBef>
                <a:spcPts val="283"/>
              </a:spcBef>
              <a:spcAft>
                <a:spcPts val="283"/>
              </a:spcAft>
              <a:buSzPct val="100000"/>
              <a:buBlip>
                <a:blip r:embed="rId2"/>
              </a:buBlip>
            </a:pPr>
            <a:r>
              <a:rPr lang="en-IN" sz="2000" b="0" strike="noStrike" spc="-1" dirty="0">
                <a:solidFill>
                  <a:srgbClr val="262626"/>
                </a:solidFill>
                <a:latin typeface="Arial"/>
                <a:ea typeface="Arial Unicode MS"/>
              </a:rPr>
              <a:t>Requirements</a:t>
            </a:r>
            <a:endParaRPr lang="en-IN" sz="2000" b="0" strike="noStrike" spc="-1" dirty="0">
              <a:latin typeface="Arial"/>
            </a:endParaRPr>
          </a:p>
          <a:p>
            <a:pPr marL="216000" indent="-216000" algn="just">
              <a:lnSpc>
                <a:spcPct val="100000"/>
              </a:lnSpc>
              <a:spcBef>
                <a:spcPts val="283"/>
              </a:spcBef>
              <a:spcAft>
                <a:spcPts val="283"/>
              </a:spcAft>
              <a:buSzPct val="100000"/>
              <a:buBlip>
                <a:blip r:embed="rId2"/>
              </a:buBlip>
            </a:pPr>
            <a:r>
              <a:rPr lang="en-IN" sz="2000" b="0" strike="noStrike" spc="-1" dirty="0">
                <a:solidFill>
                  <a:srgbClr val="262626"/>
                </a:solidFill>
                <a:latin typeface="Arial"/>
                <a:ea typeface="Arial Unicode MS"/>
              </a:rPr>
              <a:t>Architecture of Healthcare System</a:t>
            </a:r>
            <a:endParaRPr lang="en-IN" sz="2000" b="0" strike="noStrike" spc="-1" dirty="0">
              <a:latin typeface="Arial"/>
            </a:endParaRPr>
          </a:p>
          <a:p>
            <a:pPr marL="216000" indent="-216000" algn="just">
              <a:lnSpc>
                <a:spcPct val="100000"/>
              </a:lnSpc>
              <a:spcBef>
                <a:spcPts val="283"/>
              </a:spcBef>
              <a:spcAft>
                <a:spcPts val="283"/>
              </a:spcAft>
              <a:buSzPct val="100000"/>
              <a:buBlip>
                <a:blip r:embed="rId2"/>
              </a:buBlip>
            </a:pPr>
            <a:r>
              <a:rPr lang="en-IN" sz="2000" b="0" strike="noStrike" spc="-7" dirty="0">
                <a:solidFill>
                  <a:srgbClr val="262626"/>
                </a:solidFill>
                <a:latin typeface="Arial"/>
                <a:ea typeface="Arial Unicode MS"/>
              </a:rPr>
              <a:t>Sensors</a:t>
            </a:r>
            <a:endParaRPr lang="en-IN" sz="2000" b="0" strike="noStrike" spc="-1" dirty="0">
              <a:latin typeface="Arial"/>
            </a:endParaRPr>
          </a:p>
          <a:p>
            <a:pPr marL="648000" lvl="2" indent="-216000" algn="just">
              <a:lnSpc>
                <a:spcPct val="100000"/>
              </a:lnSpc>
              <a:spcBef>
                <a:spcPts val="283"/>
              </a:spcBef>
              <a:spcAft>
                <a:spcPts val="283"/>
              </a:spcAft>
              <a:buClr>
                <a:srgbClr val="000000"/>
              </a:buClr>
              <a:buSzPct val="45000"/>
              <a:buFont typeface="Wingdings" charset="2"/>
              <a:buChar char=""/>
            </a:pPr>
            <a:r>
              <a:rPr lang="en-IN" sz="1800" b="0" strike="noStrike" spc="-7" dirty="0">
                <a:solidFill>
                  <a:srgbClr val="262626"/>
                </a:solidFill>
                <a:latin typeface="Calibri"/>
                <a:ea typeface="Arial Unicode MS"/>
              </a:rPr>
              <a:t>Heartbeat sensor</a:t>
            </a:r>
            <a:endParaRPr lang="en-IN" sz="1800" b="0" strike="noStrike" spc="-1" dirty="0">
              <a:latin typeface="Arial"/>
            </a:endParaRPr>
          </a:p>
          <a:p>
            <a:pPr marL="648000" lvl="2" indent="-216000" algn="just">
              <a:lnSpc>
                <a:spcPct val="100000"/>
              </a:lnSpc>
              <a:spcBef>
                <a:spcPts val="283"/>
              </a:spcBef>
              <a:spcAft>
                <a:spcPts val="283"/>
              </a:spcAft>
              <a:buClr>
                <a:srgbClr val="000000"/>
              </a:buClr>
              <a:buSzPct val="45000"/>
              <a:buFont typeface="Wingdings" charset="2"/>
              <a:buChar char=""/>
            </a:pPr>
            <a:r>
              <a:rPr lang="en-IN" sz="1800" b="0" strike="noStrike" spc="-7" dirty="0">
                <a:solidFill>
                  <a:srgbClr val="262626"/>
                </a:solidFill>
                <a:latin typeface="Calibri"/>
                <a:ea typeface="Arial Unicode MS"/>
              </a:rPr>
              <a:t>Temperature sensor</a:t>
            </a:r>
            <a:endParaRPr lang="en-IN" sz="1800" b="0" strike="noStrike" spc="-1" dirty="0">
              <a:latin typeface="Arial"/>
            </a:endParaRPr>
          </a:p>
          <a:p>
            <a:pPr marL="648000" lvl="2" indent="-216000" algn="just">
              <a:lnSpc>
                <a:spcPct val="100000"/>
              </a:lnSpc>
              <a:spcBef>
                <a:spcPts val="283"/>
              </a:spcBef>
              <a:spcAft>
                <a:spcPts val="283"/>
              </a:spcAft>
              <a:buClr>
                <a:srgbClr val="000000"/>
              </a:buClr>
              <a:buSzPct val="45000"/>
              <a:buFont typeface="Wingdings" charset="2"/>
              <a:buChar char=""/>
            </a:pPr>
            <a:r>
              <a:rPr lang="en-IN" sz="1800" b="0" strike="noStrike" spc="-7" dirty="0">
                <a:solidFill>
                  <a:srgbClr val="262626"/>
                </a:solidFill>
                <a:latin typeface="Calibri"/>
                <a:ea typeface="Arial Unicode MS"/>
              </a:rPr>
              <a:t>Oximeter sensor</a:t>
            </a:r>
            <a:endParaRPr lang="en-IN" sz="1800" b="0" strike="noStrike" spc="-1" dirty="0">
              <a:latin typeface="Arial"/>
            </a:endParaRPr>
          </a:p>
          <a:p>
            <a:pPr marL="216000" indent="-216000" algn="just">
              <a:lnSpc>
                <a:spcPct val="100000"/>
              </a:lnSpc>
              <a:spcBef>
                <a:spcPts val="283"/>
              </a:spcBef>
              <a:spcAft>
                <a:spcPts val="283"/>
              </a:spcAft>
              <a:buSzPct val="100000"/>
              <a:buBlip>
                <a:blip r:embed="rId2"/>
              </a:buBlip>
            </a:pPr>
            <a:r>
              <a:rPr lang="en-IN" sz="2000" b="0" strike="noStrike" spc="-1" dirty="0">
                <a:solidFill>
                  <a:srgbClr val="262626"/>
                </a:solidFill>
                <a:latin typeface="Arial"/>
                <a:ea typeface="Arial Unicode MS"/>
              </a:rPr>
              <a:t>How Application Works</a:t>
            </a:r>
            <a:endParaRPr lang="en-IN" sz="2000" b="0" strike="noStrike" spc="-1" dirty="0">
              <a:latin typeface="Arial"/>
            </a:endParaRPr>
          </a:p>
          <a:p>
            <a:pPr marL="216000" indent="-216000" algn="just">
              <a:lnSpc>
                <a:spcPct val="100000"/>
              </a:lnSpc>
              <a:spcBef>
                <a:spcPts val="283"/>
              </a:spcBef>
              <a:spcAft>
                <a:spcPts val="283"/>
              </a:spcAft>
              <a:buSzPct val="100000"/>
              <a:buBlip>
                <a:blip r:embed="rId2"/>
              </a:buBlip>
            </a:pPr>
            <a:r>
              <a:rPr lang="en-IN" sz="2000" b="0" strike="noStrike" spc="-1" dirty="0">
                <a:solidFill>
                  <a:srgbClr val="262626"/>
                </a:solidFill>
                <a:latin typeface="Arial"/>
                <a:ea typeface="Arial Unicode MS"/>
              </a:rPr>
              <a:t>Future of IoT in Health Care</a:t>
            </a:r>
            <a:endParaRPr lang="en-IN" sz="2000" b="0" strike="noStrike" spc="-1" dirty="0">
              <a:latin typeface="Arial"/>
            </a:endParaRPr>
          </a:p>
          <a:p>
            <a:pPr marL="216000" indent="-216000" algn="just">
              <a:lnSpc>
                <a:spcPct val="100000"/>
              </a:lnSpc>
              <a:spcBef>
                <a:spcPts val="283"/>
              </a:spcBef>
              <a:spcAft>
                <a:spcPts val="283"/>
              </a:spcAft>
              <a:buSzPct val="100000"/>
              <a:buBlip>
                <a:blip r:embed="rId2"/>
              </a:buBlip>
            </a:pPr>
            <a:r>
              <a:rPr lang="en-IN" sz="2000" b="0" strike="noStrike" spc="-1" dirty="0">
                <a:solidFill>
                  <a:srgbClr val="262626"/>
                </a:solidFill>
                <a:latin typeface="Arial"/>
                <a:ea typeface="Arial Unicode MS"/>
              </a:rPr>
              <a:t>Conclusion</a:t>
            </a:r>
            <a:endParaRPr lang="en-IN" sz="2000" b="0" strike="noStrike" spc="-1" dirty="0">
              <a:latin typeface="Arial"/>
            </a:endParaRPr>
          </a:p>
        </p:txBody>
      </p:sp>
      <p:grpSp>
        <p:nvGrpSpPr>
          <p:cNvPr id="595" name="Group 3"/>
          <p:cNvGrpSpPr/>
          <p:nvPr/>
        </p:nvGrpSpPr>
        <p:grpSpPr>
          <a:xfrm>
            <a:off x="0" y="0"/>
            <a:ext cx="3856320" cy="5668920"/>
            <a:chOff x="0" y="0"/>
            <a:chExt cx="3856320" cy="5668920"/>
          </a:xfrm>
        </p:grpSpPr>
        <p:sp>
          <p:nvSpPr>
            <p:cNvPr id="596" name="CustomShape 4"/>
            <p:cNvSpPr/>
            <p:nvPr/>
          </p:nvSpPr>
          <p:spPr>
            <a:xfrm>
              <a:off x="1126440" y="150120"/>
              <a:ext cx="1422000" cy="3767040"/>
            </a:xfrm>
            <a:custGeom>
              <a:avLst/>
              <a:gdLst/>
              <a:ahLst/>
              <a:cxnLst/>
              <a:rect l="l" t="t" r="r" b="b"/>
              <a:pathLst>
                <a:path w="751387" h="1990354">
                  <a:moveTo>
                    <a:pt x="746091" y="1970303"/>
                  </a:moveTo>
                  <a:cubicBezTo>
                    <a:pt x="751120" y="1938070"/>
                    <a:pt x="756035" y="194504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7885" y="1795424"/>
                    <a:pt x="468112" y="1886363"/>
                    <a:pt x="474514" y="1981276"/>
                  </a:cubicBezTo>
                  <a:cubicBezTo>
                    <a:pt x="520120" y="1985962"/>
                    <a:pt x="701285" y="2004136"/>
                    <a:pt x="746091" y="1970303"/>
                  </a:cubicBezTo>
                  <a:close/>
                </a:path>
              </a:pathLst>
            </a:custGeom>
            <a:solidFill>
              <a:srgbClr val="AFD2C8"/>
            </a:solidFill>
            <a:ln w="6840">
              <a:noFill/>
            </a:ln>
          </p:spPr>
          <p:style>
            <a:lnRef idx="0">
              <a:scrgbClr r="0" g="0" b="0"/>
            </a:lnRef>
            <a:fillRef idx="0">
              <a:scrgbClr r="0" g="0" b="0"/>
            </a:fillRef>
            <a:effectRef idx="0">
              <a:scrgbClr r="0" g="0" b="0"/>
            </a:effectRef>
            <a:fontRef idx="minor"/>
          </p:style>
        </p:sp>
        <p:sp>
          <p:nvSpPr>
            <p:cNvPr id="597" name="CustomShape 5"/>
            <p:cNvSpPr/>
            <p:nvPr/>
          </p:nvSpPr>
          <p:spPr>
            <a:xfrm>
              <a:off x="579240" y="3876480"/>
              <a:ext cx="2196720" cy="1792440"/>
            </a:xfrm>
            <a:custGeom>
              <a:avLst/>
              <a:gdLst/>
              <a:ahLst/>
              <a:cxnLst/>
              <a:rect l="l" t="t" r="r" b="b"/>
              <a:pathLst>
                <a:path w="2666423" h="2175585">
                  <a:moveTo>
                    <a:pt x="2660070" y="54035"/>
                  </a:moveTo>
                  <a:cubicBezTo>
                    <a:pt x="2026658" y="-56569"/>
                    <a:pt x="782070" y="37543"/>
                    <a:pt x="241947" y="33554"/>
                  </a:cubicBezTo>
                  <a:cubicBezTo>
                    <a:pt x="180509" y="165881"/>
                    <a:pt x="182085" y="347044"/>
                    <a:pt x="164756" y="488823"/>
                  </a:cubicBezTo>
                  <a:cubicBezTo>
                    <a:pt x="128525" y="788134"/>
                    <a:pt x="98591" y="1089022"/>
                    <a:pt x="70237" y="1388333"/>
                  </a:cubicBezTo>
                  <a:lnTo>
                    <a:pt x="0" y="2175585"/>
                  </a:lnTo>
                  <a:lnTo>
                    <a:pt x="2666423" y="2175585"/>
                  </a:lnTo>
                  <a:cubicBezTo>
                    <a:pt x="2666365" y="2160620"/>
                    <a:pt x="2666306" y="2145656"/>
                    <a:pt x="2666248" y="2130691"/>
                  </a:cubicBezTo>
                  <a:cubicBezTo>
                    <a:pt x="2662506" y="1169438"/>
                    <a:pt x="2658297" y="74416"/>
                    <a:pt x="2660070" y="54035"/>
                  </a:cubicBezTo>
                  <a:close/>
                </a:path>
              </a:pathLst>
            </a:custGeom>
            <a:solidFill>
              <a:srgbClr val="000000"/>
            </a:solidFill>
            <a:ln w="6840">
              <a:noFill/>
            </a:ln>
          </p:spPr>
          <p:style>
            <a:lnRef idx="0">
              <a:scrgbClr r="0" g="0" b="0"/>
            </a:lnRef>
            <a:fillRef idx="0">
              <a:scrgbClr r="0" g="0" b="0"/>
            </a:fillRef>
            <a:effectRef idx="0">
              <a:scrgbClr r="0" g="0" b="0"/>
            </a:effectRef>
            <a:fontRef idx="minor"/>
          </p:style>
        </p:sp>
        <p:sp>
          <p:nvSpPr>
            <p:cNvPr id="598" name="CustomShape 6"/>
            <p:cNvSpPr/>
            <p:nvPr/>
          </p:nvSpPr>
          <p:spPr>
            <a:xfrm>
              <a:off x="0" y="187200"/>
              <a:ext cx="3856320" cy="5481720"/>
            </a:xfrm>
            <a:custGeom>
              <a:avLst/>
              <a:gdLst/>
              <a:ahLst/>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599" name="CustomShape 7"/>
            <p:cNvSpPr/>
            <p:nvPr/>
          </p:nvSpPr>
          <p:spPr>
            <a:xfrm>
              <a:off x="1245240" y="0"/>
              <a:ext cx="931320" cy="668880"/>
            </a:xfrm>
            <a:custGeom>
              <a:avLst/>
              <a:gdLst/>
              <a:ahLst/>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rgbClr val="FECBA3"/>
            </a:solidFill>
            <a:ln w="6480">
              <a:noFill/>
            </a:ln>
          </p:spPr>
          <p:style>
            <a:lnRef idx="0">
              <a:scrgbClr r="0" g="0" b="0"/>
            </a:lnRef>
            <a:fillRef idx="0">
              <a:scrgbClr r="0" g="0" b="0"/>
            </a:fillRef>
            <a:effectRef idx="0">
              <a:scrgbClr r="0" g="0" b="0"/>
            </a:effectRef>
            <a:fontRef idx="minor"/>
          </p:style>
        </p:sp>
        <p:sp>
          <p:nvSpPr>
            <p:cNvPr id="600" name="CustomShape 8"/>
            <p:cNvSpPr/>
            <p:nvPr/>
          </p:nvSpPr>
          <p:spPr>
            <a:xfrm>
              <a:off x="1419840" y="20160"/>
              <a:ext cx="661680" cy="648720"/>
            </a:xfrm>
            <a:custGeom>
              <a:avLst/>
              <a:gdLst/>
              <a:ahLst/>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rgbClr val="000000">
                <a:alpha val="20000"/>
              </a:srgbClr>
            </a:solidFill>
            <a:ln w="9360">
              <a:noFill/>
            </a:ln>
          </p:spPr>
          <p:style>
            <a:lnRef idx="0">
              <a:scrgbClr r="0" g="0" b="0"/>
            </a:lnRef>
            <a:fillRef idx="0">
              <a:scrgbClr r="0" g="0" b="0"/>
            </a:fillRef>
            <a:effectRef idx="0">
              <a:scrgbClr r="0" g="0" b="0"/>
            </a:effectRef>
            <a:fontRef idx="minor"/>
          </p:style>
        </p:sp>
        <p:sp>
          <p:nvSpPr>
            <p:cNvPr id="601" name="CustomShape 9"/>
            <p:cNvSpPr/>
            <p:nvPr/>
          </p:nvSpPr>
          <p:spPr>
            <a:xfrm>
              <a:off x="3290040" y="4695480"/>
              <a:ext cx="545040" cy="973440"/>
            </a:xfrm>
            <a:custGeom>
              <a:avLst/>
              <a:gdLst/>
              <a:ahLst/>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rgbClr val="FECBA3"/>
            </a:solidFill>
            <a:ln w="6480">
              <a:noFill/>
            </a:ln>
          </p:spPr>
          <p:style>
            <a:lnRef idx="0">
              <a:scrgbClr r="0" g="0" b="0"/>
            </a:lnRef>
            <a:fillRef idx="0">
              <a:scrgbClr r="0" g="0" b="0"/>
            </a:fillRef>
            <a:effectRef idx="0">
              <a:scrgbClr r="0" g="0" b="0"/>
            </a:effectRef>
            <a:fontRef idx="minor"/>
          </p:style>
        </p:sp>
        <p:sp>
          <p:nvSpPr>
            <p:cNvPr id="602" name="CustomShape 10"/>
            <p:cNvSpPr/>
            <p:nvPr/>
          </p:nvSpPr>
          <p:spPr>
            <a:xfrm>
              <a:off x="3331800" y="4316400"/>
              <a:ext cx="479880" cy="453960"/>
            </a:xfrm>
            <a:custGeom>
              <a:avLst/>
              <a:gdLst/>
              <a:ahLst/>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rgbClr val="AFD2C8"/>
            </a:solidFill>
            <a:ln w="6840">
              <a:noFill/>
            </a:ln>
          </p:spPr>
          <p:style>
            <a:lnRef idx="0">
              <a:scrgbClr r="0" g="0" b="0"/>
            </a:lnRef>
            <a:fillRef idx="0">
              <a:scrgbClr r="0" g="0" b="0"/>
            </a:fillRef>
            <a:effectRef idx="0">
              <a:scrgbClr r="0" g="0" b="0"/>
            </a:effectRef>
            <a:fontRef idx="minor"/>
          </p:style>
        </p:sp>
        <p:sp>
          <p:nvSpPr>
            <p:cNvPr id="603" name="CustomShape 11"/>
            <p:cNvSpPr/>
            <p:nvPr/>
          </p:nvSpPr>
          <p:spPr>
            <a:xfrm>
              <a:off x="2520720" y="3772800"/>
              <a:ext cx="12600" cy="90360"/>
            </a:xfrm>
            <a:custGeom>
              <a:avLst/>
              <a:gdLst/>
              <a:ahLst/>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40">
              <a:noFill/>
            </a:ln>
          </p:spPr>
          <p:style>
            <a:lnRef idx="0">
              <a:scrgbClr r="0" g="0" b="0"/>
            </a:lnRef>
            <a:fillRef idx="0">
              <a:scrgbClr r="0" g="0" b="0"/>
            </a:fillRef>
            <a:effectRef idx="0">
              <a:scrgbClr r="0" g="0" b="0"/>
            </a:effectRef>
            <a:fontRef idx="minor"/>
          </p:style>
        </p:sp>
        <p:sp>
          <p:nvSpPr>
            <p:cNvPr id="604" name="CustomShape 12"/>
            <p:cNvSpPr/>
            <p:nvPr/>
          </p:nvSpPr>
          <p:spPr>
            <a:xfrm>
              <a:off x="1695600" y="641520"/>
              <a:ext cx="778680" cy="2777400"/>
            </a:xfrm>
            <a:custGeom>
              <a:avLst/>
              <a:gdLst/>
              <a:ahLst/>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rgbClr val="F0786E"/>
            </a:solidFill>
            <a:ln w="6840">
              <a:noFill/>
            </a:ln>
          </p:spPr>
          <p:style>
            <a:lnRef idx="0">
              <a:scrgbClr r="0" g="0" b="0"/>
            </a:lnRef>
            <a:fillRef idx="0">
              <a:scrgbClr r="0" g="0" b="0"/>
            </a:fillRef>
            <a:effectRef idx="0">
              <a:scrgbClr r="0" g="0" b="0"/>
            </a:effectRef>
            <a:fontRef idx="minor"/>
          </p:style>
        </p:sp>
        <p:sp>
          <p:nvSpPr>
            <p:cNvPr id="605" name="CustomShape 13"/>
            <p:cNvSpPr/>
            <p:nvPr/>
          </p:nvSpPr>
          <p:spPr>
            <a:xfrm>
              <a:off x="0" y="1942200"/>
              <a:ext cx="1480320" cy="2049840"/>
            </a:xfrm>
            <a:custGeom>
              <a:avLst/>
              <a:gdLst/>
              <a:ahLst/>
              <a:cxnLst/>
              <a:rect l="l" t="t" r="r" b="b"/>
              <a:pathLst>
                <a:path w="1797116" h="2487823">
                  <a:moveTo>
                    <a:pt x="0" y="0"/>
                  </a:moveTo>
                  <a:lnTo>
                    <a:pt x="0" y="809270"/>
                  </a:lnTo>
                  <a:lnTo>
                    <a:pt x="604597" y="2221592"/>
                  </a:lnTo>
                  <a:lnTo>
                    <a:pt x="1797116" y="2487823"/>
                  </a:lnTo>
                  <a:lnTo>
                    <a:pt x="856649" y="220931"/>
                  </a:lnTo>
                  <a:close/>
                </a:path>
              </a:pathLst>
            </a:custGeom>
            <a:solidFill>
              <a:srgbClr val="404040"/>
            </a:solidFill>
            <a:ln w="6840">
              <a:noFill/>
            </a:ln>
          </p:spPr>
          <p:style>
            <a:lnRef idx="0">
              <a:scrgbClr r="0" g="0" b="0"/>
            </a:lnRef>
            <a:fillRef idx="0">
              <a:scrgbClr r="0" g="0" b="0"/>
            </a:fillRef>
            <a:effectRef idx="0">
              <a:scrgbClr r="0" g="0" b="0"/>
            </a:effectRef>
            <a:fontRef idx="minor"/>
          </p:style>
        </p:sp>
        <p:sp>
          <p:nvSpPr>
            <p:cNvPr id="606" name="CustomShape 14"/>
            <p:cNvSpPr/>
            <p:nvPr/>
          </p:nvSpPr>
          <p:spPr>
            <a:xfrm>
              <a:off x="437400" y="2683080"/>
              <a:ext cx="882360" cy="817560"/>
            </a:xfrm>
            <a:custGeom>
              <a:avLst/>
              <a:gdLst/>
              <a:ahLst/>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rgbClr val="FECBA3"/>
            </a:solidFill>
            <a:ln w="6480">
              <a:noFill/>
            </a:ln>
          </p:spPr>
          <p:style>
            <a:lnRef idx="0">
              <a:scrgbClr r="0" g="0" b="0"/>
            </a:lnRef>
            <a:fillRef idx="0">
              <a:scrgbClr r="0" g="0" b="0"/>
            </a:fillRef>
            <a:effectRef idx="0">
              <a:scrgbClr r="0" g="0" b="0"/>
            </a:effectRef>
            <a:fontRef idx="minor"/>
          </p:style>
        </p:sp>
        <p:sp>
          <p:nvSpPr>
            <p:cNvPr id="607" name="CustomShape 15"/>
            <p:cNvSpPr/>
            <p:nvPr/>
          </p:nvSpPr>
          <p:spPr>
            <a:xfrm>
              <a:off x="181800" y="2948760"/>
              <a:ext cx="512280" cy="701280"/>
            </a:xfrm>
            <a:custGeom>
              <a:avLst/>
              <a:gdLst/>
              <a:ahLst/>
              <a:cxnLst/>
              <a:rect l="l" t="t" r="r" b="b"/>
              <a:pathLst>
                <a:path w="270724" h="370709">
                  <a:moveTo>
                    <a:pt x="270724" y="294894"/>
                  </a:moveTo>
                  <a:cubicBezTo>
                    <a:pt x="236434" y="324383"/>
                    <a:pt x="211059" y="325755"/>
                    <a:pt x="177455" y="337413"/>
                  </a:cubicBezTo>
                  <a:lnTo>
                    <a:pt x="126706" y="355244"/>
                  </a:lnTo>
                  <a:lnTo>
                    <a:pt x="104760" y="361416"/>
                  </a:lnTo>
                  <a:cubicBezTo>
                    <a:pt x="56754" y="377190"/>
                    <a:pt x="58811" y="376504"/>
                    <a:pt x="40981" y="330555"/>
                  </a:cubicBezTo>
                  <a:cubicBezTo>
                    <a:pt x="-4968" y="213969"/>
                    <a:pt x="-2911" y="157734"/>
                    <a:pt x="3262" y="52806"/>
                  </a:cubicBezTo>
                  <a:cubicBezTo>
                    <a:pt x="28865" y="-2287"/>
                    <a:pt x="166825" y="914"/>
                    <a:pt x="194600" y="0"/>
                  </a:cubicBezTo>
                  <a:cubicBezTo>
                    <a:pt x="180884" y="19888"/>
                    <a:pt x="175397" y="30175"/>
                    <a:pt x="169911" y="47320"/>
                  </a:cubicBezTo>
                  <a:cubicBezTo>
                    <a:pt x="147965" y="113842"/>
                    <a:pt x="181570" y="202311"/>
                    <a:pt x="190485" y="272262"/>
                  </a:cubicBezTo>
                  <a:cubicBezTo>
                    <a:pt x="191857" y="284607"/>
                    <a:pt x="197343" y="287350"/>
                    <a:pt x="208316" y="289407"/>
                  </a:cubicBezTo>
                  <a:cubicBezTo>
                    <a:pt x="242606" y="295579"/>
                    <a:pt x="236434" y="288721"/>
                    <a:pt x="270724" y="294894"/>
                  </a:cubicBezTo>
                  <a:close/>
                </a:path>
              </a:pathLst>
            </a:custGeom>
            <a:solidFill>
              <a:srgbClr val="AFD2C8"/>
            </a:solidFill>
            <a:ln w="6840">
              <a:noFill/>
            </a:ln>
          </p:spPr>
          <p:style>
            <a:lnRef idx="0">
              <a:scrgbClr r="0" g="0" b="0"/>
            </a:lnRef>
            <a:fillRef idx="0">
              <a:scrgbClr r="0" g="0" b="0"/>
            </a:fillRef>
            <a:effectRef idx="0">
              <a:scrgbClr r="0" g="0" b="0"/>
            </a:effectRef>
            <a:fontRef idx="minor"/>
          </p:style>
        </p:sp>
        <p:grpSp>
          <p:nvGrpSpPr>
            <p:cNvPr id="608" name="Group 16"/>
            <p:cNvGrpSpPr/>
            <p:nvPr/>
          </p:nvGrpSpPr>
          <p:grpSpPr>
            <a:xfrm>
              <a:off x="1023480" y="41400"/>
              <a:ext cx="2039040" cy="2139120"/>
              <a:chOff x="1023480" y="41400"/>
              <a:chExt cx="2039040" cy="2139120"/>
            </a:xfrm>
          </p:grpSpPr>
          <p:sp>
            <p:nvSpPr>
              <p:cNvPr id="609" name="CustomShape 17"/>
              <p:cNvSpPr/>
              <p:nvPr/>
            </p:nvSpPr>
            <p:spPr>
              <a:xfrm>
                <a:off x="1023480" y="41400"/>
                <a:ext cx="251280" cy="1855080"/>
              </a:xfrm>
              <a:custGeom>
                <a:avLst/>
                <a:gdLst/>
                <a:ahLst/>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rgbClr val="404040"/>
              </a:solidFill>
              <a:ln w="6840">
                <a:noFill/>
              </a:ln>
            </p:spPr>
            <p:style>
              <a:lnRef idx="0">
                <a:scrgbClr r="0" g="0" b="0"/>
              </a:lnRef>
              <a:fillRef idx="0">
                <a:scrgbClr r="0" g="0" b="0"/>
              </a:fillRef>
              <a:effectRef idx="0">
                <a:scrgbClr r="0" g="0" b="0"/>
              </a:effectRef>
              <a:fontRef idx="minor"/>
            </p:style>
          </p:sp>
          <p:grpSp>
            <p:nvGrpSpPr>
              <p:cNvPr id="610" name="Group 18"/>
              <p:cNvGrpSpPr/>
              <p:nvPr/>
            </p:nvGrpSpPr>
            <p:grpSpPr>
              <a:xfrm>
                <a:off x="2125080" y="366120"/>
                <a:ext cx="937440" cy="1731240"/>
                <a:chOff x="2125080" y="366120"/>
                <a:chExt cx="937440" cy="1731240"/>
              </a:xfrm>
            </p:grpSpPr>
            <p:sp>
              <p:nvSpPr>
                <p:cNvPr id="611" name="CustomShape 19"/>
                <p:cNvSpPr/>
                <p:nvPr/>
              </p:nvSpPr>
              <p:spPr>
                <a:xfrm>
                  <a:off x="2666520" y="2034720"/>
                  <a:ext cx="62640" cy="62640"/>
                </a:xfrm>
                <a:custGeom>
                  <a:avLst/>
                  <a:gdLst/>
                  <a:ahLst/>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rgbClr val="404040"/>
                </a:solidFill>
                <a:ln w="6840">
                  <a:noFill/>
                </a:ln>
              </p:spPr>
              <p:style>
                <a:lnRef idx="0">
                  <a:scrgbClr r="0" g="0" b="0"/>
                </a:lnRef>
                <a:fillRef idx="0">
                  <a:scrgbClr r="0" g="0" b="0"/>
                </a:fillRef>
                <a:effectRef idx="0">
                  <a:scrgbClr r="0" g="0" b="0"/>
                </a:effectRef>
                <a:fontRef idx="minor"/>
              </p:style>
            </p:sp>
            <p:sp>
              <p:nvSpPr>
                <p:cNvPr id="612" name="CustomShape 20"/>
                <p:cNvSpPr/>
                <p:nvPr/>
              </p:nvSpPr>
              <p:spPr>
                <a:xfrm>
                  <a:off x="2954880" y="1976400"/>
                  <a:ext cx="78480" cy="78120"/>
                </a:xfrm>
                <a:custGeom>
                  <a:avLst/>
                  <a:gdLst/>
                  <a:ahLst/>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rgbClr val="404040"/>
                </a:solidFill>
                <a:ln w="6840">
                  <a:noFill/>
                </a:ln>
              </p:spPr>
              <p:style>
                <a:lnRef idx="0">
                  <a:scrgbClr r="0" g="0" b="0"/>
                </a:lnRef>
                <a:fillRef idx="0">
                  <a:scrgbClr r="0" g="0" b="0"/>
                </a:fillRef>
                <a:effectRef idx="0">
                  <a:scrgbClr r="0" g="0" b="0"/>
                </a:effectRef>
                <a:fontRef idx="minor"/>
              </p:style>
            </p:sp>
            <p:grpSp>
              <p:nvGrpSpPr>
                <p:cNvPr id="613" name="Group 21"/>
                <p:cNvGrpSpPr/>
                <p:nvPr/>
              </p:nvGrpSpPr>
              <p:grpSpPr>
                <a:xfrm>
                  <a:off x="2125080" y="366120"/>
                  <a:ext cx="937440" cy="1710720"/>
                  <a:chOff x="2125080" y="366120"/>
                  <a:chExt cx="937440" cy="1710720"/>
                </a:xfrm>
              </p:grpSpPr>
              <p:sp>
                <p:nvSpPr>
                  <p:cNvPr id="614" name="CustomShape 22"/>
                  <p:cNvSpPr/>
                  <p:nvPr/>
                </p:nvSpPr>
                <p:spPr>
                  <a:xfrm>
                    <a:off x="2337480" y="1369800"/>
                    <a:ext cx="329760" cy="707040"/>
                  </a:xfrm>
                  <a:custGeom>
                    <a:avLst/>
                    <a:gdLst/>
                    <a:ahLst/>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rgbClr val="BFBFBF"/>
                  </a:solidFill>
                  <a:ln w="6840">
                    <a:noFill/>
                  </a:ln>
                </p:spPr>
                <p:style>
                  <a:lnRef idx="0">
                    <a:scrgbClr r="0" g="0" b="0"/>
                  </a:lnRef>
                  <a:fillRef idx="0">
                    <a:scrgbClr r="0" g="0" b="0"/>
                  </a:fillRef>
                  <a:effectRef idx="0">
                    <a:scrgbClr r="0" g="0" b="0"/>
                  </a:effectRef>
                  <a:fontRef idx="minor"/>
                </p:style>
              </p:sp>
              <p:sp>
                <p:nvSpPr>
                  <p:cNvPr id="615" name="CustomShape 23"/>
                  <p:cNvSpPr/>
                  <p:nvPr/>
                </p:nvSpPr>
                <p:spPr>
                  <a:xfrm>
                    <a:off x="2889720" y="1304640"/>
                    <a:ext cx="172800" cy="707400"/>
                  </a:xfrm>
                  <a:custGeom>
                    <a:avLst/>
                    <a:gdLst/>
                    <a:ahLst/>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rgbClr val="BFBFBF"/>
                  </a:solidFill>
                  <a:ln w="6840">
                    <a:noFill/>
                  </a:ln>
                </p:spPr>
                <p:style>
                  <a:lnRef idx="0">
                    <a:scrgbClr r="0" g="0" b="0"/>
                  </a:lnRef>
                  <a:fillRef idx="0">
                    <a:scrgbClr r="0" g="0" b="0"/>
                  </a:fillRef>
                  <a:effectRef idx="0">
                    <a:scrgbClr r="0" g="0" b="0"/>
                  </a:effectRef>
                  <a:fontRef idx="minor"/>
                </p:style>
              </p:sp>
              <p:sp>
                <p:nvSpPr>
                  <p:cNvPr id="616" name="CustomShape 24"/>
                  <p:cNvSpPr/>
                  <p:nvPr/>
                </p:nvSpPr>
                <p:spPr>
                  <a:xfrm>
                    <a:off x="2125080" y="366120"/>
                    <a:ext cx="801720" cy="1021680"/>
                  </a:xfrm>
                  <a:custGeom>
                    <a:avLst/>
                    <a:gdLst/>
                    <a:ahLst/>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rgbClr val="404040"/>
                  </a:solidFill>
                  <a:ln w="6840">
                    <a:noFill/>
                  </a:ln>
                </p:spPr>
                <p:style>
                  <a:lnRef idx="0">
                    <a:scrgbClr r="0" g="0" b="0"/>
                  </a:lnRef>
                  <a:fillRef idx="0">
                    <a:scrgbClr r="0" g="0" b="0"/>
                  </a:fillRef>
                  <a:effectRef idx="0">
                    <a:scrgbClr r="0" g="0" b="0"/>
                  </a:effectRef>
                  <a:fontRef idx="minor"/>
                </p:style>
              </p:sp>
            </p:grpSp>
          </p:grpSp>
          <p:grpSp>
            <p:nvGrpSpPr>
              <p:cNvPr id="617" name="Group 25"/>
              <p:cNvGrpSpPr/>
              <p:nvPr/>
            </p:nvGrpSpPr>
            <p:grpSpPr>
              <a:xfrm>
                <a:off x="1061640" y="1830960"/>
                <a:ext cx="349560" cy="349560"/>
                <a:chOff x="1061640" y="1830960"/>
                <a:chExt cx="349560" cy="349560"/>
              </a:xfrm>
            </p:grpSpPr>
            <p:grpSp>
              <p:nvGrpSpPr>
                <p:cNvPr id="618" name="Group 26"/>
                <p:cNvGrpSpPr/>
                <p:nvPr/>
              </p:nvGrpSpPr>
              <p:grpSpPr>
                <a:xfrm>
                  <a:off x="1061640" y="1830960"/>
                  <a:ext cx="349560" cy="349560"/>
                  <a:chOff x="1061640" y="1830960"/>
                  <a:chExt cx="349560" cy="349560"/>
                </a:xfrm>
              </p:grpSpPr>
              <p:sp>
                <p:nvSpPr>
                  <p:cNvPr id="619" name="CustomShape 27"/>
                  <p:cNvSpPr/>
                  <p:nvPr/>
                </p:nvSpPr>
                <p:spPr>
                  <a:xfrm rot="11700000">
                    <a:off x="1093680" y="1862640"/>
                    <a:ext cx="285480" cy="285480"/>
                  </a:xfrm>
                  <a:prstGeom prst="ellipse">
                    <a:avLst/>
                  </a:prstGeom>
                  <a:solidFill>
                    <a:srgbClr val="404040"/>
                  </a:solidFill>
                  <a:ln w="12600">
                    <a:noFill/>
                  </a:ln>
                </p:spPr>
                <p:style>
                  <a:lnRef idx="0">
                    <a:scrgbClr r="0" g="0" b="0"/>
                  </a:lnRef>
                  <a:fillRef idx="0">
                    <a:scrgbClr r="0" g="0" b="0"/>
                  </a:fillRef>
                  <a:effectRef idx="0">
                    <a:scrgbClr r="0" g="0" b="0"/>
                  </a:effectRef>
                  <a:fontRef idx="minor"/>
                </p:style>
              </p:sp>
              <p:sp>
                <p:nvSpPr>
                  <p:cNvPr id="620" name="CustomShape 28"/>
                  <p:cNvSpPr/>
                  <p:nvPr/>
                </p:nvSpPr>
                <p:spPr>
                  <a:xfrm rot="11700000">
                    <a:off x="1120320" y="1875240"/>
                    <a:ext cx="246600" cy="246960"/>
                  </a:xfrm>
                  <a:prstGeom prst="ellipse">
                    <a:avLst/>
                  </a:prstGeom>
                  <a:solidFill>
                    <a:srgbClr val="D9D9D9"/>
                  </a:solidFill>
                  <a:ln w="12600">
                    <a:noFill/>
                  </a:ln>
                </p:spPr>
                <p:style>
                  <a:lnRef idx="0">
                    <a:scrgbClr r="0" g="0" b="0"/>
                  </a:lnRef>
                  <a:fillRef idx="0">
                    <a:scrgbClr r="0" g="0" b="0"/>
                  </a:fillRef>
                  <a:effectRef idx="0">
                    <a:scrgbClr r="0" g="0" b="0"/>
                  </a:effectRef>
                  <a:fontRef idx="minor"/>
                </p:style>
              </p:sp>
              <p:sp>
                <p:nvSpPr>
                  <p:cNvPr id="621" name="CustomShape 29"/>
                  <p:cNvSpPr/>
                  <p:nvPr/>
                </p:nvSpPr>
                <p:spPr>
                  <a:xfrm rot="11700000">
                    <a:off x="1164240" y="1901520"/>
                    <a:ext cx="173160" cy="173520"/>
                  </a:xfrm>
                  <a:prstGeom prst="ellipse">
                    <a:avLst/>
                  </a:prstGeom>
                  <a:solidFill>
                    <a:srgbClr val="D9D9D9"/>
                  </a:solidFill>
                  <a:ln w="15840">
                    <a:solidFill>
                      <a:srgbClr val="404040"/>
                    </a:solidFill>
                    <a:miter/>
                  </a:ln>
                </p:spPr>
                <p:style>
                  <a:lnRef idx="0">
                    <a:scrgbClr r="0" g="0" b="0"/>
                  </a:lnRef>
                  <a:fillRef idx="0">
                    <a:scrgbClr r="0" g="0" b="0"/>
                  </a:fillRef>
                  <a:effectRef idx="0">
                    <a:scrgbClr r="0" g="0" b="0"/>
                  </a:effectRef>
                  <a:fontRef idx="minor"/>
                </p:style>
              </p:sp>
            </p:grpSp>
            <p:sp>
              <p:nvSpPr>
                <p:cNvPr id="622" name="CustomShape 30"/>
                <p:cNvSpPr/>
                <p:nvPr/>
              </p:nvSpPr>
              <p:spPr>
                <a:xfrm rot="10981800">
                  <a:off x="1163880" y="1896480"/>
                  <a:ext cx="172800" cy="172800"/>
                </a:xfrm>
                <a:prstGeom prst="chord">
                  <a:avLst>
                    <a:gd name="adj1" fmla="val 5070744"/>
                    <a:gd name="adj2" fmla="val 16200000"/>
                  </a:avLst>
                </a:prstGeom>
                <a:solidFill>
                  <a:srgbClr val="D9D9D9"/>
                </a:solidFill>
                <a:ln w="12600">
                  <a:noFill/>
                </a:ln>
              </p:spPr>
              <p:style>
                <a:lnRef idx="0">
                  <a:scrgbClr r="0" g="0" b="0"/>
                </a:lnRef>
                <a:fillRef idx="0">
                  <a:scrgbClr r="0" g="0" b="0"/>
                </a:fillRef>
                <a:effectRef idx="0">
                  <a:scrgbClr r="0" g="0" b="0"/>
                </a:effectRef>
                <a:fontRef idx="minor"/>
              </p:style>
            </p:sp>
            <p:sp>
              <p:nvSpPr>
                <p:cNvPr id="623" name="CustomShape 31"/>
                <p:cNvSpPr/>
                <p:nvPr/>
              </p:nvSpPr>
              <p:spPr>
                <a:xfrm rot="10981800">
                  <a:off x="1163880" y="1896480"/>
                  <a:ext cx="172800" cy="172800"/>
                </a:xfrm>
                <a:prstGeom prst="chord">
                  <a:avLst>
                    <a:gd name="adj1" fmla="val 16204063"/>
                    <a:gd name="adj2" fmla="val 5391679"/>
                  </a:avLst>
                </a:prstGeom>
                <a:solidFill>
                  <a:srgbClr val="BFBFBF"/>
                </a:solidFill>
                <a:ln w="12600">
                  <a:noFill/>
                </a:ln>
              </p:spPr>
              <p:style>
                <a:lnRef idx="0">
                  <a:scrgbClr r="0" g="0" b="0"/>
                </a:lnRef>
                <a:fillRef idx="0">
                  <a:scrgbClr r="0" g="0" b="0"/>
                </a:fillRef>
                <a:effectRef idx="0">
                  <a:scrgbClr r="0" g="0" b="0"/>
                </a:effectRef>
                <a:fontRef idx="minor"/>
              </p:style>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0" y="5020560"/>
            <a:ext cx="10079640" cy="649080"/>
          </a:xfrm>
          <a:prstGeom prst="rect">
            <a:avLst/>
          </a:prstGeom>
          <a:solidFill>
            <a:srgbClr val="F0A884"/>
          </a:solidFill>
          <a:ln w="12600">
            <a:noFill/>
          </a:ln>
        </p:spPr>
        <p:style>
          <a:lnRef idx="0">
            <a:scrgbClr r="0" g="0" b="0"/>
          </a:lnRef>
          <a:fillRef idx="0">
            <a:scrgbClr r="0" g="0" b="0"/>
          </a:fillRef>
          <a:effectRef idx="0">
            <a:scrgbClr r="0" g="0" b="0"/>
          </a:effectRef>
          <a:fontRef idx="minor"/>
        </p:style>
      </p:sp>
      <p:sp>
        <p:nvSpPr>
          <p:cNvPr id="625" name="TextShape 2"/>
          <p:cNvSpPr txBox="1"/>
          <p:nvPr/>
        </p:nvSpPr>
        <p:spPr>
          <a:xfrm>
            <a:off x="267480" y="280440"/>
            <a:ext cx="9568080" cy="598680"/>
          </a:xfrm>
          <a:prstGeom prst="rect">
            <a:avLst/>
          </a:prstGeom>
          <a:noFill/>
          <a:ln>
            <a:noFill/>
          </a:ln>
        </p:spPr>
        <p:txBody>
          <a:bodyPr lIns="90000" tIns="45000" rIns="90000" bIns="45000" anchor="ctr">
            <a:noAutofit/>
          </a:bodyPr>
          <a:lstStyle/>
          <a:p>
            <a:pPr algn="ctr">
              <a:lnSpc>
                <a:spcPct val="90000"/>
              </a:lnSpc>
              <a:spcBef>
                <a:spcPts val="1001"/>
              </a:spcBef>
            </a:pPr>
            <a:r>
              <a:rPr lang="en-US" sz="4800" b="0" strike="noStrike" spc="-1" dirty="0">
                <a:solidFill>
                  <a:srgbClr val="FF7B59"/>
                </a:solidFill>
                <a:latin typeface="Arial"/>
                <a:ea typeface="Arial Unicode MS"/>
              </a:rPr>
              <a:t>Introduction</a:t>
            </a:r>
            <a:endParaRPr lang="en-US" sz="4800" b="0" strike="noStrike" spc="-1" dirty="0">
              <a:solidFill>
                <a:srgbClr val="000000"/>
              </a:solidFill>
              <a:latin typeface="Arial"/>
            </a:endParaRPr>
          </a:p>
        </p:txBody>
      </p:sp>
      <p:grpSp>
        <p:nvGrpSpPr>
          <p:cNvPr id="626" name="Group 3"/>
          <p:cNvGrpSpPr/>
          <p:nvPr/>
        </p:nvGrpSpPr>
        <p:grpSpPr>
          <a:xfrm>
            <a:off x="5184720" y="2655000"/>
            <a:ext cx="4774680" cy="2949840"/>
            <a:chOff x="5184720" y="2655000"/>
            <a:chExt cx="4774680" cy="2949840"/>
          </a:xfrm>
        </p:grpSpPr>
        <p:sp>
          <p:nvSpPr>
            <p:cNvPr id="627" name="CustomShape 4"/>
            <p:cNvSpPr/>
            <p:nvPr/>
          </p:nvSpPr>
          <p:spPr>
            <a:xfrm>
              <a:off x="5184720" y="2655000"/>
              <a:ext cx="4774680" cy="2949840"/>
            </a:xfrm>
            <a:custGeom>
              <a:avLst/>
              <a:gdLst/>
              <a:ahLst/>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rgbClr val="96C8F0"/>
            </a:solidFill>
            <a:ln w="9360">
              <a:noFill/>
            </a:ln>
          </p:spPr>
          <p:style>
            <a:lnRef idx="0">
              <a:scrgbClr r="0" g="0" b="0"/>
            </a:lnRef>
            <a:fillRef idx="0">
              <a:scrgbClr r="0" g="0" b="0"/>
            </a:fillRef>
            <a:effectRef idx="0">
              <a:scrgbClr r="0" g="0" b="0"/>
            </a:effectRef>
            <a:fontRef idx="minor"/>
          </p:style>
        </p:sp>
        <p:sp>
          <p:nvSpPr>
            <p:cNvPr id="628" name="CustomShape 5"/>
            <p:cNvSpPr/>
            <p:nvPr/>
          </p:nvSpPr>
          <p:spPr>
            <a:xfrm>
              <a:off x="8295480" y="4111560"/>
              <a:ext cx="366480" cy="366480"/>
            </a:xfrm>
            <a:prstGeom prst="mathPlus">
              <a:avLst>
                <a:gd name="adj1" fmla="val 23520"/>
              </a:avLst>
            </a:prstGeom>
            <a:solidFill>
              <a:srgbClr val="F0786E"/>
            </a:solidFill>
            <a:ln w="12600">
              <a:noFill/>
            </a:ln>
          </p:spPr>
          <p:style>
            <a:lnRef idx="0">
              <a:scrgbClr r="0" g="0" b="0"/>
            </a:lnRef>
            <a:fillRef idx="0">
              <a:scrgbClr r="0" g="0" b="0"/>
            </a:fillRef>
            <a:effectRef idx="0">
              <a:scrgbClr r="0" g="0" b="0"/>
            </a:effectRef>
            <a:fontRef idx="minor"/>
          </p:style>
        </p:sp>
        <p:grpSp>
          <p:nvGrpSpPr>
            <p:cNvPr id="629" name="Group 6"/>
            <p:cNvGrpSpPr/>
            <p:nvPr/>
          </p:nvGrpSpPr>
          <p:grpSpPr>
            <a:xfrm>
              <a:off x="7803360" y="3602160"/>
              <a:ext cx="992880" cy="910080"/>
              <a:chOff x="7803360" y="3602160"/>
              <a:chExt cx="992880" cy="910080"/>
            </a:xfrm>
          </p:grpSpPr>
          <p:grpSp>
            <p:nvGrpSpPr>
              <p:cNvPr id="630" name="Group 7"/>
              <p:cNvGrpSpPr/>
              <p:nvPr/>
            </p:nvGrpSpPr>
            <p:grpSpPr>
              <a:xfrm>
                <a:off x="7803360" y="3602160"/>
                <a:ext cx="992880" cy="910080"/>
                <a:chOff x="7803360" y="3602160"/>
                <a:chExt cx="992880" cy="910080"/>
              </a:xfrm>
            </p:grpSpPr>
            <p:sp>
              <p:nvSpPr>
                <p:cNvPr id="631" name="CustomShape 8"/>
                <p:cNvSpPr/>
                <p:nvPr/>
              </p:nvSpPr>
              <p:spPr>
                <a:xfrm rot="21424800">
                  <a:off x="7817760" y="3603960"/>
                  <a:ext cx="94680" cy="575640"/>
                </a:xfrm>
                <a:custGeom>
                  <a:avLst/>
                  <a:gdLst/>
                  <a:ahLst/>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632" name="CustomShape 9"/>
                <p:cNvSpPr/>
                <p:nvPr/>
              </p:nvSpPr>
              <p:spPr>
                <a:xfrm rot="1881600">
                  <a:off x="8266680" y="4124520"/>
                  <a:ext cx="143640" cy="308160"/>
                </a:xfrm>
                <a:custGeom>
                  <a:avLst/>
                  <a:gdLst/>
                  <a:ahLst/>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633" name="CustomShape 10"/>
                <p:cNvSpPr/>
                <p:nvPr/>
              </p:nvSpPr>
              <p:spPr>
                <a:xfrm rot="1881600">
                  <a:off x="8492040" y="4207320"/>
                  <a:ext cx="74880" cy="308160"/>
                </a:xfrm>
                <a:custGeom>
                  <a:avLst/>
                  <a:gdLst/>
                  <a:ahLst/>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634" name="CustomShape 11"/>
                <p:cNvSpPr/>
                <p:nvPr/>
              </p:nvSpPr>
              <p:spPr>
                <a:xfrm rot="1881600">
                  <a:off x="8343720" y="3758400"/>
                  <a:ext cx="367200" cy="430920"/>
                </a:xfrm>
                <a:custGeom>
                  <a:avLst/>
                  <a:gdLst/>
                  <a:ahLst/>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rgbClr val="FFFFFF"/>
                </a:solidFill>
                <a:ln w="6840">
                  <a:noFill/>
                </a:ln>
              </p:spPr>
              <p:style>
                <a:lnRef idx="0">
                  <a:scrgbClr r="0" g="0" b="0"/>
                </a:lnRef>
                <a:fillRef idx="0">
                  <a:scrgbClr r="0" g="0" b="0"/>
                </a:fillRef>
                <a:effectRef idx="0">
                  <a:scrgbClr r="0" g="0" b="0"/>
                </a:effectRef>
                <a:fontRef idx="minor"/>
              </p:style>
            </p:sp>
          </p:grpSp>
          <p:grpSp>
            <p:nvGrpSpPr>
              <p:cNvPr id="635" name="Group 12"/>
              <p:cNvGrpSpPr/>
              <p:nvPr/>
            </p:nvGrpSpPr>
            <p:grpSpPr>
              <a:xfrm>
                <a:off x="7840800" y="4150800"/>
                <a:ext cx="165240" cy="165240"/>
                <a:chOff x="7840800" y="4150800"/>
                <a:chExt cx="165240" cy="165240"/>
              </a:xfrm>
            </p:grpSpPr>
            <p:sp>
              <p:nvSpPr>
                <p:cNvPr id="636" name="CustomShape 13"/>
                <p:cNvSpPr/>
                <p:nvPr/>
              </p:nvSpPr>
              <p:spPr>
                <a:xfrm rot="21424800">
                  <a:off x="7844400" y="4154400"/>
                  <a:ext cx="157680" cy="157680"/>
                </a:xfrm>
                <a:custGeom>
                  <a:avLst/>
                  <a:gdLst/>
                  <a:ahLst/>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637" name="CustomShape 14"/>
                <p:cNvSpPr/>
                <p:nvPr/>
              </p:nvSpPr>
              <p:spPr>
                <a:xfrm rot="21424800">
                  <a:off x="7866360" y="4179240"/>
                  <a:ext cx="111240" cy="110880"/>
                </a:xfrm>
                <a:custGeom>
                  <a:avLst/>
                  <a:gdLst/>
                  <a:ahLst/>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rgbClr val="808080"/>
                </a:solidFill>
                <a:ln w="6840">
                  <a:noFill/>
                </a:ln>
              </p:spPr>
              <p:style>
                <a:lnRef idx="0">
                  <a:scrgbClr r="0" g="0" b="0"/>
                </a:lnRef>
                <a:fillRef idx="0">
                  <a:scrgbClr r="0" g="0" b="0"/>
                </a:fillRef>
                <a:effectRef idx="0">
                  <a:scrgbClr r="0" g="0" b="0"/>
                </a:effectRef>
                <a:fontRef idx="minor"/>
              </p:style>
            </p:sp>
          </p:grpSp>
        </p:grpSp>
      </p:grpSp>
      <p:sp>
        <p:nvSpPr>
          <p:cNvPr id="638" name="TextShape 15"/>
          <p:cNvSpPr txBox="1"/>
          <p:nvPr/>
        </p:nvSpPr>
        <p:spPr>
          <a:xfrm>
            <a:off x="288360" y="1646287"/>
            <a:ext cx="4608000" cy="2414592"/>
          </a:xfrm>
          <a:prstGeom prst="rect">
            <a:avLst/>
          </a:prstGeom>
          <a:noFill/>
          <a:ln>
            <a:noFill/>
          </a:ln>
        </p:spPr>
        <p:txBody>
          <a:bodyPr lIns="90000" tIns="45000" rIns="90000" bIns="45000">
            <a:spAutoFit/>
          </a:bodyPr>
          <a:lstStyle/>
          <a:p>
            <a:pPr algn="ctr">
              <a:lnSpc>
                <a:spcPct val="100000"/>
              </a:lnSpc>
            </a:pPr>
            <a:r>
              <a:rPr lang="en-IN" sz="1800" b="1" strike="noStrike" spc="-1" dirty="0">
                <a:solidFill>
                  <a:srgbClr val="FF7B59"/>
                </a:solidFill>
                <a:latin typeface="Arial"/>
                <a:ea typeface="Arial Unicode MS"/>
              </a:rPr>
              <a:t>What is IoT?</a:t>
            </a:r>
            <a:endParaRPr lang="en-IN" sz="1800" b="0" strike="noStrike" spc="-1" dirty="0">
              <a:latin typeface="Arial"/>
            </a:endParaRPr>
          </a:p>
          <a:p>
            <a:pPr algn="just">
              <a:lnSpc>
                <a:spcPct val="100000"/>
              </a:lnSpc>
            </a:pPr>
            <a:endParaRPr lang="en-IN" sz="1800" b="0" strike="noStrike" spc="-1" dirty="0">
              <a:latin typeface="Arial"/>
            </a:endParaRPr>
          </a:p>
          <a:p>
            <a:pPr algn="just">
              <a:lnSpc>
                <a:spcPct val="100000"/>
              </a:lnSpc>
              <a:spcBef>
                <a:spcPts val="567"/>
              </a:spcBef>
              <a:spcAft>
                <a:spcPts val="567"/>
              </a:spcAft>
            </a:pPr>
            <a:r>
              <a:rPr lang="en-IN" sz="1400" b="0" strike="noStrike" spc="-1" dirty="0">
                <a:solidFill>
                  <a:srgbClr val="1C1C1C"/>
                </a:solidFill>
                <a:latin typeface="Arial"/>
                <a:ea typeface="Arial Unicode MS"/>
              </a:rPr>
              <a:t>The Internet Of Things is actually a pretty simple concept, it means talking all the physical places and things in the world and connecting them to the internet</a:t>
            </a:r>
            <a:r>
              <a:rPr lang="en-IN" sz="1400" b="0" strike="noStrike" spc="-1" dirty="0" smtClean="0">
                <a:solidFill>
                  <a:srgbClr val="1C1C1C"/>
                </a:solidFill>
                <a:latin typeface="Arial"/>
                <a:ea typeface="Arial Unicode MS"/>
              </a:rPr>
              <a:t>.</a:t>
            </a:r>
            <a:endParaRPr lang="en-IN" sz="1400" b="0" strike="noStrike" spc="-1" dirty="0">
              <a:latin typeface="Arial"/>
            </a:endParaRPr>
          </a:p>
          <a:p>
            <a:pPr algn="just">
              <a:lnSpc>
                <a:spcPct val="100000"/>
              </a:lnSpc>
              <a:spcBef>
                <a:spcPts val="567"/>
              </a:spcBef>
              <a:spcAft>
                <a:spcPts val="567"/>
              </a:spcAft>
            </a:pPr>
            <a:r>
              <a:rPr lang="en-IN" sz="1400" b="0" strike="noStrike" spc="-1" dirty="0">
                <a:solidFill>
                  <a:srgbClr val="1C1C1C"/>
                </a:solidFill>
                <a:latin typeface="Arial"/>
                <a:ea typeface="Arial Unicode MS"/>
              </a:rPr>
              <a:t>When something is connected to the internet, that means that it can send information or receive information, or both. This ability to send and/or receive information makes things </a:t>
            </a:r>
            <a:r>
              <a:rPr lang="en-IN" sz="1400" b="0" strike="noStrike" spc="-1" dirty="0" smtClean="0">
                <a:solidFill>
                  <a:srgbClr val="1C1C1C"/>
                </a:solidFill>
                <a:latin typeface="Arial"/>
                <a:ea typeface="Arial Unicode MS"/>
              </a:rPr>
              <a:t>“</a:t>
            </a:r>
            <a:r>
              <a:rPr lang="en-IN" sz="1600" b="1" u="sng" strike="noStrike" spc="-1" dirty="0" smtClean="0">
                <a:solidFill>
                  <a:srgbClr val="611729"/>
                </a:solidFill>
                <a:uFillTx/>
                <a:latin typeface="Arial"/>
                <a:ea typeface="Arial Unicode MS"/>
              </a:rPr>
              <a:t>SMART</a:t>
            </a:r>
            <a:r>
              <a:rPr lang="en-IN" sz="1400" spc="-1" dirty="0" smtClean="0">
                <a:solidFill>
                  <a:srgbClr val="1C1C1C"/>
                </a:solidFill>
                <a:latin typeface="Arial"/>
                <a:ea typeface="Arial Unicode MS"/>
              </a:rPr>
              <a:t>”</a:t>
            </a:r>
            <a:r>
              <a:rPr lang="en-IN" sz="1400" b="0" strike="noStrike" spc="-1" dirty="0" smtClean="0">
                <a:solidFill>
                  <a:srgbClr val="1C1C1C"/>
                </a:solidFill>
                <a:latin typeface="Arial"/>
                <a:ea typeface="Arial Unicode MS"/>
              </a:rPr>
              <a:t>.</a:t>
            </a:r>
            <a:endParaRPr lang="en-IN" sz="1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CustomShape 1"/>
          <p:cNvSpPr/>
          <p:nvPr/>
        </p:nvSpPr>
        <p:spPr>
          <a:xfrm>
            <a:off x="0" y="5020560"/>
            <a:ext cx="10079640" cy="649080"/>
          </a:xfrm>
          <a:prstGeom prst="rect">
            <a:avLst/>
          </a:prstGeom>
          <a:solidFill>
            <a:srgbClr val="F0A884"/>
          </a:solidFill>
          <a:ln w="12600">
            <a:noFill/>
          </a:ln>
        </p:spPr>
        <p:style>
          <a:lnRef idx="0">
            <a:scrgbClr r="0" g="0" b="0"/>
          </a:lnRef>
          <a:fillRef idx="0">
            <a:scrgbClr r="0" g="0" b="0"/>
          </a:fillRef>
          <a:effectRef idx="0">
            <a:scrgbClr r="0" g="0" b="0"/>
          </a:effectRef>
          <a:fontRef idx="minor"/>
        </p:style>
      </p:sp>
      <p:sp>
        <p:nvSpPr>
          <p:cNvPr id="640" name="TextShape 2"/>
          <p:cNvSpPr txBox="1"/>
          <p:nvPr/>
        </p:nvSpPr>
        <p:spPr>
          <a:xfrm>
            <a:off x="267480" y="280440"/>
            <a:ext cx="9568080" cy="598680"/>
          </a:xfrm>
          <a:prstGeom prst="rect">
            <a:avLst/>
          </a:prstGeom>
          <a:noFill/>
          <a:ln>
            <a:noFill/>
          </a:ln>
        </p:spPr>
        <p:txBody>
          <a:bodyPr lIns="90000" tIns="45000" rIns="90000" bIns="45000" anchor="ctr">
            <a:noAutofit/>
          </a:bodyPr>
          <a:lstStyle/>
          <a:p>
            <a:pPr algn="ctr">
              <a:lnSpc>
                <a:spcPct val="90000"/>
              </a:lnSpc>
              <a:spcBef>
                <a:spcPts val="1001"/>
              </a:spcBef>
            </a:pPr>
            <a:r>
              <a:rPr lang="en-US" sz="4800" b="0" strike="noStrike" spc="-1" dirty="0">
                <a:solidFill>
                  <a:srgbClr val="FF7B59"/>
                </a:solidFill>
                <a:latin typeface="Arial"/>
                <a:ea typeface="Arial Unicode MS"/>
              </a:rPr>
              <a:t>IoT in Healthcare</a:t>
            </a:r>
            <a:endParaRPr lang="en-US" sz="4800" b="0" strike="noStrike" spc="-1" dirty="0">
              <a:solidFill>
                <a:srgbClr val="000000"/>
              </a:solidFill>
              <a:latin typeface="Arial"/>
            </a:endParaRPr>
          </a:p>
        </p:txBody>
      </p:sp>
      <p:grpSp>
        <p:nvGrpSpPr>
          <p:cNvPr id="641" name="Group 3"/>
          <p:cNvGrpSpPr/>
          <p:nvPr/>
        </p:nvGrpSpPr>
        <p:grpSpPr>
          <a:xfrm>
            <a:off x="5184720" y="2655000"/>
            <a:ext cx="4774680" cy="2949840"/>
            <a:chOff x="5184720" y="2655000"/>
            <a:chExt cx="4774680" cy="2949840"/>
          </a:xfrm>
        </p:grpSpPr>
        <p:sp>
          <p:nvSpPr>
            <p:cNvPr id="642" name="CustomShape 4"/>
            <p:cNvSpPr/>
            <p:nvPr/>
          </p:nvSpPr>
          <p:spPr>
            <a:xfrm>
              <a:off x="5184720" y="2655000"/>
              <a:ext cx="4774680" cy="2949840"/>
            </a:xfrm>
            <a:custGeom>
              <a:avLst/>
              <a:gdLst/>
              <a:ahLst/>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rgbClr val="96C8F0"/>
            </a:solidFill>
            <a:ln w="9360">
              <a:noFill/>
            </a:ln>
          </p:spPr>
          <p:style>
            <a:lnRef idx="0">
              <a:scrgbClr r="0" g="0" b="0"/>
            </a:lnRef>
            <a:fillRef idx="0">
              <a:scrgbClr r="0" g="0" b="0"/>
            </a:fillRef>
            <a:effectRef idx="0">
              <a:scrgbClr r="0" g="0" b="0"/>
            </a:effectRef>
            <a:fontRef idx="minor"/>
          </p:style>
        </p:sp>
        <p:sp>
          <p:nvSpPr>
            <p:cNvPr id="643" name="CustomShape 5"/>
            <p:cNvSpPr/>
            <p:nvPr/>
          </p:nvSpPr>
          <p:spPr>
            <a:xfrm>
              <a:off x="8295480" y="4111560"/>
              <a:ext cx="366480" cy="366480"/>
            </a:xfrm>
            <a:prstGeom prst="mathPlus">
              <a:avLst>
                <a:gd name="adj1" fmla="val 23520"/>
              </a:avLst>
            </a:prstGeom>
            <a:solidFill>
              <a:srgbClr val="F0786E"/>
            </a:solidFill>
            <a:ln w="12600">
              <a:noFill/>
            </a:ln>
          </p:spPr>
          <p:style>
            <a:lnRef idx="0">
              <a:scrgbClr r="0" g="0" b="0"/>
            </a:lnRef>
            <a:fillRef idx="0">
              <a:scrgbClr r="0" g="0" b="0"/>
            </a:fillRef>
            <a:effectRef idx="0">
              <a:scrgbClr r="0" g="0" b="0"/>
            </a:effectRef>
            <a:fontRef idx="minor"/>
          </p:style>
        </p:sp>
        <p:grpSp>
          <p:nvGrpSpPr>
            <p:cNvPr id="644" name="Group 6"/>
            <p:cNvGrpSpPr/>
            <p:nvPr/>
          </p:nvGrpSpPr>
          <p:grpSpPr>
            <a:xfrm>
              <a:off x="7803360" y="3602160"/>
              <a:ext cx="992880" cy="910080"/>
              <a:chOff x="7803360" y="3602160"/>
              <a:chExt cx="992880" cy="910080"/>
            </a:xfrm>
          </p:grpSpPr>
          <p:grpSp>
            <p:nvGrpSpPr>
              <p:cNvPr id="645" name="Group 7"/>
              <p:cNvGrpSpPr/>
              <p:nvPr/>
            </p:nvGrpSpPr>
            <p:grpSpPr>
              <a:xfrm>
                <a:off x="7803360" y="3602160"/>
                <a:ext cx="992880" cy="910080"/>
                <a:chOff x="7803360" y="3602160"/>
                <a:chExt cx="992880" cy="910080"/>
              </a:xfrm>
            </p:grpSpPr>
            <p:sp>
              <p:nvSpPr>
                <p:cNvPr id="646" name="CustomShape 8"/>
                <p:cNvSpPr/>
                <p:nvPr/>
              </p:nvSpPr>
              <p:spPr>
                <a:xfrm rot="21424800">
                  <a:off x="7817760" y="3603960"/>
                  <a:ext cx="94680" cy="575640"/>
                </a:xfrm>
                <a:custGeom>
                  <a:avLst/>
                  <a:gdLst/>
                  <a:ahLst/>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647" name="CustomShape 9"/>
                <p:cNvSpPr/>
                <p:nvPr/>
              </p:nvSpPr>
              <p:spPr>
                <a:xfrm rot="1881600">
                  <a:off x="8266680" y="4124520"/>
                  <a:ext cx="143640" cy="308160"/>
                </a:xfrm>
                <a:custGeom>
                  <a:avLst/>
                  <a:gdLst/>
                  <a:ahLst/>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648" name="CustomShape 10"/>
                <p:cNvSpPr/>
                <p:nvPr/>
              </p:nvSpPr>
              <p:spPr>
                <a:xfrm rot="1881600">
                  <a:off x="8492040" y="4207320"/>
                  <a:ext cx="74880" cy="308160"/>
                </a:xfrm>
                <a:custGeom>
                  <a:avLst/>
                  <a:gdLst/>
                  <a:ahLst/>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649" name="CustomShape 11"/>
                <p:cNvSpPr/>
                <p:nvPr/>
              </p:nvSpPr>
              <p:spPr>
                <a:xfrm rot="1881600">
                  <a:off x="8343720" y="3758400"/>
                  <a:ext cx="367200" cy="430920"/>
                </a:xfrm>
                <a:custGeom>
                  <a:avLst/>
                  <a:gdLst/>
                  <a:ahLst/>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rgbClr val="FFFFFF"/>
                </a:solidFill>
                <a:ln w="6840">
                  <a:noFill/>
                </a:ln>
              </p:spPr>
              <p:style>
                <a:lnRef idx="0">
                  <a:scrgbClr r="0" g="0" b="0"/>
                </a:lnRef>
                <a:fillRef idx="0">
                  <a:scrgbClr r="0" g="0" b="0"/>
                </a:fillRef>
                <a:effectRef idx="0">
                  <a:scrgbClr r="0" g="0" b="0"/>
                </a:effectRef>
                <a:fontRef idx="minor"/>
              </p:style>
            </p:sp>
          </p:grpSp>
          <p:grpSp>
            <p:nvGrpSpPr>
              <p:cNvPr id="650" name="Group 12"/>
              <p:cNvGrpSpPr/>
              <p:nvPr/>
            </p:nvGrpSpPr>
            <p:grpSpPr>
              <a:xfrm>
                <a:off x="7840800" y="4150800"/>
                <a:ext cx="165240" cy="165240"/>
                <a:chOff x="7840800" y="4150800"/>
                <a:chExt cx="165240" cy="165240"/>
              </a:xfrm>
            </p:grpSpPr>
            <p:sp>
              <p:nvSpPr>
                <p:cNvPr id="651" name="CustomShape 13"/>
                <p:cNvSpPr/>
                <p:nvPr/>
              </p:nvSpPr>
              <p:spPr>
                <a:xfrm rot="21424800">
                  <a:off x="7844400" y="4154400"/>
                  <a:ext cx="157680" cy="157680"/>
                </a:xfrm>
                <a:custGeom>
                  <a:avLst/>
                  <a:gdLst/>
                  <a:ahLst/>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FFFFFF"/>
                </a:solidFill>
                <a:ln w="6840">
                  <a:noFill/>
                </a:ln>
              </p:spPr>
              <p:style>
                <a:lnRef idx="0">
                  <a:scrgbClr r="0" g="0" b="0"/>
                </a:lnRef>
                <a:fillRef idx="0">
                  <a:scrgbClr r="0" g="0" b="0"/>
                </a:fillRef>
                <a:effectRef idx="0">
                  <a:scrgbClr r="0" g="0" b="0"/>
                </a:effectRef>
                <a:fontRef idx="minor"/>
              </p:style>
            </p:sp>
            <p:sp>
              <p:nvSpPr>
                <p:cNvPr id="652" name="CustomShape 14"/>
                <p:cNvSpPr/>
                <p:nvPr/>
              </p:nvSpPr>
              <p:spPr>
                <a:xfrm rot="21424800">
                  <a:off x="7866360" y="4179240"/>
                  <a:ext cx="111240" cy="110880"/>
                </a:xfrm>
                <a:custGeom>
                  <a:avLst/>
                  <a:gdLst/>
                  <a:ahLst/>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rgbClr val="808080"/>
                </a:solidFill>
                <a:ln w="6840">
                  <a:noFill/>
                </a:ln>
              </p:spPr>
              <p:style>
                <a:lnRef idx="0">
                  <a:scrgbClr r="0" g="0" b="0"/>
                </a:lnRef>
                <a:fillRef idx="0">
                  <a:scrgbClr r="0" g="0" b="0"/>
                </a:fillRef>
                <a:effectRef idx="0">
                  <a:scrgbClr r="0" g="0" b="0"/>
                </a:effectRef>
                <a:fontRef idx="minor"/>
              </p:style>
            </p:sp>
          </p:grpSp>
        </p:grpSp>
      </p:grpSp>
      <p:sp>
        <p:nvSpPr>
          <p:cNvPr id="653" name="TextShape 15"/>
          <p:cNvSpPr txBox="1"/>
          <p:nvPr/>
        </p:nvSpPr>
        <p:spPr>
          <a:xfrm>
            <a:off x="119185" y="730049"/>
            <a:ext cx="5040000" cy="3960000"/>
          </a:xfrm>
          <a:prstGeom prst="rect">
            <a:avLst/>
          </a:prstGeom>
          <a:noFill/>
          <a:ln>
            <a:noFill/>
          </a:ln>
        </p:spPr>
        <p:txBody>
          <a:bodyPr lIns="90000" tIns="45000" rIns="90000" bIns="45000">
            <a:spAutoFit/>
          </a:bodyPr>
          <a:lstStyle/>
          <a:p>
            <a:pPr algn="ctr">
              <a:lnSpc>
                <a:spcPct val="100000"/>
              </a:lnSpc>
            </a:pPr>
            <a:r>
              <a:rPr lang="en-IN" sz="1800" b="1" strike="noStrike" spc="-1" dirty="0">
                <a:solidFill>
                  <a:srgbClr val="F0786E"/>
                </a:solidFill>
                <a:latin typeface="Arial"/>
                <a:ea typeface="Arial Unicode MS"/>
              </a:rPr>
              <a:t>What is IoT in Healthcare?</a:t>
            </a:r>
            <a:endParaRPr lang="en-IN" sz="1800" b="0" strike="noStrike" spc="-1" dirty="0">
              <a:latin typeface="Arial"/>
            </a:endParaRPr>
          </a:p>
          <a:p>
            <a:pPr algn="just">
              <a:lnSpc>
                <a:spcPct val="100000"/>
              </a:lnSpc>
            </a:pPr>
            <a:endParaRPr lang="en-IN" sz="1800" b="0" strike="noStrike" spc="-1" dirty="0">
              <a:latin typeface="Arial"/>
            </a:endParaRPr>
          </a:p>
          <a:p>
            <a:pPr algn="just">
              <a:lnSpc>
                <a:spcPct val="100000"/>
              </a:lnSpc>
            </a:pPr>
            <a:r>
              <a:rPr lang="en-IN" sz="1400" b="0" strike="noStrike" spc="-1" dirty="0">
                <a:solidFill>
                  <a:srgbClr val="1C1C1C"/>
                </a:solidFill>
                <a:latin typeface="Arial"/>
                <a:ea typeface="Arial Unicode MS"/>
              </a:rPr>
              <a:t>With the Internet of Things, you can configure a centralized network of interconnected devices to generate and exchange data within a single framework.</a:t>
            </a:r>
            <a:endParaRPr lang="en-IN" sz="1400" b="0" strike="noStrike" spc="-1" dirty="0">
              <a:latin typeface="Arial"/>
            </a:endParaRPr>
          </a:p>
          <a:p>
            <a:pPr algn="just">
              <a:lnSpc>
                <a:spcPct val="100000"/>
              </a:lnSpc>
            </a:pPr>
            <a:endParaRPr lang="en-IN" sz="1400" b="0" strike="noStrike" spc="-1" dirty="0">
              <a:latin typeface="Arial"/>
            </a:endParaRPr>
          </a:p>
          <a:p>
            <a:pPr algn="just">
              <a:lnSpc>
                <a:spcPct val="100000"/>
              </a:lnSpc>
            </a:pPr>
            <a:r>
              <a:rPr lang="en-IN" sz="1400" b="0" strike="noStrike" spc="-1" dirty="0">
                <a:solidFill>
                  <a:srgbClr val="1C1C1C"/>
                </a:solidFill>
                <a:latin typeface="Arial"/>
                <a:ea typeface="Arial Unicode MS"/>
              </a:rPr>
              <a:t>All of this data can also be tracked and collected in real-time, allowing for the passive accumulation of analytical materials.</a:t>
            </a:r>
            <a:endParaRPr lang="en-IN" sz="1400" b="0" strike="noStrike" spc="-1" dirty="0">
              <a:latin typeface="Arial"/>
            </a:endParaRPr>
          </a:p>
          <a:p>
            <a:pPr algn="just">
              <a:lnSpc>
                <a:spcPct val="100000"/>
              </a:lnSpc>
            </a:pPr>
            <a:endParaRPr lang="en-IN" sz="1400" b="0" strike="noStrike" spc="-1" dirty="0">
              <a:latin typeface="Arial"/>
            </a:endParaRPr>
          </a:p>
          <a:p>
            <a:pPr algn="just">
              <a:lnSpc>
                <a:spcPct val="100000"/>
              </a:lnSpc>
            </a:pPr>
            <a:r>
              <a:rPr lang="en-IN" sz="1400" b="0" strike="noStrike" spc="-1" dirty="0">
                <a:solidFill>
                  <a:srgbClr val="1C1C1C"/>
                </a:solidFill>
                <a:latin typeface="Arial"/>
                <a:ea typeface="Arial Unicode MS"/>
              </a:rPr>
              <a:t>In terms of improving medical equipment, this means that a typical hospital can become an intelligent hospital.</a:t>
            </a:r>
            <a:endParaRPr lang="en-IN" sz="1400" b="0" strike="noStrike" spc="-1" dirty="0">
              <a:latin typeface="Arial"/>
            </a:endParaRPr>
          </a:p>
          <a:p>
            <a:pPr algn="just">
              <a:lnSpc>
                <a:spcPct val="100000"/>
              </a:lnSpc>
            </a:pPr>
            <a:endParaRPr lang="en-IN" sz="1400" b="0" strike="noStrike" spc="-1" dirty="0">
              <a:latin typeface="Arial"/>
            </a:endParaRPr>
          </a:p>
          <a:p>
            <a:pPr algn="just">
              <a:lnSpc>
                <a:spcPct val="100000"/>
              </a:lnSpc>
            </a:pPr>
            <a:r>
              <a:rPr lang="en-IN" sz="1400" b="0" strike="noStrike" spc="-1" dirty="0">
                <a:solidFill>
                  <a:srgbClr val="1C1C1C"/>
                </a:solidFill>
                <a:latin typeface="Arial"/>
                <a:ea typeface="Arial Unicode MS"/>
              </a:rPr>
              <a:t>It is an advanced facility where we can track and manage everything simultaneously while all data is collected in a central database.</a:t>
            </a:r>
            <a:endParaRPr lang="en-IN" sz="1400" b="0" strike="noStrike" spc="-1" dirty="0">
              <a:latin typeface="Arial"/>
            </a:endParaRPr>
          </a:p>
          <a:p>
            <a:pPr algn="just">
              <a:lnSpc>
                <a:spcPct val="100000"/>
              </a:lnSpc>
            </a:pPr>
            <a:endParaRPr lang="en-IN" sz="1400" b="0" strike="noStrike" spc="-1" dirty="0">
              <a:latin typeface="Arial"/>
            </a:endParaRPr>
          </a:p>
          <a:p>
            <a:pPr algn="just">
              <a:lnSpc>
                <a:spcPct val="100000"/>
              </a:lnSpc>
            </a:pPr>
            <a:r>
              <a:rPr lang="en-IN" sz="1400" b="0" strike="noStrike" spc="-1" dirty="0">
                <a:solidFill>
                  <a:srgbClr val="1C1C1C"/>
                </a:solidFill>
                <a:latin typeface="Arial"/>
                <a:ea typeface="Arial Unicode MS"/>
              </a:rPr>
              <a:t>These technological features open up myriad opportunities to improve the convenience, efficiency, and even budget saving of modern hospitals.</a:t>
            </a:r>
            <a:endParaRPr lang="en-IN" sz="1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267120" y="280800"/>
            <a:ext cx="9567000" cy="59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spcBef>
                <a:spcPts val="1001"/>
              </a:spcBef>
            </a:pPr>
            <a:r>
              <a:rPr lang="en-IN" sz="4800" b="0" strike="noStrike" spc="-1" dirty="0">
                <a:solidFill>
                  <a:srgbClr val="FF7B59"/>
                </a:solidFill>
                <a:latin typeface="Arial"/>
                <a:ea typeface="Arial Unicode MS"/>
              </a:rPr>
              <a:t>Importance of IoT in Healthcare</a:t>
            </a:r>
            <a:endParaRPr lang="en-IN" sz="4800" b="0" strike="noStrike" spc="-1" dirty="0">
              <a:latin typeface="Arial"/>
            </a:endParaRPr>
          </a:p>
        </p:txBody>
      </p:sp>
      <p:sp>
        <p:nvSpPr>
          <p:cNvPr id="655" name="CustomShape 2"/>
          <p:cNvSpPr/>
          <p:nvPr/>
        </p:nvSpPr>
        <p:spPr>
          <a:xfrm>
            <a:off x="5115720" y="1216440"/>
            <a:ext cx="4823280" cy="37688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spcBef>
                <a:spcPts val="283"/>
              </a:spcBef>
              <a:spcAft>
                <a:spcPts val="283"/>
              </a:spcAft>
            </a:pPr>
            <a:r>
              <a:rPr lang="en-IN" sz="1400" b="0" strike="noStrike" spc="-1" dirty="0">
                <a:solidFill>
                  <a:srgbClr val="1C1C1C"/>
                </a:solidFill>
                <a:latin typeface="Arial"/>
                <a:ea typeface="Microsoft YaHei"/>
              </a:rPr>
              <a:t>We can consider an IoT healthcare facility as a collection of ubiquitous computing that mainly deals with external activities. In healthcare, </a:t>
            </a:r>
            <a:endParaRPr lang="en-IN" sz="1400" b="0" strike="noStrike" spc="-1" dirty="0">
              <a:latin typeface="Arial"/>
            </a:endParaRPr>
          </a:p>
          <a:p>
            <a:pPr algn="just">
              <a:lnSpc>
                <a:spcPct val="100000"/>
              </a:lnSpc>
              <a:spcBef>
                <a:spcPts val="283"/>
              </a:spcBef>
              <a:spcAft>
                <a:spcPts val="283"/>
              </a:spcAft>
            </a:pPr>
            <a:r>
              <a:rPr lang="en-IN" sz="1400" b="0" strike="noStrike" spc="-1" dirty="0">
                <a:solidFill>
                  <a:srgbClr val="1C1C1C"/>
                </a:solidFill>
                <a:latin typeface="Arial"/>
                <a:ea typeface="Microsoft YaHei"/>
              </a:rPr>
              <a:t>IoT- based healthcare systems collect a variety of patient data and get inputs from doctors medical professionals. Continuous glucose monitoring for insulin pens is the best example of this</a:t>
            </a:r>
            <a:r>
              <a:rPr lang="en-IN" sz="1400" b="0" strike="noStrike" spc="-1" dirty="0" smtClean="0">
                <a:solidFill>
                  <a:srgbClr val="1C1C1C"/>
                </a:solidFill>
                <a:latin typeface="Arial"/>
                <a:ea typeface="Microsoft YaHei"/>
              </a:rPr>
              <a:t>.</a:t>
            </a:r>
            <a:endParaRPr lang="en-IN" sz="1400" b="0" strike="noStrike" spc="-1" dirty="0">
              <a:latin typeface="Arial"/>
            </a:endParaRPr>
          </a:p>
          <a:p>
            <a:pPr algn="just">
              <a:lnSpc>
                <a:spcPct val="100000"/>
              </a:lnSpc>
              <a:spcBef>
                <a:spcPts val="283"/>
              </a:spcBef>
              <a:spcAft>
                <a:spcPts val="283"/>
              </a:spcAft>
            </a:pPr>
            <a:r>
              <a:rPr lang="en-IN" sz="1400" b="0" strike="noStrike" spc="-1" dirty="0">
                <a:solidFill>
                  <a:srgbClr val="1C1C1C"/>
                </a:solidFill>
                <a:latin typeface="Arial"/>
                <a:ea typeface="Microsoft YaHei"/>
              </a:rPr>
              <a:t>All these devices can communicate with each other and take important actions that would provide timely help to save someone’s life. After collecting the data, an IoT healthcare device would send this critical information to the cloud so that doctors can act upon it</a:t>
            </a:r>
            <a:r>
              <a:rPr lang="en-IN" sz="1400" b="0" strike="noStrike" spc="-1" dirty="0" smtClean="0">
                <a:solidFill>
                  <a:srgbClr val="1C1C1C"/>
                </a:solidFill>
                <a:latin typeface="Arial"/>
                <a:ea typeface="Microsoft YaHei"/>
              </a:rPr>
              <a:t>.</a:t>
            </a:r>
            <a:endParaRPr lang="en-IN" sz="1400" b="0" strike="noStrike" spc="-1" dirty="0">
              <a:latin typeface="Arial"/>
            </a:endParaRPr>
          </a:p>
          <a:p>
            <a:pPr algn="just">
              <a:lnSpc>
                <a:spcPct val="100000"/>
              </a:lnSpc>
              <a:spcBef>
                <a:spcPts val="283"/>
              </a:spcBef>
              <a:spcAft>
                <a:spcPts val="283"/>
              </a:spcAft>
            </a:pPr>
            <a:r>
              <a:rPr lang="en-IN" sz="1400" b="0" strike="noStrike" spc="-1" dirty="0">
                <a:solidFill>
                  <a:srgbClr val="1C1C1C"/>
                </a:solidFill>
                <a:latin typeface="Arial"/>
                <a:ea typeface="Microsoft YaHei"/>
              </a:rPr>
              <a:t>From this, we can say that the potential application of IoT in healthcare can improve not only a patient’s health but also the health care employee productivity and hospital workflows.</a:t>
            </a:r>
            <a:endParaRPr lang="en-IN" sz="1400" b="0" strike="noStrike" spc="-1" dirty="0">
              <a:latin typeface="Arial"/>
            </a:endParaRPr>
          </a:p>
        </p:txBody>
      </p:sp>
      <p:sp>
        <p:nvSpPr>
          <p:cNvPr id="659" name="CustomShape 6"/>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grpSp>
        <p:nvGrpSpPr>
          <p:cNvPr id="660" name="Group 7"/>
          <p:cNvGrpSpPr/>
          <p:nvPr/>
        </p:nvGrpSpPr>
        <p:grpSpPr>
          <a:xfrm>
            <a:off x="-720" y="1080000"/>
            <a:ext cx="10080000" cy="4589640"/>
            <a:chOff x="-720" y="1080000"/>
            <a:chExt cx="10080000" cy="4589640"/>
          </a:xfrm>
        </p:grpSpPr>
        <p:sp>
          <p:nvSpPr>
            <p:cNvPr id="661" name="CustomShape 8"/>
            <p:cNvSpPr/>
            <p:nvPr/>
          </p:nvSpPr>
          <p:spPr>
            <a:xfrm>
              <a:off x="2676960" y="1564920"/>
              <a:ext cx="2191680" cy="2890800"/>
            </a:xfrm>
            <a:custGeom>
              <a:avLst/>
              <a:gdLst/>
              <a:ahLst/>
              <a:cxnLst/>
              <a:rect l="l" t="t" r="r" b="b"/>
              <a:pathLst>
                <a:path w="2190115" h="2877820">
                  <a:moveTo>
                    <a:pt x="1157147" y="2877459"/>
                  </a:moveTo>
                  <a:lnTo>
                    <a:pt x="1103170" y="2870162"/>
                  </a:lnTo>
                  <a:lnTo>
                    <a:pt x="1056863" y="2849175"/>
                  </a:lnTo>
                  <a:lnTo>
                    <a:pt x="1017911" y="2815911"/>
                  </a:lnTo>
                  <a:lnTo>
                    <a:pt x="985998" y="2771785"/>
                  </a:lnTo>
                  <a:lnTo>
                    <a:pt x="965757" y="2729100"/>
                  </a:lnTo>
                  <a:lnTo>
                    <a:pt x="952082" y="2684613"/>
                  </a:lnTo>
                  <a:lnTo>
                    <a:pt x="943371" y="2638799"/>
                  </a:lnTo>
                  <a:lnTo>
                    <a:pt x="938023" y="2592135"/>
                  </a:lnTo>
                  <a:lnTo>
                    <a:pt x="935032" y="2541020"/>
                  </a:lnTo>
                  <a:lnTo>
                    <a:pt x="933976" y="2489816"/>
                  </a:lnTo>
                  <a:lnTo>
                    <a:pt x="933280" y="2438566"/>
                  </a:lnTo>
                  <a:lnTo>
                    <a:pt x="931373" y="2387310"/>
                  </a:lnTo>
                  <a:lnTo>
                    <a:pt x="925023" y="2319476"/>
                  </a:lnTo>
                  <a:lnTo>
                    <a:pt x="909973" y="2253161"/>
                  </a:lnTo>
                  <a:lnTo>
                    <a:pt x="887364" y="2203633"/>
                  </a:lnTo>
                  <a:lnTo>
                    <a:pt x="856157" y="2164388"/>
                  </a:lnTo>
                  <a:lnTo>
                    <a:pt x="816832" y="2135763"/>
                  </a:lnTo>
                  <a:lnTo>
                    <a:pt x="769869" y="2118099"/>
                  </a:lnTo>
                  <a:lnTo>
                    <a:pt x="715748" y="2111736"/>
                  </a:lnTo>
                  <a:lnTo>
                    <a:pt x="670064" y="2113489"/>
                  </a:lnTo>
                  <a:lnTo>
                    <a:pt x="624923" y="2119045"/>
                  </a:lnTo>
                  <a:lnTo>
                    <a:pt x="580101" y="2127053"/>
                  </a:lnTo>
                  <a:lnTo>
                    <a:pt x="535373" y="2136161"/>
                  </a:lnTo>
                  <a:lnTo>
                    <a:pt x="490164" y="2145821"/>
                  </a:lnTo>
                  <a:lnTo>
                    <a:pt x="444899" y="2155151"/>
                  </a:lnTo>
                  <a:lnTo>
                    <a:pt x="399333" y="2163024"/>
                  </a:lnTo>
                  <a:lnTo>
                    <a:pt x="353224" y="2168311"/>
                  </a:lnTo>
                  <a:lnTo>
                    <a:pt x="305909" y="2169756"/>
                  </a:lnTo>
                  <a:lnTo>
                    <a:pt x="259668" y="2166099"/>
                  </a:lnTo>
                  <a:lnTo>
                    <a:pt x="214687" y="2156740"/>
                  </a:lnTo>
                  <a:lnTo>
                    <a:pt x="171152" y="2141078"/>
                  </a:lnTo>
                  <a:lnTo>
                    <a:pt x="129249" y="2118511"/>
                  </a:lnTo>
                  <a:lnTo>
                    <a:pt x="86953" y="2086271"/>
                  </a:lnTo>
                  <a:lnTo>
                    <a:pt x="53112" y="2049607"/>
                  </a:lnTo>
                  <a:lnTo>
                    <a:pt x="27612" y="2008680"/>
                  </a:lnTo>
                  <a:lnTo>
                    <a:pt x="10337" y="1963648"/>
                  </a:lnTo>
                  <a:lnTo>
                    <a:pt x="1171" y="1914672"/>
                  </a:lnTo>
                  <a:lnTo>
                    <a:pt x="0" y="1861911"/>
                  </a:lnTo>
                  <a:lnTo>
                    <a:pt x="5527" y="1813348"/>
                  </a:lnTo>
                  <a:lnTo>
                    <a:pt x="16389" y="1766372"/>
                  </a:lnTo>
                  <a:lnTo>
                    <a:pt x="32057" y="1720916"/>
                  </a:lnTo>
                  <a:lnTo>
                    <a:pt x="52003" y="1676910"/>
                  </a:lnTo>
                  <a:lnTo>
                    <a:pt x="75699" y="1634287"/>
                  </a:lnTo>
                  <a:lnTo>
                    <a:pt x="103018" y="1593264"/>
                  </a:lnTo>
                  <a:lnTo>
                    <a:pt x="133397" y="1555424"/>
                  </a:lnTo>
                  <a:lnTo>
                    <a:pt x="166551" y="1520486"/>
                  </a:lnTo>
                  <a:lnTo>
                    <a:pt x="202196" y="1488171"/>
                  </a:lnTo>
                  <a:lnTo>
                    <a:pt x="240047" y="1458199"/>
                  </a:lnTo>
                  <a:lnTo>
                    <a:pt x="279818" y="1430289"/>
                  </a:lnTo>
                  <a:lnTo>
                    <a:pt x="321224" y="1404162"/>
                  </a:lnTo>
                  <a:lnTo>
                    <a:pt x="364120" y="1379500"/>
                  </a:lnTo>
                  <a:lnTo>
                    <a:pt x="407675" y="1356321"/>
                  </a:lnTo>
                  <a:lnTo>
                    <a:pt x="451851" y="1334532"/>
                  </a:lnTo>
                  <a:lnTo>
                    <a:pt x="496608" y="1314041"/>
                  </a:lnTo>
                  <a:lnTo>
                    <a:pt x="541908" y="1294756"/>
                  </a:lnTo>
                  <a:lnTo>
                    <a:pt x="587711" y="1276584"/>
                  </a:lnTo>
                  <a:lnTo>
                    <a:pt x="633979" y="1259434"/>
                  </a:lnTo>
                  <a:lnTo>
                    <a:pt x="680673" y="1243213"/>
                  </a:lnTo>
                  <a:lnTo>
                    <a:pt x="731426" y="1226326"/>
                  </a:lnTo>
                  <a:lnTo>
                    <a:pt x="782243" y="1209577"/>
                  </a:lnTo>
                  <a:lnTo>
                    <a:pt x="833029" y="1192682"/>
                  </a:lnTo>
                  <a:lnTo>
                    <a:pt x="883686" y="1175357"/>
                  </a:lnTo>
                  <a:lnTo>
                    <a:pt x="934116" y="1157320"/>
                  </a:lnTo>
                  <a:lnTo>
                    <a:pt x="984223" y="1138288"/>
                  </a:lnTo>
                  <a:lnTo>
                    <a:pt x="1033828" y="1117820"/>
                  </a:lnTo>
                  <a:lnTo>
                    <a:pt x="1082502" y="1095692"/>
                  </a:lnTo>
                  <a:lnTo>
                    <a:pt x="1130066" y="1071569"/>
                  </a:lnTo>
                  <a:lnTo>
                    <a:pt x="1176343" y="1045118"/>
                  </a:lnTo>
                  <a:lnTo>
                    <a:pt x="1221154" y="1016002"/>
                  </a:lnTo>
                  <a:lnTo>
                    <a:pt x="1264322" y="983888"/>
                  </a:lnTo>
                  <a:lnTo>
                    <a:pt x="1303125" y="946237"/>
                  </a:lnTo>
                  <a:lnTo>
                    <a:pt x="1342581" y="899263"/>
                  </a:lnTo>
                  <a:lnTo>
                    <a:pt x="1371833" y="858464"/>
                  </a:lnTo>
                  <a:lnTo>
                    <a:pt x="1380022" y="839336"/>
                  </a:lnTo>
                  <a:lnTo>
                    <a:pt x="1339876" y="815454"/>
                  </a:lnTo>
                  <a:lnTo>
                    <a:pt x="1302450" y="788116"/>
                  </a:lnTo>
                  <a:lnTo>
                    <a:pt x="1267949" y="757592"/>
                  </a:lnTo>
                  <a:lnTo>
                    <a:pt x="1236576" y="724154"/>
                  </a:lnTo>
                  <a:lnTo>
                    <a:pt x="1208535" y="688071"/>
                  </a:lnTo>
                  <a:lnTo>
                    <a:pt x="1184033" y="649617"/>
                  </a:lnTo>
                  <a:lnTo>
                    <a:pt x="1163272" y="609061"/>
                  </a:lnTo>
                  <a:lnTo>
                    <a:pt x="1146457" y="566674"/>
                  </a:lnTo>
                  <a:lnTo>
                    <a:pt x="1133792" y="522728"/>
                  </a:lnTo>
                  <a:lnTo>
                    <a:pt x="1125482" y="477493"/>
                  </a:lnTo>
                  <a:lnTo>
                    <a:pt x="1121732" y="431241"/>
                  </a:lnTo>
                  <a:lnTo>
                    <a:pt x="1122745" y="384242"/>
                  </a:lnTo>
                  <a:lnTo>
                    <a:pt x="1128727" y="336768"/>
                  </a:lnTo>
                  <a:lnTo>
                    <a:pt x="1139880" y="289089"/>
                  </a:lnTo>
                  <a:lnTo>
                    <a:pt x="1156411" y="241477"/>
                  </a:lnTo>
                  <a:lnTo>
                    <a:pt x="1178522" y="194202"/>
                  </a:lnTo>
                  <a:lnTo>
                    <a:pt x="1203247" y="151928"/>
                  </a:lnTo>
                  <a:lnTo>
                    <a:pt x="1231280" y="112686"/>
                  </a:lnTo>
                  <a:lnTo>
                    <a:pt x="1262884" y="76667"/>
                  </a:lnTo>
                  <a:lnTo>
                    <a:pt x="1298327" y="44059"/>
                  </a:lnTo>
                  <a:lnTo>
                    <a:pt x="1337872" y="15055"/>
                  </a:lnTo>
                  <a:lnTo>
                    <a:pt x="1372989" y="0"/>
                  </a:lnTo>
                  <a:lnTo>
                    <a:pt x="1386572" y="1843"/>
                  </a:lnTo>
                  <a:lnTo>
                    <a:pt x="1403284" y="9091"/>
                  </a:lnTo>
                  <a:lnTo>
                    <a:pt x="1413359" y="19419"/>
                  </a:lnTo>
                  <a:lnTo>
                    <a:pt x="1417340" y="33827"/>
                  </a:lnTo>
                  <a:lnTo>
                    <a:pt x="1415772" y="53320"/>
                  </a:lnTo>
                  <a:lnTo>
                    <a:pt x="1378690" y="89681"/>
                  </a:lnTo>
                  <a:lnTo>
                    <a:pt x="1362616" y="100994"/>
                  </a:lnTo>
                  <a:lnTo>
                    <a:pt x="1332572" y="126640"/>
                  </a:lnTo>
                  <a:lnTo>
                    <a:pt x="1299819" y="161612"/>
                  </a:lnTo>
                  <a:lnTo>
                    <a:pt x="1271743" y="198662"/>
                  </a:lnTo>
                  <a:lnTo>
                    <a:pt x="1248450" y="237809"/>
                  </a:lnTo>
                  <a:lnTo>
                    <a:pt x="1230041" y="279077"/>
                  </a:lnTo>
                  <a:lnTo>
                    <a:pt x="1216623" y="322488"/>
                  </a:lnTo>
                  <a:lnTo>
                    <a:pt x="1208299" y="368064"/>
                  </a:lnTo>
                  <a:lnTo>
                    <a:pt x="1205172" y="415827"/>
                  </a:lnTo>
                  <a:lnTo>
                    <a:pt x="1208112" y="468821"/>
                  </a:lnTo>
                  <a:lnTo>
                    <a:pt x="1218010" y="519121"/>
                  </a:lnTo>
                  <a:lnTo>
                    <a:pt x="1234569" y="566780"/>
                  </a:lnTo>
                  <a:lnTo>
                    <a:pt x="1257492" y="611851"/>
                  </a:lnTo>
                  <a:lnTo>
                    <a:pt x="1286484" y="654388"/>
                  </a:lnTo>
                  <a:lnTo>
                    <a:pt x="1321247" y="694444"/>
                  </a:lnTo>
                  <a:lnTo>
                    <a:pt x="1372466" y="738679"/>
                  </a:lnTo>
                  <a:lnTo>
                    <a:pt x="1412163" y="768564"/>
                  </a:lnTo>
                  <a:lnTo>
                    <a:pt x="1458453" y="800391"/>
                  </a:lnTo>
                  <a:lnTo>
                    <a:pt x="1509235" y="831735"/>
                  </a:lnTo>
                  <a:lnTo>
                    <a:pt x="1562411" y="860168"/>
                  </a:lnTo>
                  <a:lnTo>
                    <a:pt x="1615881" y="883263"/>
                  </a:lnTo>
                  <a:lnTo>
                    <a:pt x="1667546" y="898593"/>
                  </a:lnTo>
                  <a:lnTo>
                    <a:pt x="1714266" y="900664"/>
                  </a:lnTo>
                  <a:lnTo>
                    <a:pt x="1760765" y="898437"/>
                  </a:lnTo>
                  <a:lnTo>
                    <a:pt x="1806600" y="891690"/>
                  </a:lnTo>
                  <a:lnTo>
                    <a:pt x="1851327" y="880196"/>
                  </a:lnTo>
                  <a:lnTo>
                    <a:pt x="1894502" y="863733"/>
                  </a:lnTo>
                  <a:lnTo>
                    <a:pt x="1935681" y="842075"/>
                  </a:lnTo>
                  <a:lnTo>
                    <a:pt x="1974421" y="814999"/>
                  </a:lnTo>
                  <a:lnTo>
                    <a:pt x="2014385" y="778283"/>
                  </a:lnTo>
                  <a:lnTo>
                    <a:pt x="2047360" y="737351"/>
                  </a:lnTo>
                  <a:lnTo>
                    <a:pt x="2073336" y="692297"/>
                  </a:lnTo>
                  <a:lnTo>
                    <a:pt x="2092301" y="643217"/>
                  </a:lnTo>
                  <a:lnTo>
                    <a:pt x="2104245" y="590204"/>
                  </a:lnTo>
                  <a:lnTo>
                    <a:pt x="2106145" y="576962"/>
                  </a:lnTo>
                  <a:lnTo>
                    <a:pt x="2107345" y="570552"/>
                  </a:lnTo>
                  <a:lnTo>
                    <a:pt x="2138842" y="539037"/>
                  </a:lnTo>
                  <a:lnTo>
                    <a:pt x="2154087" y="537039"/>
                  </a:lnTo>
                  <a:lnTo>
                    <a:pt x="2161845" y="538107"/>
                  </a:lnTo>
                  <a:lnTo>
                    <a:pt x="2189271" y="574106"/>
                  </a:lnTo>
                  <a:lnTo>
                    <a:pt x="2189673" y="589736"/>
                  </a:lnTo>
                  <a:lnTo>
                    <a:pt x="2187267" y="605322"/>
                  </a:lnTo>
                  <a:lnTo>
                    <a:pt x="2171964" y="668254"/>
                  </a:lnTo>
                  <a:lnTo>
                    <a:pt x="2156043" y="712693"/>
                  </a:lnTo>
                  <a:lnTo>
                    <a:pt x="2136194" y="754093"/>
                  </a:lnTo>
                  <a:lnTo>
                    <a:pt x="2112428" y="792443"/>
                  </a:lnTo>
                  <a:lnTo>
                    <a:pt x="2084756" y="827735"/>
                  </a:lnTo>
                  <a:lnTo>
                    <a:pt x="2053188" y="859960"/>
                  </a:lnTo>
                  <a:lnTo>
                    <a:pt x="2017736" y="889108"/>
                  </a:lnTo>
                  <a:lnTo>
                    <a:pt x="1978409" y="915170"/>
                  </a:lnTo>
                  <a:lnTo>
                    <a:pt x="1935221" y="938138"/>
                  </a:lnTo>
                  <a:lnTo>
                    <a:pt x="1889692" y="957038"/>
                  </a:lnTo>
                  <a:lnTo>
                    <a:pt x="1843605" y="970749"/>
                  </a:lnTo>
                  <a:lnTo>
                    <a:pt x="1796974" y="979426"/>
                  </a:lnTo>
                  <a:lnTo>
                    <a:pt x="1749811" y="983225"/>
                  </a:lnTo>
                  <a:lnTo>
                    <a:pt x="1702127" y="982303"/>
                  </a:lnTo>
                  <a:lnTo>
                    <a:pt x="1653934" y="976813"/>
                  </a:lnTo>
                  <a:lnTo>
                    <a:pt x="1605246" y="966913"/>
                  </a:lnTo>
                  <a:lnTo>
                    <a:pt x="1555034" y="946989"/>
                  </a:lnTo>
                  <a:lnTo>
                    <a:pt x="1504993" y="921755"/>
                  </a:lnTo>
                  <a:lnTo>
                    <a:pt x="1466573" y="900097"/>
                  </a:lnTo>
                  <a:lnTo>
                    <a:pt x="1451222" y="890903"/>
                  </a:lnTo>
                  <a:lnTo>
                    <a:pt x="1390347" y="973928"/>
                  </a:lnTo>
                  <a:lnTo>
                    <a:pt x="1347759" y="1023218"/>
                  </a:lnTo>
                  <a:lnTo>
                    <a:pt x="1303390" y="1058229"/>
                  </a:lnTo>
                  <a:lnTo>
                    <a:pt x="1237172" y="1098413"/>
                  </a:lnTo>
                  <a:lnTo>
                    <a:pt x="1195665" y="1124201"/>
                  </a:lnTo>
                  <a:lnTo>
                    <a:pt x="1153258" y="1148116"/>
                  </a:lnTo>
                  <a:lnTo>
                    <a:pt x="1110017" y="1170279"/>
                  </a:lnTo>
                  <a:lnTo>
                    <a:pt x="1066006" y="1190810"/>
                  </a:lnTo>
                  <a:lnTo>
                    <a:pt x="1021289" y="1209829"/>
                  </a:lnTo>
                  <a:lnTo>
                    <a:pt x="975931" y="1227456"/>
                  </a:lnTo>
                  <a:lnTo>
                    <a:pt x="929998" y="1243813"/>
                  </a:lnTo>
                  <a:lnTo>
                    <a:pt x="882021" y="1259790"/>
                  </a:lnTo>
                  <a:lnTo>
                    <a:pt x="833891" y="1275360"/>
                  </a:lnTo>
                  <a:lnTo>
                    <a:pt x="737479" y="1306090"/>
                  </a:lnTo>
                  <a:lnTo>
                    <a:pt x="689350" y="1321660"/>
                  </a:lnTo>
                  <a:lnTo>
                    <a:pt x="641373" y="1337637"/>
                  </a:lnTo>
                  <a:lnTo>
                    <a:pt x="592386" y="1354872"/>
                  </a:lnTo>
                  <a:lnTo>
                    <a:pt x="543991" y="1373366"/>
                  </a:lnTo>
                  <a:lnTo>
                    <a:pt x="496332" y="1393371"/>
                  </a:lnTo>
                  <a:lnTo>
                    <a:pt x="449549" y="1415137"/>
                  </a:lnTo>
                  <a:lnTo>
                    <a:pt x="403782" y="1438914"/>
                  </a:lnTo>
                  <a:lnTo>
                    <a:pt x="359175" y="1464952"/>
                  </a:lnTo>
                  <a:lnTo>
                    <a:pt x="315866" y="1493501"/>
                  </a:lnTo>
                  <a:lnTo>
                    <a:pt x="273999" y="1524812"/>
                  </a:lnTo>
                  <a:lnTo>
                    <a:pt x="236732" y="1556884"/>
                  </a:lnTo>
                  <a:lnTo>
                    <a:pt x="202642" y="1591405"/>
                  </a:lnTo>
                  <a:lnTo>
                    <a:pt x="172077" y="1628571"/>
                  </a:lnTo>
                  <a:lnTo>
                    <a:pt x="145390" y="1668577"/>
                  </a:lnTo>
                  <a:lnTo>
                    <a:pt x="122930" y="1711617"/>
                  </a:lnTo>
                  <a:lnTo>
                    <a:pt x="105049" y="1757887"/>
                  </a:lnTo>
                  <a:lnTo>
                    <a:pt x="92627" y="1807018"/>
                  </a:lnTo>
                  <a:lnTo>
                    <a:pt x="87399" y="1856358"/>
                  </a:lnTo>
                  <a:lnTo>
                    <a:pt x="90459" y="1905806"/>
                  </a:lnTo>
                  <a:lnTo>
                    <a:pt x="102899" y="1955261"/>
                  </a:lnTo>
                  <a:lnTo>
                    <a:pt x="126154" y="2002192"/>
                  </a:lnTo>
                  <a:lnTo>
                    <a:pt x="158568" y="2038133"/>
                  </a:lnTo>
                  <a:lnTo>
                    <a:pt x="199916" y="2063475"/>
                  </a:lnTo>
                  <a:lnTo>
                    <a:pt x="249974" y="2078611"/>
                  </a:lnTo>
                  <a:lnTo>
                    <a:pt x="291919" y="2083205"/>
                  </a:lnTo>
                  <a:lnTo>
                    <a:pt x="333514" y="2082273"/>
                  </a:lnTo>
                  <a:lnTo>
                    <a:pt x="374852" y="2077479"/>
                  </a:lnTo>
                  <a:lnTo>
                    <a:pt x="416024" y="2070486"/>
                  </a:lnTo>
                  <a:lnTo>
                    <a:pt x="465055" y="2061046"/>
                  </a:lnTo>
                  <a:lnTo>
                    <a:pt x="513977" y="2051067"/>
                  </a:lnTo>
                  <a:lnTo>
                    <a:pt x="562903" y="2041173"/>
                  </a:lnTo>
                  <a:lnTo>
                    <a:pt x="611948" y="2031986"/>
                  </a:lnTo>
                  <a:lnTo>
                    <a:pt x="657546" y="2025689"/>
                  </a:lnTo>
                  <a:lnTo>
                    <a:pt x="703151" y="2023664"/>
                  </a:lnTo>
                  <a:lnTo>
                    <a:pt x="748723" y="2026576"/>
                  </a:lnTo>
                  <a:lnTo>
                    <a:pt x="794223" y="2035086"/>
                  </a:lnTo>
                  <a:lnTo>
                    <a:pt x="845126" y="2053271"/>
                  </a:lnTo>
                  <a:lnTo>
                    <a:pt x="888529" y="2079823"/>
                  </a:lnTo>
                  <a:lnTo>
                    <a:pt x="924948" y="2114090"/>
                  </a:lnTo>
                  <a:lnTo>
                    <a:pt x="954899" y="2155419"/>
                  </a:lnTo>
                  <a:lnTo>
                    <a:pt x="978898" y="2203161"/>
                  </a:lnTo>
                  <a:lnTo>
                    <a:pt x="991804" y="2240403"/>
                  </a:lnTo>
                  <a:lnTo>
                    <a:pt x="1000585" y="2278629"/>
                  </a:lnTo>
                  <a:lnTo>
                    <a:pt x="1006404" y="2317503"/>
                  </a:lnTo>
                  <a:lnTo>
                    <a:pt x="1010422" y="2356685"/>
                  </a:lnTo>
                  <a:lnTo>
                    <a:pt x="1012705" y="2401984"/>
                  </a:lnTo>
                  <a:lnTo>
                    <a:pt x="1012541" y="2447238"/>
                  </a:lnTo>
                  <a:lnTo>
                    <a:pt x="1012012" y="2492441"/>
                  </a:lnTo>
                  <a:lnTo>
                    <a:pt x="1013197" y="2537585"/>
                  </a:lnTo>
                  <a:lnTo>
                    <a:pt x="1016267" y="2583035"/>
                  </a:lnTo>
                  <a:lnTo>
                    <a:pt x="1021366" y="2628188"/>
                  </a:lnTo>
                  <a:lnTo>
                    <a:pt x="1030600" y="2672652"/>
                  </a:lnTo>
                  <a:lnTo>
                    <a:pt x="1046072" y="2716035"/>
                  </a:lnTo>
                  <a:lnTo>
                    <a:pt x="1068365" y="2753761"/>
                  </a:lnTo>
                  <a:lnTo>
                    <a:pt x="1101745" y="2784318"/>
                  </a:lnTo>
                  <a:lnTo>
                    <a:pt x="1156460" y="2798763"/>
                  </a:lnTo>
                  <a:lnTo>
                    <a:pt x="1186672" y="2794760"/>
                  </a:lnTo>
                  <a:lnTo>
                    <a:pt x="1209910" y="2787238"/>
                  </a:lnTo>
                  <a:lnTo>
                    <a:pt x="1231485" y="2776553"/>
                  </a:lnTo>
                  <a:lnTo>
                    <a:pt x="1251577" y="2763140"/>
                  </a:lnTo>
                  <a:lnTo>
                    <a:pt x="1270372" y="2747435"/>
                  </a:lnTo>
                  <a:lnTo>
                    <a:pt x="1277522" y="2742285"/>
                  </a:lnTo>
                  <a:lnTo>
                    <a:pt x="1282222" y="2743435"/>
                  </a:lnTo>
                  <a:lnTo>
                    <a:pt x="1288547" y="2750210"/>
                  </a:lnTo>
                  <a:lnTo>
                    <a:pt x="1299973" y="2761561"/>
                  </a:lnTo>
                  <a:lnTo>
                    <a:pt x="1312309" y="2771722"/>
                  </a:lnTo>
                  <a:lnTo>
                    <a:pt x="1325433" y="2780795"/>
                  </a:lnTo>
                  <a:lnTo>
                    <a:pt x="1339222" y="2788885"/>
                  </a:lnTo>
                  <a:lnTo>
                    <a:pt x="1300363" y="2825108"/>
                  </a:lnTo>
                  <a:lnTo>
                    <a:pt x="1257381" y="2853038"/>
                  </a:lnTo>
                  <a:lnTo>
                    <a:pt x="1209801" y="2871034"/>
                  </a:lnTo>
                  <a:lnTo>
                    <a:pt x="1157147" y="2877459"/>
                  </a:lnTo>
                  <a:close/>
                </a:path>
              </a:pathLst>
            </a:custGeom>
            <a:solidFill>
              <a:srgbClr val="3F3F3F"/>
            </a:solidFill>
            <a:ln>
              <a:noFill/>
            </a:ln>
          </p:spPr>
          <p:style>
            <a:lnRef idx="0">
              <a:scrgbClr r="0" g="0" b="0"/>
            </a:lnRef>
            <a:fillRef idx="0">
              <a:scrgbClr r="0" g="0" b="0"/>
            </a:fillRef>
            <a:effectRef idx="0">
              <a:scrgbClr r="0" g="0" b="0"/>
            </a:effectRef>
            <a:fontRef idx="minor"/>
          </p:style>
        </p:sp>
        <p:sp>
          <p:nvSpPr>
            <p:cNvPr id="662" name="CustomShape 9"/>
            <p:cNvSpPr/>
            <p:nvPr/>
          </p:nvSpPr>
          <p:spPr>
            <a:xfrm>
              <a:off x="4064760" y="1241280"/>
              <a:ext cx="888840" cy="883800"/>
            </a:xfrm>
            <a:custGeom>
              <a:avLst/>
              <a:gdLst/>
              <a:ahLst/>
              <a:cxnLst/>
              <a:rect l="l" t="t" r="r" b="b"/>
              <a:pathLst>
                <a:path w="888364" h="880110">
                  <a:moveTo>
                    <a:pt x="887945" y="394817"/>
                  </a:moveTo>
                  <a:lnTo>
                    <a:pt x="887742" y="341744"/>
                  </a:lnTo>
                  <a:lnTo>
                    <a:pt x="883513" y="289229"/>
                  </a:lnTo>
                  <a:lnTo>
                    <a:pt x="874598" y="237299"/>
                  </a:lnTo>
                  <a:lnTo>
                    <a:pt x="860348" y="185940"/>
                  </a:lnTo>
                  <a:lnTo>
                    <a:pt x="853948" y="176060"/>
                  </a:lnTo>
                  <a:lnTo>
                    <a:pt x="858647" y="170700"/>
                  </a:lnTo>
                  <a:lnTo>
                    <a:pt x="822109" y="144767"/>
                  </a:lnTo>
                  <a:lnTo>
                    <a:pt x="785749" y="118643"/>
                  </a:lnTo>
                  <a:lnTo>
                    <a:pt x="774979" y="104851"/>
                  </a:lnTo>
                  <a:lnTo>
                    <a:pt x="776744" y="97675"/>
                  </a:lnTo>
                  <a:lnTo>
                    <a:pt x="783170" y="89268"/>
                  </a:lnTo>
                  <a:lnTo>
                    <a:pt x="788771" y="83324"/>
                  </a:lnTo>
                  <a:lnTo>
                    <a:pt x="793102" y="76809"/>
                  </a:lnTo>
                  <a:lnTo>
                    <a:pt x="797420" y="70294"/>
                  </a:lnTo>
                  <a:lnTo>
                    <a:pt x="797293" y="70218"/>
                  </a:lnTo>
                  <a:lnTo>
                    <a:pt x="801636" y="65062"/>
                  </a:lnTo>
                  <a:lnTo>
                    <a:pt x="806310" y="59131"/>
                  </a:lnTo>
                  <a:lnTo>
                    <a:pt x="810501" y="52984"/>
                  </a:lnTo>
                  <a:lnTo>
                    <a:pt x="813968" y="46520"/>
                  </a:lnTo>
                  <a:lnTo>
                    <a:pt x="795921" y="40500"/>
                  </a:lnTo>
                  <a:lnTo>
                    <a:pt x="777938" y="34086"/>
                  </a:lnTo>
                  <a:lnTo>
                    <a:pt x="760196" y="26962"/>
                  </a:lnTo>
                  <a:lnTo>
                    <a:pt x="742848" y="18821"/>
                  </a:lnTo>
                  <a:lnTo>
                    <a:pt x="741997" y="17716"/>
                  </a:lnTo>
                  <a:lnTo>
                    <a:pt x="740943" y="16878"/>
                  </a:lnTo>
                  <a:lnTo>
                    <a:pt x="739724" y="16764"/>
                  </a:lnTo>
                  <a:lnTo>
                    <a:pt x="712724" y="12077"/>
                  </a:lnTo>
                  <a:lnTo>
                    <a:pt x="685609" y="8242"/>
                  </a:lnTo>
                  <a:lnTo>
                    <a:pt x="658342" y="5816"/>
                  </a:lnTo>
                  <a:lnTo>
                    <a:pt x="630872" y="5384"/>
                  </a:lnTo>
                  <a:lnTo>
                    <a:pt x="620382" y="5816"/>
                  </a:lnTo>
                  <a:lnTo>
                    <a:pt x="609930" y="6019"/>
                  </a:lnTo>
                  <a:lnTo>
                    <a:pt x="599630" y="4737"/>
                  </a:lnTo>
                  <a:lnTo>
                    <a:pt x="589572" y="635"/>
                  </a:lnTo>
                  <a:lnTo>
                    <a:pt x="588772" y="0"/>
                  </a:lnTo>
                  <a:lnTo>
                    <a:pt x="587197" y="901"/>
                  </a:lnTo>
                  <a:lnTo>
                    <a:pt x="586346" y="1955"/>
                  </a:lnTo>
                  <a:lnTo>
                    <a:pt x="589051" y="4546"/>
                  </a:lnTo>
                  <a:lnTo>
                    <a:pt x="592023" y="7353"/>
                  </a:lnTo>
                  <a:lnTo>
                    <a:pt x="595845" y="11264"/>
                  </a:lnTo>
                  <a:lnTo>
                    <a:pt x="543001" y="18808"/>
                  </a:lnTo>
                  <a:lnTo>
                    <a:pt x="492696" y="31305"/>
                  </a:lnTo>
                  <a:lnTo>
                    <a:pt x="443166" y="48742"/>
                  </a:lnTo>
                  <a:lnTo>
                    <a:pt x="395376" y="69811"/>
                  </a:lnTo>
                  <a:lnTo>
                    <a:pt x="349021" y="93814"/>
                  </a:lnTo>
                  <a:lnTo>
                    <a:pt x="303784" y="120040"/>
                  </a:lnTo>
                  <a:lnTo>
                    <a:pt x="259346" y="147777"/>
                  </a:lnTo>
                  <a:lnTo>
                    <a:pt x="217284" y="175272"/>
                  </a:lnTo>
                  <a:lnTo>
                    <a:pt x="175615" y="203327"/>
                  </a:lnTo>
                  <a:lnTo>
                    <a:pt x="134289" y="231889"/>
                  </a:lnTo>
                  <a:lnTo>
                    <a:pt x="93281" y="260870"/>
                  </a:lnTo>
                  <a:lnTo>
                    <a:pt x="52539" y="290207"/>
                  </a:lnTo>
                  <a:lnTo>
                    <a:pt x="12026" y="319849"/>
                  </a:lnTo>
                  <a:lnTo>
                    <a:pt x="8229" y="322440"/>
                  </a:lnTo>
                  <a:lnTo>
                    <a:pt x="4927" y="325462"/>
                  </a:lnTo>
                  <a:lnTo>
                    <a:pt x="0" y="324573"/>
                  </a:lnTo>
                  <a:lnTo>
                    <a:pt x="14439" y="333184"/>
                  </a:lnTo>
                  <a:lnTo>
                    <a:pt x="23799" y="344411"/>
                  </a:lnTo>
                  <a:lnTo>
                    <a:pt x="28003" y="358355"/>
                  </a:lnTo>
                  <a:lnTo>
                    <a:pt x="26924" y="375081"/>
                  </a:lnTo>
                  <a:lnTo>
                    <a:pt x="36766" y="369633"/>
                  </a:lnTo>
                  <a:lnTo>
                    <a:pt x="45885" y="363207"/>
                  </a:lnTo>
                  <a:lnTo>
                    <a:pt x="54635" y="356323"/>
                  </a:lnTo>
                  <a:lnTo>
                    <a:pt x="63373" y="349516"/>
                  </a:lnTo>
                  <a:lnTo>
                    <a:pt x="107480" y="317411"/>
                  </a:lnTo>
                  <a:lnTo>
                    <a:pt x="151904" y="285788"/>
                  </a:lnTo>
                  <a:lnTo>
                    <a:pt x="196684" y="254711"/>
                  </a:lnTo>
                  <a:lnTo>
                    <a:pt x="241871" y="224256"/>
                  </a:lnTo>
                  <a:lnTo>
                    <a:pt x="287528" y="194475"/>
                  </a:lnTo>
                  <a:lnTo>
                    <a:pt x="333705" y="165455"/>
                  </a:lnTo>
                  <a:lnTo>
                    <a:pt x="375373" y="140855"/>
                  </a:lnTo>
                  <a:lnTo>
                    <a:pt x="418071" y="118643"/>
                  </a:lnTo>
                  <a:lnTo>
                    <a:pt x="461975" y="99326"/>
                  </a:lnTo>
                  <a:lnTo>
                    <a:pt x="507339" y="83400"/>
                  </a:lnTo>
                  <a:lnTo>
                    <a:pt x="554380" y="71399"/>
                  </a:lnTo>
                  <a:lnTo>
                    <a:pt x="621919" y="62623"/>
                  </a:lnTo>
                  <a:lnTo>
                    <a:pt x="655688" y="62941"/>
                  </a:lnTo>
                  <a:lnTo>
                    <a:pt x="689673" y="67017"/>
                  </a:lnTo>
                  <a:lnTo>
                    <a:pt x="699071" y="69024"/>
                  </a:lnTo>
                  <a:lnTo>
                    <a:pt x="708482" y="70967"/>
                  </a:lnTo>
                  <a:lnTo>
                    <a:pt x="717981" y="71666"/>
                  </a:lnTo>
                  <a:lnTo>
                    <a:pt x="727646" y="69977"/>
                  </a:lnTo>
                  <a:lnTo>
                    <a:pt x="728040" y="70104"/>
                  </a:lnTo>
                  <a:lnTo>
                    <a:pt x="727621" y="73596"/>
                  </a:lnTo>
                  <a:lnTo>
                    <a:pt x="731494" y="75806"/>
                  </a:lnTo>
                  <a:lnTo>
                    <a:pt x="734250" y="78879"/>
                  </a:lnTo>
                  <a:lnTo>
                    <a:pt x="763917" y="116941"/>
                  </a:lnTo>
                  <a:lnTo>
                    <a:pt x="787488" y="157645"/>
                  </a:lnTo>
                  <a:lnTo>
                    <a:pt x="805535" y="200748"/>
                  </a:lnTo>
                  <a:lnTo>
                    <a:pt x="818616" y="245999"/>
                  </a:lnTo>
                  <a:lnTo>
                    <a:pt x="827328" y="293141"/>
                  </a:lnTo>
                  <a:lnTo>
                    <a:pt x="831684" y="358521"/>
                  </a:lnTo>
                  <a:lnTo>
                    <a:pt x="830999" y="391312"/>
                  </a:lnTo>
                  <a:lnTo>
                    <a:pt x="824268" y="469684"/>
                  </a:lnTo>
                  <a:lnTo>
                    <a:pt x="817714" y="514921"/>
                  </a:lnTo>
                  <a:lnTo>
                    <a:pt x="809840" y="559943"/>
                  </a:lnTo>
                  <a:lnTo>
                    <a:pt x="801166" y="604850"/>
                  </a:lnTo>
                  <a:lnTo>
                    <a:pt x="792175" y="649706"/>
                  </a:lnTo>
                  <a:lnTo>
                    <a:pt x="781748" y="699452"/>
                  </a:lnTo>
                  <a:lnTo>
                    <a:pt x="770724" y="749084"/>
                  </a:lnTo>
                  <a:lnTo>
                    <a:pt x="759053" y="798601"/>
                  </a:lnTo>
                  <a:lnTo>
                    <a:pt x="746696" y="848029"/>
                  </a:lnTo>
                  <a:lnTo>
                    <a:pt x="745401" y="853478"/>
                  </a:lnTo>
                  <a:lnTo>
                    <a:pt x="742429" y="859358"/>
                  </a:lnTo>
                  <a:lnTo>
                    <a:pt x="746201" y="864958"/>
                  </a:lnTo>
                  <a:lnTo>
                    <a:pt x="761199" y="861758"/>
                  </a:lnTo>
                  <a:lnTo>
                    <a:pt x="774941" y="862533"/>
                  </a:lnTo>
                  <a:lnTo>
                    <a:pt x="787234" y="868299"/>
                  </a:lnTo>
                  <a:lnTo>
                    <a:pt x="797826" y="880110"/>
                  </a:lnTo>
                  <a:lnTo>
                    <a:pt x="802093" y="875284"/>
                  </a:lnTo>
                  <a:lnTo>
                    <a:pt x="802297" y="868514"/>
                  </a:lnTo>
                  <a:lnTo>
                    <a:pt x="804252" y="862266"/>
                  </a:lnTo>
                  <a:lnTo>
                    <a:pt x="815479" y="812177"/>
                  </a:lnTo>
                  <a:lnTo>
                    <a:pt x="826516" y="761987"/>
                  </a:lnTo>
                  <a:lnTo>
                    <a:pt x="837285" y="711720"/>
                  </a:lnTo>
                  <a:lnTo>
                    <a:pt x="847712" y="661365"/>
                  </a:lnTo>
                  <a:lnTo>
                    <a:pt x="857745" y="610946"/>
                  </a:lnTo>
                  <a:lnTo>
                    <a:pt x="867905" y="557301"/>
                  </a:lnTo>
                  <a:lnTo>
                    <a:pt x="877074" y="503491"/>
                  </a:lnTo>
                  <a:lnTo>
                    <a:pt x="884135" y="449376"/>
                  </a:lnTo>
                  <a:lnTo>
                    <a:pt x="887945" y="394817"/>
                  </a:lnTo>
                  <a:close/>
                </a:path>
              </a:pathLst>
            </a:custGeom>
            <a:solidFill>
              <a:srgbClr val="F6EDD8"/>
            </a:solidFill>
            <a:ln>
              <a:noFill/>
            </a:ln>
          </p:spPr>
          <p:style>
            <a:lnRef idx="0">
              <a:scrgbClr r="0" g="0" b="0"/>
            </a:lnRef>
            <a:fillRef idx="0">
              <a:scrgbClr r="0" g="0" b="0"/>
            </a:fillRef>
            <a:effectRef idx="0">
              <a:scrgbClr r="0" g="0" b="0"/>
            </a:effectRef>
            <a:fontRef idx="minor"/>
          </p:style>
        </p:sp>
        <p:sp>
          <p:nvSpPr>
            <p:cNvPr id="663" name="CustomShape 10"/>
            <p:cNvSpPr/>
            <p:nvPr/>
          </p:nvSpPr>
          <p:spPr>
            <a:xfrm>
              <a:off x="3975840" y="4091400"/>
              <a:ext cx="239040" cy="2404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664" name="CustomShape 11"/>
            <p:cNvSpPr/>
            <p:nvPr/>
          </p:nvSpPr>
          <p:spPr>
            <a:xfrm>
              <a:off x="4613760" y="1134720"/>
              <a:ext cx="204840" cy="1260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665" name="CustomShape 12"/>
            <p:cNvSpPr/>
            <p:nvPr/>
          </p:nvSpPr>
          <p:spPr>
            <a:xfrm>
              <a:off x="681120" y="1080000"/>
              <a:ext cx="3193560" cy="3119040"/>
            </a:xfrm>
            <a:custGeom>
              <a:avLst/>
              <a:gdLst/>
              <a:ahLst/>
              <a:cxnLst/>
              <a:rect l="l" t="t" r="r" b="b"/>
              <a:pathLst>
                <a:path w="3190875" h="3105150">
                  <a:moveTo>
                    <a:pt x="2007213" y="3104825"/>
                  </a:moveTo>
                  <a:lnTo>
                    <a:pt x="1984683" y="3093924"/>
                  </a:lnTo>
                  <a:lnTo>
                    <a:pt x="17029" y="1361030"/>
                  </a:lnTo>
                  <a:lnTo>
                    <a:pt x="3188" y="1340276"/>
                  </a:lnTo>
                  <a:lnTo>
                    <a:pt x="0" y="1313972"/>
                  </a:lnTo>
                  <a:lnTo>
                    <a:pt x="7384" y="1285336"/>
                  </a:lnTo>
                  <a:lnTo>
                    <a:pt x="1104512" y="32128"/>
                  </a:lnTo>
                  <a:lnTo>
                    <a:pt x="1156745" y="516"/>
                  </a:lnTo>
                  <a:lnTo>
                    <a:pt x="1183555" y="0"/>
                  </a:lnTo>
                  <a:lnTo>
                    <a:pt x="1206080" y="10893"/>
                  </a:lnTo>
                  <a:lnTo>
                    <a:pt x="3173731" y="1743802"/>
                  </a:lnTo>
                  <a:lnTo>
                    <a:pt x="3187577" y="1764547"/>
                  </a:lnTo>
                  <a:lnTo>
                    <a:pt x="3190768" y="1790846"/>
                  </a:lnTo>
                  <a:lnTo>
                    <a:pt x="3183384" y="1819479"/>
                  </a:lnTo>
                  <a:lnTo>
                    <a:pt x="2086258" y="3072699"/>
                  </a:lnTo>
                  <a:lnTo>
                    <a:pt x="2034027" y="3104312"/>
                  </a:lnTo>
                  <a:lnTo>
                    <a:pt x="2007213" y="3104825"/>
                  </a:lnTo>
                  <a:close/>
                </a:path>
              </a:pathLst>
            </a:custGeom>
            <a:solidFill>
              <a:srgbClr val="BFBFBF"/>
            </a:solidFill>
            <a:ln>
              <a:noFill/>
            </a:ln>
          </p:spPr>
          <p:style>
            <a:lnRef idx="0">
              <a:scrgbClr r="0" g="0" b="0"/>
            </a:lnRef>
            <a:fillRef idx="0">
              <a:scrgbClr r="0" g="0" b="0"/>
            </a:fillRef>
            <a:effectRef idx="0">
              <a:scrgbClr r="0" g="0" b="0"/>
            </a:effectRef>
            <a:fontRef idx="minor"/>
          </p:style>
        </p:sp>
        <p:sp>
          <p:nvSpPr>
            <p:cNvPr id="666" name="CustomShape 13"/>
            <p:cNvSpPr/>
            <p:nvPr/>
          </p:nvSpPr>
          <p:spPr>
            <a:xfrm>
              <a:off x="700920" y="1098000"/>
              <a:ext cx="3154680" cy="3079080"/>
            </a:xfrm>
            <a:custGeom>
              <a:avLst/>
              <a:gdLst/>
              <a:ahLst/>
              <a:cxnLst/>
              <a:rect l="l" t="t" r="r" b="b"/>
              <a:pathLst>
                <a:path w="3152140" h="3065145">
                  <a:moveTo>
                    <a:pt x="1990101" y="3065062"/>
                  </a:moveTo>
                  <a:lnTo>
                    <a:pt x="1967811" y="3054208"/>
                  </a:lnTo>
                  <a:lnTo>
                    <a:pt x="17040" y="1336194"/>
                  </a:lnTo>
                  <a:lnTo>
                    <a:pt x="3276" y="1315667"/>
                  </a:lnTo>
                  <a:lnTo>
                    <a:pt x="0" y="1289718"/>
                  </a:lnTo>
                  <a:lnTo>
                    <a:pt x="7149" y="1261521"/>
                  </a:lnTo>
                  <a:lnTo>
                    <a:pt x="1084095" y="31294"/>
                  </a:lnTo>
                  <a:lnTo>
                    <a:pt x="1135505" y="379"/>
                  </a:lnTo>
                  <a:lnTo>
                    <a:pt x="1161968" y="0"/>
                  </a:lnTo>
                  <a:lnTo>
                    <a:pt x="1184255" y="10850"/>
                  </a:lnTo>
                  <a:lnTo>
                    <a:pt x="3135034" y="1728886"/>
                  </a:lnTo>
                  <a:lnTo>
                    <a:pt x="3148798" y="1749403"/>
                  </a:lnTo>
                  <a:lnTo>
                    <a:pt x="3152071" y="1775348"/>
                  </a:lnTo>
                  <a:lnTo>
                    <a:pt x="3144920" y="1803544"/>
                  </a:lnTo>
                  <a:lnTo>
                    <a:pt x="2067986" y="3033783"/>
                  </a:lnTo>
                  <a:lnTo>
                    <a:pt x="2016567" y="3064686"/>
                  </a:lnTo>
                  <a:lnTo>
                    <a:pt x="1990101" y="3065062"/>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67" name="CustomShape 14"/>
            <p:cNvSpPr/>
            <p:nvPr/>
          </p:nvSpPr>
          <p:spPr>
            <a:xfrm>
              <a:off x="844920" y="1216440"/>
              <a:ext cx="2864160" cy="2787480"/>
            </a:xfrm>
            <a:custGeom>
              <a:avLst/>
              <a:gdLst/>
              <a:ahLst/>
              <a:cxnLst/>
              <a:rect l="l" t="t" r="r" b="b"/>
              <a:pathLst>
                <a:path w="2861945" h="2774950">
                  <a:moveTo>
                    <a:pt x="1864203" y="2774629"/>
                  </a:moveTo>
                  <a:lnTo>
                    <a:pt x="0" y="1132860"/>
                  </a:lnTo>
                  <a:lnTo>
                    <a:pt x="997697" y="0"/>
                  </a:lnTo>
                  <a:lnTo>
                    <a:pt x="2861901" y="1641781"/>
                  </a:lnTo>
                  <a:lnTo>
                    <a:pt x="1864203" y="2774629"/>
                  </a:lnTo>
                  <a:close/>
                </a:path>
              </a:pathLst>
            </a:custGeom>
            <a:solidFill>
              <a:srgbClr val="AED1C8"/>
            </a:solidFill>
            <a:ln>
              <a:noFill/>
            </a:ln>
          </p:spPr>
          <p:style>
            <a:lnRef idx="0">
              <a:scrgbClr r="0" g="0" b="0"/>
            </a:lnRef>
            <a:fillRef idx="0">
              <a:scrgbClr r="0" g="0" b="0"/>
            </a:fillRef>
            <a:effectRef idx="0">
              <a:scrgbClr r="0" g="0" b="0"/>
            </a:effectRef>
            <a:fontRef idx="minor"/>
          </p:style>
        </p:sp>
        <p:sp>
          <p:nvSpPr>
            <p:cNvPr id="668" name="CustomShape 15"/>
            <p:cNvSpPr/>
            <p:nvPr/>
          </p:nvSpPr>
          <p:spPr>
            <a:xfrm>
              <a:off x="1194120" y="1658520"/>
              <a:ext cx="839160" cy="933120"/>
            </a:xfrm>
            <a:custGeom>
              <a:avLst/>
              <a:gdLst/>
              <a:ahLst/>
              <a:cxnLst/>
              <a:rect l="l" t="t" r="r" b="b"/>
              <a:pathLst>
                <a:path w="838835" h="929639">
                  <a:moveTo>
                    <a:pt x="809464" y="101600"/>
                  </a:moveTo>
                  <a:lnTo>
                    <a:pt x="690378" y="101600"/>
                  </a:lnTo>
                  <a:lnTo>
                    <a:pt x="696708" y="95250"/>
                  </a:lnTo>
                  <a:lnTo>
                    <a:pt x="703816" y="87630"/>
                  </a:lnTo>
                  <a:lnTo>
                    <a:pt x="710903" y="78740"/>
                  </a:lnTo>
                  <a:lnTo>
                    <a:pt x="716961" y="72390"/>
                  </a:lnTo>
                  <a:lnTo>
                    <a:pt x="719348" y="64770"/>
                  </a:lnTo>
                  <a:lnTo>
                    <a:pt x="720196" y="58420"/>
                  </a:lnTo>
                  <a:lnTo>
                    <a:pt x="720538" y="53340"/>
                  </a:lnTo>
                  <a:lnTo>
                    <a:pt x="721893" y="46990"/>
                  </a:lnTo>
                  <a:lnTo>
                    <a:pt x="725093" y="40640"/>
                  </a:lnTo>
                  <a:lnTo>
                    <a:pt x="728131" y="36830"/>
                  </a:lnTo>
                  <a:lnTo>
                    <a:pt x="731476" y="35560"/>
                  </a:lnTo>
                  <a:lnTo>
                    <a:pt x="734336" y="34290"/>
                  </a:lnTo>
                  <a:lnTo>
                    <a:pt x="737463" y="33020"/>
                  </a:lnTo>
                  <a:lnTo>
                    <a:pt x="740323" y="31750"/>
                  </a:lnTo>
                  <a:lnTo>
                    <a:pt x="751983" y="11430"/>
                  </a:lnTo>
                  <a:lnTo>
                    <a:pt x="762310" y="6350"/>
                  </a:lnTo>
                  <a:lnTo>
                    <a:pt x="774520" y="1270"/>
                  </a:lnTo>
                  <a:lnTo>
                    <a:pt x="787598" y="0"/>
                  </a:lnTo>
                  <a:lnTo>
                    <a:pt x="800495" y="0"/>
                  </a:lnTo>
                  <a:lnTo>
                    <a:pt x="812690" y="2540"/>
                  </a:lnTo>
                  <a:lnTo>
                    <a:pt x="822838" y="6350"/>
                  </a:lnTo>
                  <a:lnTo>
                    <a:pt x="838530" y="34290"/>
                  </a:lnTo>
                  <a:lnTo>
                    <a:pt x="834755" y="54610"/>
                  </a:lnTo>
                  <a:lnTo>
                    <a:pt x="835083" y="55880"/>
                  </a:lnTo>
                  <a:lnTo>
                    <a:pt x="835933" y="57150"/>
                  </a:lnTo>
                  <a:lnTo>
                    <a:pt x="837020" y="58420"/>
                  </a:lnTo>
                  <a:lnTo>
                    <a:pt x="837598" y="59690"/>
                  </a:lnTo>
                  <a:lnTo>
                    <a:pt x="838140" y="60960"/>
                  </a:lnTo>
                  <a:lnTo>
                    <a:pt x="837943" y="62230"/>
                  </a:lnTo>
                  <a:lnTo>
                    <a:pt x="837293" y="66040"/>
                  </a:lnTo>
                  <a:lnTo>
                    <a:pt x="821343" y="85090"/>
                  </a:lnTo>
                  <a:lnTo>
                    <a:pt x="815538" y="91440"/>
                  </a:lnTo>
                  <a:lnTo>
                    <a:pt x="811055" y="99060"/>
                  </a:lnTo>
                  <a:lnTo>
                    <a:pt x="809464" y="101600"/>
                  </a:lnTo>
                  <a:close/>
                  <a:moveTo>
                    <a:pt x="290409" y="435610"/>
                  </a:moveTo>
                  <a:lnTo>
                    <a:pt x="288311" y="435610"/>
                  </a:lnTo>
                  <a:lnTo>
                    <a:pt x="286174" y="427990"/>
                  </a:lnTo>
                  <a:lnTo>
                    <a:pt x="283531" y="419100"/>
                  </a:lnTo>
                  <a:lnTo>
                    <a:pt x="281429" y="412750"/>
                  </a:lnTo>
                  <a:lnTo>
                    <a:pt x="280341" y="403860"/>
                  </a:lnTo>
                  <a:lnTo>
                    <a:pt x="280826" y="394970"/>
                  </a:lnTo>
                  <a:lnTo>
                    <a:pt x="306829" y="355600"/>
                  </a:lnTo>
                  <a:lnTo>
                    <a:pt x="327284" y="337820"/>
                  </a:lnTo>
                  <a:lnTo>
                    <a:pt x="335926" y="328930"/>
                  </a:lnTo>
                  <a:lnTo>
                    <a:pt x="415619" y="229870"/>
                  </a:lnTo>
                  <a:lnTo>
                    <a:pt x="423936" y="219710"/>
                  </a:lnTo>
                  <a:lnTo>
                    <a:pt x="433086" y="209550"/>
                  </a:lnTo>
                  <a:lnTo>
                    <a:pt x="443069" y="201930"/>
                  </a:lnTo>
                  <a:lnTo>
                    <a:pt x="462439" y="184150"/>
                  </a:lnTo>
                  <a:lnTo>
                    <a:pt x="470466" y="172720"/>
                  </a:lnTo>
                  <a:lnTo>
                    <a:pt x="476994" y="163830"/>
                  </a:lnTo>
                  <a:lnTo>
                    <a:pt x="485819" y="152400"/>
                  </a:lnTo>
                  <a:lnTo>
                    <a:pt x="496994" y="140970"/>
                  </a:lnTo>
                  <a:lnTo>
                    <a:pt x="508696" y="128270"/>
                  </a:lnTo>
                  <a:lnTo>
                    <a:pt x="521968" y="116840"/>
                  </a:lnTo>
                  <a:lnTo>
                    <a:pt x="534211" y="105410"/>
                  </a:lnTo>
                  <a:lnTo>
                    <a:pt x="567561" y="81280"/>
                  </a:lnTo>
                  <a:lnTo>
                    <a:pt x="575068" y="77470"/>
                  </a:lnTo>
                  <a:lnTo>
                    <a:pt x="586321" y="76200"/>
                  </a:lnTo>
                  <a:lnTo>
                    <a:pt x="597896" y="76200"/>
                  </a:lnTo>
                  <a:lnTo>
                    <a:pt x="609566" y="78740"/>
                  </a:lnTo>
                  <a:lnTo>
                    <a:pt x="632741" y="86360"/>
                  </a:lnTo>
                  <a:lnTo>
                    <a:pt x="643976" y="91440"/>
                  </a:lnTo>
                  <a:lnTo>
                    <a:pt x="655718" y="96520"/>
                  </a:lnTo>
                  <a:lnTo>
                    <a:pt x="667171" y="100330"/>
                  </a:lnTo>
                  <a:lnTo>
                    <a:pt x="678801" y="101600"/>
                  </a:lnTo>
                  <a:lnTo>
                    <a:pt x="809464" y="101600"/>
                  </a:lnTo>
                  <a:lnTo>
                    <a:pt x="807078" y="105410"/>
                  </a:lnTo>
                  <a:lnTo>
                    <a:pt x="769310" y="124460"/>
                  </a:lnTo>
                  <a:lnTo>
                    <a:pt x="761263" y="128270"/>
                  </a:lnTo>
                  <a:lnTo>
                    <a:pt x="753541" y="132080"/>
                  </a:lnTo>
                  <a:lnTo>
                    <a:pt x="746416" y="139700"/>
                  </a:lnTo>
                  <a:lnTo>
                    <a:pt x="741478" y="148590"/>
                  </a:lnTo>
                  <a:lnTo>
                    <a:pt x="740451" y="157480"/>
                  </a:lnTo>
                  <a:lnTo>
                    <a:pt x="741538" y="166370"/>
                  </a:lnTo>
                  <a:lnTo>
                    <a:pt x="745268" y="175260"/>
                  </a:lnTo>
                  <a:lnTo>
                    <a:pt x="748154" y="180340"/>
                  </a:lnTo>
                  <a:lnTo>
                    <a:pt x="549701" y="180340"/>
                  </a:lnTo>
                  <a:lnTo>
                    <a:pt x="540893" y="185420"/>
                  </a:lnTo>
                  <a:lnTo>
                    <a:pt x="532193" y="191770"/>
                  </a:lnTo>
                  <a:lnTo>
                    <a:pt x="523261" y="199390"/>
                  </a:lnTo>
                  <a:lnTo>
                    <a:pt x="514906" y="209550"/>
                  </a:lnTo>
                  <a:lnTo>
                    <a:pt x="505736" y="218440"/>
                  </a:lnTo>
                  <a:lnTo>
                    <a:pt x="496261" y="226060"/>
                  </a:lnTo>
                  <a:lnTo>
                    <a:pt x="471284" y="241300"/>
                  </a:lnTo>
                  <a:lnTo>
                    <a:pt x="460071" y="251460"/>
                  </a:lnTo>
                  <a:lnTo>
                    <a:pt x="449944" y="262890"/>
                  </a:lnTo>
                  <a:lnTo>
                    <a:pt x="440669" y="276860"/>
                  </a:lnTo>
                  <a:lnTo>
                    <a:pt x="431626" y="289560"/>
                  </a:lnTo>
                  <a:lnTo>
                    <a:pt x="421501" y="300990"/>
                  </a:lnTo>
                  <a:lnTo>
                    <a:pt x="410016" y="311150"/>
                  </a:lnTo>
                  <a:lnTo>
                    <a:pt x="404881" y="314960"/>
                  </a:lnTo>
                  <a:lnTo>
                    <a:pt x="397411" y="318770"/>
                  </a:lnTo>
                  <a:lnTo>
                    <a:pt x="388386" y="325120"/>
                  </a:lnTo>
                  <a:lnTo>
                    <a:pt x="378601" y="330200"/>
                  </a:lnTo>
                  <a:lnTo>
                    <a:pt x="369594" y="336550"/>
                  </a:lnTo>
                  <a:lnTo>
                    <a:pt x="361944" y="344170"/>
                  </a:lnTo>
                  <a:lnTo>
                    <a:pt x="355326" y="350520"/>
                  </a:lnTo>
                  <a:lnTo>
                    <a:pt x="350804" y="356870"/>
                  </a:lnTo>
                  <a:lnTo>
                    <a:pt x="347536" y="375920"/>
                  </a:lnTo>
                  <a:lnTo>
                    <a:pt x="343789" y="379730"/>
                  </a:lnTo>
                  <a:lnTo>
                    <a:pt x="315301" y="379730"/>
                  </a:lnTo>
                  <a:lnTo>
                    <a:pt x="306331" y="386080"/>
                  </a:lnTo>
                  <a:lnTo>
                    <a:pt x="307099" y="408940"/>
                  </a:lnTo>
                  <a:lnTo>
                    <a:pt x="305974" y="416560"/>
                  </a:lnTo>
                  <a:lnTo>
                    <a:pt x="302651" y="416560"/>
                  </a:lnTo>
                  <a:lnTo>
                    <a:pt x="301891" y="417830"/>
                  </a:lnTo>
                  <a:lnTo>
                    <a:pt x="300841" y="417830"/>
                  </a:lnTo>
                  <a:lnTo>
                    <a:pt x="299324" y="419100"/>
                  </a:lnTo>
                  <a:lnTo>
                    <a:pt x="301041" y="424180"/>
                  </a:lnTo>
                  <a:lnTo>
                    <a:pt x="299614" y="427990"/>
                  </a:lnTo>
                  <a:lnTo>
                    <a:pt x="296904" y="433070"/>
                  </a:lnTo>
                  <a:lnTo>
                    <a:pt x="294551" y="434340"/>
                  </a:lnTo>
                  <a:lnTo>
                    <a:pt x="292744" y="434340"/>
                  </a:lnTo>
                  <a:lnTo>
                    <a:pt x="290409" y="435610"/>
                  </a:lnTo>
                  <a:close/>
                  <a:moveTo>
                    <a:pt x="38072" y="838200"/>
                  </a:moveTo>
                  <a:lnTo>
                    <a:pt x="35629" y="835660"/>
                  </a:lnTo>
                  <a:lnTo>
                    <a:pt x="28464" y="834390"/>
                  </a:lnTo>
                  <a:lnTo>
                    <a:pt x="20684" y="830580"/>
                  </a:lnTo>
                  <a:lnTo>
                    <a:pt x="0" y="795020"/>
                  </a:lnTo>
                  <a:lnTo>
                    <a:pt x="1064" y="787400"/>
                  </a:lnTo>
                  <a:lnTo>
                    <a:pt x="5312" y="781050"/>
                  </a:lnTo>
                  <a:lnTo>
                    <a:pt x="21879" y="773430"/>
                  </a:lnTo>
                  <a:lnTo>
                    <a:pt x="38122" y="764540"/>
                  </a:lnTo>
                  <a:lnTo>
                    <a:pt x="70567" y="735330"/>
                  </a:lnTo>
                  <a:lnTo>
                    <a:pt x="99157" y="702310"/>
                  </a:lnTo>
                  <a:lnTo>
                    <a:pt x="121594" y="666750"/>
                  </a:lnTo>
                  <a:lnTo>
                    <a:pt x="133289" y="640080"/>
                  </a:lnTo>
                  <a:lnTo>
                    <a:pt x="147499" y="609600"/>
                  </a:lnTo>
                  <a:lnTo>
                    <a:pt x="182347" y="567690"/>
                  </a:lnTo>
                  <a:lnTo>
                    <a:pt x="207954" y="547370"/>
                  </a:lnTo>
                  <a:lnTo>
                    <a:pt x="222532" y="534670"/>
                  </a:lnTo>
                  <a:lnTo>
                    <a:pt x="251104" y="509270"/>
                  </a:lnTo>
                  <a:lnTo>
                    <a:pt x="263004" y="495300"/>
                  </a:lnTo>
                  <a:lnTo>
                    <a:pt x="273329" y="482600"/>
                  </a:lnTo>
                  <a:lnTo>
                    <a:pt x="280054" y="471170"/>
                  </a:lnTo>
                  <a:lnTo>
                    <a:pt x="288319" y="458470"/>
                  </a:lnTo>
                  <a:lnTo>
                    <a:pt x="297829" y="444500"/>
                  </a:lnTo>
                  <a:lnTo>
                    <a:pt x="308914" y="430530"/>
                  </a:lnTo>
                  <a:lnTo>
                    <a:pt x="319221" y="416560"/>
                  </a:lnTo>
                  <a:lnTo>
                    <a:pt x="329816" y="403860"/>
                  </a:lnTo>
                  <a:lnTo>
                    <a:pt x="348914" y="384810"/>
                  </a:lnTo>
                  <a:lnTo>
                    <a:pt x="446736" y="299720"/>
                  </a:lnTo>
                  <a:lnTo>
                    <a:pt x="458039" y="292100"/>
                  </a:lnTo>
                  <a:lnTo>
                    <a:pt x="469596" y="283210"/>
                  </a:lnTo>
                  <a:lnTo>
                    <a:pt x="482166" y="274320"/>
                  </a:lnTo>
                  <a:lnTo>
                    <a:pt x="493884" y="262890"/>
                  </a:lnTo>
                  <a:lnTo>
                    <a:pt x="503431" y="250190"/>
                  </a:lnTo>
                  <a:lnTo>
                    <a:pt x="528836" y="208280"/>
                  </a:lnTo>
                  <a:lnTo>
                    <a:pt x="551801" y="180340"/>
                  </a:lnTo>
                  <a:lnTo>
                    <a:pt x="748154" y="180340"/>
                  </a:lnTo>
                  <a:lnTo>
                    <a:pt x="750318" y="184150"/>
                  </a:lnTo>
                  <a:lnTo>
                    <a:pt x="756453" y="194310"/>
                  </a:lnTo>
                  <a:lnTo>
                    <a:pt x="763095" y="203200"/>
                  </a:lnTo>
                  <a:lnTo>
                    <a:pt x="775365" y="223520"/>
                  </a:lnTo>
                  <a:lnTo>
                    <a:pt x="778860" y="233680"/>
                  </a:lnTo>
                  <a:lnTo>
                    <a:pt x="781323" y="243840"/>
                  </a:lnTo>
                  <a:lnTo>
                    <a:pt x="780603" y="252730"/>
                  </a:lnTo>
                  <a:lnTo>
                    <a:pt x="776860" y="266700"/>
                  </a:lnTo>
                  <a:lnTo>
                    <a:pt x="769993" y="280670"/>
                  </a:lnTo>
                  <a:lnTo>
                    <a:pt x="762535" y="293370"/>
                  </a:lnTo>
                  <a:lnTo>
                    <a:pt x="680181" y="293370"/>
                  </a:lnTo>
                  <a:lnTo>
                    <a:pt x="659928" y="316230"/>
                  </a:lnTo>
                  <a:lnTo>
                    <a:pt x="621223" y="346710"/>
                  </a:lnTo>
                  <a:lnTo>
                    <a:pt x="599813" y="374650"/>
                  </a:lnTo>
                  <a:lnTo>
                    <a:pt x="590576" y="388620"/>
                  </a:lnTo>
                  <a:lnTo>
                    <a:pt x="582853" y="401320"/>
                  </a:lnTo>
                  <a:lnTo>
                    <a:pt x="552840" y="447040"/>
                  </a:lnTo>
                  <a:lnTo>
                    <a:pt x="430789" y="447040"/>
                  </a:lnTo>
                  <a:lnTo>
                    <a:pt x="425381" y="450850"/>
                  </a:lnTo>
                  <a:lnTo>
                    <a:pt x="419231" y="455930"/>
                  </a:lnTo>
                  <a:lnTo>
                    <a:pt x="413156" y="462280"/>
                  </a:lnTo>
                  <a:lnTo>
                    <a:pt x="398181" y="471170"/>
                  </a:lnTo>
                  <a:lnTo>
                    <a:pt x="384851" y="481330"/>
                  </a:lnTo>
                  <a:lnTo>
                    <a:pt x="371071" y="492760"/>
                  </a:lnTo>
                  <a:lnTo>
                    <a:pt x="358394" y="506730"/>
                  </a:lnTo>
                  <a:lnTo>
                    <a:pt x="344396" y="520700"/>
                  </a:lnTo>
                  <a:lnTo>
                    <a:pt x="330146" y="534670"/>
                  </a:lnTo>
                  <a:lnTo>
                    <a:pt x="315334" y="547370"/>
                  </a:lnTo>
                  <a:lnTo>
                    <a:pt x="299401" y="558800"/>
                  </a:lnTo>
                  <a:lnTo>
                    <a:pt x="267676" y="576580"/>
                  </a:lnTo>
                  <a:lnTo>
                    <a:pt x="253551" y="586740"/>
                  </a:lnTo>
                  <a:lnTo>
                    <a:pt x="236449" y="617220"/>
                  </a:lnTo>
                  <a:lnTo>
                    <a:pt x="197207" y="661670"/>
                  </a:lnTo>
                  <a:lnTo>
                    <a:pt x="185922" y="670560"/>
                  </a:lnTo>
                  <a:lnTo>
                    <a:pt x="173859" y="679450"/>
                  </a:lnTo>
                  <a:lnTo>
                    <a:pt x="160819" y="690880"/>
                  </a:lnTo>
                  <a:lnTo>
                    <a:pt x="148849" y="701040"/>
                  </a:lnTo>
                  <a:lnTo>
                    <a:pt x="138794" y="715010"/>
                  </a:lnTo>
                  <a:lnTo>
                    <a:pt x="115829" y="742950"/>
                  </a:lnTo>
                  <a:lnTo>
                    <a:pt x="107749" y="768350"/>
                  </a:lnTo>
                  <a:lnTo>
                    <a:pt x="103447" y="773430"/>
                  </a:lnTo>
                  <a:lnTo>
                    <a:pt x="98817" y="775970"/>
                  </a:lnTo>
                  <a:lnTo>
                    <a:pt x="93662" y="779780"/>
                  </a:lnTo>
                  <a:lnTo>
                    <a:pt x="89792" y="782320"/>
                  </a:lnTo>
                  <a:lnTo>
                    <a:pt x="79084" y="791210"/>
                  </a:lnTo>
                  <a:lnTo>
                    <a:pt x="49827" y="828040"/>
                  </a:lnTo>
                  <a:lnTo>
                    <a:pt x="38072" y="838200"/>
                  </a:lnTo>
                  <a:close/>
                  <a:moveTo>
                    <a:pt x="489904" y="558800"/>
                  </a:moveTo>
                  <a:lnTo>
                    <a:pt x="484819" y="556260"/>
                  </a:lnTo>
                  <a:lnTo>
                    <a:pt x="511528" y="521970"/>
                  </a:lnTo>
                  <a:lnTo>
                    <a:pt x="534156" y="514350"/>
                  </a:lnTo>
                  <a:lnTo>
                    <a:pt x="540231" y="506730"/>
                  </a:lnTo>
                  <a:lnTo>
                    <a:pt x="546523" y="499110"/>
                  </a:lnTo>
                  <a:lnTo>
                    <a:pt x="558148" y="477520"/>
                  </a:lnTo>
                  <a:lnTo>
                    <a:pt x="568961" y="455930"/>
                  </a:lnTo>
                  <a:lnTo>
                    <a:pt x="573353" y="445770"/>
                  </a:lnTo>
                  <a:lnTo>
                    <a:pt x="578071" y="438150"/>
                  </a:lnTo>
                  <a:lnTo>
                    <a:pt x="632303" y="377190"/>
                  </a:lnTo>
                  <a:lnTo>
                    <a:pt x="641053" y="356870"/>
                  </a:lnTo>
                  <a:lnTo>
                    <a:pt x="646821" y="347980"/>
                  </a:lnTo>
                  <a:lnTo>
                    <a:pt x="653621" y="340360"/>
                  </a:lnTo>
                  <a:lnTo>
                    <a:pt x="660926" y="330200"/>
                  </a:lnTo>
                  <a:lnTo>
                    <a:pt x="668521" y="321310"/>
                  </a:lnTo>
                  <a:lnTo>
                    <a:pt x="675031" y="312420"/>
                  </a:lnTo>
                  <a:lnTo>
                    <a:pt x="678953" y="303530"/>
                  </a:lnTo>
                  <a:lnTo>
                    <a:pt x="679983" y="295910"/>
                  </a:lnTo>
                  <a:lnTo>
                    <a:pt x="680181" y="293370"/>
                  </a:lnTo>
                  <a:lnTo>
                    <a:pt x="762535" y="293370"/>
                  </a:lnTo>
                  <a:lnTo>
                    <a:pt x="761043" y="295910"/>
                  </a:lnTo>
                  <a:lnTo>
                    <a:pt x="750518" y="311150"/>
                  </a:lnTo>
                  <a:lnTo>
                    <a:pt x="738441" y="327660"/>
                  </a:lnTo>
                  <a:lnTo>
                    <a:pt x="725798" y="341630"/>
                  </a:lnTo>
                  <a:lnTo>
                    <a:pt x="688331" y="384810"/>
                  </a:lnTo>
                  <a:lnTo>
                    <a:pt x="652328" y="431800"/>
                  </a:lnTo>
                  <a:lnTo>
                    <a:pt x="623753" y="457200"/>
                  </a:lnTo>
                  <a:lnTo>
                    <a:pt x="596303" y="485140"/>
                  </a:lnTo>
                  <a:lnTo>
                    <a:pt x="572036" y="514350"/>
                  </a:lnTo>
                  <a:lnTo>
                    <a:pt x="549378" y="543560"/>
                  </a:lnTo>
                  <a:lnTo>
                    <a:pt x="543692" y="551180"/>
                  </a:lnTo>
                  <a:lnTo>
                    <a:pt x="506761" y="551180"/>
                  </a:lnTo>
                  <a:lnTo>
                    <a:pt x="502636" y="553720"/>
                  </a:lnTo>
                  <a:lnTo>
                    <a:pt x="498261" y="556260"/>
                  </a:lnTo>
                  <a:lnTo>
                    <a:pt x="494626" y="557530"/>
                  </a:lnTo>
                  <a:lnTo>
                    <a:pt x="489904" y="558800"/>
                  </a:lnTo>
                  <a:close/>
                  <a:moveTo>
                    <a:pt x="317554" y="406400"/>
                  </a:moveTo>
                  <a:lnTo>
                    <a:pt x="312741" y="403860"/>
                  </a:lnTo>
                  <a:lnTo>
                    <a:pt x="315361" y="396240"/>
                  </a:lnTo>
                  <a:lnTo>
                    <a:pt x="319266" y="387350"/>
                  </a:lnTo>
                  <a:lnTo>
                    <a:pt x="315301" y="379730"/>
                  </a:lnTo>
                  <a:lnTo>
                    <a:pt x="343789" y="379730"/>
                  </a:lnTo>
                  <a:lnTo>
                    <a:pt x="317554" y="406400"/>
                  </a:lnTo>
                  <a:close/>
                  <a:moveTo>
                    <a:pt x="305599" y="419100"/>
                  </a:moveTo>
                  <a:lnTo>
                    <a:pt x="304006" y="417830"/>
                  </a:lnTo>
                  <a:lnTo>
                    <a:pt x="302651" y="416560"/>
                  </a:lnTo>
                  <a:lnTo>
                    <a:pt x="305974" y="416560"/>
                  </a:lnTo>
                  <a:lnTo>
                    <a:pt x="305599" y="419100"/>
                  </a:lnTo>
                  <a:close/>
                  <a:moveTo>
                    <a:pt x="152789" y="929640"/>
                  </a:moveTo>
                  <a:lnTo>
                    <a:pt x="138967" y="925830"/>
                  </a:lnTo>
                  <a:lnTo>
                    <a:pt x="125832" y="918210"/>
                  </a:lnTo>
                  <a:lnTo>
                    <a:pt x="113382" y="908050"/>
                  </a:lnTo>
                  <a:lnTo>
                    <a:pt x="101132" y="896620"/>
                  </a:lnTo>
                  <a:lnTo>
                    <a:pt x="105524" y="886460"/>
                  </a:lnTo>
                  <a:lnTo>
                    <a:pt x="111709" y="875030"/>
                  </a:lnTo>
                  <a:lnTo>
                    <a:pt x="119754" y="864870"/>
                  </a:lnTo>
                  <a:lnTo>
                    <a:pt x="130189" y="854710"/>
                  </a:lnTo>
                  <a:lnTo>
                    <a:pt x="149504" y="834390"/>
                  </a:lnTo>
                  <a:lnTo>
                    <a:pt x="151202" y="830580"/>
                  </a:lnTo>
                  <a:lnTo>
                    <a:pt x="153137" y="825500"/>
                  </a:lnTo>
                  <a:lnTo>
                    <a:pt x="155849" y="820420"/>
                  </a:lnTo>
                  <a:lnTo>
                    <a:pt x="160407" y="815340"/>
                  </a:lnTo>
                  <a:lnTo>
                    <a:pt x="170697" y="807720"/>
                  </a:lnTo>
                  <a:lnTo>
                    <a:pt x="181242" y="801370"/>
                  </a:lnTo>
                  <a:lnTo>
                    <a:pt x="193322" y="792480"/>
                  </a:lnTo>
                  <a:lnTo>
                    <a:pt x="204299" y="783590"/>
                  </a:lnTo>
                  <a:lnTo>
                    <a:pt x="215982" y="770890"/>
                  </a:lnTo>
                  <a:lnTo>
                    <a:pt x="225747" y="756920"/>
                  </a:lnTo>
                  <a:lnTo>
                    <a:pt x="234659" y="740410"/>
                  </a:lnTo>
                  <a:lnTo>
                    <a:pt x="244857" y="723900"/>
                  </a:lnTo>
                  <a:lnTo>
                    <a:pt x="255289" y="706120"/>
                  </a:lnTo>
                  <a:lnTo>
                    <a:pt x="268126" y="688340"/>
                  </a:lnTo>
                  <a:lnTo>
                    <a:pt x="282884" y="674370"/>
                  </a:lnTo>
                  <a:lnTo>
                    <a:pt x="319706" y="643890"/>
                  </a:lnTo>
                  <a:lnTo>
                    <a:pt x="326846" y="628650"/>
                  </a:lnTo>
                  <a:lnTo>
                    <a:pt x="332359" y="613410"/>
                  </a:lnTo>
                  <a:lnTo>
                    <a:pt x="338649" y="598170"/>
                  </a:lnTo>
                  <a:lnTo>
                    <a:pt x="345501" y="582930"/>
                  </a:lnTo>
                  <a:lnTo>
                    <a:pt x="385301" y="532130"/>
                  </a:lnTo>
                  <a:lnTo>
                    <a:pt x="432961" y="449580"/>
                  </a:lnTo>
                  <a:lnTo>
                    <a:pt x="430789" y="447040"/>
                  </a:lnTo>
                  <a:lnTo>
                    <a:pt x="552840" y="447040"/>
                  </a:lnTo>
                  <a:lnTo>
                    <a:pt x="491146" y="541020"/>
                  </a:lnTo>
                  <a:lnTo>
                    <a:pt x="482576" y="552450"/>
                  </a:lnTo>
                  <a:lnTo>
                    <a:pt x="471399" y="563880"/>
                  </a:lnTo>
                  <a:lnTo>
                    <a:pt x="458126" y="575310"/>
                  </a:lnTo>
                  <a:lnTo>
                    <a:pt x="445376" y="586740"/>
                  </a:lnTo>
                  <a:lnTo>
                    <a:pt x="408756" y="623570"/>
                  </a:lnTo>
                  <a:lnTo>
                    <a:pt x="386479" y="656590"/>
                  </a:lnTo>
                  <a:lnTo>
                    <a:pt x="375539" y="675640"/>
                  </a:lnTo>
                  <a:lnTo>
                    <a:pt x="363841" y="694690"/>
                  </a:lnTo>
                  <a:lnTo>
                    <a:pt x="351059" y="712470"/>
                  </a:lnTo>
                  <a:lnTo>
                    <a:pt x="336916" y="730250"/>
                  </a:lnTo>
                  <a:lnTo>
                    <a:pt x="321129" y="745490"/>
                  </a:lnTo>
                  <a:lnTo>
                    <a:pt x="297781" y="762000"/>
                  </a:lnTo>
                  <a:lnTo>
                    <a:pt x="275464" y="778510"/>
                  </a:lnTo>
                  <a:lnTo>
                    <a:pt x="252639" y="796290"/>
                  </a:lnTo>
                  <a:lnTo>
                    <a:pt x="229327" y="814070"/>
                  </a:lnTo>
                  <a:lnTo>
                    <a:pt x="205544" y="834390"/>
                  </a:lnTo>
                  <a:lnTo>
                    <a:pt x="195147" y="845820"/>
                  </a:lnTo>
                  <a:lnTo>
                    <a:pt x="187644" y="857250"/>
                  </a:lnTo>
                  <a:lnTo>
                    <a:pt x="181479" y="868680"/>
                  </a:lnTo>
                  <a:lnTo>
                    <a:pt x="171827" y="894080"/>
                  </a:lnTo>
                  <a:lnTo>
                    <a:pt x="166982" y="905510"/>
                  </a:lnTo>
                  <a:lnTo>
                    <a:pt x="161069" y="918210"/>
                  </a:lnTo>
                  <a:lnTo>
                    <a:pt x="152789" y="929640"/>
                  </a:lnTo>
                  <a:close/>
                  <a:moveTo>
                    <a:pt x="532319" y="566420"/>
                  </a:moveTo>
                  <a:lnTo>
                    <a:pt x="507796" y="566420"/>
                  </a:lnTo>
                  <a:lnTo>
                    <a:pt x="509533" y="562610"/>
                  </a:lnTo>
                  <a:lnTo>
                    <a:pt x="510761" y="560070"/>
                  </a:lnTo>
                  <a:lnTo>
                    <a:pt x="511738" y="558800"/>
                  </a:lnTo>
                  <a:lnTo>
                    <a:pt x="512188" y="556260"/>
                  </a:lnTo>
                  <a:lnTo>
                    <a:pt x="510723" y="551180"/>
                  </a:lnTo>
                  <a:lnTo>
                    <a:pt x="543692" y="551180"/>
                  </a:lnTo>
                  <a:lnTo>
                    <a:pt x="532319" y="566420"/>
                  </a:lnTo>
                  <a:close/>
                  <a:moveTo>
                    <a:pt x="500514" y="591820"/>
                  </a:moveTo>
                  <a:lnTo>
                    <a:pt x="477901" y="591820"/>
                  </a:lnTo>
                  <a:lnTo>
                    <a:pt x="468079" y="589280"/>
                  </a:lnTo>
                  <a:lnTo>
                    <a:pt x="458491" y="585470"/>
                  </a:lnTo>
                  <a:lnTo>
                    <a:pt x="460516" y="584200"/>
                  </a:lnTo>
                  <a:lnTo>
                    <a:pt x="461239" y="581660"/>
                  </a:lnTo>
                  <a:lnTo>
                    <a:pt x="462486" y="579120"/>
                  </a:lnTo>
                  <a:lnTo>
                    <a:pt x="466536" y="575310"/>
                  </a:lnTo>
                  <a:lnTo>
                    <a:pt x="471801" y="575310"/>
                  </a:lnTo>
                  <a:lnTo>
                    <a:pt x="474134" y="574040"/>
                  </a:lnTo>
                  <a:lnTo>
                    <a:pt x="476991" y="572770"/>
                  </a:lnTo>
                  <a:lnTo>
                    <a:pt x="479306" y="571500"/>
                  </a:lnTo>
                  <a:lnTo>
                    <a:pt x="478729" y="570230"/>
                  </a:lnTo>
                  <a:lnTo>
                    <a:pt x="477371" y="568960"/>
                  </a:lnTo>
                  <a:lnTo>
                    <a:pt x="478384" y="567690"/>
                  </a:lnTo>
                  <a:lnTo>
                    <a:pt x="478094" y="566420"/>
                  </a:lnTo>
                  <a:lnTo>
                    <a:pt x="479614" y="565150"/>
                  </a:lnTo>
                  <a:lnTo>
                    <a:pt x="488874" y="566420"/>
                  </a:lnTo>
                  <a:lnTo>
                    <a:pt x="532319" y="566420"/>
                  </a:lnTo>
                  <a:lnTo>
                    <a:pt x="528528" y="571500"/>
                  </a:lnTo>
                  <a:lnTo>
                    <a:pt x="520173" y="581660"/>
                  </a:lnTo>
                  <a:lnTo>
                    <a:pt x="510896" y="586740"/>
                  </a:lnTo>
                  <a:lnTo>
                    <a:pt x="500514" y="591820"/>
                  </a:lnTo>
                  <a:close/>
                </a:path>
              </a:pathLst>
            </a:custGeom>
            <a:solidFill>
              <a:srgbClr val="EFA883"/>
            </a:solidFill>
            <a:ln>
              <a:noFill/>
            </a:ln>
          </p:spPr>
          <p:style>
            <a:lnRef idx="0">
              <a:scrgbClr r="0" g="0" b="0"/>
            </a:lnRef>
            <a:fillRef idx="0">
              <a:scrgbClr r="0" g="0" b="0"/>
            </a:fillRef>
            <a:effectRef idx="0">
              <a:scrgbClr r="0" g="0" b="0"/>
            </a:effectRef>
            <a:fontRef idx="minor"/>
          </p:style>
        </p:sp>
        <p:sp>
          <p:nvSpPr>
            <p:cNvPr id="669" name="CustomShape 16"/>
            <p:cNvSpPr/>
            <p:nvPr/>
          </p:nvSpPr>
          <p:spPr>
            <a:xfrm>
              <a:off x="1756800" y="1891440"/>
              <a:ext cx="1723680" cy="1172520"/>
            </a:xfrm>
            <a:custGeom>
              <a:avLst/>
              <a:gdLst/>
              <a:ahLst/>
              <a:cxnLst/>
              <a:rect l="l" t="t" r="r" b="b"/>
              <a:pathLst>
                <a:path w="1722120" h="1167130">
                  <a:moveTo>
                    <a:pt x="875893" y="720191"/>
                  </a:moveTo>
                  <a:lnTo>
                    <a:pt x="343001" y="251688"/>
                  </a:lnTo>
                  <a:lnTo>
                    <a:pt x="0" y="641832"/>
                  </a:lnTo>
                  <a:lnTo>
                    <a:pt x="532904" y="1110335"/>
                  </a:lnTo>
                  <a:lnTo>
                    <a:pt x="875893" y="720191"/>
                  </a:lnTo>
                  <a:close/>
                  <a:moveTo>
                    <a:pt x="1721866" y="1031354"/>
                  </a:moveTo>
                  <a:lnTo>
                    <a:pt x="548728" y="0"/>
                  </a:lnTo>
                  <a:lnTo>
                    <a:pt x="429869" y="135178"/>
                  </a:lnTo>
                  <a:lnTo>
                    <a:pt x="1603019" y="1166533"/>
                  </a:lnTo>
                  <a:lnTo>
                    <a:pt x="1721866" y="1031354"/>
                  </a:lnTo>
                  <a:close/>
                </a:path>
              </a:pathLst>
            </a:custGeom>
            <a:solidFill>
              <a:srgbClr val="95C8EF"/>
            </a:solidFill>
            <a:ln>
              <a:noFill/>
            </a:ln>
          </p:spPr>
          <p:style>
            <a:lnRef idx="0">
              <a:scrgbClr r="0" g="0" b="0"/>
            </a:lnRef>
            <a:fillRef idx="0">
              <a:scrgbClr r="0" g="0" b="0"/>
            </a:fillRef>
            <a:effectRef idx="0">
              <a:scrgbClr r="0" g="0" b="0"/>
            </a:effectRef>
            <a:fontRef idx="minor"/>
          </p:style>
        </p:sp>
        <p:sp>
          <p:nvSpPr>
            <p:cNvPr id="670" name="CustomShape 17"/>
            <p:cNvSpPr/>
            <p:nvPr/>
          </p:nvSpPr>
          <p:spPr>
            <a:xfrm>
              <a:off x="1850760" y="2243520"/>
              <a:ext cx="695160" cy="680040"/>
            </a:xfrm>
            <a:custGeom>
              <a:avLst/>
              <a:gdLst/>
              <a:ahLst/>
              <a:cxnLst/>
              <a:rect l="l" t="t" r="r" b="b"/>
              <a:pathLst>
                <a:path w="695325" h="677544">
                  <a:moveTo>
                    <a:pt x="302896" y="117939"/>
                  </a:moveTo>
                  <a:lnTo>
                    <a:pt x="220257" y="45287"/>
                  </a:lnTo>
                  <a:lnTo>
                    <a:pt x="219747" y="37397"/>
                  </a:lnTo>
                  <a:lnTo>
                    <a:pt x="252181" y="504"/>
                  </a:lnTo>
                  <a:lnTo>
                    <a:pt x="260069" y="0"/>
                  </a:lnTo>
                  <a:lnTo>
                    <a:pt x="342711" y="72652"/>
                  </a:lnTo>
                  <a:lnTo>
                    <a:pt x="343219" y="80539"/>
                  </a:lnTo>
                  <a:lnTo>
                    <a:pt x="310784" y="117432"/>
                  </a:lnTo>
                  <a:lnTo>
                    <a:pt x="302896" y="117939"/>
                  </a:lnTo>
                  <a:close/>
                  <a:moveTo>
                    <a:pt x="229647" y="201257"/>
                  </a:moveTo>
                  <a:lnTo>
                    <a:pt x="147007" y="128604"/>
                  </a:lnTo>
                  <a:lnTo>
                    <a:pt x="146499" y="120714"/>
                  </a:lnTo>
                  <a:lnTo>
                    <a:pt x="178932" y="83824"/>
                  </a:lnTo>
                  <a:lnTo>
                    <a:pt x="186819" y="83317"/>
                  </a:lnTo>
                  <a:lnTo>
                    <a:pt x="269461" y="155969"/>
                  </a:lnTo>
                  <a:lnTo>
                    <a:pt x="269969" y="163859"/>
                  </a:lnTo>
                  <a:lnTo>
                    <a:pt x="237537" y="200749"/>
                  </a:lnTo>
                  <a:lnTo>
                    <a:pt x="229647" y="201257"/>
                  </a:lnTo>
                  <a:close/>
                  <a:moveTo>
                    <a:pt x="654728" y="427256"/>
                  </a:moveTo>
                  <a:lnTo>
                    <a:pt x="354899" y="163654"/>
                  </a:lnTo>
                  <a:lnTo>
                    <a:pt x="354391" y="155767"/>
                  </a:lnTo>
                  <a:lnTo>
                    <a:pt x="386824" y="118874"/>
                  </a:lnTo>
                  <a:lnTo>
                    <a:pt x="394711" y="118367"/>
                  </a:lnTo>
                  <a:lnTo>
                    <a:pt x="694553" y="381956"/>
                  </a:lnTo>
                  <a:lnTo>
                    <a:pt x="695053" y="389856"/>
                  </a:lnTo>
                  <a:lnTo>
                    <a:pt x="662628" y="426731"/>
                  </a:lnTo>
                  <a:lnTo>
                    <a:pt x="654728" y="427256"/>
                  </a:lnTo>
                  <a:close/>
                  <a:moveTo>
                    <a:pt x="156397" y="284581"/>
                  </a:moveTo>
                  <a:lnTo>
                    <a:pt x="73757" y="211924"/>
                  </a:lnTo>
                  <a:lnTo>
                    <a:pt x="73247" y="204037"/>
                  </a:lnTo>
                  <a:lnTo>
                    <a:pt x="105682" y="167144"/>
                  </a:lnTo>
                  <a:lnTo>
                    <a:pt x="113569" y="166637"/>
                  </a:lnTo>
                  <a:lnTo>
                    <a:pt x="196212" y="239292"/>
                  </a:lnTo>
                  <a:lnTo>
                    <a:pt x="196719" y="247182"/>
                  </a:lnTo>
                  <a:lnTo>
                    <a:pt x="164284" y="284081"/>
                  </a:lnTo>
                  <a:lnTo>
                    <a:pt x="156397" y="284581"/>
                  </a:lnTo>
                  <a:close/>
                  <a:moveTo>
                    <a:pt x="581476" y="510556"/>
                  </a:moveTo>
                  <a:lnTo>
                    <a:pt x="281646" y="246982"/>
                  </a:lnTo>
                  <a:lnTo>
                    <a:pt x="281139" y="239082"/>
                  </a:lnTo>
                  <a:lnTo>
                    <a:pt x="313571" y="202192"/>
                  </a:lnTo>
                  <a:lnTo>
                    <a:pt x="321459" y="201684"/>
                  </a:lnTo>
                  <a:lnTo>
                    <a:pt x="621288" y="465281"/>
                  </a:lnTo>
                  <a:lnTo>
                    <a:pt x="621796" y="473156"/>
                  </a:lnTo>
                  <a:lnTo>
                    <a:pt x="589363" y="510056"/>
                  </a:lnTo>
                  <a:lnTo>
                    <a:pt x="581476" y="510556"/>
                  </a:lnTo>
                  <a:close/>
                  <a:moveTo>
                    <a:pt x="83147" y="367906"/>
                  </a:moveTo>
                  <a:lnTo>
                    <a:pt x="507" y="295231"/>
                  </a:lnTo>
                  <a:lnTo>
                    <a:pt x="0" y="287356"/>
                  </a:lnTo>
                  <a:lnTo>
                    <a:pt x="32432" y="250457"/>
                  </a:lnTo>
                  <a:lnTo>
                    <a:pt x="40319" y="249957"/>
                  </a:lnTo>
                  <a:lnTo>
                    <a:pt x="122962" y="322606"/>
                  </a:lnTo>
                  <a:lnTo>
                    <a:pt x="123469" y="330506"/>
                  </a:lnTo>
                  <a:lnTo>
                    <a:pt x="91037" y="367381"/>
                  </a:lnTo>
                  <a:lnTo>
                    <a:pt x="83147" y="367906"/>
                  </a:lnTo>
                  <a:close/>
                  <a:moveTo>
                    <a:pt x="508226" y="593881"/>
                  </a:moveTo>
                  <a:lnTo>
                    <a:pt x="208397" y="330281"/>
                  </a:lnTo>
                  <a:lnTo>
                    <a:pt x="207889" y="322406"/>
                  </a:lnTo>
                  <a:lnTo>
                    <a:pt x="240322" y="285506"/>
                  </a:lnTo>
                  <a:lnTo>
                    <a:pt x="248209" y="285006"/>
                  </a:lnTo>
                  <a:lnTo>
                    <a:pt x="548041" y="548606"/>
                  </a:lnTo>
                  <a:lnTo>
                    <a:pt x="548548" y="556481"/>
                  </a:lnTo>
                  <a:lnTo>
                    <a:pt x="516113" y="593381"/>
                  </a:lnTo>
                  <a:lnTo>
                    <a:pt x="508226" y="593881"/>
                  </a:lnTo>
                  <a:close/>
                  <a:moveTo>
                    <a:pt x="434976" y="677206"/>
                  </a:moveTo>
                  <a:lnTo>
                    <a:pt x="135147" y="413606"/>
                  </a:lnTo>
                  <a:lnTo>
                    <a:pt x="134639" y="405731"/>
                  </a:lnTo>
                  <a:lnTo>
                    <a:pt x="167072" y="368831"/>
                  </a:lnTo>
                  <a:lnTo>
                    <a:pt x="174959" y="368331"/>
                  </a:lnTo>
                  <a:lnTo>
                    <a:pt x="474789" y="631906"/>
                  </a:lnTo>
                  <a:lnTo>
                    <a:pt x="475296" y="639806"/>
                  </a:lnTo>
                  <a:lnTo>
                    <a:pt x="442864" y="676706"/>
                  </a:lnTo>
                  <a:lnTo>
                    <a:pt x="434976" y="677206"/>
                  </a:lnTo>
                  <a:close/>
                </a:path>
              </a:pathLst>
            </a:custGeom>
            <a:solidFill>
              <a:srgbClr val="000000">
                <a:alpha val="20000"/>
              </a:srgbClr>
            </a:solidFill>
            <a:ln>
              <a:noFill/>
            </a:ln>
          </p:spPr>
          <p:style>
            <a:lnRef idx="0">
              <a:scrgbClr r="0" g="0" b="0"/>
            </a:lnRef>
            <a:fillRef idx="0">
              <a:scrgbClr r="0" g="0" b="0"/>
            </a:fillRef>
            <a:effectRef idx="0">
              <a:scrgbClr r="0" g="0" b="0"/>
            </a:effectRef>
            <a:fontRef idx="minor"/>
          </p:style>
        </p:sp>
        <p:sp>
          <p:nvSpPr>
            <p:cNvPr id="671" name="CustomShape 18"/>
            <p:cNvSpPr/>
            <p:nvPr/>
          </p:nvSpPr>
          <p:spPr>
            <a:xfrm>
              <a:off x="2389320" y="2702520"/>
              <a:ext cx="876600" cy="862920"/>
            </a:xfrm>
            <a:custGeom>
              <a:avLst/>
              <a:gdLst/>
              <a:ahLst/>
              <a:cxnLst/>
              <a:rect l="l" t="t" r="r" b="b"/>
              <a:pathLst>
                <a:path w="876300" h="859154">
                  <a:moveTo>
                    <a:pt x="532913" y="858648"/>
                  </a:moveTo>
                  <a:lnTo>
                    <a:pt x="0" y="390149"/>
                  </a:lnTo>
                  <a:lnTo>
                    <a:pt x="342989" y="0"/>
                  </a:lnTo>
                  <a:lnTo>
                    <a:pt x="875888" y="468499"/>
                  </a:lnTo>
                  <a:lnTo>
                    <a:pt x="532913" y="858648"/>
                  </a:lnTo>
                  <a:close/>
                </a:path>
              </a:pathLst>
            </a:custGeom>
            <a:solidFill>
              <a:srgbClr val="95C8EF"/>
            </a:solidFill>
            <a:ln>
              <a:noFill/>
            </a:ln>
          </p:spPr>
          <p:style>
            <a:lnRef idx="0">
              <a:scrgbClr r="0" g="0" b="0"/>
            </a:lnRef>
            <a:fillRef idx="0">
              <a:scrgbClr r="0" g="0" b="0"/>
            </a:fillRef>
            <a:effectRef idx="0">
              <a:scrgbClr r="0" g="0" b="0"/>
            </a:effectRef>
            <a:fontRef idx="minor"/>
          </p:style>
        </p:sp>
        <p:sp>
          <p:nvSpPr>
            <p:cNvPr id="672" name="CustomShape 19"/>
            <p:cNvSpPr/>
            <p:nvPr/>
          </p:nvSpPr>
          <p:spPr>
            <a:xfrm>
              <a:off x="2565000" y="2897640"/>
              <a:ext cx="418320" cy="448920"/>
            </a:xfrm>
            <a:custGeom>
              <a:avLst/>
              <a:gdLst/>
              <a:ahLst/>
              <a:cxnLst/>
              <a:rect l="l" t="t" r="r" b="b"/>
              <a:pathLst>
                <a:path w="418464" h="447039">
                  <a:moveTo>
                    <a:pt x="0" y="142552"/>
                  </a:moveTo>
                  <a:lnTo>
                    <a:pt x="8885" y="149635"/>
                  </a:lnTo>
                  <a:lnTo>
                    <a:pt x="18303" y="153915"/>
                  </a:lnTo>
                  <a:lnTo>
                    <a:pt x="30462" y="154407"/>
                  </a:lnTo>
                  <a:lnTo>
                    <a:pt x="47574" y="150127"/>
                  </a:lnTo>
                  <a:lnTo>
                    <a:pt x="56980" y="145581"/>
                  </a:lnTo>
                  <a:lnTo>
                    <a:pt x="64734" y="141524"/>
                  </a:lnTo>
                  <a:lnTo>
                    <a:pt x="71864" y="139957"/>
                  </a:lnTo>
                  <a:lnTo>
                    <a:pt x="79399" y="142877"/>
                  </a:lnTo>
                  <a:lnTo>
                    <a:pt x="81819" y="159950"/>
                  </a:lnTo>
                  <a:lnTo>
                    <a:pt x="76521" y="187730"/>
                  </a:lnTo>
                  <a:lnTo>
                    <a:pt x="77012" y="213791"/>
                  </a:lnTo>
                  <a:lnTo>
                    <a:pt x="120273" y="209887"/>
                  </a:lnTo>
                  <a:lnTo>
                    <a:pt x="154605" y="175691"/>
                  </a:lnTo>
                  <a:lnTo>
                    <a:pt x="194674" y="131024"/>
                  </a:lnTo>
                  <a:lnTo>
                    <a:pt x="235360" y="83797"/>
                  </a:lnTo>
                  <a:lnTo>
                    <a:pt x="271542" y="41920"/>
                  </a:lnTo>
                  <a:lnTo>
                    <a:pt x="298099" y="13303"/>
                  </a:lnTo>
                  <a:lnTo>
                    <a:pt x="307092" y="4646"/>
                  </a:lnTo>
                  <a:lnTo>
                    <a:pt x="315799" y="0"/>
                  </a:lnTo>
                  <a:lnTo>
                    <a:pt x="317906" y="4123"/>
                  </a:lnTo>
                  <a:lnTo>
                    <a:pt x="286926" y="49837"/>
                  </a:lnTo>
                  <a:lnTo>
                    <a:pt x="257806" y="89497"/>
                  </a:lnTo>
                  <a:lnTo>
                    <a:pt x="223223" y="136275"/>
                  </a:lnTo>
                  <a:lnTo>
                    <a:pt x="186659" y="185690"/>
                  </a:lnTo>
                  <a:lnTo>
                    <a:pt x="151595" y="233259"/>
                  </a:lnTo>
                  <a:lnTo>
                    <a:pt x="121514" y="274499"/>
                  </a:lnTo>
                  <a:lnTo>
                    <a:pt x="99899" y="304927"/>
                  </a:lnTo>
                  <a:lnTo>
                    <a:pt x="87447" y="325365"/>
                  </a:lnTo>
                  <a:lnTo>
                    <a:pt x="87809" y="333471"/>
                  </a:lnTo>
                  <a:lnTo>
                    <a:pt x="96584" y="331611"/>
                  </a:lnTo>
                  <a:lnTo>
                    <a:pt x="109374" y="322152"/>
                  </a:lnTo>
                  <a:lnTo>
                    <a:pt x="156912" y="287856"/>
                  </a:lnTo>
                  <a:lnTo>
                    <a:pt x="190754" y="282933"/>
                  </a:lnTo>
                  <a:lnTo>
                    <a:pt x="216353" y="294443"/>
                  </a:lnTo>
                  <a:lnTo>
                    <a:pt x="239167" y="309446"/>
                  </a:lnTo>
                  <a:lnTo>
                    <a:pt x="264649" y="315002"/>
                  </a:lnTo>
                  <a:lnTo>
                    <a:pt x="302309" y="306627"/>
                  </a:lnTo>
                  <a:lnTo>
                    <a:pt x="340221" y="294727"/>
                  </a:lnTo>
                  <a:lnTo>
                    <a:pt x="373102" y="286033"/>
                  </a:lnTo>
                  <a:lnTo>
                    <a:pt x="395674" y="287277"/>
                  </a:lnTo>
                  <a:lnTo>
                    <a:pt x="402655" y="303264"/>
                  </a:lnTo>
                  <a:lnTo>
                    <a:pt x="398146" y="329411"/>
                  </a:lnTo>
                  <a:lnTo>
                    <a:pt x="390987" y="358310"/>
                  </a:lnTo>
                  <a:lnTo>
                    <a:pt x="390024" y="382552"/>
                  </a:lnTo>
                  <a:lnTo>
                    <a:pt x="394048" y="402195"/>
                  </a:lnTo>
                  <a:lnTo>
                    <a:pt x="400149" y="419117"/>
                  </a:lnTo>
                  <a:lnTo>
                    <a:pt x="408256" y="433869"/>
                  </a:lnTo>
                  <a:lnTo>
                    <a:pt x="418299" y="447002"/>
                  </a:lnTo>
                </a:path>
              </a:pathLst>
            </a:custGeom>
            <a:noFill/>
            <a:ln w="15840">
              <a:solidFill>
                <a:srgbClr val="EBD1A0"/>
              </a:solidFill>
              <a:round/>
            </a:ln>
          </p:spPr>
          <p:style>
            <a:lnRef idx="0">
              <a:scrgbClr r="0" g="0" b="0"/>
            </a:lnRef>
            <a:fillRef idx="0">
              <a:scrgbClr r="0" g="0" b="0"/>
            </a:fillRef>
            <a:effectRef idx="0">
              <a:scrgbClr r="0" g="0" b="0"/>
            </a:effectRef>
            <a:fontRef idx="minor"/>
          </p:style>
        </p:sp>
        <p:sp>
          <p:nvSpPr>
            <p:cNvPr id="673" name="CustomShape 20"/>
            <p:cNvSpPr/>
            <p:nvPr/>
          </p:nvSpPr>
          <p:spPr>
            <a:xfrm>
              <a:off x="1659600" y="2740680"/>
              <a:ext cx="235440" cy="23580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674" name="CustomShape 21"/>
            <p:cNvSpPr/>
            <p:nvPr/>
          </p:nvSpPr>
          <p:spPr>
            <a:xfrm>
              <a:off x="1872720" y="2909880"/>
              <a:ext cx="844920" cy="693000"/>
            </a:xfrm>
            <a:custGeom>
              <a:avLst/>
              <a:gdLst/>
              <a:ahLst/>
              <a:cxnLst/>
              <a:rect l="l" t="t" r="r" b="b"/>
              <a:pathLst>
                <a:path w="844550" h="690245">
                  <a:moveTo>
                    <a:pt x="281990" y="289191"/>
                  </a:moveTo>
                  <a:lnTo>
                    <a:pt x="47307" y="82867"/>
                  </a:lnTo>
                  <a:lnTo>
                    <a:pt x="0" y="136664"/>
                  </a:lnTo>
                  <a:lnTo>
                    <a:pt x="234683" y="342988"/>
                  </a:lnTo>
                  <a:lnTo>
                    <a:pt x="281990" y="289191"/>
                  </a:lnTo>
                  <a:close/>
                  <a:moveTo>
                    <a:pt x="550938" y="378612"/>
                  </a:moveTo>
                  <a:lnTo>
                    <a:pt x="120230" y="0"/>
                  </a:lnTo>
                  <a:lnTo>
                    <a:pt x="72694" y="54063"/>
                  </a:lnTo>
                  <a:lnTo>
                    <a:pt x="503389" y="432689"/>
                  </a:lnTo>
                  <a:lnTo>
                    <a:pt x="550938" y="378612"/>
                  </a:lnTo>
                  <a:close/>
                  <a:moveTo>
                    <a:pt x="562178" y="534022"/>
                  </a:moveTo>
                  <a:lnTo>
                    <a:pt x="327494" y="327723"/>
                  </a:lnTo>
                  <a:lnTo>
                    <a:pt x="279958" y="381787"/>
                  </a:lnTo>
                  <a:lnTo>
                    <a:pt x="514642" y="588098"/>
                  </a:lnTo>
                  <a:lnTo>
                    <a:pt x="562178" y="534022"/>
                  </a:lnTo>
                  <a:close/>
                  <a:moveTo>
                    <a:pt x="843940" y="636219"/>
                  </a:moveTo>
                  <a:lnTo>
                    <a:pt x="609257" y="429895"/>
                  </a:lnTo>
                  <a:lnTo>
                    <a:pt x="561962" y="483717"/>
                  </a:lnTo>
                  <a:lnTo>
                    <a:pt x="796645" y="690016"/>
                  </a:lnTo>
                  <a:lnTo>
                    <a:pt x="843940" y="636219"/>
                  </a:lnTo>
                  <a:close/>
                </a:path>
              </a:pathLst>
            </a:custGeom>
            <a:solidFill>
              <a:srgbClr val="95C8EF"/>
            </a:solidFill>
            <a:ln>
              <a:noFill/>
            </a:ln>
          </p:spPr>
          <p:style>
            <a:lnRef idx="0">
              <a:scrgbClr r="0" g="0" b="0"/>
            </a:lnRef>
            <a:fillRef idx="0">
              <a:scrgbClr r="0" g="0" b="0"/>
            </a:fillRef>
            <a:effectRef idx="0">
              <a:scrgbClr r="0" g="0" b="0"/>
            </a:effectRef>
            <a:fontRef idx="minor"/>
          </p:style>
        </p:sp>
        <p:sp>
          <p:nvSpPr>
            <p:cNvPr id="675" name="CustomShape 22"/>
            <p:cNvSpPr/>
            <p:nvPr/>
          </p:nvSpPr>
          <p:spPr>
            <a:xfrm>
              <a:off x="1916280" y="2954520"/>
              <a:ext cx="761040" cy="607680"/>
            </a:xfrm>
            <a:custGeom>
              <a:avLst/>
              <a:gdLst/>
              <a:ahLst/>
              <a:cxnLst/>
              <a:rect l="l" t="t" r="r" b="b"/>
              <a:pathLst>
                <a:path w="760730" h="605154">
                  <a:moveTo>
                    <a:pt x="381794" y="287899"/>
                  </a:moveTo>
                  <a:lnTo>
                    <a:pt x="77137" y="20074"/>
                  </a:lnTo>
                  <a:lnTo>
                    <a:pt x="76909" y="16574"/>
                  </a:lnTo>
                  <a:lnTo>
                    <a:pt x="89267" y="2499"/>
                  </a:lnTo>
                  <a:lnTo>
                    <a:pt x="91284" y="224"/>
                  </a:lnTo>
                  <a:lnTo>
                    <a:pt x="94784" y="0"/>
                  </a:lnTo>
                  <a:lnTo>
                    <a:pt x="399441" y="267824"/>
                  </a:lnTo>
                  <a:lnTo>
                    <a:pt x="399671" y="271324"/>
                  </a:lnTo>
                  <a:lnTo>
                    <a:pt x="387311" y="285399"/>
                  </a:lnTo>
                  <a:lnTo>
                    <a:pt x="385294" y="287674"/>
                  </a:lnTo>
                  <a:lnTo>
                    <a:pt x="381794" y="287899"/>
                  </a:lnTo>
                  <a:close/>
                  <a:moveTo>
                    <a:pt x="112977" y="198624"/>
                  </a:moveTo>
                  <a:lnTo>
                    <a:pt x="227" y="99499"/>
                  </a:lnTo>
                  <a:lnTo>
                    <a:pt x="0" y="95999"/>
                  </a:lnTo>
                  <a:lnTo>
                    <a:pt x="12357" y="81924"/>
                  </a:lnTo>
                  <a:lnTo>
                    <a:pt x="14374" y="79649"/>
                  </a:lnTo>
                  <a:lnTo>
                    <a:pt x="17874" y="79424"/>
                  </a:lnTo>
                  <a:lnTo>
                    <a:pt x="130624" y="178549"/>
                  </a:lnTo>
                  <a:lnTo>
                    <a:pt x="130854" y="182049"/>
                  </a:lnTo>
                  <a:lnTo>
                    <a:pt x="116477" y="198399"/>
                  </a:lnTo>
                  <a:lnTo>
                    <a:pt x="112977" y="198624"/>
                  </a:lnTo>
                  <a:close/>
                  <a:moveTo>
                    <a:pt x="180629" y="258099"/>
                  </a:moveTo>
                  <a:lnTo>
                    <a:pt x="146977" y="228499"/>
                  </a:lnTo>
                  <a:lnTo>
                    <a:pt x="146747" y="224999"/>
                  </a:lnTo>
                  <a:lnTo>
                    <a:pt x="161124" y="208649"/>
                  </a:lnTo>
                  <a:lnTo>
                    <a:pt x="164624" y="208424"/>
                  </a:lnTo>
                  <a:lnTo>
                    <a:pt x="198277" y="238024"/>
                  </a:lnTo>
                  <a:lnTo>
                    <a:pt x="198507" y="241524"/>
                  </a:lnTo>
                  <a:lnTo>
                    <a:pt x="184129" y="257874"/>
                  </a:lnTo>
                  <a:lnTo>
                    <a:pt x="180629" y="258099"/>
                  </a:lnTo>
                  <a:close/>
                  <a:moveTo>
                    <a:pt x="461116" y="502924"/>
                  </a:moveTo>
                  <a:lnTo>
                    <a:pt x="427464" y="473349"/>
                  </a:lnTo>
                  <a:lnTo>
                    <a:pt x="427236" y="469849"/>
                  </a:lnTo>
                  <a:lnTo>
                    <a:pt x="439594" y="455774"/>
                  </a:lnTo>
                  <a:lnTo>
                    <a:pt x="441611" y="453499"/>
                  </a:lnTo>
                  <a:lnTo>
                    <a:pt x="445111" y="453274"/>
                  </a:lnTo>
                  <a:lnTo>
                    <a:pt x="478766" y="482849"/>
                  </a:lnTo>
                  <a:lnTo>
                    <a:pt x="478994" y="486349"/>
                  </a:lnTo>
                  <a:lnTo>
                    <a:pt x="466636" y="500424"/>
                  </a:lnTo>
                  <a:lnTo>
                    <a:pt x="464619" y="502699"/>
                  </a:lnTo>
                  <a:lnTo>
                    <a:pt x="461116" y="502924"/>
                  </a:lnTo>
                  <a:close/>
                  <a:moveTo>
                    <a:pt x="393466" y="443449"/>
                  </a:moveTo>
                  <a:lnTo>
                    <a:pt x="280716" y="344324"/>
                  </a:lnTo>
                  <a:lnTo>
                    <a:pt x="280486" y="340824"/>
                  </a:lnTo>
                  <a:lnTo>
                    <a:pt x="294861" y="324474"/>
                  </a:lnTo>
                  <a:lnTo>
                    <a:pt x="298364" y="324249"/>
                  </a:lnTo>
                  <a:lnTo>
                    <a:pt x="411114" y="423374"/>
                  </a:lnTo>
                  <a:lnTo>
                    <a:pt x="411341" y="426874"/>
                  </a:lnTo>
                  <a:lnTo>
                    <a:pt x="398984" y="440949"/>
                  </a:lnTo>
                  <a:lnTo>
                    <a:pt x="396966" y="443224"/>
                  </a:lnTo>
                  <a:lnTo>
                    <a:pt x="393466" y="443449"/>
                  </a:lnTo>
                  <a:close/>
                  <a:moveTo>
                    <a:pt x="449449" y="347374"/>
                  </a:moveTo>
                  <a:lnTo>
                    <a:pt x="415794" y="317799"/>
                  </a:lnTo>
                  <a:lnTo>
                    <a:pt x="415566" y="314299"/>
                  </a:lnTo>
                  <a:lnTo>
                    <a:pt x="429941" y="297949"/>
                  </a:lnTo>
                  <a:lnTo>
                    <a:pt x="433441" y="297724"/>
                  </a:lnTo>
                  <a:lnTo>
                    <a:pt x="467096" y="327299"/>
                  </a:lnTo>
                  <a:lnTo>
                    <a:pt x="467324" y="330799"/>
                  </a:lnTo>
                  <a:lnTo>
                    <a:pt x="454966" y="344874"/>
                  </a:lnTo>
                  <a:lnTo>
                    <a:pt x="452949" y="347149"/>
                  </a:lnTo>
                  <a:lnTo>
                    <a:pt x="449449" y="347374"/>
                  </a:lnTo>
                  <a:close/>
                  <a:moveTo>
                    <a:pt x="742631" y="605123"/>
                  </a:moveTo>
                  <a:lnTo>
                    <a:pt x="708981" y="575548"/>
                  </a:lnTo>
                  <a:lnTo>
                    <a:pt x="708756" y="572048"/>
                  </a:lnTo>
                  <a:lnTo>
                    <a:pt x="723131" y="555698"/>
                  </a:lnTo>
                  <a:lnTo>
                    <a:pt x="726631" y="555473"/>
                  </a:lnTo>
                  <a:lnTo>
                    <a:pt x="757980" y="583048"/>
                  </a:lnTo>
                  <a:lnTo>
                    <a:pt x="760280" y="585048"/>
                  </a:lnTo>
                  <a:lnTo>
                    <a:pt x="760505" y="588548"/>
                  </a:lnTo>
                  <a:lnTo>
                    <a:pt x="758505" y="590848"/>
                  </a:lnTo>
                  <a:lnTo>
                    <a:pt x="748156" y="602623"/>
                  </a:lnTo>
                  <a:lnTo>
                    <a:pt x="746131" y="604898"/>
                  </a:lnTo>
                  <a:lnTo>
                    <a:pt x="742631" y="605123"/>
                  </a:lnTo>
                  <a:close/>
                  <a:moveTo>
                    <a:pt x="674981" y="545648"/>
                  </a:moveTo>
                  <a:lnTo>
                    <a:pt x="562236" y="446524"/>
                  </a:lnTo>
                  <a:lnTo>
                    <a:pt x="562006" y="443024"/>
                  </a:lnTo>
                  <a:lnTo>
                    <a:pt x="576383" y="426674"/>
                  </a:lnTo>
                  <a:lnTo>
                    <a:pt x="579883" y="426449"/>
                  </a:lnTo>
                  <a:lnTo>
                    <a:pt x="692631" y="525573"/>
                  </a:lnTo>
                  <a:lnTo>
                    <a:pt x="692856" y="529073"/>
                  </a:lnTo>
                  <a:lnTo>
                    <a:pt x="690856" y="531373"/>
                  </a:lnTo>
                  <a:lnTo>
                    <a:pt x="680506" y="543148"/>
                  </a:lnTo>
                  <a:lnTo>
                    <a:pt x="678481" y="545423"/>
                  </a:lnTo>
                  <a:lnTo>
                    <a:pt x="674981" y="545648"/>
                  </a:lnTo>
                  <a:close/>
                </a:path>
              </a:pathLst>
            </a:custGeom>
            <a:solidFill>
              <a:srgbClr val="000000">
                <a:alpha val="20000"/>
              </a:srgbClr>
            </a:solidFill>
            <a:ln>
              <a:noFill/>
            </a:ln>
          </p:spPr>
          <p:style>
            <a:lnRef idx="0">
              <a:scrgbClr r="0" g="0" b="0"/>
            </a:lnRef>
            <a:fillRef idx="0">
              <a:scrgbClr r="0" g="0" b="0"/>
            </a:fillRef>
            <a:effectRef idx="0">
              <a:scrgbClr r="0" g="0" b="0"/>
            </a:effectRef>
            <a:fontRef idx="minor"/>
          </p:style>
        </p:sp>
        <p:sp>
          <p:nvSpPr>
            <p:cNvPr id="676" name="CustomShape 23"/>
            <p:cNvSpPr/>
            <p:nvPr/>
          </p:nvSpPr>
          <p:spPr>
            <a:xfrm>
              <a:off x="1572480" y="2379240"/>
              <a:ext cx="2261880" cy="1794960"/>
            </a:xfrm>
            <a:custGeom>
              <a:avLst/>
              <a:gdLst/>
              <a:ahLst/>
              <a:cxnLst/>
              <a:rect l="l" t="t" r="r" b="b"/>
              <a:pathLst>
                <a:path w="2259965" h="1786889">
                  <a:moveTo>
                    <a:pt x="1097202" y="1786771"/>
                  </a:moveTo>
                  <a:lnTo>
                    <a:pt x="1074912" y="1775921"/>
                  </a:lnTo>
                  <a:lnTo>
                    <a:pt x="0" y="829248"/>
                  </a:lnTo>
                  <a:lnTo>
                    <a:pt x="1731211" y="0"/>
                  </a:lnTo>
                  <a:lnTo>
                    <a:pt x="2242435" y="450224"/>
                  </a:lnTo>
                  <a:lnTo>
                    <a:pt x="2256199" y="470755"/>
                  </a:lnTo>
                  <a:lnTo>
                    <a:pt x="2259472" y="496708"/>
                  </a:lnTo>
                  <a:lnTo>
                    <a:pt x="2252321" y="524906"/>
                  </a:lnTo>
                  <a:lnTo>
                    <a:pt x="1175087" y="1755471"/>
                  </a:lnTo>
                  <a:lnTo>
                    <a:pt x="1123668" y="1786387"/>
                  </a:lnTo>
                  <a:lnTo>
                    <a:pt x="1097202" y="1786771"/>
                  </a:lnTo>
                  <a:close/>
                </a:path>
              </a:pathLst>
            </a:custGeom>
            <a:solidFill>
              <a:srgbClr val="FFFFFF">
                <a:alpha val="10000"/>
              </a:srgbClr>
            </a:solidFill>
            <a:ln>
              <a:noFill/>
            </a:ln>
          </p:spPr>
          <p:style>
            <a:lnRef idx="0">
              <a:scrgbClr r="0" g="0" b="0"/>
            </a:lnRef>
            <a:fillRef idx="0">
              <a:scrgbClr r="0" g="0" b="0"/>
            </a:fillRef>
            <a:effectRef idx="0">
              <a:scrgbClr r="0" g="0" b="0"/>
            </a:effectRef>
            <a:fontRef idx="minor"/>
          </p:style>
        </p:sp>
        <p:sp>
          <p:nvSpPr>
            <p:cNvPr id="677" name="CustomShape 24"/>
            <p:cNvSpPr/>
            <p:nvPr/>
          </p:nvSpPr>
          <p:spPr>
            <a:xfrm>
              <a:off x="1730160" y="1800720"/>
              <a:ext cx="141840" cy="14220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678" name="CustomShape 25"/>
            <p:cNvSpPr/>
            <p:nvPr/>
          </p:nvSpPr>
          <p:spPr>
            <a:xfrm>
              <a:off x="3618360" y="4515120"/>
              <a:ext cx="1089720" cy="681120"/>
            </a:xfrm>
            <a:custGeom>
              <a:avLst/>
              <a:gdLst/>
              <a:ahLst/>
              <a:cxnLst/>
              <a:rect l="l" t="t" r="r" b="b"/>
              <a:pathLst>
                <a:path w="1089025" h="678179">
                  <a:moveTo>
                    <a:pt x="1013861" y="677588"/>
                  </a:moveTo>
                  <a:lnTo>
                    <a:pt x="935374" y="664768"/>
                  </a:lnTo>
                  <a:lnTo>
                    <a:pt x="885670" y="650160"/>
                  </a:lnTo>
                  <a:lnTo>
                    <a:pt x="837492" y="632387"/>
                  </a:lnTo>
                  <a:lnTo>
                    <a:pt x="790837" y="611480"/>
                  </a:lnTo>
                  <a:lnTo>
                    <a:pt x="745701" y="587468"/>
                  </a:lnTo>
                  <a:lnTo>
                    <a:pt x="702084" y="560383"/>
                  </a:lnTo>
                  <a:lnTo>
                    <a:pt x="659981" y="530255"/>
                  </a:lnTo>
                  <a:lnTo>
                    <a:pt x="561706" y="451730"/>
                  </a:lnTo>
                  <a:lnTo>
                    <a:pt x="274981" y="227255"/>
                  </a:lnTo>
                  <a:lnTo>
                    <a:pt x="230643" y="195344"/>
                  </a:lnTo>
                  <a:lnTo>
                    <a:pt x="177935" y="160312"/>
                  </a:lnTo>
                  <a:lnTo>
                    <a:pt x="123991" y="126027"/>
                  </a:lnTo>
                  <a:lnTo>
                    <a:pt x="75945" y="96357"/>
                  </a:lnTo>
                  <a:lnTo>
                    <a:pt x="26082" y="66331"/>
                  </a:lnTo>
                  <a:lnTo>
                    <a:pt x="14450" y="57402"/>
                  </a:lnTo>
                  <a:lnTo>
                    <a:pt x="4860" y="45228"/>
                  </a:lnTo>
                  <a:lnTo>
                    <a:pt x="0" y="31361"/>
                  </a:lnTo>
                  <a:lnTo>
                    <a:pt x="2557" y="17356"/>
                  </a:lnTo>
                  <a:lnTo>
                    <a:pt x="2932" y="16681"/>
                  </a:lnTo>
                  <a:lnTo>
                    <a:pt x="3732" y="15331"/>
                  </a:lnTo>
                  <a:lnTo>
                    <a:pt x="5682" y="11931"/>
                  </a:lnTo>
                  <a:lnTo>
                    <a:pt x="16541" y="2719"/>
                  </a:lnTo>
                  <a:lnTo>
                    <a:pt x="30979" y="0"/>
                  </a:lnTo>
                  <a:lnTo>
                    <a:pt x="46312" y="2221"/>
                  </a:lnTo>
                  <a:lnTo>
                    <a:pt x="59857" y="7831"/>
                  </a:lnTo>
                  <a:lnTo>
                    <a:pt x="110799" y="35995"/>
                  </a:lnTo>
                  <a:lnTo>
                    <a:pt x="160519" y="62768"/>
                  </a:lnTo>
                  <a:lnTo>
                    <a:pt x="217181" y="92342"/>
                  </a:lnTo>
                  <a:lnTo>
                    <a:pt x="273866" y="120469"/>
                  </a:lnTo>
                  <a:lnTo>
                    <a:pt x="323656" y="142905"/>
                  </a:lnTo>
                  <a:lnTo>
                    <a:pt x="648192" y="273363"/>
                  </a:lnTo>
                  <a:lnTo>
                    <a:pt x="661431" y="278980"/>
                  </a:lnTo>
                  <a:lnTo>
                    <a:pt x="749388" y="313064"/>
                  </a:lnTo>
                  <a:lnTo>
                    <a:pt x="825716" y="346248"/>
                  </a:lnTo>
                  <a:lnTo>
                    <a:pt x="870977" y="370475"/>
                  </a:lnTo>
                  <a:lnTo>
                    <a:pt x="914338" y="397554"/>
                  </a:lnTo>
                  <a:lnTo>
                    <a:pt x="955775" y="427501"/>
                  </a:lnTo>
                  <a:lnTo>
                    <a:pt x="995261" y="460334"/>
                  </a:lnTo>
                  <a:lnTo>
                    <a:pt x="1032771" y="496071"/>
                  </a:lnTo>
                  <a:lnTo>
                    <a:pt x="1068280" y="534730"/>
                  </a:lnTo>
                  <a:lnTo>
                    <a:pt x="1088658" y="581295"/>
                  </a:lnTo>
                  <a:lnTo>
                    <a:pt x="1085538" y="605784"/>
                  </a:lnTo>
                  <a:lnTo>
                    <a:pt x="1074180" y="631554"/>
                  </a:lnTo>
                  <a:lnTo>
                    <a:pt x="1073405" y="632904"/>
                  </a:lnTo>
                  <a:lnTo>
                    <a:pt x="1056597" y="655908"/>
                  </a:lnTo>
                  <a:lnTo>
                    <a:pt x="1036970" y="670817"/>
                  </a:lnTo>
                  <a:lnTo>
                    <a:pt x="1013861" y="677588"/>
                  </a:lnTo>
                  <a:close/>
                </a:path>
              </a:pathLst>
            </a:custGeom>
            <a:solidFill>
              <a:srgbClr val="95C8EF"/>
            </a:solidFill>
            <a:ln>
              <a:noFill/>
            </a:ln>
          </p:spPr>
          <p:style>
            <a:lnRef idx="0">
              <a:scrgbClr r="0" g="0" b="0"/>
            </a:lnRef>
            <a:fillRef idx="0">
              <a:scrgbClr r="0" g="0" b="0"/>
            </a:fillRef>
            <a:effectRef idx="0">
              <a:scrgbClr r="0" g="0" b="0"/>
            </a:effectRef>
            <a:fontRef idx="minor"/>
          </p:style>
        </p:sp>
        <p:sp>
          <p:nvSpPr>
            <p:cNvPr id="679" name="CustomShape 26"/>
            <p:cNvSpPr/>
            <p:nvPr/>
          </p:nvSpPr>
          <p:spPr>
            <a:xfrm>
              <a:off x="-720" y="2561760"/>
              <a:ext cx="3576600" cy="3107520"/>
            </a:xfrm>
            <a:prstGeom prst="rect">
              <a:avLst/>
            </a:prstGeom>
            <a:blipFill rotWithShape="0">
              <a:blip r:embed="rId6"/>
              <a:stretch>
                <a:fillRect/>
              </a:stretch>
            </a:blipFill>
            <a:ln>
              <a:noFill/>
            </a:ln>
          </p:spPr>
          <p:style>
            <a:lnRef idx="0">
              <a:scrgbClr r="0" g="0" b="0"/>
            </a:lnRef>
            <a:fillRef idx="0">
              <a:scrgbClr r="0" g="0" b="0"/>
            </a:fillRef>
            <a:effectRef idx="0">
              <a:scrgbClr r="0" g="0" b="0"/>
            </a:effectRef>
            <a:fontRef idx="minor"/>
          </p:style>
        </p:sp>
        <p:sp>
          <p:nvSpPr>
            <p:cNvPr id="680" name="CustomShape 27"/>
            <p:cNvSpPr/>
            <p:nvPr/>
          </p:nvSpPr>
          <p:spPr>
            <a:xfrm>
              <a:off x="4120200" y="4799520"/>
              <a:ext cx="553320" cy="360720"/>
            </a:xfrm>
            <a:custGeom>
              <a:avLst/>
              <a:gdLst/>
              <a:ahLst/>
              <a:cxnLst/>
              <a:rect l="l" t="t" r="r" b="b"/>
              <a:pathLst>
                <a:path w="553085" h="359410">
                  <a:moveTo>
                    <a:pt x="498229" y="359337"/>
                  </a:moveTo>
                  <a:lnTo>
                    <a:pt x="456711" y="357130"/>
                  </a:lnTo>
                  <a:lnTo>
                    <a:pt x="406748" y="346435"/>
                  </a:lnTo>
                  <a:lnTo>
                    <a:pt x="350277" y="327670"/>
                  </a:lnTo>
                  <a:lnTo>
                    <a:pt x="289233" y="301247"/>
                  </a:lnTo>
                  <a:lnTo>
                    <a:pt x="225555" y="267583"/>
                  </a:lnTo>
                  <a:lnTo>
                    <a:pt x="164560" y="229268"/>
                  </a:lnTo>
                  <a:lnTo>
                    <a:pt x="111157" y="189614"/>
                  </a:lnTo>
                  <a:lnTo>
                    <a:pt x="66673" y="150092"/>
                  </a:lnTo>
                  <a:lnTo>
                    <a:pt x="32434" y="112171"/>
                  </a:lnTo>
                  <a:lnTo>
                    <a:pt x="9768" y="77321"/>
                  </a:lnTo>
                  <a:lnTo>
                    <a:pt x="0" y="47010"/>
                  </a:lnTo>
                  <a:lnTo>
                    <a:pt x="4456" y="22709"/>
                  </a:lnTo>
                  <a:lnTo>
                    <a:pt x="23272" y="6697"/>
                  </a:lnTo>
                  <a:lnTo>
                    <a:pt x="54407" y="0"/>
                  </a:lnTo>
                  <a:lnTo>
                    <a:pt x="95924" y="2202"/>
                  </a:lnTo>
                  <a:lnTo>
                    <a:pt x="145887" y="12891"/>
                  </a:lnTo>
                  <a:lnTo>
                    <a:pt x="202359" y="31652"/>
                  </a:lnTo>
                  <a:lnTo>
                    <a:pt x="263402" y="58071"/>
                  </a:lnTo>
                  <a:lnTo>
                    <a:pt x="327080" y="91734"/>
                  </a:lnTo>
                  <a:lnTo>
                    <a:pt x="388076" y="130049"/>
                  </a:lnTo>
                  <a:lnTo>
                    <a:pt x="441479" y="169703"/>
                  </a:lnTo>
                  <a:lnTo>
                    <a:pt x="485963" y="209227"/>
                  </a:lnTo>
                  <a:lnTo>
                    <a:pt x="520201" y="247150"/>
                  </a:lnTo>
                  <a:lnTo>
                    <a:pt x="542868" y="282005"/>
                  </a:lnTo>
                  <a:lnTo>
                    <a:pt x="552636" y="312322"/>
                  </a:lnTo>
                  <a:lnTo>
                    <a:pt x="548180" y="336633"/>
                  </a:lnTo>
                  <a:lnTo>
                    <a:pt x="529364" y="352644"/>
                  </a:lnTo>
                  <a:lnTo>
                    <a:pt x="498229" y="359337"/>
                  </a:lnTo>
                  <a:close/>
                </a:path>
              </a:pathLst>
            </a:custGeom>
            <a:solidFill>
              <a:srgbClr val="F2F2F2"/>
            </a:solidFill>
            <a:ln>
              <a:noFill/>
            </a:ln>
          </p:spPr>
          <p:style>
            <a:lnRef idx="0">
              <a:scrgbClr r="0" g="0" b="0"/>
            </a:lnRef>
            <a:fillRef idx="0">
              <a:scrgbClr r="0" g="0" b="0"/>
            </a:fillRef>
            <a:effectRef idx="0">
              <a:scrgbClr r="0" g="0" b="0"/>
            </a:effectRef>
            <a:fontRef idx="minor"/>
          </p:style>
        </p:sp>
        <p:sp>
          <p:nvSpPr>
            <p:cNvPr id="681" name="CustomShape 28"/>
            <p:cNvSpPr/>
            <p:nvPr/>
          </p:nvSpPr>
          <p:spPr>
            <a:xfrm>
              <a:off x="4218120" y="4845960"/>
              <a:ext cx="236520" cy="190800"/>
            </a:xfrm>
            <a:prstGeom prst="rect">
              <a:avLst/>
            </a:prstGeom>
            <a:blipFill rotWithShape="0">
              <a:blip r:embed="rId7"/>
              <a:stretch>
                <a:fillRect/>
              </a:stretch>
            </a:blipFill>
            <a:ln>
              <a:noFill/>
            </a:ln>
          </p:spPr>
          <p:style>
            <a:lnRef idx="0">
              <a:scrgbClr r="0" g="0" b="0"/>
            </a:lnRef>
            <a:fillRef idx="0">
              <a:scrgbClr r="0" g="0" b="0"/>
            </a:fillRef>
            <a:effectRef idx="0">
              <a:scrgbClr r="0" g="0" b="0"/>
            </a:effectRef>
            <a:fontRef idx="minor"/>
          </p:style>
        </p:sp>
        <p:sp>
          <p:nvSpPr>
            <p:cNvPr id="682" name="CustomShape 29"/>
            <p:cNvSpPr/>
            <p:nvPr/>
          </p:nvSpPr>
          <p:spPr>
            <a:xfrm>
              <a:off x="4482360" y="5009040"/>
              <a:ext cx="82080" cy="82440"/>
            </a:xfrm>
            <a:prstGeom prst="rect">
              <a:avLst/>
            </a:prstGeom>
            <a:blipFill rotWithShape="0">
              <a:blip r:embed="rId8"/>
              <a:stretch>
                <a:fillRect/>
              </a:stretch>
            </a:blipFill>
            <a:ln>
              <a:noFill/>
            </a:ln>
          </p:spPr>
          <p:style>
            <a:lnRef idx="0">
              <a:scrgbClr r="0" g="0" b="0"/>
            </a:lnRef>
            <a:fillRef idx="0">
              <a:scrgbClr r="0" g="0" b="0"/>
            </a:fillRef>
            <a:effectRef idx="0">
              <a:scrgbClr r="0" g="0" b="0"/>
            </a:effectRef>
            <a:fontRef idx="minor"/>
          </p:style>
        </p:sp>
        <p:sp>
          <p:nvSpPr>
            <p:cNvPr id="683" name="CustomShape 30"/>
            <p:cNvSpPr/>
            <p:nvPr/>
          </p:nvSpPr>
          <p:spPr>
            <a:xfrm>
              <a:off x="-360" y="5187240"/>
              <a:ext cx="10079640" cy="482400"/>
            </a:xfrm>
            <a:custGeom>
              <a:avLst/>
              <a:gdLst/>
              <a:ahLst/>
              <a:cxnLst/>
              <a:rect l="l" t="t" r="r" b="b"/>
              <a:pathLst>
                <a:path w="10071100" h="480695">
                  <a:moveTo>
                    <a:pt x="0" y="0"/>
                  </a:moveTo>
                  <a:lnTo>
                    <a:pt x="10071099" y="0"/>
                  </a:lnTo>
                  <a:lnTo>
                    <a:pt x="10071099" y="480210"/>
                  </a:lnTo>
                  <a:lnTo>
                    <a:pt x="0" y="480210"/>
                  </a:lnTo>
                  <a:lnTo>
                    <a:pt x="0" y="0"/>
                  </a:lnTo>
                  <a:close/>
                </a:path>
              </a:pathLst>
            </a:custGeom>
            <a:solidFill>
              <a:srgbClr val="EFA883"/>
            </a:solidFill>
            <a:ln>
              <a:noFill/>
            </a:ln>
          </p:spPr>
          <p:style>
            <a:lnRef idx="0">
              <a:scrgbClr r="0" g="0" b="0"/>
            </a:lnRef>
            <a:fillRef idx="0">
              <a:scrgbClr r="0" g="0" b="0"/>
            </a:fillRef>
            <a:effectRef idx="0">
              <a:scrgbClr r="0" g="0" b="0"/>
            </a:effectRef>
            <a:fontRef idx="minor"/>
          </p:style>
        </p:sp>
      </p:grpSp>
      <p:sp>
        <p:nvSpPr>
          <p:cNvPr id="684" name="CustomShape 31"/>
          <p:cNvSpPr/>
          <p:nvPr/>
        </p:nvSpPr>
        <p:spPr>
          <a:xfrm>
            <a:off x="3921120" y="4035960"/>
            <a:ext cx="348480" cy="346680"/>
          </a:xfrm>
          <a:custGeom>
            <a:avLst/>
            <a:gdLst/>
            <a:ahLst/>
            <a:cxnLst/>
            <a:rect l="l" t="t" r="r" b="b"/>
            <a:pathLst>
              <a:path w="348614" h="346710">
                <a:moveTo>
                  <a:pt x="191918" y="346356"/>
                </a:moveTo>
                <a:lnTo>
                  <a:pt x="147739" y="345426"/>
                </a:lnTo>
                <a:lnTo>
                  <a:pt x="106247" y="333777"/>
                </a:lnTo>
                <a:lnTo>
                  <a:pt x="27272" y="287702"/>
                </a:lnTo>
                <a:lnTo>
                  <a:pt x="33097" y="281502"/>
                </a:lnTo>
                <a:lnTo>
                  <a:pt x="32972" y="276202"/>
                </a:lnTo>
                <a:lnTo>
                  <a:pt x="27997" y="268327"/>
                </a:lnTo>
                <a:lnTo>
                  <a:pt x="8416" y="227041"/>
                </a:lnTo>
                <a:lnTo>
                  <a:pt x="0" y="183988"/>
                </a:lnTo>
                <a:lnTo>
                  <a:pt x="2729" y="140858"/>
                </a:lnTo>
                <a:lnTo>
                  <a:pt x="16584" y="99342"/>
                </a:lnTo>
                <a:lnTo>
                  <a:pt x="41547" y="61127"/>
                </a:lnTo>
                <a:lnTo>
                  <a:pt x="79134" y="27965"/>
                </a:lnTo>
                <a:lnTo>
                  <a:pt x="122530" y="7679"/>
                </a:lnTo>
                <a:lnTo>
                  <a:pt x="168893" y="0"/>
                </a:lnTo>
                <a:lnTo>
                  <a:pt x="215379" y="4655"/>
                </a:lnTo>
                <a:lnTo>
                  <a:pt x="259147" y="21377"/>
                </a:lnTo>
                <a:lnTo>
                  <a:pt x="296087" y="48654"/>
                </a:lnTo>
                <a:lnTo>
                  <a:pt x="323461" y="83337"/>
                </a:lnTo>
                <a:lnTo>
                  <a:pt x="340975" y="123109"/>
                </a:lnTo>
                <a:lnTo>
                  <a:pt x="348332" y="165651"/>
                </a:lnTo>
                <a:lnTo>
                  <a:pt x="345237" y="208647"/>
                </a:lnTo>
                <a:lnTo>
                  <a:pt x="331396" y="249777"/>
                </a:lnTo>
                <a:lnTo>
                  <a:pt x="323214" y="261775"/>
                </a:lnTo>
                <a:lnTo>
                  <a:pt x="316784" y="268402"/>
                </a:lnTo>
                <a:lnTo>
                  <a:pt x="311892" y="273360"/>
                </a:lnTo>
                <a:lnTo>
                  <a:pt x="308321" y="280352"/>
                </a:lnTo>
                <a:lnTo>
                  <a:pt x="275433" y="314266"/>
                </a:lnTo>
                <a:lnTo>
                  <a:pt x="235557" y="336119"/>
                </a:lnTo>
                <a:lnTo>
                  <a:pt x="191918" y="346356"/>
                </a:lnTo>
                <a:close/>
              </a:path>
            </a:pathLst>
          </a:custGeom>
          <a:solidFill>
            <a:srgbClr val="95C8EF"/>
          </a:solidFill>
          <a:ln>
            <a:noFill/>
          </a:ln>
        </p:spPr>
        <p:style>
          <a:lnRef idx="0">
            <a:scrgbClr r="0" g="0" b="0"/>
          </a:lnRef>
          <a:fillRef idx="0">
            <a:scrgbClr r="0" g="0" b="0"/>
          </a:fillRef>
          <a:effectRef idx="0">
            <a:scrgbClr r="0" g="0" b="0"/>
          </a:effectRef>
          <a:fontRef idx="minor"/>
        </p:style>
      </p:sp>
      <p:sp>
        <p:nvSpPr>
          <p:cNvPr id="685" name="CustomShape 32"/>
          <p:cNvSpPr/>
          <p:nvPr/>
        </p:nvSpPr>
        <p:spPr>
          <a:xfrm>
            <a:off x="4837680" y="1288080"/>
            <a:ext cx="208080" cy="183240"/>
          </a:xfrm>
          <a:prstGeom prst="rect">
            <a:avLst/>
          </a:prstGeom>
          <a:blipFill rotWithShape="0">
            <a:blip r:embed="rId9"/>
            <a:stretch>
              <a:fillRect/>
            </a:stretch>
          </a:blipFill>
          <a:ln>
            <a:noFill/>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TextShape 1"/>
          <p:cNvSpPr txBox="1"/>
          <p:nvPr/>
        </p:nvSpPr>
        <p:spPr>
          <a:xfrm>
            <a:off x="0" y="32040"/>
            <a:ext cx="10008000" cy="615960"/>
          </a:xfrm>
          <a:prstGeom prst="rect">
            <a:avLst/>
          </a:prstGeom>
          <a:noFill/>
          <a:ln>
            <a:noFill/>
          </a:ln>
        </p:spPr>
        <p:txBody>
          <a:bodyPr lIns="0" tIns="0" rIns="0" bIns="0">
            <a:noAutofit/>
          </a:bodyPr>
          <a:lstStyle/>
          <a:p>
            <a:pPr algn="ctr">
              <a:lnSpc>
                <a:spcPct val="100000"/>
              </a:lnSpc>
            </a:pPr>
            <a:r>
              <a:rPr lang="en-US" sz="4000" b="0" strike="noStrike" spc="-1" dirty="0">
                <a:solidFill>
                  <a:srgbClr val="FF7B59"/>
                </a:solidFill>
                <a:latin typeface="Arial"/>
              </a:rPr>
              <a:t>Requirements for IoT setup</a:t>
            </a:r>
            <a:endParaRPr lang="en-US" sz="4000" b="0" strike="noStrike" spc="-1" dirty="0">
              <a:solidFill>
                <a:srgbClr val="000000"/>
              </a:solidFill>
              <a:latin typeface="Calibri"/>
            </a:endParaRPr>
          </a:p>
        </p:txBody>
      </p:sp>
      <p:sp>
        <p:nvSpPr>
          <p:cNvPr id="687" name="CustomShape 2"/>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pic>
        <p:nvPicPr>
          <p:cNvPr id="688" name="Picture 7"/>
          <p:cNvPicPr/>
          <p:nvPr/>
        </p:nvPicPr>
        <p:blipFill>
          <a:blip r:embed="rId2"/>
          <a:srcRect l="16701" t="27237" r="17953" b="7040"/>
          <a:stretch/>
        </p:blipFill>
        <p:spPr>
          <a:xfrm>
            <a:off x="4824000" y="720000"/>
            <a:ext cx="5184000" cy="4176000"/>
          </a:xfrm>
          <a:prstGeom prst="rect">
            <a:avLst/>
          </a:prstGeom>
          <a:ln>
            <a:noFill/>
          </a:ln>
        </p:spPr>
      </p:pic>
      <p:sp>
        <p:nvSpPr>
          <p:cNvPr id="689" name="TextShape 3"/>
          <p:cNvSpPr txBox="1"/>
          <p:nvPr/>
        </p:nvSpPr>
        <p:spPr>
          <a:xfrm>
            <a:off x="160665" y="742320"/>
            <a:ext cx="5256000" cy="4522861"/>
          </a:xfrm>
          <a:prstGeom prst="rect">
            <a:avLst/>
          </a:prstGeom>
          <a:noFill/>
          <a:ln>
            <a:noFill/>
          </a:ln>
        </p:spPr>
        <p:txBody>
          <a:bodyPr lIns="90000" tIns="45000" rIns="90000" bIns="45000">
            <a:spAutoFit/>
          </a:bodyPr>
          <a:lstStyle/>
          <a:p>
            <a:pPr marL="216000" indent="-216000" algn="just">
              <a:lnSpc>
                <a:spcPct val="100000"/>
              </a:lnSpc>
              <a:buClr>
                <a:srgbClr val="000000"/>
              </a:buClr>
              <a:buSzPct val="45000"/>
              <a:buFont typeface="Wingdings" charset="2"/>
              <a:buChar char=""/>
            </a:pPr>
            <a:r>
              <a:rPr lang="en-IN" sz="1600" b="0" strike="noStrike" spc="-1" dirty="0">
                <a:solidFill>
                  <a:srgbClr val="BE480A"/>
                </a:solidFill>
                <a:latin typeface="Arial"/>
                <a:ea typeface="Microsoft YaHei"/>
              </a:rPr>
              <a:t>Sensors</a:t>
            </a:r>
            <a:endParaRPr lang="en-IN" sz="1600" b="0" strike="noStrike" spc="-1" dirty="0">
              <a:latin typeface="Arial"/>
            </a:endParaRPr>
          </a:p>
          <a:p>
            <a:pPr algn="just">
              <a:lnSpc>
                <a:spcPct val="100000"/>
              </a:lnSpc>
            </a:pPr>
            <a:r>
              <a:rPr lang="en-IN" sz="1600" b="0" strike="noStrike" spc="-1" dirty="0">
                <a:solidFill>
                  <a:srgbClr val="1C1C1C"/>
                </a:solidFill>
                <a:latin typeface="Arial"/>
                <a:ea typeface="Microsoft YaHei"/>
              </a:rPr>
              <a:t>	Pulse-rate sensor</a:t>
            </a:r>
            <a:endParaRPr lang="en-IN" sz="1600" b="0" strike="noStrike" spc="-1" dirty="0">
              <a:latin typeface="Arial"/>
            </a:endParaRPr>
          </a:p>
          <a:p>
            <a:pPr algn="just">
              <a:lnSpc>
                <a:spcPct val="100000"/>
              </a:lnSpc>
            </a:pPr>
            <a:r>
              <a:rPr lang="en-IN" sz="1600" b="0" strike="noStrike" spc="-1" dirty="0">
                <a:solidFill>
                  <a:srgbClr val="1C1C1C"/>
                </a:solidFill>
                <a:latin typeface="Arial"/>
                <a:ea typeface="Microsoft YaHei"/>
              </a:rPr>
              <a:t>	Oxygen sensor</a:t>
            </a:r>
            <a:endParaRPr lang="en-IN" sz="1600" b="0" strike="noStrike" spc="-1" dirty="0">
              <a:latin typeface="Arial"/>
            </a:endParaRPr>
          </a:p>
          <a:p>
            <a:pPr algn="just">
              <a:lnSpc>
                <a:spcPct val="100000"/>
              </a:lnSpc>
            </a:pPr>
            <a:r>
              <a:rPr lang="en-IN" sz="1600" b="0" strike="noStrike" spc="-1" dirty="0">
                <a:solidFill>
                  <a:srgbClr val="1C1C1C"/>
                </a:solidFill>
                <a:latin typeface="Arial"/>
                <a:ea typeface="Microsoft YaHei"/>
              </a:rPr>
              <a:t>	Temperature sensor</a:t>
            </a:r>
            <a:endParaRPr lang="en-IN" sz="1600" b="0" strike="noStrike" spc="-1" dirty="0">
              <a:latin typeface="Arial"/>
            </a:endParaRPr>
          </a:p>
          <a:p>
            <a:pPr algn="just">
              <a:lnSpc>
                <a:spcPct val="100000"/>
              </a:lnSpc>
            </a:pPr>
            <a:endParaRPr lang="en-IN" sz="1600" b="0" strike="noStrike" spc="-1" dirty="0">
              <a:latin typeface="Arial"/>
            </a:endParaRPr>
          </a:p>
          <a:p>
            <a:pPr marL="216000" indent="-216000" algn="just">
              <a:lnSpc>
                <a:spcPct val="100000"/>
              </a:lnSpc>
              <a:buClr>
                <a:srgbClr val="000000"/>
              </a:buClr>
              <a:buSzPct val="45000"/>
              <a:buFont typeface="Wingdings" charset="2"/>
              <a:buChar char=""/>
            </a:pPr>
            <a:r>
              <a:rPr lang="en-IN" sz="1600" b="0" strike="noStrike" spc="-1" dirty="0">
                <a:solidFill>
                  <a:srgbClr val="BE480A"/>
                </a:solidFill>
                <a:latin typeface="Arial"/>
                <a:ea typeface="Microsoft YaHei"/>
              </a:rPr>
              <a:t>Controller</a:t>
            </a:r>
            <a:endParaRPr lang="en-IN" sz="1600" b="0" strike="noStrike" spc="-1" dirty="0">
              <a:latin typeface="Arial"/>
            </a:endParaRPr>
          </a:p>
          <a:p>
            <a:pPr algn="just">
              <a:lnSpc>
                <a:spcPct val="100000"/>
              </a:lnSpc>
            </a:pPr>
            <a:r>
              <a:rPr lang="en-IN" sz="1600" b="0" strike="noStrike" spc="-1" dirty="0">
                <a:solidFill>
                  <a:srgbClr val="1C1C1C"/>
                </a:solidFill>
                <a:latin typeface="Arial"/>
                <a:ea typeface="Microsoft YaHei"/>
              </a:rPr>
              <a:t>	ESP8266 node MCU (Microcontroller)</a:t>
            </a:r>
            <a:endParaRPr lang="en-IN" sz="1600" b="0" strike="noStrike" spc="-1" dirty="0">
              <a:latin typeface="Arial"/>
            </a:endParaRPr>
          </a:p>
          <a:p>
            <a:pPr algn="just">
              <a:lnSpc>
                <a:spcPct val="100000"/>
              </a:lnSpc>
            </a:pPr>
            <a:endParaRPr lang="en-IN" sz="1600" b="0" strike="noStrike" spc="-1" dirty="0">
              <a:latin typeface="Arial"/>
            </a:endParaRPr>
          </a:p>
          <a:p>
            <a:pPr marL="216000" indent="-216000" algn="just">
              <a:lnSpc>
                <a:spcPct val="100000"/>
              </a:lnSpc>
              <a:buClr>
                <a:srgbClr val="000000"/>
              </a:buClr>
              <a:buSzPct val="45000"/>
              <a:buFont typeface="Wingdings" charset="2"/>
              <a:buChar char=""/>
            </a:pPr>
            <a:r>
              <a:rPr lang="en-IN" sz="1600" b="0" strike="noStrike" spc="-1" dirty="0">
                <a:solidFill>
                  <a:srgbClr val="BE480A"/>
                </a:solidFill>
                <a:latin typeface="Arial"/>
                <a:ea typeface="Microsoft YaHei"/>
              </a:rPr>
              <a:t>For Monitoring </a:t>
            </a:r>
            <a:endParaRPr lang="en-IN" sz="1600" b="0" strike="noStrike" spc="-1" dirty="0">
              <a:latin typeface="Arial"/>
            </a:endParaRPr>
          </a:p>
          <a:p>
            <a:pPr algn="just">
              <a:lnSpc>
                <a:spcPct val="100000"/>
              </a:lnSpc>
            </a:pPr>
            <a:r>
              <a:rPr lang="en-IN" sz="1600" b="0" strike="noStrike" spc="-1" dirty="0">
                <a:solidFill>
                  <a:srgbClr val="1C1C1C"/>
                </a:solidFill>
                <a:latin typeface="Arial"/>
                <a:ea typeface="Microsoft YaHei"/>
              </a:rPr>
              <a:t>	PC</a:t>
            </a:r>
            <a:endParaRPr lang="en-IN" sz="1600" b="0" strike="noStrike" spc="-1" dirty="0">
              <a:latin typeface="Arial"/>
            </a:endParaRPr>
          </a:p>
          <a:p>
            <a:pPr algn="just">
              <a:lnSpc>
                <a:spcPct val="100000"/>
              </a:lnSpc>
            </a:pPr>
            <a:r>
              <a:rPr lang="en-IN" sz="1600" b="0" strike="noStrike" spc="-1" dirty="0">
                <a:solidFill>
                  <a:srgbClr val="1C1C1C"/>
                </a:solidFill>
                <a:latin typeface="Arial"/>
                <a:ea typeface="Microsoft YaHei"/>
              </a:rPr>
              <a:t>	Mobile</a:t>
            </a:r>
            <a:endParaRPr lang="en-IN" sz="1600" b="0" strike="noStrike" spc="-1" dirty="0">
              <a:latin typeface="Arial"/>
            </a:endParaRPr>
          </a:p>
          <a:p>
            <a:pPr algn="just">
              <a:lnSpc>
                <a:spcPct val="100000"/>
              </a:lnSpc>
            </a:pPr>
            <a:r>
              <a:rPr lang="en-IN" sz="1600" b="0" strike="noStrike" spc="-1" dirty="0">
                <a:solidFill>
                  <a:srgbClr val="1C1C1C"/>
                </a:solidFill>
                <a:latin typeface="Arial"/>
                <a:ea typeface="Microsoft YaHei"/>
              </a:rPr>
              <a:t>	</a:t>
            </a:r>
            <a:r>
              <a:rPr lang="en-IN" sz="1600" b="0" strike="noStrike" spc="-1" dirty="0" smtClean="0">
                <a:solidFill>
                  <a:srgbClr val="1C1C1C"/>
                </a:solidFill>
                <a:latin typeface="Arial"/>
                <a:ea typeface="Microsoft YaHei"/>
              </a:rPr>
              <a:t>Tablet</a:t>
            </a:r>
          </a:p>
          <a:p>
            <a:pPr algn="just">
              <a:lnSpc>
                <a:spcPct val="100000"/>
              </a:lnSpc>
            </a:pPr>
            <a:endParaRPr lang="en-IN" sz="1600" b="0" strike="noStrike" spc="-1" dirty="0">
              <a:latin typeface="Arial"/>
            </a:endParaRPr>
          </a:p>
          <a:p>
            <a:pPr marL="216000" indent="-216000" algn="just">
              <a:lnSpc>
                <a:spcPct val="100000"/>
              </a:lnSpc>
              <a:buClr>
                <a:srgbClr val="000000"/>
              </a:buClr>
              <a:buSzPct val="45000"/>
              <a:buFont typeface="Wingdings" charset="2"/>
              <a:buChar char=""/>
            </a:pPr>
            <a:r>
              <a:rPr lang="en-IN" sz="1600" b="0" strike="noStrike" spc="-1" dirty="0">
                <a:solidFill>
                  <a:srgbClr val="BE480A"/>
                </a:solidFill>
                <a:latin typeface="Arial"/>
                <a:ea typeface="Microsoft YaHei"/>
              </a:rPr>
              <a:t>Fuzzy neural </a:t>
            </a:r>
            <a:r>
              <a:rPr lang="en-IN" sz="1600" b="0" strike="noStrike" spc="-1" dirty="0" smtClean="0">
                <a:solidFill>
                  <a:srgbClr val="BE480A"/>
                </a:solidFill>
                <a:latin typeface="Arial"/>
                <a:ea typeface="Microsoft YaHei"/>
              </a:rPr>
              <a:t>network</a:t>
            </a:r>
            <a:endParaRPr lang="en-IN" sz="1600" b="0" strike="noStrike" spc="-1" dirty="0">
              <a:latin typeface="Arial"/>
            </a:endParaRPr>
          </a:p>
          <a:p>
            <a:pPr marL="216000" indent="-216000" algn="just">
              <a:lnSpc>
                <a:spcPct val="100000"/>
              </a:lnSpc>
              <a:buClr>
                <a:srgbClr val="000000"/>
              </a:buClr>
              <a:buSzPct val="45000"/>
              <a:buFont typeface="Wingdings" charset="2"/>
              <a:buChar char=""/>
            </a:pPr>
            <a:r>
              <a:rPr lang="en-IN" sz="1600" b="0" strike="noStrike" spc="-1" dirty="0">
                <a:solidFill>
                  <a:srgbClr val="BE480A"/>
                </a:solidFill>
                <a:latin typeface="Arial"/>
                <a:ea typeface="Microsoft YaHei"/>
              </a:rPr>
              <a:t>LAN and WAN Connectivity</a:t>
            </a:r>
            <a:endParaRPr lang="en-IN" sz="1600" b="0" strike="noStrike" spc="-1" dirty="0">
              <a:latin typeface="Arial"/>
            </a:endParaRPr>
          </a:p>
          <a:p>
            <a:pPr algn="just">
              <a:lnSpc>
                <a:spcPct val="100000"/>
              </a:lnSpc>
            </a:pPr>
            <a:r>
              <a:rPr lang="en-IN" sz="1600" b="0" strike="noStrike" spc="-1" dirty="0">
                <a:solidFill>
                  <a:srgbClr val="1C1C1C"/>
                </a:solidFill>
                <a:latin typeface="Arial"/>
                <a:ea typeface="Microsoft YaHei"/>
              </a:rPr>
              <a:t>	Router and switches</a:t>
            </a:r>
            <a:endParaRPr lang="en-IN" sz="1600" b="0" strike="noStrike" spc="-1" dirty="0">
              <a:latin typeface="Arial"/>
            </a:endParaRPr>
          </a:p>
          <a:p>
            <a:pPr algn="just">
              <a:lnSpc>
                <a:spcPct val="100000"/>
              </a:lnSpc>
            </a:pPr>
            <a:r>
              <a:rPr lang="en-IN" sz="1600" b="0" strike="noStrike" spc="-1" dirty="0">
                <a:solidFill>
                  <a:srgbClr val="1C1C1C"/>
                </a:solidFill>
                <a:latin typeface="Arial"/>
                <a:ea typeface="Microsoft YaHei"/>
              </a:rPr>
              <a:t>	Wireless Access Point</a:t>
            </a:r>
            <a:endParaRPr lang="en-IN" sz="1600" b="0" strike="noStrike" spc="-1" dirty="0">
              <a:latin typeface="Arial"/>
            </a:endParaRPr>
          </a:p>
          <a:p>
            <a:pPr marL="216000" indent="-216000" algn="just">
              <a:lnSpc>
                <a:spcPct val="100000"/>
              </a:lnSpc>
              <a:buClr>
                <a:srgbClr val="000000"/>
              </a:buClr>
              <a:buSzPct val="45000"/>
              <a:buFont typeface="Wingdings" charset="2"/>
              <a:buChar char=""/>
            </a:pPr>
            <a:r>
              <a:rPr lang="en-IN" sz="1600" b="0" strike="noStrike" spc="-1" dirty="0">
                <a:solidFill>
                  <a:srgbClr val="BE480A"/>
                </a:solidFill>
                <a:latin typeface="Arial"/>
                <a:ea typeface="Microsoft YaHei"/>
              </a:rPr>
              <a:t>Cloud</a:t>
            </a:r>
            <a:endParaRPr lang="en-IN" sz="16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TextShape 1"/>
          <p:cNvSpPr txBox="1"/>
          <p:nvPr/>
        </p:nvSpPr>
        <p:spPr>
          <a:xfrm>
            <a:off x="288000" y="280440"/>
            <a:ext cx="9475560" cy="583560"/>
          </a:xfrm>
          <a:prstGeom prst="rect">
            <a:avLst/>
          </a:prstGeom>
          <a:noFill/>
          <a:ln>
            <a:noFill/>
          </a:ln>
        </p:spPr>
        <p:txBody>
          <a:bodyPr lIns="90000" tIns="45000" rIns="90000" bIns="45000" anchor="ctr">
            <a:noAutofit/>
          </a:bodyPr>
          <a:lstStyle/>
          <a:p>
            <a:pPr algn="ctr">
              <a:lnSpc>
                <a:spcPct val="90000"/>
              </a:lnSpc>
              <a:spcBef>
                <a:spcPts val="1001"/>
              </a:spcBef>
            </a:pPr>
            <a:r>
              <a:rPr lang="en-US" sz="4000" b="0" strike="noStrike" spc="-1" dirty="0">
                <a:solidFill>
                  <a:srgbClr val="FF7B59"/>
                </a:solidFill>
                <a:latin typeface="Arial"/>
                <a:ea typeface="Arial Unicode MS"/>
              </a:rPr>
              <a:t>Architecture of Healthcare System</a:t>
            </a:r>
            <a:endParaRPr lang="en-US" sz="4000" b="0" strike="noStrike" spc="-1" dirty="0">
              <a:solidFill>
                <a:srgbClr val="000000"/>
              </a:solidFill>
              <a:latin typeface="Arial"/>
            </a:endParaRPr>
          </a:p>
        </p:txBody>
      </p:sp>
      <p:sp>
        <p:nvSpPr>
          <p:cNvPr id="691" name="CustomShape 2"/>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pic>
        <p:nvPicPr>
          <p:cNvPr id="692" name="Picture 3"/>
          <p:cNvPicPr/>
          <p:nvPr/>
        </p:nvPicPr>
        <p:blipFill>
          <a:blip r:embed="rId2"/>
          <a:stretch/>
        </p:blipFill>
        <p:spPr>
          <a:xfrm>
            <a:off x="897900" y="792000"/>
            <a:ext cx="8496000" cy="43920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TextShape 1"/>
          <p:cNvSpPr txBox="1"/>
          <p:nvPr/>
        </p:nvSpPr>
        <p:spPr>
          <a:xfrm>
            <a:off x="1043640" y="139320"/>
            <a:ext cx="8017200" cy="959400"/>
          </a:xfrm>
          <a:prstGeom prst="rect">
            <a:avLst/>
          </a:prstGeom>
          <a:noFill/>
          <a:ln>
            <a:noFill/>
          </a:ln>
        </p:spPr>
        <p:txBody>
          <a:bodyPr lIns="0" tIns="12600" rIns="0" bIns="0">
            <a:spAutoFit/>
          </a:bodyPr>
          <a:lstStyle/>
          <a:p>
            <a:pPr marL="12600" algn="ctr">
              <a:lnSpc>
                <a:spcPct val="100000"/>
              </a:lnSpc>
              <a:spcBef>
                <a:spcPts val="99"/>
              </a:spcBef>
            </a:pPr>
            <a:r>
              <a:rPr lang="en-US" sz="3600" b="0" strike="noStrike" spc="-1" dirty="0">
                <a:solidFill>
                  <a:srgbClr val="FF7B59"/>
                </a:solidFill>
                <a:latin typeface="Arial"/>
              </a:rPr>
              <a:t>Heartbeat Sensor</a:t>
            </a:r>
            <a:endParaRPr lang="en-US" sz="3600" b="0" strike="noStrike" spc="-1" dirty="0">
              <a:solidFill>
                <a:srgbClr val="000000"/>
              </a:solidFill>
              <a:latin typeface="Calibri"/>
            </a:endParaRPr>
          </a:p>
        </p:txBody>
      </p:sp>
      <p:sp>
        <p:nvSpPr>
          <p:cNvPr id="698" name="CustomShape 2"/>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pic>
        <p:nvPicPr>
          <p:cNvPr id="699" name="Picture 698"/>
          <p:cNvPicPr/>
          <p:nvPr/>
        </p:nvPicPr>
        <p:blipFill>
          <a:blip r:embed="rId2"/>
          <a:stretch/>
        </p:blipFill>
        <p:spPr>
          <a:xfrm>
            <a:off x="335280" y="1461780"/>
            <a:ext cx="5070480" cy="2808000"/>
          </a:xfrm>
          <a:prstGeom prst="rect">
            <a:avLst/>
          </a:prstGeom>
          <a:ln>
            <a:noFill/>
          </a:ln>
        </p:spPr>
      </p:pic>
      <p:sp>
        <p:nvSpPr>
          <p:cNvPr id="700" name="TextShape 3"/>
          <p:cNvSpPr txBox="1"/>
          <p:nvPr/>
        </p:nvSpPr>
        <p:spPr>
          <a:xfrm>
            <a:off x="5608380" y="1461780"/>
            <a:ext cx="4320000" cy="3869280"/>
          </a:xfrm>
          <a:prstGeom prst="rect">
            <a:avLst/>
          </a:prstGeom>
          <a:noFill/>
          <a:ln>
            <a:noFill/>
          </a:ln>
        </p:spPr>
        <p:txBody>
          <a:bodyPr lIns="90000" tIns="45000" rIns="90000" bIns="45000">
            <a:spAutoFit/>
          </a:bodyPr>
          <a:lstStyle/>
          <a:p>
            <a:pPr marL="216000" indent="-216000" algn="just">
              <a:buClr>
                <a:srgbClr val="000000"/>
              </a:buClr>
              <a:buSzPct val="45000"/>
              <a:buFont typeface="Wingdings" charset="2"/>
              <a:buChar char=""/>
            </a:pPr>
            <a:r>
              <a:rPr lang="en-IN" sz="2000" b="0" strike="noStrike" spc="-1" dirty="0">
                <a:solidFill>
                  <a:srgbClr val="1C1C1C"/>
                </a:solidFill>
                <a:latin typeface="Arial"/>
              </a:rPr>
              <a:t>Heartbeat Sensor is an electronic device that is used to measure the heart rate. i.e. speed of the heartbeat.</a:t>
            </a:r>
            <a:endParaRPr lang="en-IN" sz="2000" b="0" strike="noStrike" spc="-1" dirty="0">
              <a:latin typeface="Arial"/>
            </a:endParaRPr>
          </a:p>
          <a:p>
            <a:pPr marL="216000" indent="-216000" algn="just">
              <a:buClr>
                <a:srgbClr val="000000"/>
              </a:buClr>
              <a:buSzPct val="45000"/>
              <a:buFont typeface="Wingdings" charset="2"/>
              <a:buChar char=""/>
            </a:pPr>
            <a:endParaRPr lang="en-IN" sz="2000" b="0" strike="noStrike" spc="-1" dirty="0">
              <a:latin typeface="Arial"/>
            </a:endParaRPr>
          </a:p>
          <a:p>
            <a:pPr marL="216000" indent="-216000" algn="just">
              <a:buClr>
                <a:srgbClr val="000000"/>
              </a:buClr>
              <a:buSzPct val="45000"/>
              <a:buFont typeface="Wingdings" charset="2"/>
              <a:buChar char=""/>
            </a:pPr>
            <a:endParaRPr lang="en-IN" sz="2000" b="0" strike="noStrike" spc="-1" dirty="0">
              <a:latin typeface="Arial"/>
            </a:endParaRPr>
          </a:p>
          <a:p>
            <a:pPr marL="216000" indent="-216000" algn="just">
              <a:buClr>
                <a:srgbClr val="000000"/>
              </a:buClr>
              <a:buSzPct val="45000"/>
              <a:buFont typeface="Wingdings" charset="2"/>
              <a:buChar char=""/>
            </a:pPr>
            <a:r>
              <a:rPr lang="en-IN" sz="2000" b="0" strike="noStrike" spc="-1" dirty="0">
                <a:solidFill>
                  <a:srgbClr val="1C1C1C"/>
                </a:solidFill>
                <a:latin typeface="Arial"/>
              </a:rPr>
              <a:t>Heart beat sensors are designed to give digital output heart beat when a finger is placed on it.</a:t>
            </a:r>
            <a:endParaRPr lang="en-IN" sz="20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TextShape 1"/>
          <p:cNvSpPr txBox="1"/>
          <p:nvPr/>
        </p:nvSpPr>
        <p:spPr>
          <a:xfrm>
            <a:off x="499908" y="528714"/>
            <a:ext cx="9344160" cy="4189680"/>
          </a:xfrm>
          <a:prstGeom prst="rect">
            <a:avLst/>
          </a:prstGeom>
          <a:noFill/>
          <a:ln>
            <a:noFill/>
          </a:ln>
        </p:spPr>
        <p:txBody>
          <a:bodyPr lIns="0" tIns="0" rIns="0" bIns="0" anchor="t">
            <a:noAutofit/>
          </a:bodyPr>
          <a:lstStyle/>
          <a:p>
            <a:pPr algn="just">
              <a:lnSpc>
                <a:spcPct val="100000"/>
              </a:lnSpc>
              <a:spcBef>
                <a:spcPts val="283"/>
              </a:spcBef>
              <a:spcAft>
                <a:spcPts val="283"/>
              </a:spcAft>
            </a:pPr>
            <a:r>
              <a:rPr lang="en-US" sz="1400" b="0" strike="noStrike" spc="-1" dirty="0">
                <a:solidFill>
                  <a:srgbClr val="1C1C1C"/>
                </a:solidFill>
                <a:latin typeface="Arial"/>
                <a:ea typeface="Microsoft YaHei"/>
              </a:rPr>
              <a:t>Pulse sensor has three pins.</a:t>
            </a:r>
            <a:endParaRPr lang="en-US" sz="1400" b="0" strike="noStrike" spc="-1" dirty="0">
              <a:solidFill>
                <a:srgbClr val="000000"/>
              </a:solidFill>
              <a:latin typeface="Arial"/>
            </a:endParaRPr>
          </a:p>
          <a:p>
            <a:pPr indent="-323850" algn="just">
              <a:spcBef>
                <a:spcPts val="283"/>
              </a:spcBef>
              <a:spcAft>
                <a:spcPts val="283"/>
              </a:spcAft>
              <a:buClr>
                <a:srgbClr val="262626"/>
              </a:buClr>
              <a:buFont typeface="Arial"/>
              <a:buChar char="•"/>
            </a:pPr>
            <a:r>
              <a:rPr lang="en-US" sz="1400" spc="-1" dirty="0">
                <a:solidFill>
                  <a:srgbClr val="1C1C1C"/>
                </a:solidFill>
                <a:latin typeface="Arial"/>
                <a:ea typeface="Microsoft YaHei"/>
              </a:rPr>
              <a:t> </a:t>
            </a:r>
            <a:r>
              <a:rPr lang="en-US" sz="1400" b="0" strike="noStrike" spc="-1" dirty="0">
                <a:solidFill>
                  <a:srgbClr val="1C1C1C"/>
                </a:solidFill>
                <a:latin typeface="Arial"/>
                <a:ea typeface="Microsoft YaHei"/>
              </a:rPr>
              <a:t> Ground: Connected to the ground of the system.</a:t>
            </a:r>
            <a:endParaRPr lang="en-US" sz="1400" b="0" strike="noStrike" spc="-1" dirty="0">
              <a:solidFill>
                <a:srgbClr val="000000"/>
              </a:solidFill>
              <a:latin typeface="Arial"/>
            </a:endParaRPr>
          </a:p>
          <a:p>
            <a:pPr indent="-323850" algn="just">
              <a:spcBef>
                <a:spcPts val="283"/>
              </a:spcBef>
              <a:spcAft>
                <a:spcPts val="283"/>
              </a:spcAft>
              <a:buClr>
                <a:srgbClr val="262626"/>
              </a:buClr>
              <a:buFont typeface="Arial"/>
              <a:buChar char="•"/>
            </a:pPr>
            <a:r>
              <a:rPr lang="en-US" sz="1400" spc="-1" dirty="0">
                <a:solidFill>
                  <a:srgbClr val="1C1C1C"/>
                </a:solidFill>
                <a:latin typeface="Arial"/>
                <a:ea typeface="Microsoft YaHei"/>
              </a:rPr>
              <a:t> </a:t>
            </a:r>
            <a:r>
              <a:rPr lang="en-US" sz="1400" b="0" strike="noStrike" spc="-1" dirty="0">
                <a:solidFill>
                  <a:srgbClr val="1C1C1C"/>
                </a:solidFill>
                <a:latin typeface="Arial"/>
                <a:ea typeface="Microsoft YaHei"/>
              </a:rPr>
              <a:t> Vcc:</a:t>
            </a:r>
            <a:r>
              <a:rPr lang="en-US" sz="1400" spc="-1" dirty="0">
                <a:solidFill>
                  <a:srgbClr val="1C1C1C"/>
                </a:solidFill>
                <a:latin typeface="Arial"/>
                <a:ea typeface="Microsoft YaHei"/>
              </a:rPr>
              <a:t>      </a:t>
            </a:r>
            <a:r>
              <a:rPr lang="en-US" sz="1400" b="0" strike="noStrike" spc="-1" dirty="0">
                <a:solidFill>
                  <a:srgbClr val="1C1C1C"/>
                </a:solidFill>
                <a:latin typeface="Arial"/>
                <a:ea typeface="Microsoft YaHei"/>
              </a:rPr>
              <a:t> Connect to +5V on the Arduino.</a:t>
            </a:r>
            <a:endParaRPr lang="en-US" sz="1400" b="0" strike="noStrike" spc="-1" dirty="0">
              <a:solidFill>
                <a:srgbClr val="000000"/>
              </a:solidFill>
              <a:latin typeface="Arial"/>
            </a:endParaRPr>
          </a:p>
          <a:p>
            <a:pPr indent="-323850" algn="just">
              <a:spcBef>
                <a:spcPts val="283"/>
              </a:spcBef>
              <a:spcAft>
                <a:spcPts val="283"/>
              </a:spcAft>
              <a:buClr>
                <a:srgbClr val="262626"/>
              </a:buClr>
              <a:buFont typeface="Arial"/>
              <a:buChar char="•"/>
            </a:pPr>
            <a:r>
              <a:rPr lang="en-US" sz="1400" spc="-1" dirty="0">
                <a:solidFill>
                  <a:srgbClr val="1C1C1C"/>
                </a:solidFill>
                <a:latin typeface="Arial"/>
                <a:ea typeface="Microsoft YaHei"/>
              </a:rPr>
              <a:t> </a:t>
            </a:r>
            <a:r>
              <a:rPr lang="en-US" sz="1400" b="0" strike="noStrike" spc="-1" dirty="0">
                <a:solidFill>
                  <a:srgbClr val="1C1C1C"/>
                </a:solidFill>
                <a:latin typeface="Arial"/>
                <a:ea typeface="Microsoft YaHei"/>
              </a:rPr>
              <a:t> Signal:</a:t>
            </a:r>
            <a:r>
              <a:rPr lang="en-US" sz="1400" spc="-1" dirty="0">
                <a:solidFill>
                  <a:srgbClr val="1C1C1C"/>
                </a:solidFill>
                <a:latin typeface="Arial"/>
                <a:ea typeface="Microsoft YaHei"/>
              </a:rPr>
              <a:t>  </a:t>
            </a:r>
            <a:r>
              <a:rPr lang="en-US" sz="1400" b="0" strike="noStrike" spc="-1" dirty="0">
                <a:solidFill>
                  <a:srgbClr val="1C1C1C"/>
                </a:solidFill>
                <a:latin typeface="Arial"/>
                <a:ea typeface="Microsoft YaHei"/>
              </a:rPr>
              <a:t> Connect the signal pin to the A0 of Arduino.</a:t>
            </a:r>
            <a:endParaRPr lang="en-US" sz="1400" b="0" strike="noStrike" spc="-1" dirty="0">
              <a:solidFill>
                <a:srgbClr val="000000"/>
              </a:solidFill>
              <a:latin typeface="Arial"/>
            </a:endParaRPr>
          </a:p>
          <a:p>
            <a:pPr algn="just">
              <a:lnSpc>
                <a:spcPct val="100000"/>
              </a:lnSpc>
              <a:spcBef>
                <a:spcPts val="283"/>
              </a:spcBef>
              <a:spcAft>
                <a:spcPts val="283"/>
              </a:spcAft>
            </a:pPr>
            <a:endParaRPr lang="en-US" sz="1400" b="0" strike="noStrike" spc="-1" dirty="0">
              <a:solidFill>
                <a:srgbClr val="000000"/>
              </a:solidFill>
              <a:latin typeface="Arial"/>
            </a:endParaRPr>
          </a:p>
          <a:p>
            <a:pPr algn="just">
              <a:spcBef>
                <a:spcPts val="283"/>
              </a:spcBef>
              <a:spcAft>
                <a:spcPts val="283"/>
              </a:spcAft>
            </a:pPr>
            <a:r>
              <a:rPr lang="en-US" sz="1400" b="0" strike="noStrike" spc="-1" dirty="0">
                <a:solidFill>
                  <a:srgbClr val="1C1C1C"/>
                </a:solidFill>
                <a:latin typeface="Arial"/>
                <a:ea typeface="Microsoft YaHei"/>
              </a:rPr>
              <a:t>The </a:t>
            </a:r>
            <a:r>
              <a:rPr lang="en-US" sz="1400" spc="-1" dirty="0" smtClean="0">
                <a:solidFill>
                  <a:srgbClr val="1C1C1C"/>
                </a:solidFill>
                <a:latin typeface="Arial"/>
                <a:ea typeface="Microsoft YaHei"/>
              </a:rPr>
              <a:t>Potentiometer</a:t>
            </a:r>
            <a:r>
              <a:rPr lang="en-US" sz="1400" b="0" strike="noStrike" spc="-1" dirty="0" smtClean="0">
                <a:solidFill>
                  <a:srgbClr val="1C1C1C"/>
                </a:solidFill>
                <a:latin typeface="Arial"/>
                <a:ea typeface="Microsoft YaHei"/>
              </a:rPr>
              <a:t> </a:t>
            </a:r>
            <a:r>
              <a:rPr lang="en-US" sz="1400" b="0" strike="noStrike" spc="-1" dirty="0">
                <a:solidFill>
                  <a:srgbClr val="1C1C1C"/>
                </a:solidFill>
                <a:latin typeface="Arial"/>
                <a:ea typeface="Microsoft YaHei"/>
              </a:rPr>
              <a:t>is used to control the screen contrast of the LCD.</a:t>
            </a:r>
            <a:r>
              <a:rPr lang="en-US" sz="1400" spc="-1" dirty="0">
                <a:solidFill>
                  <a:srgbClr val="1C1C1C"/>
                </a:solidFill>
                <a:latin typeface="Arial"/>
                <a:ea typeface="Microsoft YaHei"/>
              </a:rPr>
              <a:t> </a:t>
            </a:r>
            <a:endParaRPr lang="en-US" sz="1400" b="0" strike="noStrike" spc="-1" dirty="0">
              <a:solidFill>
                <a:srgbClr val="000000"/>
              </a:solidFill>
              <a:latin typeface="Calibri"/>
            </a:endParaRPr>
          </a:p>
        </p:txBody>
      </p:sp>
      <p:sp>
        <p:nvSpPr>
          <p:cNvPr id="702" name="CustomShape 2"/>
          <p:cNvSpPr/>
          <p:nvPr/>
        </p:nvSpPr>
        <p:spPr>
          <a:xfrm>
            <a:off x="0" y="5184000"/>
            <a:ext cx="10079640" cy="485640"/>
          </a:xfrm>
          <a:prstGeom prst="rect">
            <a:avLst/>
          </a:prstGeom>
          <a:solidFill>
            <a:srgbClr val="F0A884"/>
          </a:solidFill>
          <a:ln w="12600">
            <a:noFill/>
          </a:ln>
        </p:spPr>
        <p:style>
          <a:lnRef idx="0">
            <a:scrgbClr r="0" g="0" b="0"/>
          </a:lnRef>
          <a:fillRef idx="0">
            <a:scrgbClr r="0" g="0" b="0"/>
          </a:fillRef>
          <a:effectRef idx="0">
            <a:scrgbClr r="0" g="0" b="0"/>
          </a:effectRef>
          <a:fontRef idx="minor"/>
        </p:style>
      </p:sp>
      <p:graphicFrame>
        <p:nvGraphicFramePr>
          <p:cNvPr id="3" name="Table 3">
            <a:extLst>
              <a:ext uri="{FF2B5EF4-FFF2-40B4-BE49-F238E27FC236}">
                <a16:creationId xmlns:a16="http://schemas.microsoft.com/office/drawing/2014/main" id="{3E05D08C-552B-4B9B-6B84-9CDAF7D06A64}"/>
              </a:ext>
            </a:extLst>
          </p:cNvPr>
          <p:cNvGraphicFramePr>
            <a:graphicFrameLocks noGrp="1"/>
          </p:cNvGraphicFramePr>
          <p:nvPr>
            <p:extLst>
              <p:ext uri="{D42A27DB-BD31-4B8C-83A1-F6EECF244321}">
                <p14:modId xmlns:p14="http://schemas.microsoft.com/office/powerpoint/2010/main" val="615285648"/>
              </p:ext>
            </p:extLst>
          </p:nvPr>
        </p:nvGraphicFramePr>
        <p:xfrm>
          <a:off x="2011187" y="2888278"/>
          <a:ext cx="6057266" cy="1483360"/>
        </p:xfrm>
        <a:graphic>
          <a:graphicData uri="http://schemas.openxmlformats.org/drawingml/2006/table">
            <a:tbl>
              <a:tblPr firstRow="1" bandRow="1">
                <a:tableStyleId>{2A488322-F2BA-4B5B-9748-0D474271808F}</a:tableStyleId>
              </a:tblPr>
              <a:tblGrid>
                <a:gridCol w="3028633">
                  <a:extLst>
                    <a:ext uri="{9D8B030D-6E8A-4147-A177-3AD203B41FA5}">
                      <a16:colId xmlns:a16="http://schemas.microsoft.com/office/drawing/2014/main" val="1579622131"/>
                    </a:ext>
                  </a:extLst>
                </a:gridCol>
                <a:gridCol w="3028633">
                  <a:extLst>
                    <a:ext uri="{9D8B030D-6E8A-4147-A177-3AD203B41FA5}">
                      <a16:colId xmlns:a16="http://schemas.microsoft.com/office/drawing/2014/main" val="4134553948"/>
                    </a:ext>
                  </a:extLst>
                </a:gridCol>
              </a:tblGrid>
              <a:tr h="370840">
                <a:tc>
                  <a:txBody>
                    <a:bodyPr/>
                    <a:lstStyle/>
                    <a:p>
                      <a:r>
                        <a:rPr lang="en-US" dirty="0">
                          <a:solidFill>
                            <a:schemeClr val="accent2">
                              <a:lumMod val="75000"/>
                            </a:schemeClr>
                          </a:solidFill>
                        </a:rPr>
                        <a:t>Pulse Rate</a:t>
                      </a:r>
                    </a:p>
                  </a:txBody>
                  <a:tcPr>
                    <a:solidFill>
                      <a:schemeClr val="accent6">
                        <a:lumMod val="60000"/>
                        <a:lumOff val="40000"/>
                      </a:schemeClr>
                    </a:solidFill>
                  </a:tcPr>
                </a:tc>
                <a:tc>
                  <a:txBody>
                    <a:bodyPr/>
                    <a:lstStyle/>
                    <a:p>
                      <a:r>
                        <a:rPr lang="en-US" dirty="0">
                          <a:solidFill>
                            <a:schemeClr val="accent2">
                              <a:lumMod val="75000"/>
                            </a:schemeClr>
                          </a:solidFill>
                        </a:rPr>
                        <a:t>Class</a:t>
                      </a:r>
                    </a:p>
                  </a:txBody>
                  <a:tcPr>
                    <a:solidFill>
                      <a:schemeClr val="accent6">
                        <a:lumMod val="60000"/>
                        <a:lumOff val="40000"/>
                      </a:schemeClr>
                    </a:solidFill>
                  </a:tcPr>
                </a:tc>
                <a:extLst>
                  <a:ext uri="{0D108BD9-81ED-4DB2-BD59-A6C34878D82A}">
                    <a16:rowId xmlns:a16="http://schemas.microsoft.com/office/drawing/2014/main" val="1131556725"/>
                  </a:ext>
                </a:extLst>
              </a:tr>
              <a:tr h="370840">
                <a:tc>
                  <a:txBody>
                    <a:bodyPr/>
                    <a:lstStyle/>
                    <a:p>
                      <a:r>
                        <a:rPr lang="en-US" dirty="0"/>
                        <a:t>&gt;100</a:t>
                      </a:r>
                    </a:p>
                  </a:txBody>
                  <a:tcPr/>
                </a:tc>
                <a:tc>
                  <a:txBody>
                    <a:bodyPr/>
                    <a:lstStyle/>
                    <a:p>
                      <a:r>
                        <a:rPr lang="en-US" dirty="0"/>
                        <a:t>High</a:t>
                      </a:r>
                    </a:p>
                  </a:txBody>
                  <a:tcPr/>
                </a:tc>
                <a:extLst>
                  <a:ext uri="{0D108BD9-81ED-4DB2-BD59-A6C34878D82A}">
                    <a16:rowId xmlns:a16="http://schemas.microsoft.com/office/drawing/2014/main" val="1978460008"/>
                  </a:ext>
                </a:extLst>
              </a:tr>
              <a:tr h="370840">
                <a:tc>
                  <a:txBody>
                    <a:bodyPr/>
                    <a:lstStyle/>
                    <a:p>
                      <a:r>
                        <a:rPr lang="en-US" dirty="0"/>
                        <a:t>72 to 100</a:t>
                      </a:r>
                    </a:p>
                  </a:txBody>
                  <a:tcPr/>
                </a:tc>
                <a:tc>
                  <a:txBody>
                    <a:bodyPr/>
                    <a:lstStyle/>
                    <a:p>
                      <a:r>
                        <a:rPr lang="en-US" dirty="0"/>
                        <a:t>Normal</a:t>
                      </a:r>
                    </a:p>
                  </a:txBody>
                  <a:tcPr/>
                </a:tc>
                <a:extLst>
                  <a:ext uri="{0D108BD9-81ED-4DB2-BD59-A6C34878D82A}">
                    <a16:rowId xmlns:a16="http://schemas.microsoft.com/office/drawing/2014/main" val="2163101023"/>
                  </a:ext>
                </a:extLst>
              </a:tr>
              <a:tr h="370840">
                <a:tc>
                  <a:txBody>
                    <a:bodyPr/>
                    <a:lstStyle/>
                    <a:p>
                      <a:r>
                        <a:rPr lang="en-US" dirty="0"/>
                        <a:t>&lt;72</a:t>
                      </a:r>
                    </a:p>
                  </a:txBody>
                  <a:tcPr/>
                </a:tc>
                <a:tc>
                  <a:txBody>
                    <a:bodyPr/>
                    <a:lstStyle/>
                    <a:p>
                      <a:r>
                        <a:rPr lang="en-US" dirty="0"/>
                        <a:t>Low</a:t>
                      </a:r>
                    </a:p>
                  </a:txBody>
                  <a:tcPr/>
                </a:tc>
                <a:extLst>
                  <a:ext uri="{0D108BD9-81ED-4DB2-BD59-A6C34878D82A}">
                    <a16:rowId xmlns:a16="http://schemas.microsoft.com/office/drawing/2014/main" val="151357227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TotalTime>
  <Words>1060</Words>
  <Application>Microsoft Office PowerPoint</Application>
  <PresentationFormat>Custom</PresentationFormat>
  <Paragraphs>152</Paragraphs>
  <Slides>18</Slides>
  <Notes>0</Notes>
  <HiddenSlides>0</HiddenSlides>
  <MMClips>0</MMClips>
  <ScaleCrop>false</ScaleCrop>
  <HeadingPairs>
    <vt:vector size="6" baseType="variant">
      <vt:variant>
        <vt:lpstr>Fonts Used</vt:lpstr>
      </vt:variant>
      <vt:variant>
        <vt:i4>9</vt:i4>
      </vt:variant>
      <vt:variant>
        <vt:lpstr>Theme</vt:lpstr>
      </vt:variant>
      <vt:variant>
        <vt:i4>12</vt:i4>
      </vt:variant>
      <vt:variant>
        <vt:lpstr>Slide Titles</vt:lpstr>
      </vt:variant>
      <vt:variant>
        <vt:i4>18</vt:i4>
      </vt:variant>
    </vt:vector>
  </HeadingPairs>
  <TitlesOfParts>
    <vt:vector size="39" baseType="lpstr">
      <vt:lpstr>Microsoft YaHei</vt:lpstr>
      <vt:lpstr>Arial</vt:lpstr>
      <vt:lpstr>Arial Unicode MS</vt:lpstr>
      <vt:lpstr>Calibri</vt:lpstr>
      <vt:lpstr>Calibri Light</vt:lpstr>
      <vt:lpstr>DejaVu Sans</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HP</cp:lastModifiedBy>
  <cp:revision>160</cp:revision>
  <dcterms:created xsi:type="dcterms:W3CDTF">2022-02-24T10:32:02Z</dcterms:created>
  <dcterms:modified xsi:type="dcterms:W3CDTF">2024-12-04T13:21:23Z</dcterms:modified>
  <dc:language>en-IN</dc:language>
</cp:coreProperties>
</file>