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322" r:id="rId3"/>
    <p:sldId id="343" r:id="rId4"/>
    <p:sldId id="324" r:id="rId5"/>
    <p:sldId id="323" r:id="rId6"/>
    <p:sldId id="260" r:id="rId7"/>
    <p:sldId id="325" r:id="rId8"/>
    <p:sldId id="326" r:id="rId9"/>
    <p:sldId id="327" r:id="rId10"/>
    <p:sldId id="328" r:id="rId11"/>
    <p:sldId id="329" r:id="rId12"/>
    <p:sldId id="330" r:id="rId13"/>
    <p:sldId id="332" r:id="rId14"/>
    <p:sldId id="333" r:id="rId15"/>
    <p:sldId id="334" r:id="rId16"/>
    <p:sldId id="331" r:id="rId17"/>
    <p:sldId id="335" r:id="rId18"/>
    <p:sldId id="336" r:id="rId19"/>
    <p:sldId id="337" r:id="rId20"/>
    <p:sldId id="338" r:id="rId21"/>
    <p:sldId id="344" r:id="rId22"/>
    <p:sldId id="339" r:id="rId23"/>
    <p:sldId id="340" r:id="rId24"/>
    <p:sldId id="341" r:id="rId25"/>
    <p:sldId id="342" r:id="rId2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2C16"/>
    <a:srgbClr val="0C788E"/>
    <a:srgbClr val="025198"/>
    <a:srgbClr val="000099"/>
    <a:srgbClr val="1C1C1C"/>
    <a:srgbClr val="660066"/>
    <a:srgbClr val="000058"/>
    <a:srgbClr val="2E1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94652" autoAdjust="0"/>
  </p:normalViewPr>
  <p:slideViewPr>
    <p:cSldViewPr>
      <p:cViewPr varScale="1">
        <p:scale>
          <a:sx n="83" d="100"/>
          <a:sy n="83" d="100"/>
        </p:scale>
        <p:origin x="117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0.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2.png"/><Relationship Id="rId6" Type="http://schemas.openxmlformats.org/officeDocument/2006/relationships/image" Target="../media/image23.svg"/><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16.png"/><Relationship Id="rId1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0.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2.png"/><Relationship Id="rId6" Type="http://schemas.openxmlformats.org/officeDocument/2006/relationships/image" Target="../media/image23.svg"/><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1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73A75-B767-443E-8F8B-766F898E452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4523549-F28D-40DF-87A7-00FAAAFD2013}">
      <dgm:prSet/>
      <dgm:spPr/>
      <dgm:t>
        <a:bodyPr/>
        <a:lstStyle/>
        <a:p>
          <a:pPr>
            <a:lnSpc>
              <a:spcPct val="100000"/>
            </a:lnSpc>
          </a:pPr>
          <a:r>
            <a:rPr lang="en-IN"/>
            <a:t>Admin can view all the details in brief like total blood group listed, registered donor list, and total enquiries received.</a:t>
          </a:r>
          <a:endParaRPr lang="en-US"/>
        </a:p>
      </dgm:t>
    </dgm:pt>
    <dgm:pt modelId="{595A7B77-7892-4EE5-936E-629EB0BB5067}" type="parTrans" cxnId="{C6B5BD8E-E360-40FA-8A26-388F6595FB91}">
      <dgm:prSet/>
      <dgm:spPr/>
      <dgm:t>
        <a:bodyPr/>
        <a:lstStyle/>
        <a:p>
          <a:endParaRPr lang="en-US"/>
        </a:p>
      </dgm:t>
    </dgm:pt>
    <dgm:pt modelId="{773E7028-9CC6-44A2-B8E1-A8278BF000F6}" type="sibTrans" cxnId="{C6B5BD8E-E360-40FA-8A26-388F6595FB91}">
      <dgm:prSet/>
      <dgm:spPr/>
      <dgm:t>
        <a:bodyPr/>
        <a:lstStyle/>
        <a:p>
          <a:pPr>
            <a:lnSpc>
              <a:spcPct val="100000"/>
            </a:lnSpc>
          </a:pPr>
          <a:endParaRPr lang="en-US"/>
        </a:p>
      </dgm:t>
    </dgm:pt>
    <dgm:pt modelId="{8B5E32DF-134C-4419-BFA7-A5BE11647FB7}">
      <dgm:prSet/>
      <dgm:spPr/>
      <dgm:t>
        <a:bodyPr/>
        <a:lstStyle/>
        <a:p>
          <a:pPr>
            <a:lnSpc>
              <a:spcPct val="100000"/>
            </a:lnSpc>
          </a:pPr>
          <a:r>
            <a:rPr lang="en-IN"/>
            <a:t>Admin can manage blood group (Add/ Delete).</a:t>
          </a:r>
          <a:endParaRPr lang="en-US"/>
        </a:p>
      </dgm:t>
    </dgm:pt>
    <dgm:pt modelId="{5F218FFF-B027-4D38-B1C0-5552573017A7}" type="parTrans" cxnId="{42DBAEB4-1DD9-4584-8ECA-E2F30F2A3034}">
      <dgm:prSet/>
      <dgm:spPr/>
      <dgm:t>
        <a:bodyPr/>
        <a:lstStyle/>
        <a:p>
          <a:endParaRPr lang="en-US"/>
        </a:p>
      </dgm:t>
    </dgm:pt>
    <dgm:pt modelId="{DD5B4EA7-0235-4161-BDC0-CE223B5C160C}" type="sibTrans" cxnId="{42DBAEB4-1DD9-4584-8ECA-E2F30F2A3034}">
      <dgm:prSet/>
      <dgm:spPr/>
      <dgm:t>
        <a:bodyPr/>
        <a:lstStyle/>
        <a:p>
          <a:pPr>
            <a:lnSpc>
              <a:spcPct val="100000"/>
            </a:lnSpc>
          </a:pPr>
          <a:endParaRPr lang="en-US"/>
        </a:p>
      </dgm:t>
    </dgm:pt>
    <dgm:pt modelId="{AE23214A-F7AB-4622-A899-FF7B3EBEDABD}">
      <dgm:prSet/>
      <dgm:spPr/>
      <dgm:t>
        <a:bodyPr/>
        <a:lstStyle/>
        <a:p>
          <a:pPr>
            <a:lnSpc>
              <a:spcPct val="100000"/>
            </a:lnSpc>
          </a:pPr>
          <a:r>
            <a:rPr lang="en-IN"/>
            <a:t>Admin can view a list of donors and have the right to delete and hide the detail of donor.</a:t>
          </a:r>
          <a:endParaRPr lang="en-US"/>
        </a:p>
      </dgm:t>
    </dgm:pt>
    <dgm:pt modelId="{7F45BE28-2B38-43A6-9B8A-AC3E26CD1BCB}" type="parTrans" cxnId="{36075122-3E18-4506-9654-834F0AB23ACC}">
      <dgm:prSet/>
      <dgm:spPr/>
      <dgm:t>
        <a:bodyPr/>
        <a:lstStyle/>
        <a:p>
          <a:endParaRPr lang="en-US"/>
        </a:p>
      </dgm:t>
    </dgm:pt>
    <dgm:pt modelId="{BB15EA0E-0281-42AD-AE02-8AEB2F26C7EF}" type="sibTrans" cxnId="{36075122-3E18-4506-9654-834F0AB23ACC}">
      <dgm:prSet/>
      <dgm:spPr/>
      <dgm:t>
        <a:bodyPr/>
        <a:lstStyle/>
        <a:p>
          <a:pPr>
            <a:lnSpc>
              <a:spcPct val="100000"/>
            </a:lnSpc>
          </a:pPr>
          <a:endParaRPr lang="en-US"/>
        </a:p>
      </dgm:t>
    </dgm:pt>
    <dgm:pt modelId="{7C0CDE2E-6C17-4C48-9498-998FA0B37C68}">
      <dgm:prSet/>
      <dgm:spPr/>
      <dgm:t>
        <a:bodyPr/>
        <a:lstStyle/>
        <a:p>
          <a:pPr>
            <a:lnSpc>
              <a:spcPct val="100000"/>
            </a:lnSpc>
          </a:pPr>
          <a:r>
            <a:rPr lang="en-IN"/>
            <a:t>Admin can manage query which is received by users.</a:t>
          </a:r>
          <a:endParaRPr lang="en-US"/>
        </a:p>
      </dgm:t>
    </dgm:pt>
    <dgm:pt modelId="{9573CAD8-B2D7-41CB-9CA1-781B5B760A91}" type="parTrans" cxnId="{DE0CC297-4555-4DA2-A4BC-C45030935313}">
      <dgm:prSet/>
      <dgm:spPr/>
      <dgm:t>
        <a:bodyPr/>
        <a:lstStyle/>
        <a:p>
          <a:endParaRPr lang="en-US"/>
        </a:p>
      </dgm:t>
    </dgm:pt>
    <dgm:pt modelId="{16905540-1BAF-4316-9BE3-35173CDCE2BD}" type="sibTrans" cxnId="{DE0CC297-4555-4DA2-A4BC-C45030935313}">
      <dgm:prSet/>
      <dgm:spPr/>
      <dgm:t>
        <a:bodyPr/>
        <a:lstStyle/>
        <a:p>
          <a:pPr>
            <a:lnSpc>
              <a:spcPct val="100000"/>
            </a:lnSpc>
          </a:pPr>
          <a:endParaRPr lang="en-US"/>
        </a:p>
      </dgm:t>
    </dgm:pt>
    <dgm:pt modelId="{65F876D1-D541-4BCA-9209-1879D9CA834C}">
      <dgm:prSet/>
      <dgm:spPr/>
      <dgm:t>
        <a:bodyPr/>
        <a:lstStyle/>
        <a:p>
          <a:pPr>
            <a:lnSpc>
              <a:spcPct val="100000"/>
            </a:lnSpc>
          </a:pPr>
          <a:r>
            <a:rPr lang="en-IN"/>
            <a:t>Admin can website pages.</a:t>
          </a:r>
          <a:endParaRPr lang="en-US"/>
        </a:p>
      </dgm:t>
    </dgm:pt>
    <dgm:pt modelId="{31521F73-7DDE-49D4-8F86-7FED48CE7E77}" type="parTrans" cxnId="{F7FAB1E8-D3AE-493B-A2E8-AAAF8DF99FDD}">
      <dgm:prSet/>
      <dgm:spPr/>
      <dgm:t>
        <a:bodyPr/>
        <a:lstStyle/>
        <a:p>
          <a:endParaRPr lang="en-US"/>
        </a:p>
      </dgm:t>
    </dgm:pt>
    <dgm:pt modelId="{8D9E1966-6A41-4E87-81E4-40C0865AC4C8}" type="sibTrans" cxnId="{F7FAB1E8-D3AE-493B-A2E8-AAAF8DF99FDD}">
      <dgm:prSet/>
      <dgm:spPr/>
      <dgm:t>
        <a:bodyPr/>
        <a:lstStyle/>
        <a:p>
          <a:pPr>
            <a:lnSpc>
              <a:spcPct val="100000"/>
            </a:lnSpc>
          </a:pPr>
          <a:endParaRPr lang="en-US"/>
        </a:p>
      </dgm:t>
    </dgm:pt>
    <dgm:pt modelId="{D936C0C4-ACC8-44A7-973D-C873629DD6AC}">
      <dgm:prSet/>
      <dgm:spPr/>
      <dgm:t>
        <a:bodyPr/>
        <a:lstStyle/>
        <a:p>
          <a:pPr>
            <a:lnSpc>
              <a:spcPct val="100000"/>
            </a:lnSpc>
          </a:pPr>
          <a:r>
            <a:rPr lang="en-IN"/>
            <a:t>Admin can update the contact details of the website.</a:t>
          </a:r>
          <a:endParaRPr lang="en-US"/>
        </a:p>
      </dgm:t>
    </dgm:pt>
    <dgm:pt modelId="{24487556-00A3-474A-837F-15F59397C087}" type="parTrans" cxnId="{39B74533-D88E-4414-A875-F8CBDEE4B575}">
      <dgm:prSet/>
      <dgm:spPr/>
      <dgm:t>
        <a:bodyPr/>
        <a:lstStyle/>
        <a:p>
          <a:endParaRPr lang="en-US"/>
        </a:p>
      </dgm:t>
    </dgm:pt>
    <dgm:pt modelId="{76E71F99-115A-43F0-9EF9-ADF74E70A0A7}" type="sibTrans" cxnId="{39B74533-D88E-4414-A875-F8CBDEE4B575}">
      <dgm:prSet/>
      <dgm:spPr/>
      <dgm:t>
        <a:bodyPr/>
        <a:lstStyle/>
        <a:p>
          <a:pPr>
            <a:lnSpc>
              <a:spcPct val="100000"/>
            </a:lnSpc>
          </a:pPr>
          <a:endParaRPr lang="en-US"/>
        </a:p>
      </dgm:t>
    </dgm:pt>
    <dgm:pt modelId="{C0DE5978-8129-4BD3-AA6E-9EEBE58E77FD}">
      <dgm:prSet/>
      <dgm:spPr/>
      <dgm:t>
        <a:bodyPr/>
        <a:lstStyle/>
        <a:p>
          <a:pPr>
            <a:lnSpc>
              <a:spcPct val="100000"/>
            </a:lnSpc>
          </a:pPr>
          <a:r>
            <a:rPr lang="en-IN"/>
            <a:t>Admin can view the request of blood that is received by the donor.</a:t>
          </a:r>
          <a:endParaRPr lang="en-US"/>
        </a:p>
      </dgm:t>
    </dgm:pt>
    <dgm:pt modelId="{2926EEC9-B8A7-42C7-B3DB-8D8F02EF5498}" type="parTrans" cxnId="{992DE1A6-B508-473F-AF3A-BB84FEBFBE5A}">
      <dgm:prSet/>
      <dgm:spPr/>
      <dgm:t>
        <a:bodyPr/>
        <a:lstStyle/>
        <a:p>
          <a:endParaRPr lang="en-US"/>
        </a:p>
      </dgm:t>
    </dgm:pt>
    <dgm:pt modelId="{836E1913-BF62-4B6E-B1C6-00EA0541F684}" type="sibTrans" cxnId="{992DE1A6-B508-473F-AF3A-BB84FEBFBE5A}">
      <dgm:prSet/>
      <dgm:spPr/>
      <dgm:t>
        <a:bodyPr/>
        <a:lstStyle/>
        <a:p>
          <a:endParaRPr lang="en-US"/>
        </a:p>
      </dgm:t>
    </dgm:pt>
    <dgm:pt modelId="{66D67650-183E-4B38-957E-62876CF18593}" type="pres">
      <dgm:prSet presAssocID="{FAA73A75-B767-443E-8F8B-766F898E4524}" presName="root" presStyleCnt="0">
        <dgm:presLayoutVars>
          <dgm:dir/>
          <dgm:resizeHandles val="exact"/>
        </dgm:presLayoutVars>
      </dgm:prSet>
      <dgm:spPr/>
      <dgm:t>
        <a:bodyPr/>
        <a:lstStyle/>
        <a:p>
          <a:endParaRPr lang="en-US"/>
        </a:p>
      </dgm:t>
    </dgm:pt>
    <dgm:pt modelId="{D8002780-0A9F-4AB6-9139-7ECF75B96348}" type="pres">
      <dgm:prSet presAssocID="{FAA73A75-B767-443E-8F8B-766F898E4524}" presName="container" presStyleCnt="0">
        <dgm:presLayoutVars>
          <dgm:dir/>
          <dgm:resizeHandles val="exact"/>
        </dgm:presLayoutVars>
      </dgm:prSet>
      <dgm:spPr/>
    </dgm:pt>
    <dgm:pt modelId="{611B2196-93AA-44D8-BE37-05B1F1ABACF2}" type="pres">
      <dgm:prSet presAssocID="{C4523549-F28D-40DF-87A7-00FAAAFD2013}" presName="compNode" presStyleCnt="0"/>
      <dgm:spPr/>
    </dgm:pt>
    <dgm:pt modelId="{94CEE2F2-EEC4-476F-B42C-84A20C671CAB}" type="pres">
      <dgm:prSet presAssocID="{C4523549-F28D-40DF-87A7-00FAAAFD2013}" presName="iconBgRect" presStyleLbl="bgShp" presStyleIdx="0" presStyleCnt="7"/>
      <dgm:spPr/>
    </dgm:pt>
    <dgm:pt modelId="{97A247C1-C30B-478F-B580-04BAC7F54F91}" type="pres">
      <dgm:prSet presAssocID="{C4523549-F28D-40DF-87A7-00FAAAFD2013}" presName="iconRect" presStyleLbl="node1" presStyleIdx="0" presStyleCnt="7"/>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Flowchart"/>
        </a:ext>
      </dgm:extLst>
    </dgm:pt>
    <dgm:pt modelId="{8353A9A7-5A45-4F8B-A84D-54749F2E9F1B}" type="pres">
      <dgm:prSet presAssocID="{C4523549-F28D-40DF-87A7-00FAAAFD2013}" presName="spaceRect" presStyleCnt="0"/>
      <dgm:spPr/>
    </dgm:pt>
    <dgm:pt modelId="{9C58E43E-F05B-4737-B19C-376881AD8F02}" type="pres">
      <dgm:prSet presAssocID="{C4523549-F28D-40DF-87A7-00FAAAFD2013}" presName="textRect" presStyleLbl="revTx" presStyleIdx="0" presStyleCnt="7">
        <dgm:presLayoutVars>
          <dgm:chMax val="1"/>
          <dgm:chPref val="1"/>
        </dgm:presLayoutVars>
      </dgm:prSet>
      <dgm:spPr/>
      <dgm:t>
        <a:bodyPr/>
        <a:lstStyle/>
        <a:p>
          <a:endParaRPr lang="en-US"/>
        </a:p>
      </dgm:t>
    </dgm:pt>
    <dgm:pt modelId="{E4A3CE31-A777-484B-A5BF-DFEEE956E6F4}" type="pres">
      <dgm:prSet presAssocID="{773E7028-9CC6-44A2-B8E1-A8278BF000F6}" presName="sibTrans" presStyleLbl="sibTrans2D1" presStyleIdx="0" presStyleCnt="0"/>
      <dgm:spPr/>
      <dgm:t>
        <a:bodyPr/>
        <a:lstStyle/>
        <a:p>
          <a:endParaRPr lang="en-US"/>
        </a:p>
      </dgm:t>
    </dgm:pt>
    <dgm:pt modelId="{7292C8FE-550E-4B31-AECD-7CBAFA2AF362}" type="pres">
      <dgm:prSet presAssocID="{8B5E32DF-134C-4419-BFA7-A5BE11647FB7}" presName="compNode" presStyleCnt="0"/>
      <dgm:spPr/>
    </dgm:pt>
    <dgm:pt modelId="{6C06382F-A0E8-4233-ABC7-CE39CEDCC7C1}" type="pres">
      <dgm:prSet presAssocID="{8B5E32DF-134C-4419-BFA7-A5BE11647FB7}" presName="iconBgRect" presStyleLbl="bgShp" presStyleIdx="1" presStyleCnt="7"/>
      <dgm:spPr/>
    </dgm:pt>
    <dgm:pt modelId="{D5B4840E-26C4-49E6-8428-0CD4059835B1}" type="pres">
      <dgm:prSet presAssocID="{8B5E32DF-134C-4419-BFA7-A5BE11647FB7}" presName="iconRect" presStyleLbl="node1" presStyleIdx="1" presStyleCnt="7"/>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Gears"/>
        </a:ext>
      </dgm:extLst>
    </dgm:pt>
    <dgm:pt modelId="{6382F777-3836-476D-84EB-17A871335E3D}" type="pres">
      <dgm:prSet presAssocID="{8B5E32DF-134C-4419-BFA7-A5BE11647FB7}" presName="spaceRect" presStyleCnt="0"/>
      <dgm:spPr/>
    </dgm:pt>
    <dgm:pt modelId="{B29B2BD3-126E-4488-9ABD-5945989D905D}" type="pres">
      <dgm:prSet presAssocID="{8B5E32DF-134C-4419-BFA7-A5BE11647FB7}" presName="textRect" presStyleLbl="revTx" presStyleIdx="1" presStyleCnt="7">
        <dgm:presLayoutVars>
          <dgm:chMax val="1"/>
          <dgm:chPref val="1"/>
        </dgm:presLayoutVars>
      </dgm:prSet>
      <dgm:spPr/>
      <dgm:t>
        <a:bodyPr/>
        <a:lstStyle/>
        <a:p>
          <a:endParaRPr lang="en-US"/>
        </a:p>
      </dgm:t>
    </dgm:pt>
    <dgm:pt modelId="{B953B48F-31D0-4C60-9390-5259C0968CF7}" type="pres">
      <dgm:prSet presAssocID="{DD5B4EA7-0235-4161-BDC0-CE223B5C160C}" presName="sibTrans" presStyleLbl="sibTrans2D1" presStyleIdx="0" presStyleCnt="0"/>
      <dgm:spPr/>
      <dgm:t>
        <a:bodyPr/>
        <a:lstStyle/>
        <a:p>
          <a:endParaRPr lang="en-US"/>
        </a:p>
      </dgm:t>
    </dgm:pt>
    <dgm:pt modelId="{17329600-13A4-47E6-BE87-AA6C2787787E}" type="pres">
      <dgm:prSet presAssocID="{AE23214A-F7AB-4622-A899-FF7B3EBEDABD}" presName="compNode" presStyleCnt="0"/>
      <dgm:spPr/>
    </dgm:pt>
    <dgm:pt modelId="{BABAC652-A899-4C19-ABE2-044BE5239A36}" type="pres">
      <dgm:prSet presAssocID="{AE23214A-F7AB-4622-A899-FF7B3EBEDABD}" presName="iconBgRect" presStyleLbl="bgShp" presStyleIdx="2" presStyleCnt="7"/>
      <dgm:spPr/>
    </dgm:pt>
    <dgm:pt modelId="{A3CECBC6-2547-414B-8994-8A946FAF90BA}" type="pres">
      <dgm:prSet presAssocID="{AE23214A-F7AB-4622-A899-FF7B3EBEDABD}" presName="iconRect" presStyleLbl="node1" presStyleIdx="2" presStyleCnt="7"/>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Open Folder"/>
        </a:ext>
      </dgm:extLst>
    </dgm:pt>
    <dgm:pt modelId="{BE486BEA-B815-4FAA-90B8-4DEB0E6FD7E3}" type="pres">
      <dgm:prSet presAssocID="{AE23214A-F7AB-4622-A899-FF7B3EBEDABD}" presName="spaceRect" presStyleCnt="0"/>
      <dgm:spPr/>
    </dgm:pt>
    <dgm:pt modelId="{B36B390F-A087-4F7A-8A93-101E8767B5AA}" type="pres">
      <dgm:prSet presAssocID="{AE23214A-F7AB-4622-A899-FF7B3EBEDABD}" presName="textRect" presStyleLbl="revTx" presStyleIdx="2" presStyleCnt="7">
        <dgm:presLayoutVars>
          <dgm:chMax val="1"/>
          <dgm:chPref val="1"/>
        </dgm:presLayoutVars>
      </dgm:prSet>
      <dgm:spPr/>
      <dgm:t>
        <a:bodyPr/>
        <a:lstStyle/>
        <a:p>
          <a:endParaRPr lang="en-US"/>
        </a:p>
      </dgm:t>
    </dgm:pt>
    <dgm:pt modelId="{A4C85BFA-55DB-4550-A65D-BEB5AC95C779}" type="pres">
      <dgm:prSet presAssocID="{BB15EA0E-0281-42AD-AE02-8AEB2F26C7EF}" presName="sibTrans" presStyleLbl="sibTrans2D1" presStyleIdx="0" presStyleCnt="0"/>
      <dgm:spPr/>
      <dgm:t>
        <a:bodyPr/>
        <a:lstStyle/>
        <a:p>
          <a:endParaRPr lang="en-US"/>
        </a:p>
      </dgm:t>
    </dgm:pt>
    <dgm:pt modelId="{EE3EB9FE-A949-4F93-A4A9-FE8E9608C319}" type="pres">
      <dgm:prSet presAssocID="{7C0CDE2E-6C17-4C48-9498-998FA0B37C68}" presName="compNode" presStyleCnt="0"/>
      <dgm:spPr/>
    </dgm:pt>
    <dgm:pt modelId="{69FE9B5C-D64D-4037-A039-5106DEDA7E47}" type="pres">
      <dgm:prSet presAssocID="{7C0CDE2E-6C17-4C48-9498-998FA0B37C68}" presName="iconBgRect" presStyleLbl="bgShp" presStyleIdx="3" presStyleCnt="7"/>
      <dgm:spPr/>
    </dgm:pt>
    <dgm:pt modelId="{C28E1614-4A78-402A-9280-43276FDC1D94}" type="pres">
      <dgm:prSet presAssocID="{7C0CDE2E-6C17-4C48-9498-998FA0B37C68}" presName="iconRect" presStyleLbl="node1" presStyleIdx="3" presStyleCnt="7"/>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Programmer"/>
        </a:ext>
      </dgm:extLst>
    </dgm:pt>
    <dgm:pt modelId="{D90C63AC-9818-4F38-89CF-4A4FAC34B6B4}" type="pres">
      <dgm:prSet presAssocID="{7C0CDE2E-6C17-4C48-9498-998FA0B37C68}" presName="spaceRect" presStyleCnt="0"/>
      <dgm:spPr/>
    </dgm:pt>
    <dgm:pt modelId="{93B354AF-3392-48BE-BEEB-E65CB238E55E}" type="pres">
      <dgm:prSet presAssocID="{7C0CDE2E-6C17-4C48-9498-998FA0B37C68}" presName="textRect" presStyleLbl="revTx" presStyleIdx="3" presStyleCnt="7">
        <dgm:presLayoutVars>
          <dgm:chMax val="1"/>
          <dgm:chPref val="1"/>
        </dgm:presLayoutVars>
      </dgm:prSet>
      <dgm:spPr/>
      <dgm:t>
        <a:bodyPr/>
        <a:lstStyle/>
        <a:p>
          <a:endParaRPr lang="en-US"/>
        </a:p>
      </dgm:t>
    </dgm:pt>
    <dgm:pt modelId="{70D8170C-8B31-42DE-AD41-B9320A4ABAC0}" type="pres">
      <dgm:prSet presAssocID="{16905540-1BAF-4316-9BE3-35173CDCE2BD}" presName="sibTrans" presStyleLbl="sibTrans2D1" presStyleIdx="0" presStyleCnt="0"/>
      <dgm:spPr/>
      <dgm:t>
        <a:bodyPr/>
        <a:lstStyle/>
        <a:p>
          <a:endParaRPr lang="en-US"/>
        </a:p>
      </dgm:t>
    </dgm:pt>
    <dgm:pt modelId="{712D6B1B-F9A8-4B32-8FBA-668E92B5C13F}" type="pres">
      <dgm:prSet presAssocID="{65F876D1-D541-4BCA-9209-1879D9CA834C}" presName="compNode" presStyleCnt="0"/>
      <dgm:spPr/>
    </dgm:pt>
    <dgm:pt modelId="{2E1717D0-08F9-4E0E-AE65-F1B3E001283A}" type="pres">
      <dgm:prSet presAssocID="{65F876D1-D541-4BCA-9209-1879D9CA834C}" presName="iconBgRect" presStyleLbl="bgShp" presStyleIdx="4" presStyleCnt="7"/>
      <dgm:spPr/>
    </dgm:pt>
    <dgm:pt modelId="{9E56DE05-9990-4963-A462-020241469C0C}" type="pres">
      <dgm:prSet presAssocID="{65F876D1-D541-4BCA-9209-1879D9CA834C}" presName="iconRect" presStyleLbl="node1" presStyleIdx="4" presStyleCnt="7"/>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Web Design"/>
        </a:ext>
      </dgm:extLst>
    </dgm:pt>
    <dgm:pt modelId="{B9C9AA10-BD59-4D51-BC8A-DB9CB7FC139F}" type="pres">
      <dgm:prSet presAssocID="{65F876D1-D541-4BCA-9209-1879D9CA834C}" presName="spaceRect" presStyleCnt="0"/>
      <dgm:spPr/>
    </dgm:pt>
    <dgm:pt modelId="{98B707AE-EC01-41A0-9209-1ACF32247474}" type="pres">
      <dgm:prSet presAssocID="{65F876D1-D541-4BCA-9209-1879D9CA834C}" presName="textRect" presStyleLbl="revTx" presStyleIdx="4" presStyleCnt="7">
        <dgm:presLayoutVars>
          <dgm:chMax val="1"/>
          <dgm:chPref val="1"/>
        </dgm:presLayoutVars>
      </dgm:prSet>
      <dgm:spPr/>
      <dgm:t>
        <a:bodyPr/>
        <a:lstStyle/>
        <a:p>
          <a:endParaRPr lang="en-US"/>
        </a:p>
      </dgm:t>
    </dgm:pt>
    <dgm:pt modelId="{530B6ADA-E7FD-443E-BCAE-C4E44A3FD01E}" type="pres">
      <dgm:prSet presAssocID="{8D9E1966-6A41-4E87-81E4-40C0865AC4C8}" presName="sibTrans" presStyleLbl="sibTrans2D1" presStyleIdx="0" presStyleCnt="0"/>
      <dgm:spPr/>
      <dgm:t>
        <a:bodyPr/>
        <a:lstStyle/>
        <a:p>
          <a:endParaRPr lang="en-US"/>
        </a:p>
      </dgm:t>
    </dgm:pt>
    <dgm:pt modelId="{92610A56-FC13-4317-829C-8E277A62990D}" type="pres">
      <dgm:prSet presAssocID="{D936C0C4-ACC8-44A7-973D-C873629DD6AC}" presName="compNode" presStyleCnt="0"/>
      <dgm:spPr/>
    </dgm:pt>
    <dgm:pt modelId="{07F0BF27-A288-4FD7-B660-B1A7D39C034F}" type="pres">
      <dgm:prSet presAssocID="{D936C0C4-ACC8-44A7-973D-C873629DD6AC}" presName="iconBgRect" presStyleLbl="bgShp" presStyleIdx="5" presStyleCnt="7"/>
      <dgm:spPr/>
    </dgm:pt>
    <dgm:pt modelId="{7C3A0EC9-D50A-4789-B95A-37DFBA99853B}" type="pres">
      <dgm:prSet presAssocID="{D936C0C4-ACC8-44A7-973D-C873629DD6AC}" presName="iconRect" presStyleLbl="node1" presStyleIdx="5" presStyleCnt="7"/>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t>
        <a:bodyPr/>
        <a:lstStyle/>
        <a:p>
          <a:endParaRPr lang="en-US"/>
        </a:p>
      </dgm:t>
      <dgm:extLst>
        <a:ext uri="{E40237B7-FDA0-4F09-8148-C483321AD2D9}">
          <dgm14:cNvPr xmlns:dgm14="http://schemas.microsoft.com/office/drawing/2010/diagram" id="0" name="" descr="Call center"/>
        </a:ext>
      </dgm:extLst>
    </dgm:pt>
    <dgm:pt modelId="{90DBB12D-78B3-49C2-9504-0DD971B6B763}" type="pres">
      <dgm:prSet presAssocID="{D936C0C4-ACC8-44A7-973D-C873629DD6AC}" presName="spaceRect" presStyleCnt="0"/>
      <dgm:spPr/>
    </dgm:pt>
    <dgm:pt modelId="{CB043D8F-4A47-4E1E-9550-F5DA384CD06E}" type="pres">
      <dgm:prSet presAssocID="{D936C0C4-ACC8-44A7-973D-C873629DD6AC}" presName="textRect" presStyleLbl="revTx" presStyleIdx="5" presStyleCnt="7">
        <dgm:presLayoutVars>
          <dgm:chMax val="1"/>
          <dgm:chPref val="1"/>
        </dgm:presLayoutVars>
      </dgm:prSet>
      <dgm:spPr/>
      <dgm:t>
        <a:bodyPr/>
        <a:lstStyle/>
        <a:p>
          <a:endParaRPr lang="en-US"/>
        </a:p>
      </dgm:t>
    </dgm:pt>
    <dgm:pt modelId="{1EABDD37-524B-403E-A9BF-737D8B996FF5}" type="pres">
      <dgm:prSet presAssocID="{76E71F99-115A-43F0-9EF9-ADF74E70A0A7}" presName="sibTrans" presStyleLbl="sibTrans2D1" presStyleIdx="0" presStyleCnt="0"/>
      <dgm:spPr/>
      <dgm:t>
        <a:bodyPr/>
        <a:lstStyle/>
        <a:p>
          <a:endParaRPr lang="en-US"/>
        </a:p>
      </dgm:t>
    </dgm:pt>
    <dgm:pt modelId="{0D8838EC-9BA0-40D4-9A16-1C2F7A2C305A}" type="pres">
      <dgm:prSet presAssocID="{C0DE5978-8129-4BD3-AA6E-9EEBE58E77FD}" presName="compNode" presStyleCnt="0"/>
      <dgm:spPr/>
    </dgm:pt>
    <dgm:pt modelId="{53C85B0C-4E3C-4591-83AF-A6BEEA2E8774}" type="pres">
      <dgm:prSet presAssocID="{C0DE5978-8129-4BD3-AA6E-9EEBE58E77FD}" presName="iconBgRect" presStyleLbl="bgShp" presStyleIdx="6" presStyleCnt="7"/>
      <dgm:spPr/>
    </dgm:pt>
    <dgm:pt modelId="{1D64B00E-E54D-4E41-B10F-FF6ADDAF7F49}" type="pres">
      <dgm:prSet presAssocID="{C0DE5978-8129-4BD3-AA6E-9EEBE58E77FD}" presName="iconRect" presStyleLbl="node1" presStyleIdx="6" presStyleCnt="7"/>
      <dgm:spPr>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t>
        <a:bodyPr/>
        <a:lstStyle/>
        <a:p>
          <a:endParaRPr lang="en-US"/>
        </a:p>
      </dgm:t>
      <dgm:extLst>
        <a:ext uri="{E40237B7-FDA0-4F09-8148-C483321AD2D9}">
          <dgm14:cNvPr xmlns:dgm14="http://schemas.microsoft.com/office/drawing/2010/diagram" id="0" name="" descr="Kidney"/>
        </a:ext>
      </dgm:extLst>
    </dgm:pt>
    <dgm:pt modelId="{4334865A-D1A3-4E6B-9763-77E09A97C402}" type="pres">
      <dgm:prSet presAssocID="{C0DE5978-8129-4BD3-AA6E-9EEBE58E77FD}" presName="spaceRect" presStyleCnt="0"/>
      <dgm:spPr/>
    </dgm:pt>
    <dgm:pt modelId="{BBD1EFD6-3801-4696-BE8E-E9C44BCE6A92}" type="pres">
      <dgm:prSet presAssocID="{C0DE5978-8129-4BD3-AA6E-9EEBE58E77FD}" presName="textRect" presStyleLbl="revTx" presStyleIdx="6" presStyleCnt="7">
        <dgm:presLayoutVars>
          <dgm:chMax val="1"/>
          <dgm:chPref val="1"/>
        </dgm:presLayoutVars>
      </dgm:prSet>
      <dgm:spPr/>
      <dgm:t>
        <a:bodyPr/>
        <a:lstStyle/>
        <a:p>
          <a:endParaRPr lang="en-US"/>
        </a:p>
      </dgm:t>
    </dgm:pt>
  </dgm:ptLst>
  <dgm:cxnLst>
    <dgm:cxn modelId="{B96FF892-9994-447F-B1C5-C417752EDCE6}" type="presOf" srcId="{76E71F99-115A-43F0-9EF9-ADF74E70A0A7}" destId="{1EABDD37-524B-403E-A9BF-737D8B996FF5}" srcOrd="0" destOrd="0" presId="urn:microsoft.com/office/officeart/2018/2/layout/IconCircleList"/>
    <dgm:cxn modelId="{42DBAEB4-1DD9-4584-8ECA-E2F30F2A3034}" srcId="{FAA73A75-B767-443E-8F8B-766F898E4524}" destId="{8B5E32DF-134C-4419-BFA7-A5BE11647FB7}" srcOrd="1" destOrd="0" parTransId="{5F218FFF-B027-4D38-B1C0-5552573017A7}" sibTransId="{DD5B4EA7-0235-4161-BDC0-CE223B5C160C}"/>
    <dgm:cxn modelId="{79DE2FF6-DEB3-4990-8751-92499F4E52FB}" type="presOf" srcId="{FAA73A75-B767-443E-8F8B-766F898E4524}" destId="{66D67650-183E-4B38-957E-62876CF18593}" srcOrd="0" destOrd="0" presId="urn:microsoft.com/office/officeart/2018/2/layout/IconCircleList"/>
    <dgm:cxn modelId="{B2F14467-1051-4CCD-9EBF-B8485A900ECB}" type="presOf" srcId="{C4523549-F28D-40DF-87A7-00FAAAFD2013}" destId="{9C58E43E-F05B-4737-B19C-376881AD8F02}" srcOrd="0" destOrd="0" presId="urn:microsoft.com/office/officeart/2018/2/layout/IconCircleList"/>
    <dgm:cxn modelId="{2CF582A0-5CCE-44E9-BBED-0A06E786820C}" type="presOf" srcId="{8D9E1966-6A41-4E87-81E4-40C0865AC4C8}" destId="{530B6ADA-E7FD-443E-BCAE-C4E44A3FD01E}" srcOrd="0" destOrd="0" presId="urn:microsoft.com/office/officeart/2018/2/layout/IconCircleList"/>
    <dgm:cxn modelId="{B748D699-830F-459F-A700-E47C7384545C}" type="presOf" srcId="{DD5B4EA7-0235-4161-BDC0-CE223B5C160C}" destId="{B953B48F-31D0-4C60-9390-5259C0968CF7}" srcOrd="0" destOrd="0" presId="urn:microsoft.com/office/officeart/2018/2/layout/IconCircleList"/>
    <dgm:cxn modelId="{A777E553-6C5F-46CF-961E-DF4E2C3C0A24}" type="presOf" srcId="{AE23214A-F7AB-4622-A899-FF7B3EBEDABD}" destId="{B36B390F-A087-4F7A-8A93-101E8767B5AA}" srcOrd="0" destOrd="0" presId="urn:microsoft.com/office/officeart/2018/2/layout/IconCircleList"/>
    <dgm:cxn modelId="{50DDDCAB-C0B3-48B1-8F0F-8D25A652799A}" type="presOf" srcId="{65F876D1-D541-4BCA-9209-1879D9CA834C}" destId="{98B707AE-EC01-41A0-9209-1ACF32247474}" srcOrd="0" destOrd="0" presId="urn:microsoft.com/office/officeart/2018/2/layout/IconCircleList"/>
    <dgm:cxn modelId="{B0E31299-C192-46CA-9D8C-439E401006E9}" type="presOf" srcId="{D936C0C4-ACC8-44A7-973D-C873629DD6AC}" destId="{CB043D8F-4A47-4E1E-9550-F5DA384CD06E}" srcOrd="0" destOrd="0" presId="urn:microsoft.com/office/officeart/2018/2/layout/IconCircleList"/>
    <dgm:cxn modelId="{DE0CC297-4555-4DA2-A4BC-C45030935313}" srcId="{FAA73A75-B767-443E-8F8B-766F898E4524}" destId="{7C0CDE2E-6C17-4C48-9498-998FA0B37C68}" srcOrd="3" destOrd="0" parTransId="{9573CAD8-B2D7-41CB-9CA1-781B5B760A91}" sibTransId="{16905540-1BAF-4316-9BE3-35173CDCE2BD}"/>
    <dgm:cxn modelId="{992DE1A6-B508-473F-AF3A-BB84FEBFBE5A}" srcId="{FAA73A75-B767-443E-8F8B-766F898E4524}" destId="{C0DE5978-8129-4BD3-AA6E-9EEBE58E77FD}" srcOrd="6" destOrd="0" parTransId="{2926EEC9-B8A7-42C7-B3DB-8D8F02EF5498}" sibTransId="{836E1913-BF62-4B6E-B1C6-00EA0541F684}"/>
    <dgm:cxn modelId="{A7FA7CAD-69F1-4802-B4B2-6E6A178907DA}" type="presOf" srcId="{C0DE5978-8129-4BD3-AA6E-9EEBE58E77FD}" destId="{BBD1EFD6-3801-4696-BE8E-E9C44BCE6A92}" srcOrd="0" destOrd="0" presId="urn:microsoft.com/office/officeart/2018/2/layout/IconCircleList"/>
    <dgm:cxn modelId="{7AE6833C-79A9-4733-BE3A-940AB43BC2EF}" type="presOf" srcId="{773E7028-9CC6-44A2-B8E1-A8278BF000F6}" destId="{E4A3CE31-A777-484B-A5BF-DFEEE956E6F4}" srcOrd="0" destOrd="0" presId="urn:microsoft.com/office/officeart/2018/2/layout/IconCircleList"/>
    <dgm:cxn modelId="{7A096DFA-1EF5-4B43-B466-978C35DFFEFD}" type="presOf" srcId="{8B5E32DF-134C-4419-BFA7-A5BE11647FB7}" destId="{B29B2BD3-126E-4488-9ABD-5945989D905D}" srcOrd="0" destOrd="0" presId="urn:microsoft.com/office/officeart/2018/2/layout/IconCircleList"/>
    <dgm:cxn modelId="{39B74533-D88E-4414-A875-F8CBDEE4B575}" srcId="{FAA73A75-B767-443E-8F8B-766F898E4524}" destId="{D936C0C4-ACC8-44A7-973D-C873629DD6AC}" srcOrd="5" destOrd="0" parTransId="{24487556-00A3-474A-837F-15F59397C087}" sibTransId="{76E71F99-115A-43F0-9EF9-ADF74E70A0A7}"/>
    <dgm:cxn modelId="{F7FAB1E8-D3AE-493B-A2E8-AAAF8DF99FDD}" srcId="{FAA73A75-B767-443E-8F8B-766F898E4524}" destId="{65F876D1-D541-4BCA-9209-1879D9CA834C}" srcOrd="4" destOrd="0" parTransId="{31521F73-7DDE-49D4-8F86-7FED48CE7E77}" sibTransId="{8D9E1966-6A41-4E87-81E4-40C0865AC4C8}"/>
    <dgm:cxn modelId="{0DA82340-F0C8-48BC-8649-72DD8EBA2780}" type="presOf" srcId="{7C0CDE2E-6C17-4C48-9498-998FA0B37C68}" destId="{93B354AF-3392-48BE-BEEB-E65CB238E55E}" srcOrd="0" destOrd="0" presId="urn:microsoft.com/office/officeart/2018/2/layout/IconCircleList"/>
    <dgm:cxn modelId="{C6B5BD8E-E360-40FA-8A26-388F6595FB91}" srcId="{FAA73A75-B767-443E-8F8B-766F898E4524}" destId="{C4523549-F28D-40DF-87A7-00FAAAFD2013}" srcOrd="0" destOrd="0" parTransId="{595A7B77-7892-4EE5-936E-629EB0BB5067}" sibTransId="{773E7028-9CC6-44A2-B8E1-A8278BF000F6}"/>
    <dgm:cxn modelId="{36075122-3E18-4506-9654-834F0AB23ACC}" srcId="{FAA73A75-B767-443E-8F8B-766F898E4524}" destId="{AE23214A-F7AB-4622-A899-FF7B3EBEDABD}" srcOrd="2" destOrd="0" parTransId="{7F45BE28-2B38-43A6-9B8A-AC3E26CD1BCB}" sibTransId="{BB15EA0E-0281-42AD-AE02-8AEB2F26C7EF}"/>
    <dgm:cxn modelId="{141F876F-8DA4-4E48-8262-E05A86D1CB61}" type="presOf" srcId="{BB15EA0E-0281-42AD-AE02-8AEB2F26C7EF}" destId="{A4C85BFA-55DB-4550-A65D-BEB5AC95C779}" srcOrd="0" destOrd="0" presId="urn:microsoft.com/office/officeart/2018/2/layout/IconCircleList"/>
    <dgm:cxn modelId="{529E494E-51D0-41A0-B8CB-886B63876B98}" type="presOf" srcId="{16905540-1BAF-4316-9BE3-35173CDCE2BD}" destId="{70D8170C-8B31-42DE-AD41-B9320A4ABAC0}" srcOrd="0" destOrd="0" presId="urn:microsoft.com/office/officeart/2018/2/layout/IconCircleList"/>
    <dgm:cxn modelId="{8811DB4B-39E7-4484-97D1-B6C8A15B0CC0}" type="presParOf" srcId="{66D67650-183E-4B38-957E-62876CF18593}" destId="{D8002780-0A9F-4AB6-9139-7ECF75B96348}" srcOrd="0" destOrd="0" presId="urn:microsoft.com/office/officeart/2018/2/layout/IconCircleList"/>
    <dgm:cxn modelId="{3E77AF4E-09E0-4A0C-929D-884AEFEA8EE0}" type="presParOf" srcId="{D8002780-0A9F-4AB6-9139-7ECF75B96348}" destId="{611B2196-93AA-44D8-BE37-05B1F1ABACF2}" srcOrd="0" destOrd="0" presId="urn:microsoft.com/office/officeart/2018/2/layout/IconCircleList"/>
    <dgm:cxn modelId="{BA989544-761D-45B4-941C-9A6C4647838D}" type="presParOf" srcId="{611B2196-93AA-44D8-BE37-05B1F1ABACF2}" destId="{94CEE2F2-EEC4-476F-B42C-84A20C671CAB}" srcOrd="0" destOrd="0" presId="urn:microsoft.com/office/officeart/2018/2/layout/IconCircleList"/>
    <dgm:cxn modelId="{D7C3325B-20C8-488A-B5DA-A19D2C329207}" type="presParOf" srcId="{611B2196-93AA-44D8-BE37-05B1F1ABACF2}" destId="{97A247C1-C30B-478F-B580-04BAC7F54F91}" srcOrd="1" destOrd="0" presId="urn:microsoft.com/office/officeart/2018/2/layout/IconCircleList"/>
    <dgm:cxn modelId="{A2EDCBCC-7C2C-4963-9B57-28C4063BFF6A}" type="presParOf" srcId="{611B2196-93AA-44D8-BE37-05B1F1ABACF2}" destId="{8353A9A7-5A45-4F8B-A84D-54749F2E9F1B}" srcOrd="2" destOrd="0" presId="urn:microsoft.com/office/officeart/2018/2/layout/IconCircleList"/>
    <dgm:cxn modelId="{FABB4C32-1634-4004-A59D-289B5311B91D}" type="presParOf" srcId="{611B2196-93AA-44D8-BE37-05B1F1ABACF2}" destId="{9C58E43E-F05B-4737-B19C-376881AD8F02}" srcOrd="3" destOrd="0" presId="urn:microsoft.com/office/officeart/2018/2/layout/IconCircleList"/>
    <dgm:cxn modelId="{617F6BE9-C766-45E9-BBAC-99D171ECD365}" type="presParOf" srcId="{D8002780-0A9F-4AB6-9139-7ECF75B96348}" destId="{E4A3CE31-A777-484B-A5BF-DFEEE956E6F4}" srcOrd="1" destOrd="0" presId="urn:microsoft.com/office/officeart/2018/2/layout/IconCircleList"/>
    <dgm:cxn modelId="{2BD362BE-251E-469C-A135-A43FE7B4E33D}" type="presParOf" srcId="{D8002780-0A9F-4AB6-9139-7ECF75B96348}" destId="{7292C8FE-550E-4B31-AECD-7CBAFA2AF362}" srcOrd="2" destOrd="0" presId="urn:microsoft.com/office/officeart/2018/2/layout/IconCircleList"/>
    <dgm:cxn modelId="{CDB9C771-3E38-4731-AC68-EB084F99D673}" type="presParOf" srcId="{7292C8FE-550E-4B31-AECD-7CBAFA2AF362}" destId="{6C06382F-A0E8-4233-ABC7-CE39CEDCC7C1}" srcOrd="0" destOrd="0" presId="urn:microsoft.com/office/officeart/2018/2/layout/IconCircleList"/>
    <dgm:cxn modelId="{1183A23A-D2DA-4BB6-AFDC-48F061FD2C9B}" type="presParOf" srcId="{7292C8FE-550E-4B31-AECD-7CBAFA2AF362}" destId="{D5B4840E-26C4-49E6-8428-0CD4059835B1}" srcOrd="1" destOrd="0" presId="urn:microsoft.com/office/officeart/2018/2/layout/IconCircleList"/>
    <dgm:cxn modelId="{D4C3F07C-BE8C-4B0D-BF7E-3C3BD4898054}" type="presParOf" srcId="{7292C8FE-550E-4B31-AECD-7CBAFA2AF362}" destId="{6382F777-3836-476D-84EB-17A871335E3D}" srcOrd="2" destOrd="0" presId="urn:microsoft.com/office/officeart/2018/2/layout/IconCircleList"/>
    <dgm:cxn modelId="{62C04F9E-6B12-4120-AF86-56CDEB8751AC}" type="presParOf" srcId="{7292C8FE-550E-4B31-AECD-7CBAFA2AF362}" destId="{B29B2BD3-126E-4488-9ABD-5945989D905D}" srcOrd="3" destOrd="0" presId="urn:microsoft.com/office/officeart/2018/2/layout/IconCircleList"/>
    <dgm:cxn modelId="{8BB877E8-5EF8-45EE-A985-4190A7517885}" type="presParOf" srcId="{D8002780-0A9F-4AB6-9139-7ECF75B96348}" destId="{B953B48F-31D0-4C60-9390-5259C0968CF7}" srcOrd="3" destOrd="0" presId="urn:microsoft.com/office/officeart/2018/2/layout/IconCircleList"/>
    <dgm:cxn modelId="{F524663E-3A0B-4A02-B8E0-5572D0CD551D}" type="presParOf" srcId="{D8002780-0A9F-4AB6-9139-7ECF75B96348}" destId="{17329600-13A4-47E6-BE87-AA6C2787787E}" srcOrd="4" destOrd="0" presId="urn:microsoft.com/office/officeart/2018/2/layout/IconCircleList"/>
    <dgm:cxn modelId="{6C4B2B2F-01AE-4D08-902D-42518DA3C68C}" type="presParOf" srcId="{17329600-13A4-47E6-BE87-AA6C2787787E}" destId="{BABAC652-A899-4C19-ABE2-044BE5239A36}" srcOrd="0" destOrd="0" presId="urn:microsoft.com/office/officeart/2018/2/layout/IconCircleList"/>
    <dgm:cxn modelId="{FC3DE70B-4F84-45C1-95D0-91BA7BA0D935}" type="presParOf" srcId="{17329600-13A4-47E6-BE87-AA6C2787787E}" destId="{A3CECBC6-2547-414B-8994-8A946FAF90BA}" srcOrd="1" destOrd="0" presId="urn:microsoft.com/office/officeart/2018/2/layout/IconCircleList"/>
    <dgm:cxn modelId="{5E847491-21EB-4DA1-8FE1-A30AD3CFF961}" type="presParOf" srcId="{17329600-13A4-47E6-BE87-AA6C2787787E}" destId="{BE486BEA-B815-4FAA-90B8-4DEB0E6FD7E3}" srcOrd="2" destOrd="0" presId="urn:microsoft.com/office/officeart/2018/2/layout/IconCircleList"/>
    <dgm:cxn modelId="{795D8754-6193-4E8E-93D0-CFAE2CD5C3C4}" type="presParOf" srcId="{17329600-13A4-47E6-BE87-AA6C2787787E}" destId="{B36B390F-A087-4F7A-8A93-101E8767B5AA}" srcOrd="3" destOrd="0" presId="urn:microsoft.com/office/officeart/2018/2/layout/IconCircleList"/>
    <dgm:cxn modelId="{48D5D937-BA5A-4799-A507-B5EAF7B8E1F4}" type="presParOf" srcId="{D8002780-0A9F-4AB6-9139-7ECF75B96348}" destId="{A4C85BFA-55DB-4550-A65D-BEB5AC95C779}" srcOrd="5" destOrd="0" presId="urn:microsoft.com/office/officeart/2018/2/layout/IconCircleList"/>
    <dgm:cxn modelId="{CB4CC1AA-ED09-4C9C-B2B9-80B55DC33B0D}" type="presParOf" srcId="{D8002780-0A9F-4AB6-9139-7ECF75B96348}" destId="{EE3EB9FE-A949-4F93-A4A9-FE8E9608C319}" srcOrd="6" destOrd="0" presId="urn:microsoft.com/office/officeart/2018/2/layout/IconCircleList"/>
    <dgm:cxn modelId="{B1E8E138-2B48-4937-A486-518A16E14FB7}" type="presParOf" srcId="{EE3EB9FE-A949-4F93-A4A9-FE8E9608C319}" destId="{69FE9B5C-D64D-4037-A039-5106DEDA7E47}" srcOrd="0" destOrd="0" presId="urn:microsoft.com/office/officeart/2018/2/layout/IconCircleList"/>
    <dgm:cxn modelId="{07AF0976-FB07-416D-96C2-E2BC4452C4A4}" type="presParOf" srcId="{EE3EB9FE-A949-4F93-A4A9-FE8E9608C319}" destId="{C28E1614-4A78-402A-9280-43276FDC1D94}" srcOrd="1" destOrd="0" presId="urn:microsoft.com/office/officeart/2018/2/layout/IconCircleList"/>
    <dgm:cxn modelId="{AF85AB31-6028-4DE9-8CAE-836071089535}" type="presParOf" srcId="{EE3EB9FE-A949-4F93-A4A9-FE8E9608C319}" destId="{D90C63AC-9818-4F38-89CF-4A4FAC34B6B4}" srcOrd="2" destOrd="0" presId="urn:microsoft.com/office/officeart/2018/2/layout/IconCircleList"/>
    <dgm:cxn modelId="{C8ADCE8B-8744-44D2-AE41-87C6A32C61FE}" type="presParOf" srcId="{EE3EB9FE-A949-4F93-A4A9-FE8E9608C319}" destId="{93B354AF-3392-48BE-BEEB-E65CB238E55E}" srcOrd="3" destOrd="0" presId="urn:microsoft.com/office/officeart/2018/2/layout/IconCircleList"/>
    <dgm:cxn modelId="{6C987F58-4387-4BF3-9F24-412094993396}" type="presParOf" srcId="{D8002780-0A9F-4AB6-9139-7ECF75B96348}" destId="{70D8170C-8B31-42DE-AD41-B9320A4ABAC0}" srcOrd="7" destOrd="0" presId="urn:microsoft.com/office/officeart/2018/2/layout/IconCircleList"/>
    <dgm:cxn modelId="{43957CC0-DECD-4605-8CB5-E700B1D007F1}" type="presParOf" srcId="{D8002780-0A9F-4AB6-9139-7ECF75B96348}" destId="{712D6B1B-F9A8-4B32-8FBA-668E92B5C13F}" srcOrd="8" destOrd="0" presId="urn:microsoft.com/office/officeart/2018/2/layout/IconCircleList"/>
    <dgm:cxn modelId="{8586CFA9-DE24-4ECE-AFBD-286552F0986D}" type="presParOf" srcId="{712D6B1B-F9A8-4B32-8FBA-668E92B5C13F}" destId="{2E1717D0-08F9-4E0E-AE65-F1B3E001283A}" srcOrd="0" destOrd="0" presId="urn:microsoft.com/office/officeart/2018/2/layout/IconCircleList"/>
    <dgm:cxn modelId="{B06EE687-1BCD-4945-888A-F27D84191329}" type="presParOf" srcId="{712D6B1B-F9A8-4B32-8FBA-668E92B5C13F}" destId="{9E56DE05-9990-4963-A462-020241469C0C}" srcOrd="1" destOrd="0" presId="urn:microsoft.com/office/officeart/2018/2/layout/IconCircleList"/>
    <dgm:cxn modelId="{BA9C0455-E20D-4CE3-B531-B911D51B3F42}" type="presParOf" srcId="{712D6B1B-F9A8-4B32-8FBA-668E92B5C13F}" destId="{B9C9AA10-BD59-4D51-BC8A-DB9CB7FC139F}" srcOrd="2" destOrd="0" presId="urn:microsoft.com/office/officeart/2018/2/layout/IconCircleList"/>
    <dgm:cxn modelId="{85DD0CFA-A844-4655-86D2-DEE8FF2F09B2}" type="presParOf" srcId="{712D6B1B-F9A8-4B32-8FBA-668E92B5C13F}" destId="{98B707AE-EC01-41A0-9209-1ACF32247474}" srcOrd="3" destOrd="0" presId="urn:microsoft.com/office/officeart/2018/2/layout/IconCircleList"/>
    <dgm:cxn modelId="{9A12A4C3-DCE6-4783-88CC-5155630BC30E}" type="presParOf" srcId="{D8002780-0A9F-4AB6-9139-7ECF75B96348}" destId="{530B6ADA-E7FD-443E-BCAE-C4E44A3FD01E}" srcOrd="9" destOrd="0" presId="urn:microsoft.com/office/officeart/2018/2/layout/IconCircleList"/>
    <dgm:cxn modelId="{23DD306B-7EA5-403A-922A-D0D4B78EB3D4}" type="presParOf" srcId="{D8002780-0A9F-4AB6-9139-7ECF75B96348}" destId="{92610A56-FC13-4317-829C-8E277A62990D}" srcOrd="10" destOrd="0" presId="urn:microsoft.com/office/officeart/2018/2/layout/IconCircleList"/>
    <dgm:cxn modelId="{DD316071-0D00-431B-9BEF-E3432867BBD5}" type="presParOf" srcId="{92610A56-FC13-4317-829C-8E277A62990D}" destId="{07F0BF27-A288-4FD7-B660-B1A7D39C034F}" srcOrd="0" destOrd="0" presId="urn:microsoft.com/office/officeart/2018/2/layout/IconCircleList"/>
    <dgm:cxn modelId="{241199EA-6B09-49AE-B500-35A8F9B99102}" type="presParOf" srcId="{92610A56-FC13-4317-829C-8E277A62990D}" destId="{7C3A0EC9-D50A-4789-B95A-37DFBA99853B}" srcOrd="1" destOrd="0" presId="urn:microsoft.com/office/officeart/2018/2/layout/IconCircleList"/>
    <dgm:cxn modelId="{88CF53DA-771F-4DD9-944E-06B00F242436}" type="presParOf" srcId="{92610A56-FC13-4317-829C-8E277A62990D}" destId="{90DBB12D-78B3-49C2-9504-0DD971B6B763}" srcOrd="2" destOrd="0" presId="urn:microsoft.com/office/officeart/2018/2/layout/IconCircleList"/>
    <dgm:cxn modelId="{F482AE57-22F5-480C-A1B5-B059C4A430F4}" type="presParOf" srcId="{92610A56-FC13-4317-829C-8E277A62990D}" destId="{CB043D8F-4A47-4E1E-9550-F5DA384CD06E}" srcOrd="3" destOrd="0" presId="urn:microsoft.com/office/officeart/2018/2/layout/IconCircleList"/>
    <dgm:cxn modelId="{BD29047E-80FE-4FF1-A929-1F91FEB11D22}" type="presParOf" srcId="{D8002780-0A9F-4AB6-9139-7ECF75B96348}" destId="{1EABDD37-524B-403E-A9BF-737D8B996FF5}" srcOrd="11" destOrd="0" presId="urn:microsoft.com/office/officeart/2018/2/layout/IconCircleList"/>
    <dgm:cxn modelId="{416DCE8B-BFF8-417A-8B5A-4B14312EE14A}" type="presParOf" srcId="{D8002780-0A9F-4AB6-9139-7ECF75B96348}" destId="{0D8838EC-9BA0-40D4-9A16-1C2F7A2C305A}" srcOrd="12" destOrd="0" presId="urn:microsoft.com/office/officeart/2018/2/layout/IconCircleList"/>
    <dgm:cxn modelId="{42B19A6B-06C9-4BCD-8039-A47CE949325B}" type="presParOf" srcId="{0D8838EC-9BA0-40D4-9A16-1C2F7A2C305A}" destId="{53C85B0C-4E3C-4591-83AF-A6BEEA2E8774}" srcOrd="0" destOrd="0" presId="urn:microsoft.com/office/officeart/2018/2/layout/IconCircleList"/>
    <dgm:cxn modelId="{E49C26C8-9010-4D32-BD48-4940AA638816}" type="presParOf" srcId="{0D8838EC-9BA0-40D4-9A16-1C2F7A2C305A}" destId="{1D64B00E-E54D-4E41-B10F-FF6ADDAF7F49}" srcOrd="1" destOrd="0" presId="urn:microsoft.com/office/officeart/2018/2/layout/IconCircleList"/>
    <dgm:cxn modelId="{E8C27C3D-6651-4153-BB78-3CF3C2FC8A7E}" type="presParOf" srcId="{0D8838EC-9BA0-40D4-9A16-1C2F7A2C305A}" destId="{4334865A-D1A3-4E6B-9763-77E09A97C402}" srcOrd="2" destOrd="0" presId="urn:microsoft.com/office/officeart/2018/2/layout/IconCircleList"/>
    <dgm:cxn modelId="{26E1B4A2-1900-48E8-B9C0-C5761024A2BE}" type="presParOf" srcId="{0D8838EC-9BA0-40D4-9A16-1C2F7A2C305A}" destId="{BBD1EFD6-3801-4696-BE8E-E9C44BCE6A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8E13B-8AC6-49B7-8673-1AE48D3DFB9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3FCE166-12F3-452B-BB30-EA6D31097467}">
      <dgm:prSet/>
      <dgm:spPr/>
      <dgm:t>
        <a:bodyPr/>
        <a:lstStyle/>
        <a:p>
          <a:pPr>
            <a:lnSpc>
              <a:spcPct val="100000"/>
            </a:lnSpc>
          </a:pPr>
          <a:r>
            <a:rPr lang="en-IN"/>
            <a:t>A welcome page for users. If any users want to donate their blood/organ, they must register with us.</a:t>
          </a:r>
          <a:endParaRPr lang="en-US"/>
        </a:p>
      </dgm:t>
    </dgm:pt>
    <dgm:pt modelId="{47AC6A58-1885-4750-BB2E-94D92F141FE1}" type="parTrans" cxnId="{36C7D3A3-9199-4518-ADE9-F35CCFFD348D}">
      <dgm:prSet/>
      <dgm:spPr/>
      <dgm:t>
        <a:bodyPr/>
        <a:lstStyle/>
        <a:p>
          <a:endParaRPr lang="en-US"/>
        </a:p>
      </dgm:t>
    </dgm:pt>
    <dgm:pt modelId="{46942E23-8498-4668-A3C4-C22D45A99A9D}" type="sibTrans" cxnId="{36C7D3A3-9199-4518-ADE9-F35CCFFD348D}">
      <dgm:prSet/>
      <dgm:spPr/>
      <dgm:t>
        <a:bodyPr/>
        <a:lstStyle/>
        <a:p>
          <a:pPr>
            <a:lnSpc>
              <a:spcPct val="100000"/>
            </a:lnSpc>
          </a:pPr>
          <a:endParaRPr lang="en-US"/>
        </a:p>
      </dgm:t>
    </dgm:pt>
    <dgm:pt modelId="{F58BEEA2-F4DD-493D-8E3D-39F0852C7D96}">
      <dgm:prSet/>
      <dgm:spPr/>
      <dgm:t>
        <a:bodyPr/>
        <a:lstStyle/>
        <a:p>
          <a:pPr>
            <a:lnSpc>
              <a:spcPct val="100000"/>
            </a:lnSpc>
          </a:pPr>
          <a:r>
            <a:rPr lang="en-IN"/>
            <a:t>User can change their password.</a:t>
          </a:r>
          <a:endParaRPr lang="en-US"/>
        </a:p>
      </dgm:t>
    </dgm:pt>
    <dgm:pt modelId="{93758D0A-DD2F-4A0B-A125-7FC702C361A1}" type="parTrans" cxnId="{4D744648-AEF1-4416-9E3D-41806C678578}">
      <dgm:prSet/>
      <dgm:spPr/>
      <dgm:t>
        <a:bodyPr/>
        <a:lstStyle/>
        <a:p>
          <a:endParaRPr lang="en-US"/>
        </a:p>
      </dgm:t>
    </dgm:pt>
    <dgm:pt modelId="{EEC304A0-0E55-44DB-A827-E43BF339B5A3}" type="sibTrans" cxnId="{4D744648-AEF1-4416-9E3D-41806C678578}">
      <dgm:prSet/>
      <dgm:spPr/>
      <dgm:t>
        <a:bodyPr/>
        <a:lstStyle/>
        <a:p>
          <a:pPr>
            <a:lnSpc>
              <a:spcPct val="100000"/>
            </a:lnSpc>
          </a:pPr>
          <a:endParaRPr lang="en-US"/>
        </a:p>
      </dgm:t>
    </dgm:pt>
    <dgm:pt modelId="{7121954B-FBB7-453F-8D6C-B109891AC658}">
      <dgm:prSet/>
      <dgm:spPr/>
      <dgm:t>
        <a:bodyPr/>
        <a:lstStyle/>
        <a:p>
          <a:pPr>
            <a:lnSpc>
              <a:spcPct val="100000"/>
            </a:lnSpc>
          </a:pPr>
          <a:r>
            <a:rPr lang="en-IN"/>
            <a:t>Users can view the about us page.</a:t>
          </a:r>
          <a:endParaRPr lang="en-US"/>
        </a:p>
      </dgm:t>
    </dgm:pt>
    <dgm:pt modelId="{7D40DAED-F7AF-4DF3-AAA3-C8FD3D692509}" type="parTrans" cxnId="{170DE9C0-5AFD-47A2-8317-41DF5A5E79E6}">
      <dgm:prSet/>
      <dgm:spPr/>
      <dgm:t>
        <a:bodyPr/>
        <a:lstStyle/>
        <a:p>
          <a:endParaRPr lang="en-US"/>
        </a:p>
      </dgm:t>
    </dgm:pt>
    <dgm:pt modelId="{90743CBD-9B08-488F-ADB9-660505071309}" type="sibTrans" cxnId="{170DE9C0-5AFD-47A2-8317-41DF5A5E79E6}">
      <dgm:prSet/>
      <dgm:spPr/>
      <dgm:t>
        <a:bodyPr/>
        <a:lstStyle/>
        <a:p>
          <a:pPr>
            <a:lnSpc>
              <a:spcPct val="100000"/>
            </a:lnSpc>
          </a:pPr>
          <a:endParaRPr lang="en-US"/>
        </a:p>
      </dgm:t>
    </dgm:pt>
    <dgm:pt modelId="{163C616F-AC8F-4064-82A9-0F78FAD8E18D}">
      <dgm:prSet/>
      <dgm:spPr/>
      <dgm:t>
        <a:bodyPr/>
        <a:lstStyle/>
        <a:p>
          <a:pPr>
            <a:lnSpc>
              <a:spcPct val="100000"/>
            </a:lnSpc>
          </a:pPr>
          <a:r>
            <a:rPr lang="en-IN"/>
            <a:t>User can view their Request Received.</a:t>
          </a:r>
          <a:endParaRPr lang="en-US"/>
        </a:p>
      </dgm:t>
    </dgm:pt>
    <dgm:pt modelId="{C291CF01-70FF-499C-8275-6C6AADA2EF1B}" type="parTrans" cxnId="{9D00CFD5-91BB-4D9A-9E82-D4D7D78F9C4B}">
      <dgm:prSet/>
      <dgm:spPr/>
      <dgm:t>
        <a:bodyPr/>
        <a:lstStyle/>
        <a:p>
          <a:endParaRPr lang="en-US"/>
        </a:p>
      </dgm:t>
    </dgm:pt>
    <dgm:pt modelId="{69225755-4166-4B48-A97A-EA2733FEA3E3}" type="sibTrans" cxnId="{9D00CFD5-91BB-4D9A-9E82-D4D7D78F9C4B}">
      <dgm:prSet/>
      <dgm:spPr/>
      <dgm:t>
        <a:bodyPr/>
        <a:lstStyle/>
        <a:p>
          <a:pPr>
            <a:lnSpc>
              <a:spcPct val="100000"/>
            </a:lnSpc>
          </a:pPr>
          <a:endParaRPr lang="en-US"/>
        </a:p>
      </dgm:t>
    </dgm:pt>
    <dgm:pt modelId="{F09449F1-7588-42B1-8B0C-17CE6C62F921}">
      <dgm:prSet/>
      <dgm:spPr/>
      <dgm:t>
        <a:bodyPr/>
        <a:lstStyle/>
        <a:p>
          <a:pPr>
            <a:lnSpc>
              <a:spcPct val="100000"/>
            </a:lnSpc>
          </a:pPr>
          <a:r>
            <a:rPr lang="en-IN"/>
            <a:t>Users can view/update the profile page.</a:t>
          </a:r>
          <a:endParaRPr lang="en-US"/>
        </a:p>
      </dgm:t>
    </dgm:pt>
    <dgm:pt modelId="{D7B06463-0052-4D28-A63D-6C259B77D1AC}" type="parTrans" cxnId="{B61478F2-FB7B-47BE-932C-EBF225F4518A}">
      <dgm:prSet/>
      <dgm:spPr/>
      <dgm:t>
        <a:bodyPr/>
        <a:lstStyle/>
        <a:p>
          <a:endParaRPr lang="en-US"/>
        </a:p>
      </dgm:t>
    </dgm:pt>
    <dgm:pt modelId="{4A6BFCB2-2361-4F65-85D5-22C385B58DA2}" type="sibTrans" cxnId="{B61478F2-FB7B-47BE-932C-EBF225F4518A}">
      <dgm:prSet/>
      <dgm:spPr/>
      <dgm:t>
        <a:bodyPr/>
        <a:lstStyle/>
        <a:p>
          <a:pPr>
            <a:lnSpc>
              <a:spcPct val="100000"/>
            </a:lnSpc>
          </a:pPr>
          <a:endParaRPr lang="en-US"/>
        </a:p>
      </dgm:t>
    </dgm:pt>
    <dgm:pt modelId="{6B193768-3A22-428E-A14D-FA269BB2FA4C}">
      <dgm:prSet/>
      <dgm:spPr/>
      <dgm:t>
        <a:bodyPr/>
        <a:lstStyle/>
        <a:p>
          <a:pPr>
            <a:lnSpc>
              <a:spcPct val="100000"/>
            </a:lnSpc>
          </a:pPr>
          <a:r>
            <a:rPr lang="en-IN"/>
            <a:t>Recipient can view and contact with donor.</a:t>
          </a:r>
          <a:endParaRPr lang="en-US"/>
        </a:p>
      </dgm:t>
    </dgm:pt>
    <dgm:pt modelId="{96C9B085-125F-4EBD-91BD-F95814E24ED7}" type="parTrans" cxnId="{7157C4F4-BF87-43EB-93BB-BD762F036EC0}">
      <dgm:prSet/>
      <dgm:spPr/>
      <dgm:t>
        <a:bodyPr/>
        <a:lstStyle/>
        <a:p>
          <a:endParaRPr lang="en-US"/>
        </a:p>
      </dgm:t>
    </dgm:pt>
    <dgm:pt modelId="{E4D214C3-FB96-4D1C-9F34-F7AF1C7757BB}" type="sibTrans" cxnId="{7157C4F4-BF87-43EB-93BB-BD762F036EC0}">
      <dgm:prSet/>
      <dgm:spPr/>
      <dgm:t>
        <a:bodyPr/>
        <a:lstStyle/>
        <a:p>
          <a:pPr>
            <a:lnSpc>
              <a:spcPct val="100000"/>
            </a:lnSpc>
          </a:pPr>
          <a:endParaRPr lang="en-US"/>
        </a:p>
      </dgm:t>
    </dgm:pt>
    <dgm:pt modelId="{FF31872B-02A9-498F-8F96-F8576C3F6EC2}">
      <dgm:prSet/>
      <dgm:spPr/>
      <dgm:t>
        <a:bodyPr/>
        <a:lstStyle/>
        <a:p>
          <a:pPr>
            <a:lnSpc>
              <a:spcPct val="100000"/>
            </a:lnSpc>
          </a:pPr>
          <a:r>
            <a:rPr lang="en-IN"/>
            <a:t>Users can contact with admin the through contact us page.</a:t>
          </a:r>
          <a:endParaRPr lang="en-US"/>
        </a:p>
      </dgm:t>
    </dgm:pt>
    <dgm:pt modelId="{88561074-783E-4C20-BCF1-E3A58003FFD7}" type="parTrans" cxnId="{9CE0DA35-4ADC-4CEC-9C33-CF1E16F491B1}">
      <dgm:prSet/>
      <dgm:spPr/>
      <dgm:t>
        <a:bodyPr/>
        <a:lstStyle/>
        <a:p>
          <a:endParaRPr lang="en-US"/>
        </a:p>
      </dgm:t>
    </dgm:pt>
    <dgm:pt modelId="{CE09DA60-52E4-4550-95B4-B33760069281}" type="sibTrans" cxnId="{9CE0DA35-4ADC-4CEC-9C33-CF1E16F491B1}">
      <dgm:prSet/>
      <dgm:spPr/>
      <dgm:t>
        <a:bodyPr/>
        <a:lstStyle/>
        <a:p>
          <a:pPr>
            <a:lnSpc>
              <a:spcPct val="100000"/>
            </a:lnSpc>
          </a:pPr>
          <a:endParaRPr lang="en-US"/>
        </a:p>
      </dgm:t>
    </dgm:pt>
    <dgm:pt modelId="{7DEED6FA-AA70-44A4-8108-4DD25B8ECB36}">
      <dgm:prSet/>
      <dgm:spPr/>
      <dgm:t>
        <a:bodyPr/>
        <a:lstStyle/>
        <a:p>
          <a:pPr>
            <a:lnSpc>
              <a:spcPct val="100000"/>
            </a:lnSpc>
          </a:pPr>
          <a:r>
            <a:rPr lang="en-IN"/>
            <a:t>Recipient can search the donor according to city and blood group.</a:t>
          </a:r>
          <a:endParaRPr lang="en-US"/>
        </a:p>
      </dgm:t>
    </dgm:pt>
    <dgm:pt modelId="{AD7B4964-A136-411C-9FE8-81949159B2E7}" type="parTrans" cxnId="{D9DB007C-DE34-42DA-9DF8-BB96FC7418E4}">
      <dgm:prSet/>
      <dgm:spPr/>
      <dgm:t>
        <a:bodyPr/>
        <a:lstStyle/>
        <a:p>
          <a:endParaRPr lang="en-US"/>
        </a:p>
      </dgm:t>
    </dgm:pt>
    <dgm:pt modelId="{D1C0D5D2-12A5-44BD-A4B6-6AD7C17FACC4}" type="sibTrans" cxnId="{D9DB007C-DE34-42DA-9DF8-BB96FC7418E4}">
      <dgm:prSet/>
      <dgm:spPr/>
      <dgm:t>
        <a:bodyPr/>
        <a:lstStyle/>
        <a:p>
          <a:endParaRPr lang="en-US"/>
        </a:p>
      </dgm:t>
    </dgm:pt>
    <dgm:pt modelId="{CBC8F8E2-FE73-4525-84B7-6525CEB7EC0C}" type="pres">
      <dgm:prSet presAssocID="{3658E13B-8AC6-49B7-8673-1AE48D3DFB96}" presName="root" presStyleCnt="0">
        <dgm:presLayoutVars>
          <dgm:dir/>
          <dgm:resizeHandles val="exact"/>
        </dgm:presLayoutVars>
      </dgm:prSet>
      <dgm:spPr/>
      <dgm:t>
        <a:bodyPr/>
        <a:lstStyle/>
        <a:p>
          <a:endParaRPr lang="en-US"/>
        </a:p>
      </dgm:t>
    </dgm:pt>
    <dgm:pt modelId="{E3F51684-34A9-4D5D-BDA5-6992E18D31C3}" type="pres">
      <dgm:prSet presAssocID="{3658E13B-8AC6-49B7-8673-1AE48D3DFB96}" presName="container" presStyleCnt="0">
        <dgm:presLayoutVars>
          <dgm:dir/>
          <dgm:resizeHandles val="exact"/>
        </dgm:presLayoutVars>
      </dgm:prSet>
      <dgm:spPr/>
    </dgm:pt>
    <dgm:pt modelId="{0212F36A-5B3A-4B69-A5A1-C98E31A2E132}" type="pres">
      <dgm:prSet presAssocID="{13FCE166-12F3-452B-BB30-EA6D31097467}" presName="compNode" presStyleCnt="0"/>
      <dgm:spPr/>
    </dgm:pt>
    <dgm:pt modelId="{72BC6DB4-2242-4F8D-B9F8-E9C3A291E5CC}" type="pres">
      <dgm:prSet presAssocID="{13FCE166-12F3-452B-BB30-EA6D31097467}" presName="iconBgRect" presStyleLbl="bgShp" presStyleIdx="0" presStyleCnt="8"/>
      <dgm:spPr/>
    </dgm:pt>
    <dgm:pt modelId="{D5737234-0D8E-4F32-A2D0-451EB3BFB54E}" type="pres">
      <dgm:prSet presAssocID="{13FCE166-12F3-452B-BB30-EA6D31097467}" presName="iconRect" presStyleLbl="node1" presStyleIdx="0" presStyleCnt="8"/>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Kidney"/>
        </a:ext>
      </dgm:extLst>
    </dgm:pt>
    <dgm:pt modelId="{1BEAE09F-D33D-444D-AC64-AFECCBC6DA57}" type="pres">
      <dgm:prSet presAssocID="{13FCE166-12F3-452B-BB30-EA6D31097467}" presName="spaceRect" presStyleCnt="0"/>
      <dgm:spPr/>
    </dgm:pt>
    <dgm:pt modelId="{1D227A2E-77C3-491C-92E3-4BAF5101EC90}" type="pres">
      <dgm:prSet presAssocID="{13FCE166-12F3-452B-BB30-EA6D31097467}" presName="textRect" presStyleLbl="revTx" presStyleIdx="0" presStyleCnt="8">
        <dgm:presLayoutVars>
          <dgm:chMax val="1"/>
          <dgm:chPref val="1"/>
        </dgm:presLayoutVars>
      </dgm:prSet>
      <dgm:spPr/>
      <dgm:t>
        <a:bodyPr/>
        <a:lstStyle/>
        <a:p>
          <a:endParaRPr lang="en-US"/>
        </a:p>
      </dgm:t>
    </dgm:pt>
    <dgm:pt modelId="{3D653A7F-B11A-4166-8810-F629D772860A}" type="pres">
      <dgm:prSet presAssocID="{46942E23-8498-4668-A3C4-C22D45A99A9D}" presName="sibTrans" presStyleLbl="sibTrans2D1" presStyleIdx="0" presStyleCnt="0"/>
      <dgm:spPr/>
      <dgm:t>
        <a:bodyPr/>
        <a:lstStyle/>
        <a:p>
          <a:endParaRPr lang="en-US"/>
        </a:p>
      </dgm:t>
    </dgm:pt>
    <dgm:pt modelId="{54D7732B-14E0-4315-867D-FBFC002FDBCD}" type="pres">
      <dgm:prSet presAssocID="{F58BEEA2-F4DD-493D-8E3D-39F0852C7D96}" presName="compNode" presStyleCnt="0"/>
      <dgm:spPr/>
    </dgm:pt>
    <dgm:pt modelId="{49335509-89A9-420F-8F03-B0612FD06FA2}" type="pres">
      <dgm:prSet presAssocID="{F58BEEA2-F4DD-493D-8E3D-39F0852C7D96}" presName="iconBgRect" presStyleLbl="bgShp" presStyleIdx="1" presStyleCnt="8"/>
      <dgm:spPr/>
    </dgm:pt>
    <dgm:pt modelId="{3F45C140-A88B-4632-9C7C-BED0E03170C9}" type="pres">
      <dgm:prSet presAssocID="{F58BEEA2-F4DD-493D-8E3D-39F0852C7D96}" presName="iconRect" presStyleLbl="node1" presStyleIdx="1" presStyleCnt="8"/>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Lock"/>
        </a:ext>
      </dgm:extLst>
    </dgm:pt>
    <dgm:pt modelId="{E23CC17E-4E75-4481-83D8-C38E37FC6844}" type="pres">
      <dgm:prSet presAssocID="{F58BEEA2-F4DD-493D-8E3D-39F0852C7D96}" presName="spaceRect" presStyleCnt="0"/>
      <dgm:spPr/>
    </dgm:pt>
    <dgm:pt modelId="{51A50AD4-1BAC-4F85-AD80-BD4814DB935B}" type="pres">
      <dgm:prSet presAssocID="{F58BEEA2-F4DD-493D-8E3D-39F0852C7D96}" presName="textRect" presStyleLbl="revTx" presStyleIdx="1" presStyleCnt="8">
        <dgm:presLayoutVars>
          <dgm:chMax val="1"/>
          <dgm:chPref val="1"/>
        </dgm:presLayoutVars>
      </dgm:prSet>
      <dgm:spPr/>
      <dgm:t>
        <a:bodyPr/>
        <a:lstStyle/>
        <a:p>
          <a:endParaRPr lang="en-US"/>
        </a:p>
      </dgm:t>
    </dgm:pt>
    <dgm:pt modelId="{24CD556B-2362-40E3-AA59-BAC518340513}" type="pres">
      <dgm:prSet presAssocID="{EEC304A0-0E55-44DB-A827-E43BF339B5A3}" presName="sibTrans" presStyleLbl="sibTrans2D1" presStyleIdx="0" presStyleCnt="0"/>
      <dgm:spPr/>
      <dgm:t>
        <a:bodyPr/>
        <a:lstStyle/>
        <a:p>
          <a:endParaRPr lang="en-US"/>
        </a:p>
      </dgm:t>
    </dgm:pt>
    <dgm:pt modelId="{15AEEA43-E716-4586-8AB4-E6BDA9E458F0}" type="pres">
      <dgm:prSet presAssocID="{7121954B-FBB7-453F-8D6C-B109891AC658}" presName="compNode" presStyleCnt="0"/>
      <dgm:spPr/>
    </dgm:pt>
    <dgm:pt modelId="{F22AA9E9-CB97-4187-A29F-A7EE30DA4B3A}" type="pres">
      <dgm:prSet presAssocID="{7121954B-FBB7-453F-8D6C-B109891AC658}" presName="iconBgRect" presStyleLbl="bgShp" presStyleIdx="2" presStyleCnt="8"/>
      <dgm:spPr/>
    </dgm:pt>
    <dgm:pt modelId="{44D3A91B-906C-4CFF-AA87-26E6FB69AB34}" type="pres">
      <dgm:prSet presAssocID="{7121954B-FBB7-453F-8D6C-B109891AC658}" presName="iconRect" presStyleLbl="node1" presStyleIdx="2" presStyleCnt="8"/>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Paper"/>
        </a:ext>
      </dgm:extLst>
    </dgm:pt>
    <dgm:pt modelId="{77F8A90E-DFCA-49E9-97EA-5A49E0DBF147}" type="pres">
      <dgm:prSet presAssocID="{7121954B-FBB7-453F-8D6C-B109891AC658}" presName="spaceRect" presStyleCnt="0"/>
      <dgm:spPr/>
    </dgm:pt>
    <dgm:pt modelId="{01F9BEB0-023E-4F0C-91EF-DB8291A13349}" type="pres">
      <dgm:prSet presAssocID="{7121954B-FBB7-453F-8D6C-B109891AC658}" presName="textRect" presStyleLbl="revTx" presStyleIdx="2" presStyleCnt="8">
        <dgm:presLayoutVars>
          <dgm:chMax val="1"/>
          <dgm:chPref val="1"/>
        </dgm:presLayoutVars>
      </dgm:prSet>
      <dgm:spPr/>
      <dgm:t>
        <a:bodyPr/>
        <a:lstStyle/>
        <a:p>
          <a:endParaRPr lang="en-US"/>
        </a:p>
      </dgm:t>
    </dgm:pt>
    <dgm:pt modelId="{2B2C0D05-C9A2-476F-8638-F756A2F37A72}" type="pres">
      <dgm:prSet presAssocID="{90743CBD-9B08-488F-ADB9-660505071309}" presName="sibTrans" presStyleLbl="sibTrans2D1" presStyleIdx="0" presStyleCnt="0"/>
      <dgm:spPr/>
      <dgm:t>
        <a:bodyPr/>
        <a:lstStyle/>
        <a:p>
          <a:endParaRPr lang="en-US"/>
        </a:p>
      </dgm:t>
    </dgm:pt>
    <dgm:pt modelId="{00B2CD07-BD1D-47E3-9059-B31C7E7B44A8}" type="pres">
      <dgm:prSet presAssocID="{163C616F-AC8F-4064-82A9-0F78FAD8E18D}" presName="compNode" presStyleCnt="0"/>
      <dgm:spPr/>
    </dgm:pt>
    <dgm:pt modelId="{44F920CF-37B6-41AC-9CA0-1CD9E6A2F522}" type="pres">
      <dgm:prSet presAssocID="{163C616F-AC8F-4064-82A9-0F78FAD8E18D}" presName="iconBgRect" presStyleLbl="bgShp" presStyleIdx="3" presStyleCnt="8"/>
      <dgm:spPr/>
    </dgm:pt>
    <dgm:pt modelId="{5A66B715-5197-428F-9E0A-3A02E107C2C7}" type="pres">
      <dgm:prSet presAssocID="{163C616F-AC8F-4064-82A9-0F78FAD8E18D}" presName="iconRect" presStyleLbl="node1" presStyleIdx="3" presStyleCnt="8"/>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Subtitles"/>
        </a:ext>
      </dgm:extLst>
    </dgm:pt>
    <dgm:pt modelId="{E614FB78-3141-4799-BC06-49657AF68D26}" type="pres">
      <dgm:prSet presAssocID="{163C616F-AC8F-4064-82A9-0F78FAD8E18D}" presName="spaceRect" presStyleCnt="0"/>
      <dgm:spPr/>
    </dgm:pt>
    <dgm:pt modelId="{D92602EC-3376-4F77-9CA5-AE601526A95F}" type="pres">
      <dgm:prSet presAssocID="{163C616F-AC8F-4064-82A9-0F78FAD8E18D}" presName="textRect" presStyleLbl="revTx" presStyleIdx="3" presStyleCnt="8">
        <dgm:presLayoutVars>
          <dgm:chMax val="1"/>
          <dgm:chPref val="1"/>
        </dgm:presLayoutVars>
      </dgm:prSet>
      <dgm:spPr/>
      <dgm:t>
        <a:bodyPr/>
        <a:lstStyle/>
        <a:p>
          <a:endParaRPr lang="en-US"/>
        </a:p>
      </dgm:t>
    </dgm:pt>
    <dgm:pt modelId="{2FF552BA-55CF-40ED-A57E-E4C431293426}" type="pres">
      <dgm:prSet presAssocID="{69225755-4166-4B48-A97A-EA2733FEA3E3}" presName="sibTrans" presStyleLbl="sibTrans2D1" presStyleIdx="0" presStyleCnt="0"/>
      <dgm:spPr/>
      <dgm:t>
        <a:bodyPr/>
        <a:lstStyle/>
        <a:p>
          <a:endParaRPr lang="en-US"/>
        </a:p>
      </dgm:t>
    </dgm:pt>
    <dgm:pt modelId="{8B595869-8FAB-4689-9433-20C5953CF782}" type="pres">
      <dgm:prSet presAssocID="{F09449F1-7588-42B1-8B0C-17CE6C62F921}" presName="compNode" presStyleCnt="0"/>
      <dgm:spPr/>
    </dgm:pt>
    <dgm:pt modelId="{2257C0F7-6500-46B1-92F5-37E4BDDC935F}" type="pres">
      <dgm:prSet presAssocID="{F09449F1-7588-42B1-8B0C-17CE6C62F921}" presName="iconBgRect" presStyleLbl="bgShp" presStyleIdx="4" presStyleCnt="8"/>
      <dgm:spPr/>
    </dgm:pt>
    <dgm:pt modelId="{25A193E8-EE30-41E7-883D-C372624F690E}" type="pres">
      <dgm:prSet presAssocID="{F09449F1-7588-42B1-8B0C-17CE6C62F921}" presName="iconRect" presStyleLbl="node1" presStyleIdx="4" presStyleCnt="8"/>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User"/>
        </a:ext>
      </dgm:extLst>
    </dgm:pt>
    <dgm:pt modelId="{B08271FB-64BE-40DA-881C-0DA10D15E585}" type="pres">
      <dgm:prSet presAssocID="{F09449F1-7588-42B1-8B0C-17CE6C62F921}" presName="spaceRect" presStyleCnt="0"/>
      <dgm:spPr/>
    </dgm:pt>
    <dgm:pt modelId="{7F561CDD-D968-4B05-86C7-D51638B46AA4}" type="pres">
      <dgm:prSet presAssocID="{F09449F1-7588-42B1-8B0C-17CE6C62F921}" presName="textRect" presStyleLbl="revTx" presStyleIdx="4" presStyleCnt="8">
        <dgm:presLayoutVars>
          <dgm:chMax val="1"/>
          <dgm:chPref val="1"/>
        </dgm:presLayoutVars>
      </dgm:prSet>
      <dgm:spPr/>
      <dgm:t>
        <a:bodyPr/>
        <a:lstStyle/>
        <a:p>
          <a:endParaRPr lang="en-US"/>
        </a:p>
      </dgm:t>
    </dgm:pt>
    <dgm:pt modelId="{8B08F627-6EDD-484A-9033-A3BADFB07581}" type="pres">
      <dgm:prSet presAssocID="{4A6BFCB2-2361-4F65-85D5-22C385B58DA2}" presName="sibTrans" presStyleLbl="sibTrans2D1" presStyleIdx="0" presStyleCnt="0"/>
      <dgm:spPr/>
      <dgm:t>
        <a:bodyPr/>
        <a:lstStyle/>
        <a:p>
          <a:endParaRPr lang="en-US"/>
        </a:p>
      </dgm:t>
    </dgm:pt>
    <dgm:pt modelId="{DF3AED70-B094-40D7-B78D-384CF30AADF6}" type="pres">
      <dgm:prSet presAssocID="{6B193768-3A22-428E-A14D-FA269BB2FA4C}" presName="compNode" presStyleCnt="0"/>
      <dgm:spPr/>
    </dgm:pt>
    <dgm:pt modelId="{16F83023-B39E-4496-AC29-C4BE6C460A41}" type="pres">
      <dgm:prSet presAssocID="{6B193768-3A22-428E-A14D-FA269BB2FA4C}" presName="iconBgRect" presStyleLbl="bgShp" presStyleIdx="5" presStyleCnt="8"/>
      <dgm:spPr/>
    </dgm:pt>
    <dgm:pt modelId="{373C0396-4525-4C1A-90AF-90867925BDE8}" type="pres">
      <dgm:prSet presAssocID="{6B193768-3A22-428E-A14D-FA269BB2FA4C}" presName="iconRect" presStyleLbl="node1" presStyleIdx="5" presStyleCnt="8"/>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t>
        <a:bodyPr/>
        <a:lstStyle/>
        <a:p>
          <a:endParaRPr lang="en-US"/>
        </a:p>
      </dgm:t>
      <dgm:extLst>
        <a:ext uri="{E40237B7-FDA0-4F09-8148-C483321AD2D9}">
          <dgm14:cNvPr xmlns:dgm14="http://schemas.microsoft.com/office/drawing/2010/diagram" id="0" name="" descr="Envelope"/>
        </a:ext>
      </dgm:extLst>
    </dgm:pt>
    <dgm:pt modelId="{CECD0FD3-A705-4A70-A713-9937810EE2D5}" type="pres">
      <dgm:prSet presAssocID="{6B193768-3A22-428E-A14D-FA269BB2FA4C}" presName="spaceRect" presStyleCnt="0"/>
      <dgm:spPr/>
    </dgm:pt>
    <dgm:pt modelId="{7E299474-34B3-415D-AAD2-8E47D4ED07F2}" type="pres">
      <dgm:prSet presAssocID="{6B193768-3A22-428E-A14D-FA269BB2FA4C}" presName="textRect" presStyleLbl="revTx" presStyleIdx="5" presStyleCnt="8">
        <dgm:presLayoutVars>
          <dgm:chMax val="1"/>
          <dgm:chPref val="1"/>
        </dgm:presLayoutVars>
      </dgm:prSet>
      <dgm:spPr/>
      <dgm:t>
        <a:bodyPr/>
        <a:lstStyle/>
        <a:p>
          <a:endParaRPr lang="en-US"/>
        </a:p>
      </dgm:t>
    </dgm:pt>
    <dgm:pt modelId="{8E151A3E-EA73-45C7-B05B-1856538A152F}" type="pres">
      <dgm:prSet presAssocID="{E4D214C3-FB96-4D1C-9F34-F7AF1C7757BB}" presName="sibTrans" presStyleLbl="sibTrans2D1" presStyleIdx="0" presStyleCnt="0"/>
      <dgm:spPr/>
      <dgm:t>
        <a:bodyPr/>
        <a:lstStyle/>
        <a:p>
          <a:endParaRPr lang="en-US"/>
        </a:p>
      </dgm:t>
    </dgm:pt>
    <dgm:pt modelId="{ED39A83F-699C-4CB7-897E-E756B26E7215}" type="pres">
      <dgm:prSet presAssocID="{FF31872B-02A9-498F-8F96-F8576C3F6EC2}" presName="compNode" presStyleCnt="0"/>
      <dgm:spPr/>
    </dgm:pt>
    <dgm:pt modelId="{28DFC590-C7B7-4893-A88E-1D9336B44AFD}" type="pres">
      <dgm:prSet presAssocID="{FF31872B-02A9-498F-8F96-F8576C3F6EC2}" presName="iconBgRect" presStyleLbl="bgShp" presStyleIdx="6" presStyleCnt="8"/>
      <dgm:spPr/>
    </dgm:pt>
    <dgm:pt modelId="{EAD0B9EA-BA8F-45BF-A6C1-22320C9D987B}" type="pres">
      <dgm:prSet presAssocID="{FF31872B-02A9-498F-8F96-F8576C3F6EC2}" presName="iconRect" presStyleLbl="node1" presStyleIdx="6" presStyleCnt="8"/>
      <dgm:spPr>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t>
        <a:bodyPr/>
        <a:lstStyle/>
        <a:p>
          <a:endParaRPr lang="en-US"/>
        </a:p>
      </dgm:t>
      <dgm:extLst>
        <a:ext uri="{E40237B7-FDA0-4F09-8148-C483321AD2D9}">
          <dgm14:cNvPr xmlns:dgm14="http://schemas.microsoft.com/office/drawing/2010/diagram" id="0" name="" descr="Users"/>
        </a:ext>
      </dgm:extLst>
    </dgm:pt>
    <dgm:pt modelId="{96C153A1-7E95-4CF2-AC69-16498BF815E6}" type="pres">
      <dgm:prSet presAssocID="{FF31872B-02A9-498F-8F96-F8576C3F6EC2}" presName="spaceRect" presStyleCnt="0"/>
      <dgm:spPr/>
    </dgm:pt>
    <dgm:pt modelId="{E5AE2BC2-BD87-4507-8551-2A86152F09F8}" type="pres">
      <dgm:prSet presAssocID="{FF31872B-02A9-498F-8F96-F8576C3F6EC2}" presName="textRect" presStyleLbl="revTx" presStyleIdx="6" presStyleCnt="8">
        <dgm:presLayoutVars>
          <dgm:chMax val="1"/>
          <dgm:chPref val="1"/>
        </dgm:presLayoutVars>
      </dgm:prSet>
      <dgm:spPr/>
      <dgm:t>
        <a:bodyPr/>
        <a:lstStyle/>
        <a:p>
          <a:endParaRPr lang="en-US"/>
        </a:p>
      </dgm:t>
    </dgm:pt>
    <dgm:pt modelId="{B9777C30-B0E5-446C-91D2-6F4E742AA279}" type="pres">
      <dgm:prSet presAssocID="{CE09DA60-52E4-4550-95B4-B33760069281}" presName="sibTrans" presStyleLbl="sibTrans2D1" presStyleIdx="0" presStyleCnt="0"/>
      <dgm:spPr/>
      <dgm:t>
        <a:bodyPr/>
        <a:lstStyle/>
        <a:p>
          <a:endParaRPr lang="en-US"/>
        </a:p>
      </dgm:t>
    </dgm:pt>
    <dgm:pt modelId="{397C3A44-E7E3-4FBF-AF96-4CBD2547F941}" type="pres">
      <dgm:prSet presAssocID="{7DEED6FA-AA70-44A4-8108-4DD25B8ECB36}" presName="compNode" presStyleCnt="0"/>
      <dgm:spPr/>
    </dgm:pt>
    <dgm:pt modelId="{BF0B94D8-2F9E-44FE-BA5F-A04D9D43A080}" type="pres">
      <dgm:prSet presAssocID="{7DEED6FA-AA70-44A4-8108-4DD25B8ECB36}" presName="iconBgRect" presStyleLbl="bgShp" presStyleIdx="7" presStyleCnt="8"/>
      <dgm:spPr/>
    </dgm:pt>
    <dgm:pt modelId="{19B7B2F1-ADB4-42AE-8014-9B84D586FD70}" type="pres">
      <dgm:prSet presAssocID="{7DEED6FA-AA70-44A4-8108-4DD25B8ECB36}" presName="iconRect" presStyleLbl="node1" presStyleIdx="7" presStyleCnt="8"/>
      <dgm:spPr>
        <a:blipFill>
          <a:blip xmlns:r="http://schemas.openxmlformats.org/officeDocument/2006/relationships"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dgm:spPr>
      <dgm:t>
        <a:bodyPr/>
        <a:lstStyle/>
        <a:p>
          <a:endParaRPr lang="en-US"/>
        </a:p>
      </dgm:t>
      <dgm:extLst>
        <a:ext uri="{E40237B7-FDA0-4F09-8148-C483321AD2D9}">
          <dgm14:cNvPr xmlns:dgm14="http://schemas.microsoft.com/office/drawing/2010/diagram" id="0" name="" descr="Target Audience"/>
        </a:ext>
      </dgm:extLst>
    </dgm:pt>
    <dgm:pt modelId="{7E794D05-F0D3-4BCB-9D18-16F8DEF5FEB6}" type="pres">
      <dgm:prSet presAssocID="{7DEED6FA-AA70-44A4-8108-4DD25B8ECB36}" presName="spaceRect" presStyleCnt="0"/>
      <dgm:spPr/>
    </dgm:pt>
    <dgm:pt modelId="{DA39B200-3BB0-4CF7-A8FC-6881571524F6}" type="pres">
      <dgm:prSet presAssocID="{7DEED6FA-AA70-44A4-8108-4DD25B8ECB36}" presName="textRect" presStyleLbl="revTx" presStyleIdx="7" presStyleCnt="8">
        <dgm:presLayoutVars>
          <dgm:chMax val="1"/>
          <dgm:chPref val="1"/>
        </dgm:presLayoutVars>
      </dgm:prSet>
      <dgm:spPr/>
      <dgm:t>
        <a:bodyPr/>
        <a:lstStyle/>
        <a:p>
          <a:endParaRPr lang="en-US"/>
        </a:p>
      </dgm:t>
    </dgm:pt>
  </dgm:ptLst>
  <dgm:cxnLst>
    <dgm:cxn modelId="{170DE9C0-5AFD-47A2-8317-41DF5A5E79E6}" srcId="{3658E13B-8AC6-49B7-8673-1AE48D3DFB96}" destId="{7121954B-FBB7-453F-8D6C-B109891AC658}" srcOrd="2" destOrd="0" parTransId="{7D40DAED-F7AF-4DF3-AAA3-C8FD3D692509}" sibTransId="{90743CBD-9B08-488F-ADB9-660505071309}"/>
    <dgm:cxn modelId="{9CE0DA35-4ADC-4CEC-9C33-CF1E16F491B1}" srcId="{3658E13B-8AC6-49B7-8673-1AE48D3DFB96}" destId="{FF31872B-02A9-498F-8F96-F8576C3F6EC2}" srcOrd="6" destOrd="0" parTransId="{88561074-783E-4C20-BCF1-E3A58003FFD7}" sibTransId="{CE09DA60-52E4-4550-95B4-B33760069281}"/>
    <dgm:cxn modelId="{82A25AB3-453E-4315-85FD-63B84181BA90}" type="presOf" srcId="{6B193768-3A22-428E-A14D-FA269BB2FA4C}" destId="{7E299474-34B3-415D-AAD2-8E47D4ED07F2}" srcOrd="0" destOrd="0" presId="urn:microsoft.com/office/officeart/2018/2/layout/IconCircleList"/>
    <dgm:cxn modelId="{4D744648-AEF1-4416-9E3D-41806C678578}" srcId="{3658E13B-8AC6-49B7-8673-1AE48D3DFB96}" destId="{F58BEEA2-F4DD-493D-8E3D-39F0852C7D96}" srcOrd="1" destOrd="0" parTransId="{93758D0A-DD2F-4A0B-A125-7FC702C361A1}" sibTransId="{EEC304A0-0E55-44DB-A827-E43BF339B5A3}"/>
    <dgm:cxn modelId="{3863078F-0418-4A86-B214-4F897A51BE20}" type="presOf" srcId="{13FCE166-12F3-452B-BB30-EA6D31097467}" destId="{1D227A2E-77C3-491C-92E3-4BAF5101EC90}" srcOrd="0" destOrd="0" presId="urn:microsoft.com/office/officeart/2018/2/layout/IconCircleList"/>
    <dgm:cxn modelId="{36C7D3A3-9199-4518-ADE9-F35CCFFD348D}" srcId="{3658E13B-8AC6-49B7-8673-1AE48D3DFB96}" destId="{13FCE166-12F3-452B-BB30-EA6D31097467}" srcOrd="0" destOrd="0" parTransId="{47AC6A58-1885-4750-BB2E-94D92F141FE1}" sibTransId="{46942E23-8498-4668-A3C4-C22D45A99A9D}"/>
    <dgm:cxn modelId="{3CDFE593-456F-49D0-911F-A3FB96B5A879}" type="presOf" srcId="{163C616F-AC8F-4064-82A9-0F78FAD8E18D}" destId="{D92602EC-3376-4F77-9CA5-AE601526A95F}" srcOrd="0" destOrd="0" presId="urn:microsoft.com/office/officeart/2018/2/layout/IconCircleList"/>
    <dgm:cxn modelId="{B3D75204-F061-44F8-BF7B-1CB23999FA00}" type="presOf" srcId="{E4D214C3-FB96-4D1C-9F34-F7AF1C7757BB}" destId="{8E151A3E-EA73-45C7-B05B-1856538A152F}" srcOrd="0" destOrd="0" presId="urn:microsoft.com/office/officeart/2018/2/layout/IconCircleList"/>
    <dgm:cxn modelId="{2AD25C61-116C-45B6-8F63-FE9587CFA441}" type="presOf" srcId="{69225755-4166-4B48-A97A-EA2733FEA3E3}" destId="{2FF552BA-55CF-40ED-A57E-E4C431293426}" srcOrd="0" destOrd="0" presId="urn:microsoft.com/office/officeart/2018/2/layout/IconCircleList"/>
    <dgm:cxn modelId="{1E757947-7619-4889-A98F-CF93B0756F94}" type="presOf" srcId="{7DEED6FA-AA70-44A4-8108-4DD25B8ECB36}" destId="{DA39B200-3BB0-4CF7-A8FC-6881571524F6}" srcOrd="0" destOrd="0" presId="urn:microsoft.com/office/officeart/2018/2/layout/IconCircleList"/>
    <dgm:cxn modelId="{4DB22B27-E4C1-47D6-8B3B-B18DA34A467D}" type="presOf" srcId="{CE09DA60-52E4-4550-95B4-B33760069281}" destId="{B9777C30-B0E5-446C-91D2-6F4E742AA279}" srcOrd="0" destOrd="0" presId="urn:microsoft.com/office/officeart/2018/2/layout/IconCircleList"/>
    <dgm:cxn modelId="{A7752822-35CD-41DD-9238-CF850B2FB59B}" type="presOf" srcId="{F58BEEA2-F4DD-493D-8E3D-39F0852C7D96}" destId="{51A50AD4-1BAC-4F85-AD80-BD4814DB935B}" srcOrd="0" destOrd="0" presId="urn:microsoft.com/office/officeart/2018/2/layout/IconCircleList"/>
    <dgm:cxn modelId="{7FA4F95F-BB00-4244-8B85-76B115A84DE3}" type="presOf" srcId="{7121954B-FBB7-453F-8D6C-B109891AC658}" destId="{01F9BEB0-023E-4F0C-91EF-DB8291A13349}" srcOrd="0" destOrd="0" presId="urn:microsoft.com/office/officeart/2018/2/layout/IconCircleList"/>
    <dgm:cxn modelId="{1E5CC947-AD6B-4115-BAB7-D5A6FB6A3A4F}" type="presOf" srcId="{3658E13B-8AC6-49B7-8673-1AE48D3DFB96}" destId="{CBC8F8E2-FE73-4525-84B7-6525CEB7EC0C}" srcOrd="0" destOrd="0" presId="urn:microsoft.com/office/officeart/2018/2/layout/IconCircleList"/>
    <dgm:cxn modelId="{C2CF5DBB-AEBD-4643-BB1C-1CFF408CE05C}" type="presOf" srcId="{46942E23-8498-4668-A3C4-C22D45A99A9D}" destId="{3D653A7F-B11A-4166-8810-F629D772860A}" srcOrd="0" destOrd="0" presId="urn:microsoft.com/office/officeart/2018/2/layout/IconCircleList"/>
    <dgm:cxn modelId="{919734EC-BDC4-46CB-8A4A-E0DD1D784AAA}" type="presOf" srcId="{90743CBD-9B08-488F-ADB9-660505071309}" destId="{2B2C0D05-C9A2-476F-8638-F756A2F37A72}" srcOrd="0" destOrd="0" presId="urn:microsoft.com/office/officeart/2018/2/layout/IconCircleList"/>
    <dgm:cxn modelId="{F5D0012E-B25B-48E7-8BB1-7CB4CBE1FC97}" type="presOf" srcId="{FF31872B-02A9-498F-8F96-F8576C3F6EC2}" destId="{E5AE2BC2-BD87-4507-8551-2A86152F09F8}" srcOrd="0" destOrd="0" presId="urn:microsoft.com/office/officeart/2018/2/layout/IconCircleList"/>
    <dgm:cxn modelId="{1489DCA6-D32E-4FD2-816E-CDD4CE54B9B9}" type="presOf" srcId="{EEC304A0-0E55-44DB-A827-E43BF339B5A3}" destId="{24CD556B-2362-40E3-AA59-BAC518340513}" srcOrd="0" destOrd="0" presId="urn:microsoft.com/office/officeart/2018/2/layout/IconCircleList"/>
    <dgm:cxn modelId="{E9149762-81C7-4FDC-8D33-60B41FC0A9E2}" type="presOf" srcId="{F09449F1-7588-42B1-8B0C-17CE6C62F921}" destId="{7F561CDD-D968-4B05-86C7-D51638B46AA4}" srcOrd="0" destOrd="0" presId="urn:microsoft.com/office/officeart/2018/2/layout/IconCircleList"/>
    <dgm:cxn modelId="{9D00CFD5-91BB-4D9A-9E82-D4D7D78F9C4B}" srcId="{3658E13B-8AC6-49B7-8673-1AE48D3DFB96}" destId="{163C616F-AC8F-4064-82A9-0F78FAD8E18D}" srcOrd="3" destOrd="0" parTransId="{C291CF01-70FF-499C-8275-6C6AADA2EF1B}" sibTransId="{69225755-4166-4B48-A97A-EA2733FEA3E3}"/>
    <dgm:cxn modelId="{D9DB007C-DE34-42DA-9DF8-BB96FC7418E4}" srcId="{3658E13B-8AC6-49B7-8673-1AE48D3DFB96}" destId="{7DEED6FA-AA70-44A4-8108-4DD25B8ECB36}" srcOrd="7" destOrd="0" parTransId="{AD7B4964-A136-411C-9FE8-81949159B2E7}" sibTransId="{D1C0D5D2-12A5-44BD-A4B6-6AD7C17FACC4}"/>
    <dgm:cxn modelId="{B61478F2-FB7B-47BE-932C-EBF225F4518A}" srcId="{3658E13B-8AC6-49B7-8673-1AE48D3DFB96}" destId="{F09449F1-7588-42B1-8B0C-17CE6C62F921}" srcOrd="4" destOrd="0" parTransId="{D7B06463-0052-4D28-A63D-6C259B77D1AC}" sibTransId="{4A6BFCB2-2361-4F65-85D5-22C385B58DA2}"/>
    <dgm:cxn modelId="{C01E382E-17E3-4CD0-94B7-38B91A61E9C3}" type="presOf" srcId="{4A6BFCB2-2361-4F65-85D5-22C385B58DA2}" destId="{8B08F627-6EDD-484A-9033-A3BADFB07581}" srcOrd="0" destOrd="0" presId="urn:microsoft.com/office/officeart/2018/2/layout/IconCircleList"/>
    <dgm:cxn modelId="{7157C4F4-BF87-43EB-93BB-BD762F036EC0}" srcId="{3658E13B-8AC6-49B7-8673-1AE48D3DFB96}" destId="{6B193768-3A22-428E-A14D-FA269BB2FA4C}" srcOrd="5" destOrd="0" parTransId="{96C9B085-125F-4EBD-91BD-F95814E24ED7}" sibTransId="{E4D214C3-FB96-4D1C-9F34-F7AF1C7757BB}"/>
    <dgm:cxn modelId="{DA1CA4DB-C04E-4A75-93EA-FC3AA212CD88}" type="presParOf" srcId="{CBC8F8E2-FE73-4525-84B7-6525CEB7EC0C}" destId="{E3F51684-34A9-4D5D-BDA5-6992E18D31C3}" srcOrd="0" destOrd="0" presId="urn:microsoft.com/office/officeart/2018/2/layout/IconCircleList"/>
    <dgm:cxn modelId="{5D649208-DA44-4746-B5E7-B0A922291697}" type="presParOf" srcId="{E3F51684-34A9-4D5D-BDA5-6992E18D31C3}" destId="{0212F36A-5B3A-4B69-A5A1-C98E31A2E132}" srcOrd="0" destOrd="0" presId="urn:microsoft.com/office/officeart/2018/2/layout/IconCircleList"/>
    <dgm:cxn modelId="{6B282224-1669-49DC-8962-B9C9750F870D}" type="presParOf" srcId="{0212F36A-5B3A-4B69-A5A1-C98E31A2E132}" destId="{72BC6DB4-2242-4F8D-B9F8-E9C3A291E5CC}" srcOrd="0" destOrd="0" presId="urn:microsoft.com/office/officeart/2018/2/layout/IconCircleList"/>
    <dgm:cxn modelId="{1A0A0E37-081A-4BF7-B46C-E64F07718BDE}" type="presParOf" srcId="{0212F36A-5B3A-4B69-A5A1-C98E31A2E132}" destId="{D5737234-0D8E-4F32-A2D0-451EB3BFB54E}" srcOrd="1" destOrd="0" presId="urn:microsoft.com/office/officeart/2018/2/layout/IconCircleList"/>
    <dgm:cxn modelId="{9BF2857B-E9F6-4196-99C9-5850BA74CA4A}" type="presParOf" srcId="{0212F36A-5B3A-4B69-A5A1-C98E31A2E132}" destId="{1BEAE09F-D33D-444D-AC64-AFECCBC6DA57}" srcOrd="2" destOrd="0" presId="urn:microsoft.com/office/officeart/2018/2/layout/IconCircleList"/>
    <dgm:cxn modelId="{8ECF2EF6-996C-41AE-97D4-FB1F0C0E52CF}" type="presParOf" srcId="{0212F36A-5B3A-4B69-A5A1-C98E31A2E132}" destId="{1D227A2E-77C3-491C-92E3-4BAF5101EC90}" srcOrd="3" destOrd="0" presId="urn:microsoft.com/office/officeart/2018/2/layout/IconCircleList"/>
    <dgm:cxn modelId="{EC437C61-6547-4D8F-AC1E-56E3BC936B09}" type="presParOf" srcId="{E3F51684-34A9-4D5D-BDA5-6992E18D31C3}" destId="{3D653A7F-B11A-4166-8810-F629D772860A}" srcOrd="1" destOrd="0" presId="urn:microsoft.com/office/officeart/2018/2/layout/IconCircleList"/>
    <dgm:cxn modelId="{BF7D26DE-E5EE-4A76-8972-B03E33BA6A2C}" type="presParOf" srcId="{E3F51684-34A9-4D5D-BDA5-6992E18D31C3}" destId="{54D7732B-14E0-4315-867D-FBFC002FDBCD}" srcOrd="2" destOrd="0" presId="urn:microsoft.com/office/officeart/2018/2/layout/IconCircleList"/>
    <dgm:cxn modelId="{C342E944-BF4F-4D5E-A477-D3A4FADFE8DF}" type="presParOf" srcId="{54D7732B-14E0-4315-867D-FBFC002FDBCD}" destId="{49335509-89A9-420F-8F03-B0612FD06FA2}" srcOrd="0" destOrd="0" presId="urn:microsoft.com/office/officeart/2018/2/layout/IconCircleList"/>
    <dgm:cxn modelId="{3B531F8D-FF89-4F48-8898-D5AFF4C5BF86}" type="presParOf" srcId="{54D7732B-14E0-4315-867D-FBFC002FDBCD}" destId="{3F45C140-A88B-4632-9C7C-BED0E03170C9}" srcOrd="1" destOrd="0" presId="urn:microsoft.com/office/officeart/2018/2/layout/IconCircleList"/>
    <dgm:cxn modelId="{E5F4B767-B80F-4769-BACA-E0936392B8ED}" type="presParOf" srcId="{54D7732B-14E0-4315-867D-FBFC002FDBCD}" destId="{E23CC17E-4E75-4481-83D8-C38E37FC6844}" srcOrd="2" destOrd="0" presId="urn:microsoft.com/office/officeart/2018/2/layout/IconCircleList"/>
    <dgm:cxn modelId="{943D3BC4-CF29-4063-9153-68168B29C6B9}" type="presParOf" srcId="{54D7732B-14E0-4315-867D-FBFC002FDBCD}" destId="{51A50AD4-1BAC-4F85-AD80-BD4814DB935B}" srcOrd="3" destOrd="0" presId="urn:microsoft.com/office/officeart/2018/2/layout/IconCircleList"/>
    <dgm:cxn modelId="{7B97DA9A-FCE9-4C26-A2A3-EB1E6B8080AD}" type="presParOf" srcId="{E3F51684-34A9-4D5D-BDA5-6992E18D31C3}" destId="{24CD556B-2362-40E3-AA59-BAC518340513}" srcOrd="3" destOrd="0" presId="urn:microsoft.com/office/officeart/2018/2/layout/IconCircleList"/>
    <dgm:cxn modelId="{8CD3810E-4F0F-4EE7-B35B-1871A8A18A69}" type="presParOf" srcId="{E3F51684-34A9-4D5D-BDA5-6992E18D31C3}" destId="{15AEEA43-E716-4586-8AB4-E6BDA9E458F0}" srcOrd="4" destOrd="0" presId="urn:microsoft.com/office/officeart/2018/2/layout/IconCircleList"/>
    <dgm:cxn modelId="{B67F57BD-39C4-4E14-B247-AAA538BFCD3C}" type="presParOf" srcId="{15AEEA43-E716-4586-8AB4-E6BDA9E458F0}" destId="{F22AA9E9-CB97-4187-A29F-A7EE30DA4B3A}" srcOrd="0" destOrd="0" presId="urn:microsoft.com/office/officeart/2018/2/layout/IconCircleList"/>
    <dgm:cxn modelId="{8F0389CF-C06F-4CD2-8F05-7D895CA489C5}" type="presParOf" srcId="{15AEEA43-E716-4586-8AB4-E6BDA9E458F0}" destId="{44D3A91B-906C-4CFF-AA87-26E6FB69AB34}" srcOrd="1" destOrd="0" presId="urn:microsoft.com/office/officeart/2018/2/layout/IconCircleList"/>
    <dgm:cxn modelId="{258447AC-7431-4153-BADF-7ABADAA63CBF}" type="presParOf" srcId="{15AEEA43-E716-4586-8AB4-E6BDA9E458F0}" destId="{77F8A90E-DFCA-49E9-97EA-5A49E0DBF147}" srcOrd="2" destOrd="0" presId="urn:microsoft.com/office/officeart/2018/2/layout/IconCircleList"/>
    <dgm:cxn modelId="{85D6B4D7-6DE5-4882-AD9F-04D0353A495F}" type="presParOf" srcId="{15AEEA43-E716-4586-8AB4-E6BDA9E458F0}" destId="{01F9BEB0-023E-4F0C-91EF-DB8291A13349}" srcOrd="3" destOrd="0" presId="urn:microsoft.com/office/officeart/2018/2/layout/IconCircleList"/>
    <dgm:cxn modelId="{35D00873-092E-4557-A283-B54177B593B3}" type="presParOf" srcId="{E3F51684-34A9-4D5D-BDA5-6992E18D31C3}" destId="{2B2C0D05-C9A2-476F-8638-F756A2F37A72}" srcOrd="5" destOrd="0" presId="urn:microsoft.com/office/officeart/2018/2/layout/IconCircleList"/>
    <dgm:cxn modelId="{4E86878F-AEDE-43F0-B4DB-9E9F22FFC21D}" type="presParOf" srcId="{E3F51684-34A9-4D5D-BDA5-6992E18D31C3}" destId="{00B2CD07-BD1D-47E3-9059-B31C7E7B44A8}" srcOrd="6" destOrd="0" presId="urn:microsoft.com/office/officeart/2018/2/layout/IconCircleList"/>
    <dgm:cxn modelId="{1056EAD5-A4F7-48DB-98BD-ED05A4C21FE8}" type="presParOf" srcId="{00B2CD07-BD1D-47E3-9059-B31C7E7B44A8}" destId="{44F920CF-37B6-41AC-9CA0-1CD9E6A2F522}" srcOrd="0" destOrd="0" presId="urn:microsoft.com/office/officeart/2018/2/layout/IconCircleList"/>
    <dgm:cxn modelId="{93C81F59-B9E1-42AD-8FC2-BAB5127F7D26}" type="presParOf" srcId="{00B2CD07-BD1D-47E3-9059-B31C7E7B44A8}" destId="{5A66B715-5197-428F-9E0A-3A02E107C2C7}" srcOrd="1" destOrd="0" presId="urn:microsoft.com/office/officeart/2018/2/layout/IconCircleList"/>
    <dgm:cxn modelId="{D739E6CA-A6F8-4E89-BE4B-BB7957B3C4CF}" type="presParOf" srcId="{00B2CD07-BD1D-47E3-9059-B31C7E7B44A8}" destId="{E614FB78-3141-4799-BC06-49657AF68D26}" srcOrd="2" destOrd="0" presId="urn:microsoft.com/office/officeart/2018/2/layout/IconCircleList"/>
    <dgm:cxn modelId="{7A990EB0-B2B8-42EB-A8CE-F0C3B25C98E1}" type="presParOf" srcId="{00B2CD07-BD1D-47E3-9059-B31C7E7B44A8}" destId="{D92602EC-3376-4F77-9CA5-AE601526A95F}" srcOrd="3" destOrd="0" presId="urn:microsoft.com/office/officeart/2018/2/layout/IconCircleList"/>
    <dgm:cxn modelId="{9308449E-4E5C-4857-9785-D9510885D098}" type="presParOf" srcId="{E3F51684-34A9-4D5D-BDA5-6992E18D31C3}" destId="{2FF552BA-55CF-40ED-A57E-E4C431293426}" srcOrd="7" destOrd="0" presId="urn:microsoft.com/office/officeart/2018/2/layout/IconCircleList"/>
    <dgm:cxn modelId="{EB6C04AB-3D62-419B-BAD7-183BF83E7779}" type="presParOf" srcId="{E3F51684-34A9-4D5D-BDA5-6992E18D31C3}" destId="{8B595869-8FAB-4689-9433-20C5953CF782}" srcOrd="8" destOrd="0" presId="urn:microsoft.com/office/officeart/2018/2/layout/IconCircleList"/>
    <dgm:cxn modelId="{4EBD0E99-20A9-42C1-B3F7-2502BE37E0EB}" type="presParOf" srcId="{8B595869-8FAB-4689-9433-20C5953CF782}" destId="{2257C0F7-6500-46B1-92F5-37E4BDDC935F}" srcOrd="0" destOrd="0" presId="urn:microsoft.com/office/officeart/2018/2/layout/IconCircleList"/>
    <dgm:cxn modelId="{636C7B90-3A9B-40F2-AFF2-2D85E7664E70}" type="presParOf" srcId="{8B595869-8FAB-4689-9433-20C5953CF782}" destId="{25A193E8-EE30-41E7-883D-C372624F690E}" srcOrd="1" destOrd="0" presId="urn:microsoft.com/office/officeart/2018/2/layout/IconCircleList"/>
    <dgm:cxn modelId="{91BAB0D4-8A3F-4974-A73F-34586939FDA4}" type="presParOf" srcId="{8B595869-8FAB-4689-9433-20C5953CF782}" destId="{B08271FB-64BE-40DA-881C-0DA10D15E585}" srcOrd="2" destOrd="0" presId="urn:microsoft.com/office/officeart/2018/2/layout/IconCircleList"/>
    <dgm:cxn modelId="{9CB938FF-CA1E-4360-8868-7834A4A5C4EB}" type="presParOf" srcId="{8B595869-8FAB-4689-9433-20C5953CF782}" destId="{7F561CDD-D968-4B05-86C7-D51638B46AA4}" srcOrd="3" destOrd="0" presId="urn:microsoft.com/office/officeart/2018/2/layout/IconCircleList"/>
    <dgm:cxn modelId="{1E34026D-06B8-4454-8EC9-263D309E7FE3}" type="presParOf" srcId="{E3F51684-34A9-4D5D-BDA5-6992E18D31C3}" destId="{8B08F627-6EDD-484A-9033-A3BADFB07581}" srcOrd="9" destOrd="0" presId="urn:microsoft.com/office/officeart/2018/2/layout/IconCircleList"/>
    <dgm:cxn modelId="{628F34D1-7B83-4798-A42B-C3B5DD7FAA1D}" type="presParOf" srcId="{E3F51684-34A9-4D5D-BDA5-6992E18D31C3}" destId="{DF3AED70-B094-40D7-B78D-384CF30AADF6}" srcOrd="10" destOrd="0" presId="urn:microsoft.com/office/officeart/2018/2/layout/IconCircleList"/>
    <dgm:cxn modelId="{66C817EB-4ED2-4E01-B248-3A1AF30B6F92}" type="presParOf" srcId="{DF3AED70-B094-40D7-B78D-384CF30AADF6}" destId="{16F83023-B39E-4496-AC29-C4BE6C460A41}" srcOrd="0" destOrd="0" presId="urn:microsoft.com/office/officeart/2018/2/layout/IconCircleList"/>
    <dgm:cxn modelId="{42689978-78B3-4CBA-B91B-7CD055E5E87C}" type="presParOf" srcId="{DF3AED70-B094-40D7-B78D-384CF30AADF6}" destId="{373C0396-4525-4C1A-90AF-90867925BDE8}" srcOrd="1" destOrd="0" presId="urn:microsoft.com/office/officeart/2018/2/layout/IconCircleList"/>
    <dgm:cxn modelId="{4B426A6D-FCB9-4F29-88E7-8B804302FD2B}" type="presParOf" srcId="{DF3AED70-B094-40D7-B78D-384CF30AADF6}" destId="{CECD0FD3-A705-4A70-A713-9937810EE2D5}" srcOrd="2" destOrd="0" presId="urn:microsoft.com/office/officeart/2018/2/layout/IconCircleList"/>
    <dgm:cxn modelId="{76D8F8AD-E986-4A4A-9B58-B4E4B07BC7DD}" type="presParOf" srcId="{DF3AED70-B094-40D7-B78D-384CF30AADF6}" destId="{7E299474-34B3-415D-AAD2-8E47D4ED07F2}" srcOrd="3" destOrd="0" presId="urn:microsoft.com/office/officeart/2018/2/layout/IconCircleList"/>
    <dgm:cxn modelId="{E0116399-BD1A-4DB5-B512-1BED31FA36C3}" type="presParOf" srcId="{E3F51684-34A9-4D5D-BDA5-6992E18D31C3}" destId="{8E151A3E-EA73-45C7-B05B-1856538A152F}" srcOrd="11" destOrd="0" presId="urn:microsoft.com/office/officeart/2018/2/layout/IconCircleList"/>
    <dgm:cxn modelId="{91C525E1-FF55-4ECA-8A64-2A656F2224A9}" type="presParOf" srcId="{E3F51684-34A9-4D5D-BDA5-6992E18D31C3}" destId="{ED39A83F-699C-4CB7-897E-E756B26E7215}" srcOrd="12" destOrd="0" presId="urn:microsoft.com/office/officeart/2018/2/layout/IconCircleList"/>
    <dgm:cxn modelId="{2B4F5789-97F7-4FC8-993D-BB30C6C649A3}" type="presParOf" srcId="{ED39A83F-699C-4CB7-897E-E756B26E7215}" destId="{28DFC590-C7B7-4893-A88E-1D9336B44AFD}" srcOrd="0" destOrd="0" presId="urn:microsoft.com/office/officeart/2018/2/layout/IconCircleList"/>
    <dgm:cxn modelId="{01FE58F5-3F66-4211-B61D-06CBC045E166}" type="presParOf" srcId="{ED39A83F-699C-4CB7-897E-E756B26E7215}" destId="{EAD0B9EA-BA8F-45BF-A6C1-22320C9D987B}" srcOrd="1" destOrd="0" presId="urn:microsoft.com/office/officeart/2018/2/layout/IconCircleList"/>
    <dgm:cxn modelId="{F66B7EEB-92A2-4108-87B7-CC0F28B78CB1}" type="presParOf" srcId="{ED39A83F-699C-4CB7-897E-E756B26E7215}" destId="{96C153A1-7E95-4CF2-AC69-16498BF815E6}" srcOrd="2" destOrd="0" presId="urn:microsoft.com/office/officeart/2018/2/layout/IconCircleList"/>
    <dgm:cxn modelId="{C5F5B1F9-0605-4475-B081-A5314E2F2F76}" type="presParOf" srcId="{ED39A83F-699C-4CB7-897E-E756B26E7215}" destId="{E5AE2BC2-BD87-4507-8551-2A86152F09F8}" srcOrd="3" destOrd="0" presId="urn:microsoft.com/office/officeart/2018/2/layout/IconCircleList"/>
    <dgm:cxn modelId="{CB5A9A5E-BCDB-439A-835E-57C89B0363C5}" type="presParOf" srcId="{E3F51684-34A9-4D5D-BDA5-6992E18D31C3}" destId="{B9777C30-B0E5-446C-91D2-6F4E742AA279}" srcOrd="13" destOrd="0" presId="urn:microsoft.com/office/officeart/2018/2/layout/IconCircleList"/>
    <dgm:cxn modelId="{CDA24797-7083-4C2B-A8CD-822B753C1DEF}" type="presParOf" srcId="{E3F51684-34A9-4D5D-BDA5-6992E18D31C3}" destId="{397C3A44-E7E3-4FBF-AF96-4CBD2547F941}" srcOrd="14" destOrd="0" presId="urn:microsoft.com/office/officeart/2018/2/layout/IconCircleList"/>
    <dgm:cxn modelId="{6A034279-C78A-462F-AD5F-0E9990131063}" type="presParOf" srcId="{397C3A44-E7E3-4FBF-AF96-4CBD2547F941}" destId="{BF0B94D8-2F9E-44FE-BA5F-A04D9D43A080}" srcOrd="0" destOrd="0" presId="urn:microsoft.com/office/officeart/2018/2/layout/IconCircleList"/>
    <dgm:cxn modelId="{949AE00D-CD66-4AF9-A36E-158FD2E0DD0A}" type="presParOf" srcId="{397C3A44-E7E3-4FBF-AF96-4CBD2547F941}" destId="{19B7B2F1-ADB4-42AE-8014-9B84D586FD70}" srcOrd="1" destOrd="0" presId="urn:microsoft.com/office/officeart/2018/2/layout/IconCircleList"/>
    <dgm:cxn modelId="{55E48811-29B5-4300-B55F-0B1F055B29E5}" type="presParOf" srcId="{397C3A44-E7E3-4FBF-AF96-4CBD2547F941}" destId="{7E794D05-F0D3-4BCB-9D18-16F8DEF5FEB6}" srcOrd="2" destOrd="0" presId="urn:microsoft.com/office/officeart/2018/2/layout/IconCircleList"/>
    <dgm:cxn modelId="{5B2E4AD2-0174-4A10-8273-9AA616B0E47E}" type="presParOf" srcId="{397C3A44-E7E3-4FBF-AF96-4CBD2547F941}" destId="{DA39B200-3BB0-4CF7-A8FC-6881571524F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EE2F2-EEC4-476F-B42C-84A20C671CAB}">
      <dsp:nvSpPr>
        <dsp:cNvPr id="0" name=""/>
        <dsp:cNvSpPr/>
      </dsp:nvSpPr>
      <dsp:spPr>
        <a:xfrm>
          <a:off x="16283" y="598176"/>
          <a:ext cx="711129" cy="7111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247C1-C30B-478F-B580-04BAC7F54F91}">
      <dsp:nvSpPr>
        <dsp:cNvPr id="0" name=""/>
        <dsp:cNvSpPr/>
      </dsp:nvSpPr>
      <dsp:spPr>
        <a:xfrm>
          <a:off x="165620" y="747513"/>
          <a:ext cx="412454" cy="41245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58E43E-F05B-4737-B19C-376881AD8F02}">
      <dsp:nvSpPr>
        <dsp:cNvPr id="0" name=""/>
        <dsp:cNvSpPr/>
      </dsp:nvSpPr>
      <dsp:spPr>
        <a:xfrm>
          <a:off x="879797" y="598176"/>
          <a:ext cx="1676232" cy="71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Admin can view all the details in brief like total blood group listed, registered donor list, and total enquiries received.</a:t>
          </a:r>
          <a:endParaRPr lang="en-US" sz="1100" kern="1200"/>
        </a:p>
      </dsp:txBody>
      <dsp:txXfrm>
        <a:off x="879797" y="598176"/>
        <a:ext cx="1676232" cy="711129"/>
      </dsp:txXfrm>
    </dsp:sp>
    <dsp:sp modelId="{6C06382F-A0E8-4233-ABC7-CE39CEDCC7C1}">
      <dsp:nvSpPr>
        <dsp:cNvPr id="0" name=""/>
        <dsp:cNvSpPr/>
      </dsp:nvSpPr>
      <dsp:spPr>
        <a:xfrm>
          <a:off x="2848101" y="598176"/>
          <a:ext cx="711129" cy="7111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4840E-26C4-49E6-8428-0CD4059835B1}">
      <dsp:nvSpPr>
        <dsp:cNvPr id="0" name=""/>
        <dsp:cNvSpPr/>
      </dsp:nvSpPr>
      <dsp:spPr>
        <a:xfrm>
          <a:off x="2997438" y="747513"/>
          <a:ext cx="412454" cy="412454"/>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B2BD3-126E-4488-9ABD-5945989D905D}">
      <dsp:nvSpPr>
        <dsp:cNvPr id="0" name=""/>
        <dsp:cNvSpPr/>
      </dsp:nvSpPr>
      <dsp:spPr>
        <a:xfrm>
          <a:off x="3711615" y="598176"/>
          <a:ext cx="1676232" cy="71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Admin can manage blood group (Add/ Delete).</a:t>
          </a:r>
          <a:endParaRPr lang="en-US" sz="1100" kern="1200"/>
        </a:p>
      </dsp:txBody>
      <dsp:txXfrm>
        <a:off x="3711615" y="598176"/>
        <a:ext cx="1676232" cy="711129"/>
      </dsp:txXfrm>
    </dsp:sp>
    <dsp:sp modelId="{BABAC652-A899-4C19-ABE2-044BE5239A36}">
      <dsp:nvSpPr>
        <dsp:cNvPr id="0" name=""/>
        <dsp:cNvSpPr/>
      </dsp:nvSpPr>
      <dsp:spPr>
        <a:xfrm>
          <a:off x="5679919" y="598176"/>
          <a:ext cx="711129" cy="7111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ECBC6-2547-414B-8994-8A946FAF90BA}">
      <dsp:nvSpPr>
        <dsp:cNvPr id="0" name=""/>
        <dsp:cNvSpPr/>
      </dsp:nvSpPr>
      <dsp:spPr>
        <a:xfrm>
          <a:off x="5829256" y="747513"/>
          <a:ext cx="412454" cy="412454"/>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B390F-A087-4F7A-8A93-101E8767B5AA}">
      <dsp:nvSpPr>
        <dsp:cNvPr id="0" name=""/>
        <dsp:cNvSpPr/>
      </dsp:nvSpPr>
      <dsp:spPr>
        <a:xfrm>
          <a:off x="6543433" y="598176"/>
          <a:ext cx="1676232" cy="71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Admin can view a list of donors and have the right to delete and hide the detail of donor.</a:t>
          </a:r>
          <a:endParaRPr lang="en-US" sz="1100" kern="1200"/>
        </a:p>
      </dsp:txBody>
      <dsp:txXfrm>
        <a:off x="6543433" y="598176"/>
        <a:ext cx="1676232" cy="711129"/>
      </dsp:txXfrm>
    </dsp:sp>
    <dsp:sp modelId="{69FE9B5C-D64D-4037-A039-5106DEDA7E47}">
      <dsp:nvSpPr>
        <dsp:cNvPr id="0" name=""/>
        <dsp:cNvSpPr/>
      </dsp:nvSpPr>
      <dsp:spPr>
        <a:xfrm>
          <a:off x="16283" y="2166966"/>
          <a:ext cx="711129" cy="7111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E1614-4A78-402A-9280-43276FDC1D94}">
      <dsp:nvSpPr>
        <dsp:cNvPr id="0" name=""/>
        <dsp:cNvSpPr/>
      </dsp:nvSpPr>
      <dsp:spPr>
        <a:xfrm>
          <a:off x="165620" y="2316303"/>
          <a:ext cx="412454" cy="41245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354AF-3392-48BE-BEEB-E65CB238E55E}">
      <dsp:nvSpPr>
        <dsp:cNvPr id="0" name=""/>
        <dsp:cNvSpPr/>
      </dsp:nvSpPr>
      <dsp:spPr>
        <a:xfrm>
          <a:off x="879797" y="2166966"/>
          <a:ext cx="1676232" cy="71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Admin can manage query which is received by users.</a:t>
          </a:r>
          <a:endParaRPr lang="en-US" sz="1100" kern="1200"/>
        </a:p>
      </dsp:txBody>
      <dsp:txXfrm>
        <a:off x="879797" y="2166966"/>
        <a:ext cx="1676232" cy="711129"/>
      </dsp:txXfrm>
    </dsp:sp>
    <dsp:sp modelId="{2E1717D0-08F9-4E0E-AE65-F1B3E001283A}">
      <dsp:nvSpPr>
        <dsp:cNvPr id="0" name=""/>
        <dsp:cNvSpPr/>
      </dsp:nvSpPr>
      <dsp:spPr>
        <a:xfrm>
          <a:off x="2848101" y="2166966"/>
          <a:ext cx="711129" cy="7111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6DE05-9990-4963-A462-020241469C0C}">
      <dsp:nvSpPr>
        <dsp:cNvPr id="0" name=""/>
        <dsp:cNvSpPr/>
      </dsp:nvSpPr>
      <dsp:spPr>
        <a:xfrm>
          <a:off x="2997438" y="2316303"/>
          <a:ext cx="412454" cy="412454"/>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707AE-EC01-41A0-9209-1ACF32247474}">
      <dsp:nvSpPr>
        <dsp:cNvPr id="0" name=""/>
        <dsp:cNvSpPr/>
      </dsp:nvSpPr>
      <dsp:spPr>
        <a:xfrm>
          <a:off x="3711615" y="2166966"/>
          <a:ext cx="1676232" cy="71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Admin can website pages.</a:t>
          </a:r>
          <a:endParaRPr lang="en-US" sz="1100" kern="1200"/>
        </a:p>
      </dsp:txBody>
      <dsp:txXfrm>
        <a:off x="3711615" y="2166966"/>
        <a:ext cx="1676232" cy="711129"/>
      </dsp:txXfrm>
    </dsp:sp>
    <dsp:sp modelId="{07F0BF27-A288-4FD7-B660-B1A7D39C034F}">
      <dsp:nvSpPr>
        <dsp:cNvPr id="0" name=""/>
        <dsp:cNvSpPr/>
      </dsp:nvSpPr>
      <dsp:spPr>
        <a:xfrm>
          <a:off x="5679919" y="2166966"/>
          <a:ext cx="711129" cy="7111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A0EC9-D50A-4789-B95A-37DFBA99853B}">
      <dsp:nvSpPr>
        <dsp:cNvPr id="0" name=""/>
        <dsp:cNvSpPr/>
      </dsp:nvSpPr>
      <dsp:spPr>
        <a:xfrm>
          <a:off x="5829256" y="2316303"/>
          <a:ext cx="412454" cy="412454"/>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43D8F-4A47-4E1E-9550-F5DA384CD06E}">
      <dsp:nvSpPr>
        <dsp:cNvPr id="0" name=""/>
        <dsp:cNvSpPr/>
      </dsp:nvSpPr>
      <dsp:spPr>
        <a:xfrm>
          <a:off x="6543433" y="2166966"/>
          <a:ext cx="1676232" cy="71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Admin can update the contact details of the website.</a:t>
          </a:r>
          <a:endParaRPr lang="en-US" sz="1100" kern="1200"/>
        </a:p>
      </dsp:txBody>
      <dsp:txXfrm>
        <a:off x="6543433" y="2166966"/>
        <a:ext cx="1676232" cy="711129"/>
      </dsp:txXfrm>
    </dsp:sp>
    <dsp:sp modelId="{53C85B0C-4E3C-4591-83AF-A6BEEA2E8774}">
      <dsp:nvSpPr>
        <dsp:cNvPr id="0" name=""/>
        <dsp:cNvSpPr/>
      </dsp:nvSpPr>
      <dsp:spPr>
        <a:xfrm>
          <a:off x="16283" y="3735756"/>
          <a:ext cx="711129" cy="7111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4B00E-E54D-4E41-B10F-FF6ADDAF7F49}">
      <dsp:nvSpPr>
        <dsp:cNvPr id="0" name=""/>
        <dsp:cNvSpPr/>
      </dsp:nvSpPr>
      <dsp:spPr>
        <a:xfrm>
          <a:off x="165620" y="3885093"/>
          <a:ext cx="412454" cy="412454"/>
        </a:xfrm>
        <a:prstGeom prst="rect">
          <a:avLst/>
        </a:prstGeom>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D1EFD6-3801-4696-BE8E-E9C44BCE6A92}">
      <dsp:nvSpPr>
        <dsp:cNvPr id="0" name=""/>
        <dsp:cNvSpPr/>
      </dsp:nvSpPr>
      <dsp:spPr>
        <a:xfrm>
          <a:off x="879797" y="3735756"/>
          <a:ext cx="1676232" cy="711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Admin can view the request of blood that is received by the donor.</a:t>
          </a:r>
          <a:endParaRPr lang="en-US" sz="1100" kern="1200"/>
        </a:p>
      </dsp:txBody>
      <dsp:txXfrm>
        <a:off x="879797" y="3735756"/>
        <a:ext cx="1676232" cy="711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C6DB4-2242-4F8D-B9F8-E9C3A291E5CC}">
      <dsp:nvSpPr>
        <dsp:cNvPr id="0" name=""/>
        <dsp:cNvSpPr/>
      </dsp:nvSpPr>
      <dsp:spPr>
        <a:xfrm>
          <a:off x="16841" y="641279"/>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37234-0D8E-4F32-A2D0-451EB3BFB54E}">
      <dsp:nvSpPr>
        <dsp:cNvPr id="0" name=""/>
        <dsp:cNvSpPr/>
      </dsp:nvSpPr>
      <dsp:spPr>
        <a:xfrm>
          <a:off x="166183" y="790621"/>
          <a:ext cx="412469" cy="41246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7A2E-77C3-491C-92E3-4BAF5101EC90}">
      <dsp:nvSpPr>
        <dsp:cNvPr id="0" name=""/>
        <dsp:cNvSpPr/>
      </dsp:nvSpPr>
      <dsp:spPr>
        <a:xfrm>
          <a:off x="880385" y="641279"/>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 welcome page for users. If any users want to donate their blood/organ, they must register with us.</a:t>
          </a:r>
          <a:endParaRPr lang="en-US" sz="1100" kern="1200"/>
        </a:p>
      </dsp:txBody>
      <dsp:txXfrm>
        <a:off x="880385" y="641279"/>
        <a:ext cx="1676290" cy="711153"/>
      </dsp:txXfrm>
    </dsp:sp>
    <dsp:sp modelId="{49335509-89A9-420F-8F03-B0612FD06FA2}">
      <dsp:nvSpPr>
        <dsp:cNvPr id="0" name=""/>
        <dsp:cNvSpPr/>
      </dsp:nvSpPr>
      <dsp:spPr>
        <a:xfrm>
          <a:off x="2848756" y="641279"/>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5C140-A88B-4632-9C7C-BED0E03170C9}">
      <dsp:nvSpPr>
        <dsp:cNvPr id="0" name=""/>
        <dsp:cNvSpPr/>
      </dsp:nvSpPr>
      <dsp:spPr>
        <a:xfrm>
          <a:off x="2998099" y="790621"/>
          <a:ext cx="412469" cy="412469"/>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50AD4-1BAC-4F85-AD80-BD4814DB935B}">
      <dsp:nvSpPr>
        <dsp:cNvPr id="0" name=""/>
        <dsp:cNvSpPr/>
      </dsp:nvSpPr>
      <dsp:spPr>
        <a:xfrm>
          <a:off x="3712300" y="641279"/>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User can change their password.</a:t>
          </a:r>
          <a:endParaRPr lang="en-US" sz="1100" kern="1200"/>
        </a:p>
      </dsp:txBody>
      <dsp:txXfrm>
        <a:off x="3712300" y="641279"/>
        <a:ext cx="1676290" cy="711153"/>
      </dsp:txXfrm>
    </dsp:sp>
    <dsp:sp modelId="{F22AA9E9-CB97-4187-A29F-A7EE30DA4B3A}">
      <dsp:nvSpPr>
        <dsp:cNvPr id="0" name=""/>
        <dsp:cNvSpPr/>
      </dsp:nvSpPr>
      <dsp:spPr>
        <a:xfrm>
          <a:off x="5680672" y="641279"/>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3A91B-906C-4CFF-AA87-26E6FB69AB34}">
      <dsp:nvSpPr>
        <dsp:cNvPr id="0" name=""/>
        <dsp:cNvSpPr/>
      </dsp:nvSpPr>
      <dsp:spPr>
        <a:xfrm>
          <a:off x="5830014" y="790621"/>
          <a:ext cx="412469" cy="41246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F9BEB0-023E-4F0C-91EF-DB8291A13349}">
      <dsp:nvSpPr>
        <dsp:cNvPr id="0" name=""/>
        <dsp:cNvSpPr/>
      </dsp:nvSpPr>
      <dsp:spPr>
        <a:xfrm>
          <a:off x="6544215" y="641279"/>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Users can view the about us page.</a:t>
          </a:r>
          <a:endParaRPr lang="en-US" sz="1100" kern="1200"/>
        </a:p>
      </dsp:txBody>
      <dsp:txXfrm>
        <a:off x="6544215" y="641279"/>
        <a:ext cx="1676290" cy="711153"/>
      </dsp:txXfrm>
    </dsp:sp>
    <dsp:sp modelId="{44F920CF-37B6-41AC-9CA0-1CD9E6A2F522}">
      <dsp:nvSpPr>
        <dsp:cNvPr id="0" name=""/>
        <dsp:cNvSpPr/>
      </dsp:nvSpPr>
      <dsp:spPr>
        <a:xfrm>
          <a:off x="16841" y="2232317"/>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66B715-5197-428F-9E0A-3A02E107C2C7}">
      <dsp:nvSpPr>
        <dsp:cNvPr id="0" name=""/>
        <dsp:cNvSpPr/>
      </dsp:nvSpPr>
      <dsp:spPr>
        <a:xfrm>
          <a:off x="166183" y="2381659"/>
          <a:ext cx="412469" cy="41246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2602EC-3376-4F77-9CA5-AE601526A95F}">
      <dsp:nvSpPr>
        <dsp:cNvPr id="0" name=""/>
        <dsp:cNvSpPr/>
      </dsp:nvSpPr>
      <dsp:spPr>
        <a:xfrm>
          <a:off x="880385" y="2232317"/>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User can view their Request Received.</a:t>
          </a:r>
          <a:endParaRPr lang="en-US" sz="1100" kern="1200"/>
        </a:p>
      </dsp:txBody>
      <dsp:txXfrm>
        <a:off x="880385" y="2232317"/>
        <a:ext cx="1676290" cy="711153"/>
      </dsp:txXfrm>
    </dsp:sp>
    <dsp:sp modelId="{2257C0F7-6500-46B1-92F5-37E4BDDC935F}">
      <dsp:nvSpPr>
        <dsp:cNvPr id="0" name=""/>
        <dsp:cNvSpPr/>
      </dsp:nvSpPr>
      <dsp:spPr>
        <a:xfrm>
          <a:off x="2848756" y="2232317"/>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193E8-EE30-41E7-883D-C372624F690E}">
      <dsp:nvSpPr>
        <dsp:cNvPr id="0" name=""/>
        <dsp:cNvSpPr/>
      </dsp:nvSpPr>
      <dsp:spPr>
        <a:xfrm>
          <a:off x="2998099" y="2381659"/>
          <a:ext cx="412469" cy="412469"/>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561CDD-D968-4B05-86C7-D51638B46AA4}">
      <dsp:nvSpPr>
        <dsp:cNvPr id="0" name=""/>
        <dsp:cNvSpPr/>
      </dsp:nvSpPr>
      <dsp:spPr>
        <a:xfrm>
          <a:off x="3712300" y="2232317"/>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Users can view/update the profile page.</a:t>
          </a:r>
          <a:endParaRPr lang="en-US" sz="1100" kern="1200"/>
        </a:p>
      </dsp:txBody>
      <dsp:txXfrm>
        <a:off x="3712300" y="2232317"/>
        <a:ext cx="1676290" cy="711153"/>
      </dsp:txXfrm>
    </dsp:sp>
    <dsp:sp modelId="{16F83023-B39E-4496-AC29-C4BE6C460A41}">
      <dsp:nvSpPr>
        <dsp:cNvPr id="0" name=""/>
        <dsp:cNvSpPr/>
      </dsp:nvSpPr>
      <dsp:spPr>
        <a:xfrm>
          <a:off x="5680672" y="2232317"/>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3C0396-4525-4C1A-90AF-90867925BDE8}">
      <dsp:nvSpPr>
        <dsp:cNvPr id="0" name=""/>
        <dsp:cNvSpPr/>
      </dsp:nvSpPr>
      <dsp:spPr>
        <a:xfrm>
          <a:off x="5830014" y="2381659"/>
          <a:ext cx="412469" cy="412469"/>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299474-34B3-415D-AAD2-8E47D4ED07F2}">
      <dsp:nvSpPr>
        <dsp:cNvPr id="0" name=""/>
        <dsp:cNvSpPr/>
      </dsp:nvSpPr>
      <dsp:spPr>
        <a:xfrm>
          <a:off x="6544215" y="2232317"/>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Recipient can view and contact with donor.</a:t>
          </a:r>
          <a:endParaRPr lang="en-US" sz="1100" kern="1200"/>
        </a:p>
      </dsp:txBody>
      <dsp:txXfrm>
        <a:off x="6544215" y="2232317"/>
        <a:ext cx="1676290" cy="711153"/>
      </dsp:txXfrm>
    </dsp:sp>
    <dsp:sp modelId="{28DFC590-C7B7-4893-A88E-1D9336B44AFD}">
      <dsp:nvSpPr>
        <dsp:cNvPr id="0" name=""/>
        <dsp:cNvSpPr/>
      </dsp:nvSpPr>
      <dsp:spPr>
        <a:xfrm>
          <a:off x="16841" y="3823354"/>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0B9EA-BA8F-45BF-A6C1-22320C9D987B}">
      <dsp:nvSpPr>
        <dsp:cNvPr id="0" name=""/>
        <dsp:cNvSpPr/>
      </dsp:nvSpPr>
      <dsp:spPr>
        <a:xfrm>
          <a:off x="166183" y="3972697"/>
          <a:ext cx="412469" cy="412469"/>
        </a:xfrm>
        <a:prstGeom prst="rect">
          <a:avLst/>
        </a:prstGeom>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E2BC2-BD87-4507-8551-2A86152F09F8}">
      <dsp:nvSpPr>
        <dsp:cNvPr id="0" name=""/>
        <dsp:cNvSpPr/>
      </dsp:nvSpPr>
      <dsp:spPr>
        <a:xfrm>
          <a:off x="880385" y="3823354"/>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Users can contact with admin the through contact us page.</a:t>
          </a:r>
          <a:endParaRPr lang="en-US" sz="1100" kern="1200"/>
        </a:p>
      </dsp:txBody>
      <dsp:txXfrm>
        <a:off x="880385" y="3823354"/>
        <a:ext cx="1676290" cy="711153"/>
      </dsp:txXfrm>
    </dsp:sp>
    <dsp:sp modelId="{BF0B94D8-2F9E-44FE-BA5F-A04D9D43A080}">
      <dsp:nvSpPr>
        <dsp:cNvPr id="0" name=""/>
        <dsp:cNvSpPr/>
      </dsp:nvSpPr>
      <dsp:spPr>
        <a:xfrm>
          <a:off x="2848756" y="3823354"/>
          <a:ext cx="711153" cy="7111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B7B2F1-ADB4-42AE-8014-9B84D586FD70}">
      <dsp:nvSpPr>
        <dsp:cNvPr id="0" name=""/>
        <dsp:cNvSpPr/>
      </dsp:nvSpPr>
      <dsp:spPr>
        <a:xfrm>
          <a:off x="2998099" y="3972697"/>
          <a:ext cx="412469" cy="412469"/>
        </a:xfrm>
        <a:prstGeom prst="rect">
          <a:avLst/>
        </a:prstGeom>
        <a:blipFill>
          <a:blip xmlns:r="http://schemas.openxmlformats.org/officeDocument/2006/relationships" r:embed="rId15" cstate="hq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9B200-3BB0-4CF7-A8FC-6881571524F6}">
      <dsp:nvSpPr>
        <dsp:cNvPr id="0" name=""/>
        <dsp:cNvSpPr/>
      </dsp:nvSpPr>
      <dsp:spPr>
        <a:xfrm>
          <a:off x="3712300" y="3823354"/>
          <a:ext cx="1676290" cy="71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Recipient can search the donor according to city and blood group.</a:t>
          </a:r>
          <a:endParaRPr lang="en-US" sz="1100" kern="1200"/>
        </a:p>
      </dsp:txBody>
      <dsp:txXfrm>
        <a:off x="3712300" y="3823354"/>
        <a:ext cx="1676290" cy="71115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A546D-053A-A4BD-C941-6394B84FBABA}"/>
              </a:ext>
            </a:extLst>
          </p:cNvPr>
          <p:cNvSpPr/>
          <p:nvPr/>
        </p:nvSpPr>
        <p:spPr bwMode="blackWhite">
          <a:xfrm>
            <a:off x="190500" y="263525"/>
            <a:ext cx="8763000" cy="63309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5" name="Picture 9">
            <a:extLst>
              <a:ext uri="{FF2B5EF4-FFF2-40B4-BE49-F238E27FC236}">
                <a16:creationId xmlns:a16="http://schemas.microsoft.com/office/drawing/2014/main" id="{A0632606-0FAE-1498-1B11-F37FBD86C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8" r="13927" b="71478"/>
          <a:stretch>
            <a:fillRect/>
          </a:stretch>
        </p:blipFill>
        <p:spPr bwMode="auto">
          <a:xfrm>
            <a:off x="257175" y="4546600"/>
            <a:ext cx="8786813"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43000" y="1333500"/>
            <a:ext cx="6858000" cy="1790700"/>
          </a:xfrm>
        </p:spPr>
        <p:txBody>
          <a:bodyPr tIns="0" bIns="0" rtlCol="0" anchor="t">
            <a:noAutofit/>
          </a:bodyPr>
          <a:lstStyle>
            <a:lvl1pPr>
              <a:lnSpc>
                <a:spcPct val="100000"/>
              </a:lnSpc>
              <a:defRPr lang="en-US" sz="4800" dirty="0">
                <a:solidFill>
                  <a:schemeClr val="bg1"/>
                </a:solidFill>
              </a:defRPr>
            </a:lvl1pPr>
          </a:lstStyle>
          <a:p>
            <a:pPr lvl="0"/>
            <a:r>
              <a:rPr lang="en-US" noProof="1"/>
              <a:t>Click to edit Master title style</a:t>
            </a:r>
          </a:p>
        </p:txBody>
      </p:sp>
      <p:sp>
        <p:nvSpPr>
          <p:cNvPr id="3" name="Subtitle 2"/>
          <p:cNvSpPr>
            <a:spLocks noGrp="1"/>
          </p:cNvSpPr>
          <p:nvPr>
            <p:ph type="subTitle" idx="1"/>
          </p:nvPr>
        </p:nvSpPr>
        <p:spPr>
          <a:xfrm>
            <a:off x="1143000" y="3128010"/>
            <a:ext cx="6858000" cy="1287675"/>
          </a:xfrm>
        </p:spPr>
        <p:txBody>
          <a:bodyPr rtlCol="0">
            <a:noAutofit/>
          </a:bodyPr>
          <a:lstStyle>
            <a:lvl1pPr marL="0" indent="0">
              <a:buNone/>
              <a:defRPr lang="en-US" sz="2400" dirty="0">
                <a:solidFill>
                  <a:schemeClr val="bg1"/>
                </a:solidFill>
                <a:latin typeface="+mj-lt"/>
              </a:defRPr>
            </a:lvl1pPr>
          </a:lstStyle>
          <a:p>
            <a:pPr lvl="0"/>
            <a:r>
              <a:rPr lang="en-US" noProof="1"/>
              <a:t>Click to edit Master subtitle style</a:t>
            </a:r>
          </a:p>
        </p:txBody>
      </p:sp>
    </p:spTree>
    <p:extLst>
      <p:ext uri="{BB962C8B-B14F-4D97-AF65-F5344CB8AC3E}">
        <p14:creationId xmlns:p14="http://schemas.microsoft.com/office/powerpoint/2010/main" val="343338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AF937D08-51E2-184F-5FF0-165D79921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
          <a:stretch>
            <a:fillRect/>
          </a:stretch>
        </p:blipFill>
        <p:spPr bwMode="auto">
          <a:xfrm>
            <a:off x="201613" y="4802188"/>
            <a:ext cx="874077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3325" y="1604211"/>
            <a:ext cx="8237348" cy="4572752"/>
          </a:xfrm>
        </p:spPr>
        <p:txBody>
          <a:bodyPr/>
          <a:lstStyle>
            <a:lvl1pPr marL="0" indent="0">
              <a:spcAft>
                <a:spcPts val="1200"/>
              </a:spcAft>
              <a:buSzPct val="25000"/>
              <a:buFont typeface="Segoe UI" panose="020B0502040204020203" pitchFamily="34" charset="0"/>
              <a:buChar char=" "/>
              <a:defRPr sz="1200"/>
            </a:lvl1pPr>
            <a:lvl2pPr marL="401955" indent="8255">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noProof="1"/>
              <a:t>Click to edit Master text styles</a:t>
            </a:r>
          </a:p>
          <a:p>
            <a:pPr lvl="1"/>
            <a:r>
              <a:rPr lang="en-US" noProof="1"/>
              <a:t>Second level</a:t>
            </a:r>
          </a:p>
        </p:txBody>
      </p:sp>
      <p:sp>
        <p:nvSpPr>
          <p:cNvPr id="9" name="Title 8"/>
          <p:cNvSpPr>
            <a:spLocks noGrp="1"/>
          </p:cNvSpPr>
          <p:nvPr>
            <p:ph type="title"/>
          </p:nvPr>
        </p:nvSpPr>
        <p:spPr/>
        <p:txBody>
          <a:bodyPr/>
          <a:lstStyle/>
          <a:p>
            <a:r>
              <a:rPr lang="en-US" noProof="1"/>
              <a:t>Click to edit Master title style</a:t>
            </a:r>
          </a:p>
        </p:txBody>
      </p:sp>
      <p:sp>
        <p:nvSpPr>
          <p:cNvPr id="4" name="Date Placeholder 1">
            <a:extLst>
              <a:ext uri="{FF2B5EF4-FFF2-40B4-BE49-F238E27FC236}">
                <a16:creationId xmlns:a16="http://schemas.microsoft.com/office/drawing/2014/main" id="{CA9E5D5B-9B12-82AB-4D2A-E20AF1AB6794}"/>
              </a:ext>
            </a:extLst>
          </p:cNvPr>
          <p:cNvSpPr>
            <a:spLocks noGrp="1"/>
          </p:cNvSpPr>
          <p:nvPr>
            <p:ph type="dt" sz="half" idx="10"/>
          </p:nvPr>
        </p:nvSpPr>
        <p:spPr/>
        <p:txBody>
          <a:bodyPr/>
          <a:lstStyle>
            <a:lvl1pPr>
              <a:defRPr/>
            </a:lvl1pPr>
          </a:lstStyle>
          <a:p>
            <a:pPr>
              <a:defRPr/>
            </a:pPr>
            <a:endParaRPr lang="es-ES"/>
          </a:p>
        </p:txBody>
      </p:sp>
      <p:sp>
        <p:nvSpPr>
          <p:cNvPr id="5" name="Footer Placeholder 3">
            <a:extLst>
              <a:ext uri="{FF2B5EF4-FFF2-40B4-BE49-F238E27FC236}">
                <a16:creationId xmlns:a16="http://schemas.microsoft.com/office/drawing/2014/main" id="{02264177-3FF0-B373-2E61-AAA0441D3BB8}"/>
              </a:ext>
            </a:extLst>
          </p:cNvPr>
          <p:cNvSpPr>
            <a:spLocks noGrp="1"/>
          </p:cNvSpPr>
          <p:nvPr>
            <p:ph type="ftr" sz="quarter" idx="11"/>
          </p:nvPr>
        </p:nvSpPr>
        <p:spPr/>
        <p:txBody>
          <a:bodyPr/>
          <a:lstStyle>
            <a:lvl1pPr>
              <a:defRPr/>
            </a:lvl1pPr>
          </a:lstStyle>
          <a:p>
            <a:pPr>
              <a:defRPr/>
            </a:pPr>
            <a:endParaRPr lang="es-ES"/>
          </a:p>
        </p:txBody>
      </p:sp>
      <p:sp>
        <p:nvSpPr>
          <p:cNvPr id="6" name="Slide Number Placeholder 4">
            <a:extLst>
              <a:ext uri="{FF2B5EF4-FFF2-40B4-BE49-F238E27FC236}">
                <a16:creationId xmlns:a16="http://schemas.microsoft.com/office/drawing/2014/main" id="{D0CB5262-7FC9-4E64-0C27-3C7EAF00C7A1}"/>
              </a:ext>
            </a:extLst>
          </p:cNvPr>
          <p:cNvSpPr>
            <a:spLocks noGrp="1"/>
          </p:cNvSpPr>
          <p:nvPr>
            <p:ph type="sldNum" sz="quarter" idx="12"/>
          </p:nvPr>
        </p:nvSpPr>
        <p:spPr/>
        <p:txBody>
          <a:bodyPr/>
          <a:lstStyle>
            <a:lvl1pPr>
              <a:defRPr/>
            </a:lvl1pPr>
          </a:lstStyle>
          <a:p>
            <a:fld id="{77F8701A-097D-4EAF-A31E-7B766159AE4A}" type="slidenum">
              <a:rPr lang="es-ES" altLang="en-US"/>
              <a:pPr/>
              <a:t>‹#›</a:t>
            </a:fld>
            <a:endParaRPr lang="es-ES" altLang="en-US"/>
          </a:p>
        </p:txBody>
      </p:sp>
    </p:spTree>
    <p:extLst>
      <p:ext uri="{BB962C8B-B14F-4D97-AF65-F5344CB8AC3E}">
        <p14:creationId xmlns:p14="http://schemas.microsoft.com/office/powerpoint/2010/main" val="369187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F225CC57-4105-2021-9440-66532F542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
          <a:stretch>
            <a:fillRect/>
          </a:stretch>
        </p:blipFill>
        <p:spPr bwMode="auto">
          <a:xfrm>
            <a:off x="201613" y="4802188"/>
            <a:ext cx="874077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3325" y="1604211"/>
            <a:ext cx="8237348" cy="4572752"/>
          </a:xfrm>
        </p:spPr>
        <p:txBody>
          <a:bodyPr/>
          <a:lstStyle>
            <a:lvl1pPr marL="0" indent="0">
              <a:spcAft>
                <a:spcPts val="1200"/>
              </a:spcAft>
              <a:buSzPct val="25000"/>
              <a:buFont typeface="Segoe UI" panose="020B0502040204020203" pitchFamily="34" charset="0"/>
              <a:buChar char=" "/>
              <a:defRPr sz="1200"/>
            </a:lvl1pPr>
            <a:lvl2pPr marL="401955" indent="8255">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noProof="1"/>
              <a:t>Click to edit Master text styles</a:t>
            </a:r>
          </a:p>
          <a:p>
            <a:pPr lvl="1"/>
            <a:r>
              <a:rPr lang="en-US" noProof="1"/>
              <a:t>Second level</a:t>
            </a:r>
          </a:p>
        </p:txBody>
      </p:sp>
      <p:sp>
        <p:nvSpPr>
          <p:cNvPr id="4" name="Title 3"/>
          <p:cNvSpPr>
            <a:spLocks noGrp="1"/>
          </p:cNvSpPr>
          <p:nvPr>
            <p:ph type="title"/>
          </p:nvPr>
        </p:nvSpPr>
        <p:spPr/>
        <p:txBody>
          <a:bodyPr/>
          <a:lstStyle/>
          <a:p>
            <a:r>
              <a:rPr lang="en-US" noProof="1"/>
              <a:t>Click to edit Master title style</a:t>
            </a:r>
          </a:p>
        </p:txBody>
      </p:sp>
      <p:sp>
        <p:nvSpPr>
          <p:cNvPr id="5" name="Date Placeholder 1">
            <a:extLst>
              <a:ext uri="{FF2B5EF4-FFF2-40B4-BE49-F238E27FC236}">
                <a16:creationId xmlns:a16="http://schemas.microsoft.com/office/drawing/2014/main" id="{0DA8FE21-AD69-2C36-E803-9D63169AB92C}"/>
              </a:ext>
            </a:extLst>
          </p:cNvPr>
          <p:cNvSpPr>
            <a:spLocks noGrp="1"/>
          </p:cNvSpPr>
          <p:nvPr>
            <p:ph type="dt" sz="half" idx="10"/>
          </p:nvPr>
        </p:nvSpPr>
        <p:spPr/>
        <p:txBody>
          <a:bodyPr/>
          <a:lstStyle>
            <a:lvl1pPr>
              <a:defRPr/>
            </a:lvl1pPr>
          </a:lstStyle>
          <a:p>
            <a:pPr>
              <a:defRPr/>
            </a:pPr>
            <a:endParaRPr lang="es-ES"/>
          </a:p>
        </p:txBody>
      </p:sp>
      <p:sp>
        <p:nvSpPr>
          <p:cNvPr id="6" name="Footer Placeholder 4">
            <a:extLst>
              <a:ext uri="{FF2B5EF4-FFF2-40B4-BE49-F238E27FC236}">
                <a16:creationId xmlns:a16="http://schemas.microsoft.com/office/drawing/2014/main" id="{94BDED16-B13D-CBD3-54D3-9529E40D0AA6}"/>
              </a:ext>
            </a:extLst>
          </p:cNvPr>
          <p:cNvSpPr>
            <a:spLocks noGrp="1"/>
          </p:cNvSpPr>
          <p:nvPr>
            <p:ph type="ftr" sz="quarter" idx="11"/>
          </p:nvPr>
        </p:nvSpPr>
        <p:spPr/>
        <p:txBody>
          <a:bodyPr/>
          <a:lstStyle>
            <a:lvl1pPr>
              <a:defRPr/>
            </a:lvl1pPr>
          </a:lstStyle>
          <a:p>
            <a:pPr>
              <a:defRPr/>
            </a:pPr>
            <a:endParaRPr lang="es-ES"/>
          </a:p>
        </p:txBody>
      </p:sp>
      <p:sp>
        <p:nvSpPr>
          <p:cNvPr id="7" name="Slide Number Placeholder 5">
            <a:extLst>
              <a:ext uri="{FF2B5EF4-FFF2-40B4-BE49-F238E27FC236}">
                <a16:creationId xmlns:a16="http://schemas.microsoft.com/office/drawing/2014/main" id="{FC97CA20-F876-3CCE-FDD6-E0CD0665B225}"/>
              </a:ext>
            </a:extLst>
          </p:cNvPr>
          <p:cNvSpPr>
            <a:spLocks noGrp="1"/>
          </p:cNvSpPr>
          <p:nvPr>
            <p:ph type="sldNum" sz="quarter" idx="12"/>
          </p:nvPr>
        </p:nvSpPr>
        <p:spPr/>
        <p:txBody>
          <a:bodyPr/>
          <a:lstStyle>
            <a:lvl1pPr>
              <a:defRPr/>
            </a:lvl1pPr>
          </a:lstStyle>
          <a:p>
            <a:fld id="{606CA763-BF2C-41FA-8F63-2CAFC0092695}" type="slidenum">
              <a:rPr lang="es-ES" altLang="en-US"/>
              <a:pPr/>
              <a:t>‹#›</a:t>
            </a:fld>
            <a:endParaRPr lang="es-ES" altLang="en-US"/>
          </a:p>
        </p:txBody>
      </p:sp>
    </p:spTree>
    <p:extLst>
      <p:ext uri="{BB962C8B-B14F-4D97-AF65-F5344CB8AC3E}">
        <p14:creationId xmlns:p14="http://schemas.microsoft.com/office/powerpoint/2010/main" val="123411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E98699C3-6D0E-3F4A-0898-E0CAC665F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
          <a:stretch>
            <a:fillRect/>
          </a:stretch>
        </p:blipFill>
        <p:spPr bwMode="auto">
          <a:xfrm>
            <a:off x="201613" y="4802188"/>
            <a:ext cx="874077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idx="1"/>
          </p:nvPr>
        </p:nvSpPr>
        <p:spPr>
          <a:xfrm>
            <a:off x="818147" y="1507068"/>
            <a:ext cx="2394284"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955" indent="8255"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noProof="1"/>
              <a:t>Click to edit Master text styles</a:t>
            </a:r>
          </a:p>
          <a:p>
            <a:pPr lvl="1"/>
            <a:r>
              <a:rPr lang="en-US" noProof="1"/>
              <a:t>Second level</a:t>
            </a:r>
          </a:p>
        </p:txBody>
      </p:sp>
      <p:sp>
        <p:nvSpPr>
          <p:cNvPr id="9" name="Content Placeholder 2"/>
          <p:cNvSpPr>
            <a:spLocks noGrp="1"/>
          </p:cNvSpPr>
          <p:nvPr>
            <p:ph idx="13"/>
          </p:nvPr>
        </p:nvSpPr>
        <p:spPr>
          <a:xfrm>
            <a:off x="3296653" y="1507068"/>
            <a:ext cx="5357929" cy="4669896"/>
          </a:xfrm>
        </p:spPr>
        <p:txBody>
          <a:bodyPr anchor="ctr"/>
          <a:lstStyle>
            <a:lvl1pPr marL="0" indent="0">
              <a:spcAft>
                <a:spcPts val="1200"/>
              </a:spcAft>
              <a:buSzPct val="25000"/>
              <a:buFont typeface="Segoe UI" panose="020B0502040204020203" pitchFamily="34" charset="0"/>
              <a:buChar char=" "/>
              <a:defRPr sz="1200"/>
            </a:lvl1pPr>
            <a:lvl2pPr marL="401955" indent="8255">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noProof="1"/>
              <a:t>Click to edit Master text styles</a:t>
            </a:r>
          </a:p>
          <a:p>
            <a:pPr lvl="1"/>
            <a:r>
              <a:rPr lang="en-US" noProof="1"/>
              <a:t>Second level</a:t>
            </a:r>
          </a:p>
        </p:txBody>
      </p:sp>
      <p:sp>
        <p:nvSpPr>
          <p:cNvPr id="11" name="Title 10"/>
          <p:cNvSpPr>
            <a:spLocks noGrp="1"/>
          </p:cNvSpPr>
          <p:nvPr>
            <p:ph type="title"/>
          </p:nvPr>
        </p:nvSpPr>
        <p:spPr/>
        <p:txBody>
          <a:bodyPr/>
          <a:lstStyle/>
          <a:p>
            <a:r>
              <a:rPr lang="en-US" noProof="1"/>
              <a:t>Click to edit Master title style</a:t>
            </a:r>
          </a:p>
        </p:txBody>
      </p:sp>
      <p:sp>
        <p:nvSpPr>
          <p:cNvPr id="3" name="Date Placeholder 1">
            <a:extLst>
              <a:ext uri="{FF2B5EF4-FFF2-40B4-BE49-F238E27FC236}">
                <a16:creationId xmlns:a16="http://schemas.microsoft.com/office/drawing/2014/main" id="{766DF940-6CF6-ECFA-7ACC-553998D6AB0A}"/>
              </a:ext>
            </a:extLst>
          </p:cNvPr>
          <p:cNvSpPr>
            <a:spLocks noGrp="1"/>
          </p:cNvSpPr>
          <p:nvPr>
            <p:ph type="dt" sz="half" idx="14"/>
          </p:nvPr>
        </p:nvSpPr>
        <p:spPr/>
        <p:txBody>
          <a:bodyPr/>
          <a:lstStyle>
            <a:lvl1pPr>
              <a:defRPr/>
            </a:lvl1pPr>
          </a:lstStyle>
          <a:p>
            <a:pPr>
              <a:defRPr/>
            </a:pPr>
            <a:endParaRPr lang="es-ES"/>
          </a:p>
        </p:txBody>
      </p:sp>
      <p:sp>
        <p:nvSpPr>
          <p:cNvPr id="4" name="Footer Placeholder 2">
            <a:extLst>
              <a:ext uri="{FF2B5EF4-FFF2-40B4-BE49-F238E27FC236}">
                <a16:creationId xmlns:a16="http://schemas.microsoft.com/office/drawing/2014/main" id="{9F0056BD-FAD1-E2D9-FBBA-5C8C2265A4FB}"/>
              </a:ext>
            </a:extLst>
          </p:cNvPr>
          <p:cNvSpPr>
            <a:spLocks noGrp="1"/>
          </p:cNvSpPr>
          <p:nvPr>
            <p:ph type="ftr" sz="quarter" idx="15"/>
          </p:nvPr>
        </p:nvSpPr>
        <p:spPr/>
        <p:txBody>
          <a:bodyPr/>
          <a:lstStyle>
            <a:lvl1pPr>
              <a:defRPr/>
            </a:lvl1pPr>
          </a:lstStyle>
          <a:p>
            <a:pPr>
              <a:defRPr/>
            </a:pPr>
            <a:endParaRPr lang="es-ES"/>
          </a:p>
        </p:txBody>
      </p:sp>
      <p:sp>
        <p:nvSpPr>
          <p:cNvPr id="5" name="Slide Number Placeholder 3">
            <a:extLst>
              <a:ext uri="{FF2B5EF4-FFF2-40B4-BE49-F238E27FC236}">
                <a16:creationId xmlns:a16="http://schemas.microsoft.com/office/drawing/2014/main" id="{0B097549-2B86-EC26-63FB-E58E7DDBC503}"/>
              </a:ext>
            </a:extLst>
          </p:cNvPr>
          <p:cNvSpPr>
            <a:spLocks noGrp="1"/>
          </p:cNvSpPr>
          <p:nvPr>
            <p:ph type="sldNum" sz="quarter" idx="16"/>
          </p:nvPr>
        </p:nvSpPr>
        <p:spPr/>
        <p:txBody>
          <a:bodyPr/>
          <a:lstStyle>
            <a:lvl1pPr>
              <a:defRPr/>
            </a:lvl1pPr>
          </a:lstStyle>
          <a:p>
            <a:fld id="{CD0F95FA-4444-403C-BD99-5BF7F8D3A8D9}" type="slidenum">
              <a:rPr lang="es-ES" altLang="en-US"/>
              <a:pPr/>
              <a:t>‹#›</a:t>
            </a:fld>
            <a:endParaRPr lang="es-ES" altLang="en-US"/>
          </a:p>
        </p:txBody>
      </p:sp>
    </p:spTree>
    <p:extLst>
      <p:ext uri="{BB962C8B-B14F-4D97-AF65-F5344CB8AC3E}">
        <p14:creationId xmlns:p14="http://schemas.microsoft.com/office/powerpoint/2010/main" val="205379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908F10-C5E9-7112-44B9-49B5B107F2C4}"/>
              </a:ext>
            </a:extLst>
          </p:cNvPr>
          <p:cNvSpPr/>
          <p:nvPr/>
        </p:nvSpPr>
        <p:spPr>
          <a:xfrm>
            <a:off x="190500" y="263525"/>
            <a:ext cx="8763000" cy="633095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Rectangle 3">
            <a:extLst>
              <a:ext uri="{FF2B5EF4-FFF2-40B4-BE49-F238E27FC236}">
                <a16:creationId xmlns:a16="http://schemas.microsoft.com/office/drawing/2014/main" id="{F9EC7956-725D-EA39-EA13-8803E870DF8A}"/>
              </a:ext>
            </a:extLst>
          </p:cNvPr>
          <p:cNvSpPr/>
          <p:nvPr/>
        </p:nvSpPr>
        <p:spPr bwMode="blackWhite">
          <a:xfrm>
            <a:off x="190500" y="263525"/>
            <a:ext cx="8763000" cy="207168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390906" y="1536192"/>
            <a:ext cx="5157216" cy="640080"/>
          </a:xfrm>
        </p:spPr>
        <p:txBody>
          <a:bodyPr>
            <a:normAutofit/>
          </a:bodyPr>
          <a:lstStyle>
            <a:lvl1pPr>
              <a:defRPr sz="3600">
                <a:solidFill>
                  <a:schemeClr val="bg1"/>
                </a:solidFill>
              </a:defRPr>
            </a:lvl1pPr>
          </a:lstStyle>
          <a:p>
            <a:r>
              <a:rPr lang="en-US" noProof="1"/>
              <a:t>Click to edit Master title style</a:t>
            </a:r>
          </a:p>
        </p:txBody>
      </p:sp>
      <p:sp>
        <p:nvSpPr>
          <p:cNvPr id="7" name="Content Placeholder 6"/>
          <p:cNvSpPr>
            <a:spLocks noGrp="1"/>
          </p:cNvSpPr>
          <p:nvPr>
            <p:ph sz="quarter" idx="13"/>
          </p:nvPr>
        </p:nvSpPr>
        <p:spPr>
          <a:xfrm>
            <a:off x="404622" y="2560320"/>
            <a:ext cx="7084314" cy="3977640"/>
          </a:xfrm>
        </p:spPr>
        <p:txBody>
          <a:bodyPr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2">
            <a:extLst>
              <a:ext uri="{FF2B5EF4-FFF2-40B4-BE49-F238E27FC236}">
                <a16:creationId xmlns:a16="http://schemas.microsoft.com/office/drawing/2014/main" id="{9301EB0E-BAFC-F82B-60A8-7B12FFCE6D55}"/>
              </a:ext>
            </a:extLst>
          </p:cNvPr>
          <p:cNvSpPr>
            <a:spLocks noGrp="1"/>
          </p:cNvSpPr>
          <p:nvPr>
            <p:ph type="dt" sz="half" idx="14"/>
          </p:nvPr>
        </p:nvSpPr>
        <p:spPr/>
        <p:txBody>
          <a:bodyPr/>
          <a:lstStyle>
            <a:lvl1pPr>
              <a:defRPr/>
            </a:lvl1pPr>
          </a:lstStyle>
          <a:p>
            <a:pPr>
              <a:defRPr/>
            </a:pPr>
            <a:endParaRPr lang="es-ES"/>
          </a:p>
        </p:txBody>
      </p:sp>
      <p:sp>
        <p:nvSpPr>
          <p:cNvPr id="6" name="Footer Placeholder 3">
            <a:extLst>
              <a:ext uri="{FF2B5EF4-FFF2-40B4-BE49-F238E27FC236}">
                <a16:creationId xmlns:a16="http://schemas.microsoft.com/office/drawing/2014/main" id="{A3E9D2BD-2C2A-BA3A-A6B4-525B8AECB3D1}"/>
              </a:ext>
            </a:extLst>
          </p:cNvPr>
          <p:cNvSpPr>
            <a:spLocks noGrp="1"/>
          </p:cNvSpPr>
          <p:nvPr>
            <p:ph type="ftr" sz="quarter" idx="15"/>
          </p:nvPr>
        </p:nvSpPr>
        <p:spPr/>
        <p:txBody>
          <a:bodyPr/>
          <a:lstStyle>
            <a:lvl1pPr>
              <a:defRPr/>
            </a:lvl1pPr>
          </a:lstStyle>
          <a:p>
            <a:pPr>
              <a:defRPr/>
            </a:pPr>
            <a:endParaRPr lang="es-ES"/>
          </a:p>
        </p:txBody>
      </p:sp>
      <p:sp>
        <p:nvSpPr>
          <p:cNvPr id="8" name="Slide Number Placeholder 4">
            <a:extLst>
              <a:ext uri="{FF2B5EF4-FFF2-40B4-BE49-F238E27FC236}">
                <a16:creationId xmlns:a16="http://schemas.microsoft.com/office/drawing/2014/main" id="{88F9BAB1-E1FD-AF94-FECF-A28D80A42EBB}"/>
              </a:ext>
            </a:extLst>
          </p:cNvPr>
          <p:cNvSpPr>
            <a:spLocks noGrp="1"/>
          </p:cNvSpPr>
          <p:nvPr>
            <p:ph type="sldNum" sz="quarter" idx="16"/>
          </p:nvPr>
        </p:nvSpPr>
        <p:spPr/>
        <p:txBody>
          <a:bodyPr/>
          <a:lstStyle>
            <a:lvl1pPr>
              <a:defRPr/>
            </a:lvl1pPr>
          </a:lstStyle>
          <a:p>
            <a:fld id="{8BC551B8-6AB4-4A0D-A12F-A31F0D9F2334}" type="slidenum">
              <a:rPr lang="es-ES" altLang="en-US"/>
              <a:pPr/>
              <a:t>‹#›</a:t>
            </a:fld>
            <a:endParaRPr lang="es-ES" altLang="en-US"/>
          </a:p>
        </p:txBody>
      </p:sp>
    </p:spTree>
    <p:extLst>
      <p:ext uri="{BB962C8B-B14F-4D97-AF65-F5344CB8AC3E}">
        <p14:creationId xmlns:p14="http://schemas.microsoft.com/office/powerpoint/2010/main" val="35080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85518C-25A1-FFBE-5674-7F5361E57E30}"/>
              </a:ext>
            </a:extLst>
          </p:cNvPr>
          <p:cNvSpPr/>
          <p:nvPr/>
        </p:nvSpPr>
        <p:spPr>
          <a:xfrm>
            <a:off x="192088" y="265113"/>
            <a:ext cx="8763000" cy="633253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endParaRPr lang="en-US" dirty="0"/>
          </a:p>
        </p:txBody>
      </p:sp>
      <p:cxnSp>
        <p:nvCxnSpPr>
          <p:cNvPr id="3" name="Straight Connector 2">
            <a:extLst>
              <a:ext uri="{FF2B5EF4-FFF2-40B4-BE49-F238E27FC236}">
                <a16:creationId xmlns:a16="http://schemas.microsoft.com/office/drawing/2014/main" id="{13DCD8BA-4819-9E2E-64F2-2EDEAA1D499C}"/>
              </a:ext>
            </a:extLst>
          </p:cNvPr>
          <p:cNvCxnSpPr/>
          <p:nvPr/>
        </p:nvCxnSpPr>
        <p:spPr>
          <a:xfrm>
            <a:off x="454025" y="1196975"/>
            <a:ext cx="8235950"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noProof="1"/>
              <a:t>Click to edit Master title style</a:t>
            </a:r>
          </a:p>
        </p:txBody>
      </p:sp>
      <p:sp>
        <p:nvSpPr>
          <p:cNvPr id="5" name="Date Placeholder 1">
            <a:extLst>
              <a:ext uri="{FF2B5EF4-FFF2-40B4-BE49-F238E27FC236}">
                <a16:creationId xmlns:a16="http://schemas.microsoft.com/office/drawing/2014/main" id="{43616AC0-CF84-860F-2092-3E2E0AB15215}"/>
              </a:ext>
            </a:extLst>
          </p:cNvPr>
          <p:cNvSpPr>
            <a:spLocks noGrp="1"/>
          </p:cNvSpPr>
          <p:nvPr>
            <p:ph type="dt" sz="half" idx="10"/>
          </p:nvPr>
        </p:nvSpPr>
        <p:spPr/>
        <p:txBody>
          <a:bodyPr/>
          <a:lstStyle>
            <a:lvl1pPr>
              <a:defRPr/>
            </a:lvl1pPr>
          </a:lstStyle>
          <a:p>
            <a:pPr>
              <a:defRPr/>
            </a:pPr>
            <a:endParaRPr lang="es-ES"/>
          </a:p>
        </p:txBody>
      </p:sp>
      <p:sp>
        <p:nvSpPr>
          <p:cNvPr id="6" name="Footer Placeholder 2">
            <a:extLst>
              <a:ext uri="{FF2B5EF4-FFF2-40B4-BE49-F238E27FC236}">
                <a16:creationId xmlns:a16="http://schemas.microsoft.com/office/drawing/2014/main" id="{F219DF79-445D-9205-1C34-4AB9E309CF79}"/>
              </a:ext>
            </a:extLst>
          </p:cNvPr>
          <p:cNvSpPr>
            <a:spLocks noGrp="1"/>
          </p:cNvSpPr>
          <p:nvPr>
            <p:ph type="ftr" sz="quarter" idx="11"/>
          </p:nvPr>
        </p:nvSpPr>
        <p:spPr/>
        <p:txBody>
          <a:bodyPr/>
          <a:lstStyle>
            <a:lvl1pPr>
              <a:defRPr/>
            </a:lvl1pPr>
          </a:lstStyle>
          <a:p>
            <a:pPr>
              <a:defRPr/>
            </a:pPr>
            <a:endParaRPr lang="es-ES"/>
          </a:p>
        </p:txBody>
      </p:sp>
      <p:sp>
        <p:nvSpPr>
          <p:cNvPr id="7" name="Slide Number Placeholder 4">
            <a:extLst>
              <a:ext uri="{FF2B5EF4-FFF2-40B4-BE49-F238E27FC236}">
                <a16:creationId xmlns:a16="http://schemas.microsoft.com/office/drawing/2014/main" id="{30811954-2E84-CF65-5472-7D136623F308}"/>
              </a:ext>
            </a:extLst>
          </p:cNvPr>
          <p:cNvSpPr>
            <a:spLocks noGrp="1"/>
          </p:cNvSpPr>
          <p:nvPr>
            <p:ph type="sldNum" sz="quarter" idx="12"/>
          </p:nvPr>
        </p:nvSpPr>
        <p:spPr/>
        <p:txBody>
          <a:bodyPr/>
          <a:lstStyle>
            <a:lvl1pPr>
              <a:defRPr/>
            </a:lvl1pPr>
          </a:lstStyle>
          <a:p>
            <a:fld id="{5C609007-B579-4300-90F9-A5CB0B3F242D}" type="slidenum">
              <a:rPr lang="es-ES" altLang="en-US"/>
              <a:pPr/>
              <a:t>‹#›</a:t>
            </a:fld>
            <a:endParaRPr lang="es-ES" altLang="en-US"/>
          </a:p>
        </p:txBody>
      </p:sp>
    </p:spTree>
    <p:extLst>
      <p:ext uri="{BB962C8B-B14F-4D97-AF65-F5344CB8AC3E}">
        <p14:creationId xmlns:p14="http://schemas.microsoft.com/office/powerpoint/2010/main" val="235079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31A829-6515-4E3B-332C-8A12226B9024}"/>
              </a:ext>
            </a:extLst>
          </p:cNvPr>
          <p:cNvSpPr/>
          <p:nvPr/>
        </p:nvSpPr>
        <p:spPr>
          <a:xfrm>
            <a:off x="192088" y="265113"/>
            <a:ext cx="8763000" cy="633253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endParaRPr lang="en-US" dirty="0"/>
          </a:p>
        </p:txBody>
      </p:sp>
      <p:cxnSp>
        <p:nvCxnSpPr>
          <p:cNvPr id="4" name="Straight Connector 3">
            <a:extLst>
              <a:ext uri="{FF2B5EF4-FFF2-40B4-BE49-F238E27FC236}">
                <a16:creationId xmlns:a16="http://schemas.microsoft.com/office/drawing/2014/main" id="{46E67A1E-FC6A-EF0B-E6CD-69D42C397E09}"/>
              </a:ext>
            </a:extLst>
          </p:cNvPr>
          <p:cNvCxnSpPr/>
          <p:nvPr/>
        </p:nvCxnSpPr>
        <p:spPr>
          <a:xfrm>
            <a:off x="454025" y="1196975"/>
            <a:ext cx="8235950"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5" name="Picture 10">
            <a:extLst>
              <a:ext uri="{FF2B5EF4-FFF2-40B4-BE49-F238E27FC236}">
                <a16:creationId xmlns:a16="http://schemas.microsoft.com/office/drawing/2014/main" id="{B2241902-B521-B010-2D24-F58F20C73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83" t="-3"/>
          <a:stretch>
            <a:fillRect/>
          </a:stretch>
        </p:blipFill>
        <p:spPr bwMode="auto">
          <a:xfrm>
            <a:off x="201613" y="4802188"/>
            <a:ext cx="874077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noProof="1"/>
              <a:t>Click to edit Master title style</a:t>
            </a:r>
          </a:p>
        </p:txBody>
      </p:sp>
      <p:sp>
        <p:nvSpPr>
          <p:cNvPr id="6" name="Date Placeholder 1">
            <a:extLst>
              <a:ext uri="{FF2B5EF4-FFF2-40B4-BE49-F238E27FC236}">
                <a16:creationId xmlns:a16="http://schemas.microsoft.com/office/drawing/2014/main" id="{AA22F28E-B0B9-829D-439D-025FD34911F7}"/>
              </a:ext>
            </a:extLst>
          </p:cNvPr>
          <p:cNvSpPr>
            <a:spLocks noGrp="1"/>
          </p:cNvSpPr>
          <p:nvPr>
            <p:ph type="dt" sz="half" idx="10"/>
          </p:nvPr>
        </p:nvSpPr>
        <p:spPr/>
        <p:txBody>
          <a:bodyPr/>
          <a:lstStyle>
            <a:lvl1pPr>
              <a:defRPr/>
            </a:lvl1pPr>
          </a:lstStyle>
          <a:p>
            <a:pPr>
              <a:defRPr/>
            </a:pPr>
            <a:endParaRPr lang="es-ES"/>
          </a:p>
        </p:txBody>
      </p:sp>
      <p:sp>
        <p:nvSpPr>
          <p:cNvPr id="7" name="Footer Placeholder 3">
            <a:extLst>
              <a:ext uri="{FF2B5EF4-FFF2-40B4-BE49-F238E27FC236}">
                <a16:creationId xmlns:a16="http://schemas.microsoft.com/office/drawing/2014/main" id="{099C0455-4CBA-690B-F02F-398954296AA5}"/>
              </a:ext>
            </a:extLst>
          </p:cNvPr>
          <p:cNvSpPr>
            <a:spLocks noGrp="1"/>
          </p:cNvSpPr>
          <p:nvPr>
            <p:ph type="ftr" sz="quarter" idx="11"/>
          </p:nvPr>
        </p:nvSpPr>
        <p:spPr/>
        <p:txBody>
          <a:bodyPr/>
          <a:lstStyle>
            <a:lvl1pPr>
              <a:defRPr/>
            </a:lvl1pPr>
          </a:lstStyle>
          <a:p>
            <a:pPr>
              <a:defRPr/>
            </a:pPr>
            <a:endParaRPr lang="es-ES"/>
          </a:p>
        </p:txBody>
      </p:sp>
      <p:sp>
        <p:nvSpPr>
          <p:cNvPr id="8" name="Slide Number Placeholder 4">
            <a:extLst>
              <a:ext uri="{FF2B5EF4-FFF2-40B4-BE49-F238E27FC236}">
                <a16:creationId xmlns:a16="http://schemas.microsoft.com/office/drawing/2014/main" id="{30DF326B-200B-DDE9-288B-62604744EAAB}"/>
              </a:ext>
            </a:extLst>
          </p:cNvPr>
          <p:cNvSpPr>
            <a:spLocks noGrp="1"/>
          </p:cNvSpPr>
          <p:nvPr>
            <p:ph type="sldNum" sz="quarter" idx="12"/>
          </p:nvPr>
        </p:nvSpPr>
        <p:spPr/>
        <p:txBody>
          <a:bodyPr/>
          <a:lstStyle>
            <a:lvl1pPr>
              <a:defRPr/>
            </a:lvl1pPr>
          </a:lstStyle>
          <a:p>
            <a:fld id="{D1926A96-8667-4C74-A3EA-D0968EC56342}" type="slidenum">
              <a:rPr lang="es-ES" altLang="en-US"/>
              <a:pPr/>
              <a:t>‹#›</a:t>
            </a:fld>
            <a:endParaRPr lang="es-ES" altLang="en-US"/>
          </a:p>
        </p:txBody>
      </p:sp>
    </p:spTree>
    <p:extLst>
      <p:ext uri="{BB962C8B-B14F-4D97-AF65-F5344CB8AC3E}">
        <p14:creationId xmlns:p14="http://schemas.microsoft.com/office/powerpoint/2010/main" val="179794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10096-B025-7A84-6BB9-F92966E2B7AA}"/>
              </a:ext>
            </a:extLst>
          </p:cNvPr>
          <p:cNvSpPr>
            <a:spLocks noGrp="1"/>
          </p:cNvSpPr>
          <p:nvPr>
            <p:ph type="dt" sz="half" idx="10"/>
          </p:nvPr>
        </p:nvSpPr>
        <p:spPr/>
        <p:txBody>
          <a:bodyPr/>
          <a:lstStyle>
            <a:lvl1pPr>
              <a:defRPr/>
            </a:lvl1pPr>
          </a:lstStyle>
          <a:p>
            <a:pPr>
              <a:defRPr/>
            </a:pPr>
            <a:endParaRPr lang="es-ES"/>
          </a:p>
        </p:txBody>
      </p:sp>
      <p:sp>
        <p:nvSpPr>
          <p:cNvPr id="3" name="Footer Placeholder 2">
            <a:extLst>
              <a:ext uri="{FF2B5EF4-FFF2-40B4-BE49-F238E27FC236}">
                <a16:creationId xmlns:a16="http://schemas.microsoft.com/office/drawing/2014/main" id="{AAAD79E4-C4CE-EFA3-E1EB-DE6AB1245B1E}"/>
              </a:ext>
            </a:extLst>
          </p:cNvPr>
          <p:cNvSpPr>
            <a:spLocks noGrp="1"/>
          </p:cNvSpPr>
          <p:nvPr>
            <p:ph type="ftr" sz="quarter" idx="11"/>
          </p:nvPr>
        </p:nvSpPr>
        <p:spPr/>
        <p:txBody>
          <a:bodyPr/>
          <a:lstStyle>
            <a:lvl1pPr>
              <a:defRPr/>
            </a:lvl1pPr>
          </a:lstStyle>
          <a:p>
            <a:pPr>
              <a:defRPr/>
            </a:pPr>
            <a:endParaRPr lang="es-ES"/>
          </a:p>
        </p:txBody>
      </p:sp>
      <p:sp>
        <p:nvSpPr>
          <p:cNvPr id="4" name="Slide Number Placeholder 3">
            <a:extLst>
              <a:ext uri="{FF2B5EF4-FFF2-40B4-BE49-F238E27FC236}">
                <a16:creationId xmlns:a16="http://schemas.microsoft.com/office/drawing/2014/main" id="{AB562604-C4BB-6F6E-AC86-81434978933B}"/>
              </a:ext>
            </a:extLst>
          </p:cNvPr>
          <p:cNvSpPr>
            <a:spLocks noGrp="1"/>
          </p:cNvSpPr>
          <p:nvPr>
            <p:ph type="sldNum" sz="quarter" idx="12"/>
          </p:nvPr>
        </p:nvSpPr>
        <p:spPr/>
        <p:txBody>
          <a:bodyPr/>
          <a:lstStyle>
            <a:lvl1pPr>
              <a:defRPr/>
            </a:lvl1pPr>
          </a:lstStyle>
          <a:p>
            <a:fld id="{D4D2D024-D38D-4B03-A707-00EEC7671EB9}" type="slidenum">
              <a:rPr lang="es-ES" altLang="en-US"/>
              <a:pPr/>
              <a:t>‹#›</a:t>
            </a:fld>
            <a:endParaRPr lang="es-ES" altLang="en-US"/>
          </a:p>
        </p:txBody>
      </p:sp>
    </p:spTree>
    <p:extLst>
      <p:ext uri="{BB962C8B-B14F-4D97-AF65-F5344CB8AC3E}">
        <p14:creationId xmlns:p14="http://schemas.microsoft.com/office/powerpoint/2010/main" val="79117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7477D5-2388-308C-C5E6-E8D65F679C2A}"/>
              </a:ext>
            </a:extLst>
          </p:cNvPr>
          <p:cNvSpPr/>
          <p:nvPr/>
        </p:nvSpPr>
        <p:spPr>
          <a:xfrm>
            <a:off x="192088" y="265113"/>
            <a:ext cx="8763000" cy="633253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endParaRPr lang="en-US" dirty="0"/>
          </a:p>
        </p:txBody>
      </p:sp>
      <p:sp>
        <p:nvSpPr>
          <p:cNvPr id="1027" name="Title Placeholder 1">
            <a:extLst>
              <a:ext uri="{FF2B5EF4-FFF2-40B4-BE49-F238E27FC236}">
                <a16:creationId xmlns:a16="http://schemas.microsoft.com/office/drawing/2014/main" id="{83A57D76-E874-6325-7B3E-31AFE72F5D76}"/>
              </a:ext>
            </a:extLst>
          </p:cNvPr>
          <p:cNvSpPr>
            <a:spLocks noGrp="1" noChangeArrowheads="1"/>
          </p:cNvSpPr>
          <p:nvPr>
            <p:ph type="title" idx="4294967295"/>
          </p:nvPr>
        </p:nvSpPr>
        <p:spPr bwMode="auto">
          <a:xfrm>
            <a:off x="454025" y="449263"/>
            <a:ext cx="82359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21F9639F-2FFF-C968-06EA-35B7E4CFFC73}"/>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CC84121-3E84-93A2-46DE-2034831F440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s-ES"/>
          </a:p>
        </p:txBody>
      </p:sp>
      <p:sp>
        <p:nvSpPr>
          <p:cNvPr id="5" name="Footer Placeholder 4">
            <a:extLst>
              <a:ext uri="{FF2B5EF4-FFF2-40B4-BE49-F238E27FC236}">
                <a16:creationId xmlns:a16="http://schemas.microsoft.com/office/drawing/2014/main" id="{30E025BC-2D4E-77FF-9827-0BEBF623BED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s-ES"/>
          </a:p>
        </p:txBody>
      </p:sp>
      <p:sp>
        <p:nvSpPr>
          <p:cNvPr id="6" name="Slide Number Placeholder 5">
            <a:extLst>
              <a:ext uri="{FF2B5EF4-FFF2-40B4-BE49-F238E27FC236}">
                <a16:creationId xmlns:a16="http://schemas.microsoft.com/office/drawing/2014/main" id="{FAF9CD23-B1A9-FA0E-13B5-B4615252E90E}"/>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EE8EFCE-FB65-431C-9199-4A1EB749334F}" type="slidenum">
              <a:rPr lang="es-ES" altLang="en-US"/>
              <a:pPr/>
              <a:t>‹#›</a:t>
            </a:fld>
            <a:endParaRPr lang="es-ES" altLang="en-US"/>
          </a:p>
        </p:txBody>
      </p:sp>
      <p:cxnSp>
        <p:nvCxnSpPr>
          <p:cNvPr id="8" name="Straight Connector 7">
            <a:extLst>
              <a:ext uri="{FF2B5EF4-FFF2-40B4-BE49-F238E27FC236}">
                <a16:creationId xmlns:a16="http://schemas.microsoft.com/office/drawing/2014/main" id="{94978570-AE0F-797F-2103-DCD2FFA867B6}"/>
              </a:ext>
            </a:extLst>
          </p:cNvPr>
          <p:cNvCxnSpPr/>
          <p:nvPr/>
        </p:nvCxnSpPr>
        <p:spPr>
          <a:xfrm>
            <a:off x="454025" y="1196975"/>
            <a:ext cx="8235950"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txStyles>
    <p:titleStyle>
      <a:lvl1pPr algn="l" rtl="0" eaLnBrk="0" fontAlgn="base" hangingPunct="0">
        <a:lnSpc>
          <a:spcPct val="90000"/>
        </a:lnSpc>
        <a:spcBef>
          <a:spcPct val="0"/>
        </a:spcBef>
        <a:spcAft>
          <a:spcPct val="0"/>
        </a:spcAft>
        <a:defRPr lang="en-US" sz="2800" kern="1200">
          <a:solidFill>
            <a:srgbClr val="3B3838"/>
          </a:solidFill>
          <a:latin typeface="+mj-lt"/>
          <a:ea typeface="+mj-ea"/>
          <a:cs typeface="+mj-cs"/>
        </a:defRPr>
      </a:lvl1pPr>
      <a:lvl2pPr algn="l" rtl="0" eaLnBrk="0" fontAlgn="base" hangingPunct="0">
        <a:lnSpc>
          <a:spcPct val="90000"/>
        </a:lnSpc>
        <a:spcBef>
          <a:spcPct val="0"/>
        </a:spcBef>
        <a:spcAft>
          <a:spcPct val="0"/>
        </a:spcAft>
        <a:defRPr sz="2800">
          <a:solidFill>
            <a:srgbClr val="3B3838"/>
          </a:solidFill>
          <a:latin typeface="Segoe UI Light" panose="020B0502040204020203" pitchFamily="34" charset="0"/>
        </a:defRPr>
      </a:lvl2pPr>
      <a:lvl3pPr algn="l" rtl="0" eaLnBrk="0" fontAlgn="base" hangingPunct="0">
        <a:lnSpc>
          <a:spcPct val="90000"/>
        </a:lnSpc>
        <a:spcBef>
          <a:spcPct val="0"/>
        </a:spcBef>
        <a:spcAft>
          <a:spcPct val="0"/>
        </a:spcAft>
        <a:defRPr sz="2800">
          <a:solidFill>
            <a:srgbClr val="3B3838"/>
          </a:solidFill>
          <a:latin typeface="Segoe UI Light" panose="020B0502040204020203" pitchFamily="34" charset="0"/>
        </a:defRPr>
      </a:lvl3pPr>
      <a:lvl4pPr algn="l" rtl="0" eaLnBrk="0" fontAlgn="base" hangingPunct="0">
        <a:lnSpc>
          <a:spcPct val="90000"/>
        </a:lnSpc>
        <a:spcBef>
          <a:spcPct val="0"/>
        </a:spcBef>
        <a:spcAft>
          <a:spcPct val="0"/>
        </a:spcAft>
        <a:defRPr sz="2800">
          <a:solidFill>
            <a:srgbClr val="3B3838"/>
          </a:solidFill>
          <a:latin typeface="Segoe UI Light" panose="020B0502040204020203" pitchFamily="34" charset="0"/>
        </a:defRPr>
      </a:lvl4pPr>
      <a:lvl5pPr algn="l" rtl="0" eaLnBrk="0" fontAlgn="base" hangingPunct="0">
        <a:lnSpc>
          <a:spcPct val="90000"/>
        </a:lnSpc>
        <a:spcBef>
          <a:spcPct val="0"/>
        </a:spcBef>
        <a:spcAft>
          <a:spcPct val="0"/>
        </a:spcAft>
        <a:defRPr sz="2800">
          <a:solidFill>
            <a:srgbClr val="3B3838"/>
          </a:solidFill>
          <a:latin typeface="Segoe UI Light" panose="020B0502040204020203" pitchFamily="34" charset="0"/>
        </a:defRPr>
      </a:lvl5pPr>
      <a:lvl6pPr marL="457200" algn="l" rtl="0" fontAlgn="base">
        <a:lnSpc>
          <a:spcPct val="90000"/>
        </a:lnSpc>
        <a:spcBef>
          <a:spcPct val="0"/>
        </a:spcBef>
        <a:spcAft>
          <a:spcPct val="0"/>
        </a:spcAft>
        <a:defRPr sz="2800">
          <a:solidFill>
            <a:srgbClr val="3B3838"/>
          </a:solidFill>
          <a:latin typeface="Segoe UI Light" panose="020B0502040204020203" pitchFamily="34" charset="0"/>
        </a:defRPr>
      </a:lvl6pPr>
      <a:lvl7pPr marL="914400" algn="l" rtl="0" fontAlgn="base">
        <a:lnSpc>
          <a:spcPct val="90000"/>
        </a:lnSpc>
        <a:spcBef>
          <a:spcPct val="0"/>
        </a:spcBef>
        <a:spcAft>
          <a:spcPct val="0"/>
        </a:spcAft>
        <a:defRPr sz="2800">
          <a:solidFill>
            <a:srgbClr val="3B3838"/>
          </a:solidFill>
          <a:latin typeface="Segoe UI Light" panose="020B0502040204020203" pitchFamily="34" charset="0"/>
        </a:defRPr>
      </a:lvl7pPr>
      <a:lvl8pPr marL="1371600" algn="l" rtl="0" fontAlgn="base">
        <a:lnSpc>
          <a:spcPct val="90000"/>
        </a:lnSpc>
        <a:spcBef>
          <a:spcPct val="0"/>
        </a:spcBef>
        <a:spcAft>
          <a:spcPct val="0"/>
        </a:spcAft>
        <a:defRPr sz="2800">
          <a:solidFill>
            <a:srgbClr val="3B3838"/>
          </a:solidFill>
          <a:latin typeface="Segoe UI Light" panose="020B0502040204020203" pitchFamily="34" charset="0"/>
        </a:defRPr>
      </a:lvl8pPr>
      <a:lvl9pPr marL="1828800" algn="l" rtl="0" fontAlgn="base">
        <a:lnSpc>
          <a:spcPct val="90000"/>
        </a:lnSpc>
        <a:spcBef>
          <a:spcPct val="0"/>
        </a:spcBef>
        <a:spcAft>
          <a:spcPct val="0"/>
        </a:spcAft>
        <a:defRPr sz="2800">
          <a:solidFill>
            <a:srgbClr val="3B3838"/>
          </a:solidFill>
          <a:latin typeface="Segoe UI Light" panose="020B0502040204020203"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php.net/" TargetMode="External"/><Relationship Id="rId2" Type="http://schemas.openxmlformats.org/officeDocument/2006/relationships/hyperlink" Target="https://www.w3schools.com/&#160;" TargetMode="External"/><Relationship Id="rId1" Type="http://schemas.openxmlformats.org/officeDocument/2006/relationships/slideLayout" Target="../slideLayouts/slideLayout2.xml"/><Relationship Id="rId4" Type="http://schemas.openxmlformats.org/officeDocument/2006/relationships/hyperlink" Target="https://dev.mysql.com/doc/%C2%A0%C2%A0%C2%A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0EE6B73-2C1E-E458-8296-C51B33FBC178}"/>
              </a:ext>
            </a:extLst>
          </p:cNvPr>
          <p:cNvSpPr>
            <a:spLocks noGrp="1"/>
          </p:cNvSpPr>
          <p:nvPr>
            <p:ph type="title"/>
          </p:nvPr>
        </p:nvSpPr>
        <p:spPr>
          <a:xfrm>
            <a:off x="172671" y="1097207"/>
            <a:ext cx="8547100" cy="1160462"/>
          </a:xfrm>
        </p:spPr>
        <p:txBody>
          <a:bodyPr>
            <a:normAutofit fontScale="90000"/>
          </a:bodyPr>
          <a:lstStyle/>
          <a:p>
            <a:pPr>
              <a:defRPr/>
            </a:pPr>
            <a:r>
              <a:rPr lang="en-IN" altLang="en-US" sz="4800" dirty="0">
                <a:latin typeface="Segoe UI"/>
                <a:cs typeface="Times New Roman"/>
              </a:rPr>
              <a:t>Organ Sharing: </a:t>
            </a:r>
            <a:r>
              <a:rPr lang="en-IN" altLang="en-US" sz="4800" dirty="0">
                <a:latin typeface="Segoe UI"/>
              </a:rPr>
              <a:t/>
            </a:r>
            <a:br>
              <a:rPr lang="en-IN" altLang="en-US" sz="4800" dirty="0">
                <a:latin typeface="Segoe UI"/>
              </a:rPr>
            </a:br>
            <a:r>
              <a:rPr lang="en-IN" altLang="en-US" sz="4800" dirty="0">
                <a:latin typeface="Segoe UI"/>
                <a:cs typeface="Times New Roman"/>
              </a:rPr>
              <a:t>Finder and Donation System</a:t>
            </a:r>
            <a:endParaRPr lang="en-US">
              <a:latin typeface="Segoe UI"/>
              <a:cs typeface="Times New Roman"/>
            </a:endParaRPr>
          </a:p>
        </p:txBody>
      </p:sp>
      <p:sp>
        <p:nvSpPr>
          <p:cNvPr id="3" name="Subtitle 2">
            <a:extLst>
              <a:ext uri="{FF2B5EF4-FFF2-40B4-BE49-F238E27FC236}">
                <a16:creationId xmlns:a16="http://schemas.microsoft.com/office/drawing/2014/main" id="{454FB74F-FD03-EBB2-56C7-D1DF7C542D19}"/>
              </a:ext>
            </a:extLst>
          </p:cNvPr>
          <p:cNvSpPr>
            <a:spLocks noGrp="1"/>
          </p:cNvSpPr>
          <p:nvPr>
            <p:ph sz="quarter" idx="13"/>
          </p:nvPr>
        </p:nvSpPr>
        <p:spPr>
          <a:xfrm>
            <a:off x="395288" y="2420938"/>
            <a:ext cx="8402637" cy="4195762"/>
          </a:xfrm>
        </p:spPr>
        <p:txBody>
          <a:bodyPr/>
          <a:lstStyle/>
          <a:p>
            <a:pPr marL="0" indent="0">
              <a:buFont typeface="Arial" panose="020B0604020202020204" pitchFamily="34" charset="0"/>
              <a:buNone/>
              <a:defRPr/>
            </a:pPr>
            <a:r>
              <a:rPr lang="en-US" sz="2000" dirty="0">
                <a:solidFill>
                  <a:schemeClr val="tx1"/>
                </a:solidFill>
                <a:latin typeface="Segoe UI"/>
                <a:cs typeface="Calibri"/>
              </a:rPr>
              <a:t>Final Review </a:t>
            </a:r>
            <a:r>
              <a:rPr lang="en-IN" sz="2000" dirty="0">
                <a:solidFill>
                  <a:schemeClr val="tx1"/>
                </a:solidFill>
                <a:latin typeface="Segoe UI"/>
                <a:cs typeface="Calibri"/>
              </a:rPr>
              <a:t>Project - II</a:t>
            </a:r>
          </a:p>
          <a:p>
            <a:pPr marL="0" indent="0">
              <a:buFont typeface="Arial" panose="020B0604020202020204" pitchFamily="34" charset="0"/>
              <a:buNone/>
              <a:defRPr/>
            </a:pPr>
            <a:endParaRPr lang="en-IN" dirty="0">
              <a:solidFill>
                <a:schemeClr val="tx1"/>
              </a:solidFill>
              <a:latin typeface="Segoe UI"/>
              <a:cs typeface="Calibri" panose="020F0502020204030204" pitchFamily="34" charset="0"/>
            </a:endParaRPr>
          </a:p>
          <a:p>
            <a:pPr marL="0" indent="0" eaLnBrk="1" hangingPunct="1">
              <a:spcBef>
                <a:spcPct val="0"/>
              </a:spcBef>
              <a:buFont typeface="Wingdings" panose="05000000000000000000" pitchFamily="2" charset="2"/>
              <a:buNone/>
            </a:pPr>
            <a:r>
              <a:rPr altLang="x-none" sz="1800" noProof="1">
                <a:solidFill>
                  <a:schemeClr val="tx1"/>
                </a:solidFill>
                <a:latin typeface="Segoe UI"/>
                <a:cs typeface="Calibri"/>
                <a:sym typeface="Century Gothic" pitchFamily="34" charset="0"/>
              </a:rPr>
              <a:t>KHUSHALI </a:t>
            </a:r>
            <a:r>
              <a:rPr altLang="x-none" sz="1800" noProof="1" smtClean="0">
                <a:solidFill>
                  <a:schemeClr val="tx1"/>
                </a:solidFill>
                <a:latin typeface="Segoe UI"/>
                <a:cs typeface="Calibri"/>
                <a:sym typeface="Century Gothic" pitchFamily="34" charset="0"/>
              </a:rPr>
              <a:t>PATEL</a:t>
            </a:r>
            <a:endParaRPr altLang="x-none" sz="1800" noProof="1">
              <a:solidFill>
                <a:schemeClr val="tx1"/>
              </a:solidFill>
              <a:latin typeface="Segoe UI"/>
              <a:cs typeface="Calibri"/>
            </a:endParaRPr>
          </a:p>
        </p:txBody>
      </p:sp>
      <p:sp>
        <p:nvSpPr>
          <p:cNvPr id="4" name="TextBox 3">
            <a:extLst>
              <a:ext uri="{FF2B5EF4-FFF2-40B4-BE49-F238E27FC236}">
                <a16:creationId xmlns:a16="http://schemas.microsoft.com/office/drawing/2014/main" id="{7C8DA551-905C-4596-9E1F-03507F52D65D}"/>
              </a:ext>
            </a:extLst>
          </p:cNvPr>
          <p:cNvSpPr txBox="1"/>
          <p:nvPr/>
        </p:nvSpPr>
        <p:spPr>
          <a:xfrm>
            <a:off x="3796446" y="6141671"/>
            <a:ext cx="5131655" cy="398463"/>
          </a:xfrm>
          <a:prstGeom prst="rect">
            <a:avLst/>
          </a:prstGeom>
          <a:noFill/>
        </p:spPr>
        <p:txBody>
          <a:bodyPr wrap="square" lIns="91440" tIns="45720" rIns="91440" bIns="45720" anchor="t">
            <a:spAutoFit/>
          </a:bodyPr>
          <a:lstStyle/>
          <a:p>
            <a:pPr eaLnBrk="0" hangingPunct="0">
              <a:defRPr/>
            </a:pPr>
            <a:r>
              <a:rPr lang="en-US" altLang="en-US" sz="2000" dirty="0">
                <a:latin typeface="Century Gothic"/>
                <a:cs typeface="Arial"/>
                <a:sym typeface="Century Gothic" pitchFamily="34" charset="0"/>
              </a:rPr>
              <a:t>Under The Supervision of </a:t>
            </a:r>
            <a:r>
              <a:rPr lang="en-US" altLang="en-US" sz="2000" b="1" u="sng" dirty="0">
                <a:latin typeface="Century Gothic"/>
                <a:cs typeface="Arial"/>
                <a:sym typeface="Century Gothic" pitchFamily="34" charset="0"/>
              </a:rPr>
              <a:t>Prof. A. R. Kazi</a:t>
            </a:r>
            <a:endParaRPr lang="en-US" altLang="en-US" sz="2000" b="1" u="sng">
              <a:latin typeface="Century Gothic"/>
              <a:cs typeface="Arial"/>
            </a:endParaRPr>
          </a:p>
        </p:txBody>
      </p:sp>
      <p:pic>
        <p:nvPicPr>
          <p:cNvPr id="10244" name="Picture 4">
            <a:extLst>
              <a:ext uri="{FF2B5EF4-FFF2-40B4-BE49-F238E27FC236}">
                <a16:creationId xmlns:a16="http://schemas.microsoft.com/office/drawing/2014/main" id="{E462E7F0-9E48-6E5F-BF90-A191EE326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650" y="320675"/>
            <a:ext cx="3981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644768" y="1040422"/>
            <a:ext cx="2625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System Flowchart</a:t>
            </a:r>
          </a:p>
        </p:txBody>
      </p:sp>
      <p:sp>
        <p:nvSpPr>
          <p:cNvPr id="29" name="TextBox 28">
            <a:extLst>
              <a:ext uri="{FF2B5EF4-FFF2-40B4-BE49-F238E27FC236}">
                <a16:creationId xmlns:a16="http://schemas.microsoft.com/office/drawing/2014/main" id="{8E67D560-3D91-0AD4-C79B-40FE3441416B}"/>
              </a:ext>
            </a:extLst>
          </p:cNvPr>
          <p:cNvSpPr txBox="1"/>
          <p:nvPr/>
        </p:nvSpPr>
        <p:spPr>
          <a:xfrm>
            <a:off x="635000" y="444500"/>
            <a:ext cx="3849077" cy="3699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spcAft>
                <a:spcPts val="600"/>
              </a:spcAft>
            </a:pPr>
            <a:r>
              <a:rPr lang="en-IN" sz="3600" dirty="0">
                <a:latin typeface="Segoe UI Semilight"/>
                <a:cs typeface="Segoe UI Semilight"/>
              </a:rPr>
              <a:t>System Design</a:t>
            </a:r>
            <a:endParaRPr lang="en-US" sz="3600">
              <a:latin typeface="Segoe UI Semilight"/>
              <a:cs typeface="Segoe UI Semilight"/>
            </a:endParaRPr>
          </a:p>
        </p:txBody>
      </p:sp>
      <p:pic>
        <p:nvPicPr>
          <p:cNvPr id="41" name="Picture 4">
            <a:extLst>
              <a:ext uri="{FF2B5EF4-FFF2-40B4-BE49-F238E27FC236}">
                <a16:creationId xmlns:a16="http://schemas.microsoft.com/office/drawing/2014/main" id="{64A8DD53-EC18-3EBC-B71E-80C7E1D1E5A1}"/>
              </a:ext>
            </a:extLst>
          </p:cNvPr>
          <p:cNvPicPr>
            <a:picLocks noChangeAspect="1"/>
          </p:cNvPicPr>
          <p:nvPr/>
        </p:nvPicPr>
        <p:blipFill rotWithShape="1">
          <a:blip r:embed="rId2"/>
          <a:srcRect r="3470" b="-3"/>
          <a:stretch/>
        </p:blipFill>
        <p:spPr>
          <a:xfrm>
            <a:off x="2523129" y="1722746"/>
            <a:ext cx="4118335" cy="4926895"/>
          </a:xfrm>
          <a:prstGeom prst="rect">
            <a:avLst/>
          </a:prstGeom>
        </p:spPr>
      </p:pic>
      <p:sp>
        <p:nvSpPr>
          <p:cNvPr id="43" name="TextBox 42">
            <a:extLst>
              <a:ext uri="{FF2B5EF4-FFF2-40B4-BE49-F238E27FC236}">
                <a16:creationId xmlns:a16="http://schemas.microsoft.com/office/drawing/2014/main" id="{6B0B3FB0-A0B9-2024-ADE2-6AD23A2FF4B8}"/>
              </a:ext>
            </a:extLst>
          </p:cNvPr>
          <p:cNvSpPr txBox="1"/>
          <p:nvPr/>
        </p:nvSpPr>
        <p:spPr>
          <a:xfrm>
            <a:off x="3683001" y="2190750"/>
            <a:ext cx="625229" cy="2895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l">
              <a:lnSpc>
                <a:spcPts val="1800"/>
              </a:lnSpc>
              <a:spcAft>
                <a:spcPts val="600"/>
              </a:spcAft>
              <a:buNone/>
            </a:pPr>
            <a:r>
              <a:rPr lang="en-US" sz="800" dirty="0">
                <a:latin typeface="Times New Roman"/>
                <a:cs typeface="Segoe UI"/>
              </a:rPr>
              <a:t>NO</a:t>
            </a:r>
            <a:endParaRPr lang="en-US" sz="700" dirty="0">
              <a:solidFill>
                <a:prstClr val="black">
                  <a:lumMod val="75000"/>
                  <a:lumOff val="25000"/>
                </a:prstClr>
              </a:solidFill>
              <a:latin typeface="Times New Roman"/>
              <a:cs typeface="Segoe UI"/>
            </a:endParaRPr>
          </a:p>
        </p:txBody>
      </p:sp>
      <p:sp>
        <p:nvSpPr>
          <p:cNvPr id="45" name="TextBox 44">
            <a:extLst>
              <a:ext uri="{FF2B5EF4-FFF2-40B4-BE49-F238E27FC236}">
                <a16:creationId xmlns:a16="http://schemas.microsoft.com/office/drawing/2014/main" id="{31EE2DE5-4EE6-4F88-53BD-E09BDABBB9D9}"/>
              </a:ext>
            </a:extLst>
          </p:cNvPr>
          <p:cNvSpPr txBox="1"/>
          <p:nvPr/>
        </p:nvSpPr>
        <p:spPr>
          <a:xfrm>
            <a:off x="4669693" y="2601057"/>
            <a:ext cx="625229" cy="2895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l">
              <a:lnSpc>
                <a:spcPts val="1800"/>
              </a:lnSpc>
              <a:spcAft>
                <a:spcPts val="600"/>
              </a:spcAft>
              <a:buNone/>
            </a:pPr>
            <a:r>
              <a:rPr lang="en-US" sz="800" dirty="0">
                <a:solidFill>
                  <a:srgbClr val="000000"/>
                </a:solidFill>
                <a:latin typeface="Times New Roman"/>
                <a:cs typeface="Segoe UI"/>
              </a:rPr>
              <a:t>YES</a:t>
            </a:r>
          </a:p>
        </p:txBody>
      </p:sp>
    </p:spTree>
    <p:extLst>
      <p:ext uri="{BB962C8B-B14F-4D97-AF65-F5344CB8AC3E}">
        <p14:creationId xmlns:p14="http://schemas.microsoft.com/office/powerpoint/2010/main" val="197871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644768" y="835268"/>
            <a:ext cx="2625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Use-case Diagram</a:t>
            </a:r>
            <a:endParaRPr lang="en-US" dirty="0"/>
          </a:p>
        </p:txBody>
      </p:sp>
      <p:pic>
        <p:nvPicPr>
          <p:cNvPr id="30" name="Picture 4">
            <a:extLst>
              <a:ext uri="{FF2B5EF4-FFF2-40B4-BE49-F238E27FC236}">
                <a16:creationId xmlns:a16="http://schemas.microsoft.com/office/drawing/2014/main" id="{4FA48ED1-523F-C629-D729-11701ADFE41E}"/>
              </a:ext>
            </a:extLst>
          </p:cNvPr>
          <p:cNvPicPr>
            <a:picLocks noChangeAspect="1"/>
          </p:cNvPicPr>
          <p:nvPr/>
        </p:nvPicPr>
        <p:blipFill rotWithShape="1">
          <a:blip r:embed="rId2"/>
          <a:srcRect l="2504" r="5284" b="-3"/>
          <a:stretch/>
        </p:blipFill>
        <p:spPr>
          <a:xfrm>
            <a:off x="2845511" y="1712976"/>
            <a:ext cx="3385644" cy="4985511"/>
          </a:xfrm>
          <a:prstGeom prst="rect">
            <a:avLst/>
          </a:prstGeom>
        </p:spPr>
      </p:pic>
    </p:spTree>
    <p:extLst>
      <p:ext uri="{BB962C8B-B14F-4D97-AF65-F5344CB8AC3E}">
        <p14:creationId xmlns:p14="http://schemas.microsoft.com/office/powerpoint/2010/main" val="229804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644768" y="845038"/>
            <a:ext cx="2625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Class Diagram</a:t>
            </a:r>
            <a:endParaRPr lang="en-US" dirty="0"/>
          </a:p>
        </p:txBody>
      </p:sp>
      <p:pic>
        <p:nvPicPr>
          <p:cNvPr id="6" name="Picture 6">
            <a:extLst>
              <a:ext uri="{FF2B5EF4-FFF2-40B4-BE49-F238E27FC236}">
                <a16:creationId xmlns:a16="http://schemas.microsoft.com/office/drawing/2014/main" id="{86765E67-C29B-AAD4-D48C-13B48A3F1E41}"/>
              </a:ext>
            </a:extLst>
          </p:cNvPr>
          <p:cNvPicPr>
            <a:picLocks noGrp="1" noChangeAspect="1"/>
          </p:cNvPicPr>
          <p:nvPr>
            <p:ph idx="1"/>
          </p:nvPr>
        </p:nvPicPr>
        <p:blipFill>
          <a:blip r:embed="rId2"/>
          <a:stretch>
            <a:fillRect/>
          </a:stretch>
        </p:blipFill>
        <p:spPr>
          <a:xfrm>
            <a:off x="993474" y="1711673"/>
            <a:ext cx="6990974" cy="4797444"/>
          </a:xfrm>
        </p:spPr>
      </p:pic>
    </p:spTree>
    <p:extLst>
      <p:ext uri="{BB962C8B-B14F-4D97-AF65-F5344CB8AC3E}">
        <p14:creationId xmlns:p14="http://schemas.microsoft.com/office/powerpoint/2010/main" val="412574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634999" y="1011116"/>
            <a:ext cx="2879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Level 0: Context</a:t>
            </a:r>
            <a:endParaRPr lang="en-US" dirty="0"/>
          </a:p>
        </p:txBody>
      </p:sp>
      <p:sp>
        <p:nvSpPr>
          <p:cNvPr id="4" name="TextBox 3">
            <a:extLst>
              <a:ext uri="{FF2B5EF4-FFF2-40B4-BE49-F238E27FC236}">
                <a16:creationId xmlns:a16="http://schemas.microsoft.com/office/drawing/2014/main" id="{BF854D00-27CA-1578-147B-E2C4F1136E8D}"/>
              </a:ext>
            </a:extLst>
          </p:cNvPr>
          <p:cNvSpPr txBox="1"/>
          <p:nvPr/>
        </p:nvSpPr>
        <p:spPr>
          <a:xfrm>
            <a:off x="630115" y="459154"/>
            <a:ext cx="4996961" cy="3583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spcAft>
                <a:spcPts val="600"/>
              </a:spcAft>
            </a:pPr>
            <a:r>
              <a:rPr lang="en-US" sz="3200" dirty="0">
                <a:latin typeface="Segoe UI Semilight"/>
                <a:cs typeface="Segoe UI"/>
              </a:rPr>
              <a:t>Data Flow Diagram</a:t>
            </a:r>
            <a:endParaRPr lang="en-US" sz="3200">
              <a:latin typeface="Segoe UI Semilight"/>
              <a:cs typeface="Segoe UI" panose="020B0502040204020203" pitchFamily="34" charset="0"/>
            </a:endParaRPr>
          </a:p>
        </p:txBody>
      </p:sp>
      <p:pic>
        <p:nvPicPr>
          <p:cNvPr id="24" name="Picture 24">
            <a:extLst>
              <a:ext uri="{FF2B5EF4-FFF2-40B4-BE49-F238E27FC236}">
                <a16:creationId xmlns:a16="http://schemas.microsoft.com/office/drawing/2014/main" id="{C7F72F10-E190-6188-C88D-641512933174}"/>
              </a:ext>
            </a:extLst>
          </p:cNvPr>
          <p:cNvPicPr>
            <a:picLocks noGrp="1" noChangeAspect="1"/>
          </p:cNvPicPr>
          <p:nvPr>
            <p:ph idx="1"/>
          </p:nvPr>
        </p:nvPicPr>
        <p:blipFill>
          <a:blip r:embed="rId2"/>
          <a:stretch>
            <a:fillRect/>
          </a:stretch>
        </p:blipFill>
        <p:spPr>
          <a:xfrm>
            <a:off x="1333499" y="2192816"/>
            <a:ext cx="6477000" cy="2828925"/>
          </a:xfrm>
        </p:spPr>
      </p:pic>
    </p:spTree>
    <p:extLst>
      <p:ext uri="{BB962C8B-B14F-4D97-AF65-F5344CB8AC3E}">
        <p14:creationId xmlns:p14="http://schemas.microsoft.com/office/powerpoint/2010/main" val="261870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390768" y="972039"/>
            <a:ext cx="2879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Level 1: Admin</a:t>
            </a:r>
            <a:endParaRPr lang="en-US" dirty="0"/>
          </a:p>
        </p:txBody>
      </p:sp>
      <p:pic>
        <p:nvPicPr>
          <p:cNvPr id="43" name="Picture 43">
            <a:extLst>
              <a:ext uri="{FF2B5EF4-FFF2-40B4-BE49-F238E27FC236}">
                <a16:creationId xmlns:a16="http://schemas.microsoft.com/office/drawing/2014/main" id="{C86639B6-55E6-7DF2-1BFE-2162461D7F1A}"/>
              </a:ext>
            </a:extLst>
          </p:cNvPr>
          <p:cNvPicPr>
            <a:picLocks noGrp="1" noChangeAspect="1"/>
          </p:cNvPicPr>
          <p:nvPr>
            <p:ph idx="1"/>
          </p:nvPr>
        </p:nvPicPr>
        <p:blipFill>
          <a:blip r:embed="rId2"/>
          <a:stretch>
            <a:fillRect/>
          </a:stretch>
        </p:blipFill>
        <p:spPr>
          <a:xfrm>
            <a:off x="2107569" y="1808458"/>
            <a:ext cx="4928860" cy="4871267"/>
          </a:xfrm>
        </p:spPr>
      </p:pic>
    </p:spTree>
    <p:extLst>
      <p:ext uri="{BB962C8B-B14F-4D97-AF65-F5344CB8AC3E}">
        <p14:creationId xmlns:p14="http://schemas.microsoft.com/office/powerpoint/2010/main" val="218987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390768" y="972039"/>
            <a:ext cx="3514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Level 1: Donor/Recipient</a:t>
            </a:r>
            <a:endParaRPr lang="en-US" dirty="0"/>
          </a:p>
        </p:txBody>
      </p:sp>
      <p:pic>
        <p:nvPicPr>
          <p:cNvPr id="40" name="Picture 40">
            <a:extLst>
              <a:ext uri="{FF2B5EF4-FFF2-40B4-BE49-F238E27FC236}">
                <a16:creationId xmlns:a16="http://schemas.microsoft.com/office/drawing/2014/main" id="{3F701835-FDEB-C8F7-357F-A112B74D568A}"/>
              </a:ext>
            </a:extLst>
          </p:cNvPr>
          <p:cNvPicPr>
            <a:picLocks noChangeAspect="1"/>
          </p:cNvPicPr>
          <p:nvPr/>
        </p:nvPicPr>
        <p:blipFill>
          <a:blip r:embed="rId2"/>
          <a:stretch>
            <a:fillRect/>
          </a:stretch>
        </p:blipFill>
        <p:spPr>
          <a:xfrm>
            <a:off x="2658359" y="1771193"/>
            <a:ext cx="3819426" cy="4336849"/>
          </a:xfrm>
          <a:prstGeom prst="rect">
            <a:avLst/>
          </a:prstGeom>
        </p:spPr>
      </p:pic>
    </p:spTree>
    <p:extLst>
      <p:ext uri="{BB962C8B-B14F-4D97-AF65-F5344CB8AC3E}">
        <p14:creationId xmlns:p14="http://schemas.microsoft.com/office/powerpoint/2010/main" val="44637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566614" y="1079499"/>
            <a:ext cx="36219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Entity Relationship Diagram</a:t>
            </a:r>
            <a:endParaRPr lang="en-US" dirty="0"/>
          </a:p>
        </p:txBody>
      </p:sp>
      <p:pic>
        <p:nvPicPr>
          <p:cNvPr id="6" name="Picture 6">
            <a:extLst>
              <a:ext uri="{FF2B5EF4-FFF2-40B4-BE49-F238E27FC236}">
                <a16:creationId xmlns:a16="http://schemas.microsoft.com/office/drawing/2014/main" id="{34C7E46C-5581-2B65-A325-E54DAA7967F4}"/>
              </a:ext>
            </a:extLst>
          </p:cNvPr>
          <p:cNvPicPr>
            <a:picLocks noGrp="1" noChangeAspect="1"/>
          </p:cNvPicPr>
          <p:nvPr>
            <p:ph idx="1"/>
          </p:nvPr>
        </p:nvPicPr>
        <p:blipFill>
          <a:blip r:embed="rId2"/>
          <a:stretch>
            <a:fillRect/>
          </a:stretch>
        </p:blipFill>
        <p:spPr>
          <a:xfrm>
            <a:off x="825247" y="1809365"/>
            <a:ext cx="7659579" cy="4631367"/>
          </a:xfrm>
        </p:spPr>
      </p:pic>
    </p:spTree>
    <p:extLst>
      <p:ext uri="{BB962C8B-B14F-4D97-AF65-F5344CB8AC3E}">
        <p14:creationId xmlns:p14="http://schemas.microsoft.com/office/powerpoint/2010/main" val="246225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644768" y="1079501"/>
            <a:ext cx="2879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Home Page</a:t>
            </a:r>
            <a:endParaRPr lang="en-US" dirty="0"/>
          </a:p>
        </p:txBody>
      </p:sp>
      <p:sp>
        <p:nvSpPr>
          <p:cNvPr id="4" name="TextBox 3">
            <a:extLst>
              <a:ext uri="{FF2B5EF4-FFF2-40B4-BE49-F238E27FC236}">
                <a16:creationId xmlns:a16="http://schemas.microsoft.com/office/drawing/2014/main" id="{BF854D00-27CA-1578-147B-E2C4F1136E8D}"/>
              </a:ext>
            </a:extLst>
          </p:cNvPr>
          <p:cNvSpPr txBox="1"/>
          <p:nvPr/>
        </p:nvSpPr>
        <p:spPr>
          <a:xfrm>
            <a:off x="453225" y="627394"/>
            <a:ext cx="4996961" cy="3583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spcAft>
                <a:spcPts val="600"/>
              </a:spcAft>
            </a:pPr>
            <a:r>
              <a:rPr lang="en-US" sz="3200" dirty="0">
                <a:latin typeface="Segoe UI Semilight"/>
                <a:cs typeface="Segoe UI"/>
              </a:rPr>
              <a:t>Screenshot</a:t>
            </a:r>
            <a:endParaRPr lang="en-US" dirty="0"/>
          </a:p>
        </p:txBody>
      </p:sp>
      <p:pic>
        <p:nvPicPr>
          <p:cNvPr id="6" name="Picture 6">
            <a:extLst>
              <a:ext uri="{FF2B5EF4-FFF2-40B4-BE49-F238E27FC236}">
                <a16:creationId xmlns:a16="http://schemas.microsoft.com/office/drawing/2014/main" id="{ABD50EC9-12F4-BDBE-1216-82DBFFD239E3}"/>
              </a:ext>
            </a:extLst>
          </p:cNvPr>
          <p:cNvPicPr>
            <a:picLocks noGrp="1" noChangeAspect="1"/>
          </p:cNvPicPr>
          <p:nvPr>
            <p:ph idx="1"/>
          </p:nvPr>
        </p:nvPicPr>
        <p:blipFill>
          <a:blip r:embed="rId2"/>
          <a:stretch>
            <a:fillRect/>
          </a:stretch>
        </p:blipFill>
        <p:spPr>
          <a:xfrm>
            <a:off x="651362" y="1936740"/>
            <a:ext cx="7841274" cy="4278924"/>
          </a:xfrm>
        </p:spPr>
      </p:pic>
    </p:spTree>
    <p:extLst>
      <p:ext uri="{BB962C8B-B14F-4D97-AF65-F5344CB8AC3E}">
        <p14:creationId xmlns:p14="http://schemas.microsoft.com/office/powerpoint/2010/main" val="278380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566614" y="1079499"/>
            <a:ext cx="36219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About us</a:t>
            </a:r>
            <a:endParaRPr lang="en-US" dirty="0"/>
          </a:p>
        </p:txBody>
      </p:sp>
      <p:pic>
        <p:nvPicPr>
          <p:cNvPr id="4" name="Picture 6">
            <a:extLst>
              <a:ext uri="{FF2B5EF4-FFF2-40B4-BE49-F238E27FC236}">
                <a16:creationId xmlns:a16="http://schemas.microsoft.com/office/drawing/2014/main" id="{13717BCE-7AA6-D34D-DA86-0DD272421F75}"/>
              </a:ext>
            </a:extLst>
          </p:cNvPr>
          <p:cNvPicPr>
            <a:picLocks noGrp="1" noChangeAspect="1"/>
          </p:cNvPicPr>
          <p:nvPr>
            <p:ph idx="1"/>
          </p:nvPr>
        </p:nvPicPr>
        <p:blipFill>
          <a:blip r:embed="rId2"/>
          <a:stretch>
            <a:fillRect/>
          </a:stretch>
        </p:blipFill>
        <p:spPr>
          <a:xfrm>
            <a:off x="630936" y="1790202"/>
            <a:ext cx="7857222" cy="4572000"/>
          </a:xfrm>
        </p:spPr>
      </p:pic>
    </p:spTree>
    <p:extLst>
      <p:ext uri="{BB962C8B-B14F-4D97-AF65-F5344CB8AC3E}">
        <p14:creationId xmlns:p14="http://schemas.microsoft.com/office/powerpoint/2010/main" val="132587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566614" y="1079499"/>
            <a:ext cx="36219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Why become donor</a:t>
            </a:r>
            <a:endParaRPr lang="en-US" dirty="0"/>
          </a:p>
        </p:txBody>
      </p:sp>
      <p:pic>
        <p:nvPicPr>
          <p:cNvPr id="6" name="Picture 6">
            <a:extLst>
              <a:ext uri="{FF2B5EF4-FFF2-40B4-BE49-F238E27FC236}">
                <a16:creationId xmlns:a16="http://schemas.microsoft.com/office/drawing/2014/main" id="{4FB94C0A-E297-CBE7-D457-CFC6B2D7EB30}"/>
              </a:ext>
            </a:extLst>
          </p:cNvPr>
          <p:cNvPicPr>
            <a:picLocks noGrp="1" noChangeAspect="1"/>
          </p:cNvPicPr>
          <p:nvPr>
            <p:ph idx="1"/>
          </p:nvPr>
        </p:nvPicPr>
        <p:blipFill>
          <a:blip r:embed="rId2"/>
          <a:stretch>
            <a:fillRect/>
          </a:stretch>
        </p:blipFill>
        <p:spPr>
          <a:xfrm>
            <a:off x="630935" y="1780433"/>
            <a:ext cx="7857223" cy="4572000"/>
          </a:xfrm>
        </p:spPr>
      </p:pic>
    </p:spTree>
    <p:extLst>
      <p:ext uri="{BB962C8B-B14F-4D97-AF65-F5344CB8AC3E}">
        <p14:creationId xmlns:p14="http://schemas.microsoft.com/office/powerpoint/2010/main" val="18410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r>
              <a:rPr lang="en-US" sz="3600" dirty="0">
                <a:solidFill>
                  <a:schemeClr val="tx1"/>
                </a:solidFill>
                <a:latin typeface="Segoe UI Semilight"/>
                <a:cs typeface="Segoe UI Semilight"/>
              </a:rPr>
              <a:t>Content of Presentation</a:t>
            </a:r>
            <a:endParaRPr lang="en-US" dirty="0">
              <a:solidFill>
                <a:schemeClr val="tx1"/>
              </a:solidFill>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Content Placeholder 2">
            <a:extLst>
              <a:ext uri="{FF2B5EF4-FFF2-40B4-BE49-F238E27FC236}">
                <a16:creationId xmlns:a16="http://schemas.microsoft.com/office/drawing/2014/main" id="{2559FA41-EEC0-FA6D-6167-EE64B4F2E4A1}"/>
              </a:ext>
            </a:extLst>
          </p:cNvPr>
          <p:cNvSpPr>
            <a:spLocks noGrp="1"/>
          </p:cNvSpPr>
          <p:nvPr/>
        </p:nvSpPr>
        <p:spPr bwMode="auto">
          <a:xfrm>
            <a:off x="523275" y="1724398"/>
            <a:ext cx="4668251" cy="48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2500" lnSpcReduction="20000"/>
          </a:bodyPr>
          <a:lstStyle>
            <a:lvl1pPr marL="0" indent="0" algn="l" rtl="0" eaLnBrk="0" fontAlgn="base" hangingPunct="0">
              <a:lnSpc>
                <a:spcPct val="90000"/>
              </a:lnSpc>
              <a:spcBef>
                <a:spcPts val="1000"/>
              </a:spcBef>
              <a:spcAft>
                <a:spcPts val="1200"/>
              </a:spcAft>
              <a:buSzPct val="25000"/>
              <a:buFont typeface="Segoe UI" panose="020B0502040204020203" pitchFamily="34" charset="0"/>
              <a:buChar char=" "/>
              <a:defRPr sz="1200" kern="1200">
                <a:solidFill>
                  <a:schemeClr val="tx1"/>
                </a:solidFill>
                <a:latin typeface="+mn-lt"/>
                <a:ea typeface="+mn-ea"/>
                <a:cs typeface="+mn-cs"/>
              </a:defRPr>
            </a:lvl1pPr>
            <a:lvl2pPr marL="401955" indent="8255" algn="l" rtl="0" eaLnBrk="0" fontAlgn="base" hangingPunct="0">
              <a:lnSpc>
                <a:spcPct val="90000"/>
              </a:lnSpc>
              <a:spcBef>
                <a:spcPts val="600"/>
              </a:spcBef>
              <a:spcAft>
                <a:spcPts val="1200"/>
              </a:spcAft>
              <a:buFont typeface="Segoe UI" panose="020B0502040204020203" pitchFamily="34" charset="0"/>
              <a:buChar char=" "/>
              <a:defRPr sz="1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Segoe UI" panose="020B0502040204020203" pitchFamily="34" charset="0"/>
              <a:buChar char=" "/>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Segoe UI" panose="020B0502040204020203" pitchFamily="34" charset="0"/>
              <a:buChar char=" "/>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Segoe UI" panose="020B0502040204020203" pitchFamily="34" charset="0"/>
              <a:buChar char=" "/>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285750" eaLnBrk="1" hangingPunct="1">
              <a:buSzTx/>
              <a:buFont typeface="Wingdings" panose="020B0604020202020204" pitchFamily="34" charset="0"/>
              <a:buChar char="§"/>
            </a:pPr>
            <a:r>
              <a:rPr lang="en-US" altLang="en-US" sz="1700" dirty="0"/>
              <a:t>Abstract</a:t>
            </a:r>
            <a:endParaRPr lang="en-US" sz="1700">
              <a:cs typeface="Segoe UI"/>
            </a:endParaRPr>
          </a:p>
          <a:p>
            <a:pPr marL="400050" indent="-285750" eaLnBrk="1" hangingPunct="1">
              <a:buSzTx/>
              <a:buFont typeface="Wingdings" panose="020B0604020202020204" pitchFamily="34" charset="0"/>
              <a:buChar char="§"/>
            </a:pPr>
            <a:r>
              <a:rPr lang="en-US" altLang="en-US" sz="1700" dirty="0"/>
              <a:t>Introduction</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Purpose of System</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Tool and Technologies used</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Architecture of System</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Worked Carried out till date</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System Diagram </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Screenshot</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Conclusion</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Timeline Chart</a:t>
            </a:r>
            <a:endParaRPr lang="en-US" altLang="en-US" sz="1700">
              <a:cs typeface="Segoe UI"/>
            </a:endParaRPr>
          </a:p>
          <a:p>
            <a:pPr marL="400050" indent="-285750" eaLnBrk="1" hangingPunct="1">
              <a:buSzTx/>
              <a:buFont typeface="Wingdings" panose="020B0604020202020204" pitchFamily="34" charset="0"/>
              <a:buChar char="§"/>
            </a:pPr>
            <a:r>
              <a:rPr lang="en-US" altLang="en-US" sz="1700" dirty="0"/>
              <a:t>References</a:t>
            </a:r>
            <a:endParaRPr lang="en-US" altLang="en-US" sz="1700">
              <a:cs typeface="Segoe UI"/>
            </a:endParaRPr>
          </a:p>
        </p:txBody>
      </p:sp>
    </p:spTree>
    <p:extLst>
      <p:ext uri="{BB962C8B-B14F-4D97-AF65-F5344CB8AC3E}">
        <p14:creationId xmlns:p14="http://schemas.microsoft.com/office/powerpoint/2010/main" val="232624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649464" y="1050225"/>
            <a:ext cx="36219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Login Page</a:t>
            </a:r>
            <a:endParaRPr lang="en-US" dirty="0"/>
          </a:p>
        </p:txBody>
      </p:sp>
      <p:pic>
        <p:nvPicPr>
          <p:cNvPr id="2" name="Picture 3">
            <a:extLst>
              <a:ext uri="{FF2B5EF4-FFF2-40B4-BE49-F238E27FC236}">
                <a16:creationId xmlns:a16="http://schemas.microsoft.com/office/drawing/2014/main" id="{AB5EA4FD-134C-4439-43DB-115606C2971B}"/>
              </a:ext>
            </a:extLst>
          </p:cNvPr>
          <p:cNvPicPr>
            <a:picLocks noGrp="1" noChangeAspect="1"/>
          </p:cNvPicPr>
          <p:nvPr>
            <p:ph idx="1"/>
          </p:nvPr>
        </p:nvPicPr>
        <p:blipFill>
          <a:blip r:embed="rId2"/>
          <a:stretch>
            <a:fillRect/>
          </a:stretch>
        </p:blipFill>
        <p:spPr>
          <a:xfrm>
            <a:off x="453326" y="1887082"/>
            <a:ext cx="8237348" cy="4261010"/>
          </a:xfrm>
        </p:spPr>
      </p:pic>
    </p:spTree>
    <p:extLst>
      <p:ext uri="{BB962C8B-B14F-4D97-AF65-F5344CB8AC3E}">
        <p14:creationId xmlns:p14="http://schemas.microsoft.com/office/powerpoint/2010/main" val="178054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566614" y="1079499"/>
            <a:ext cx="36219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Registration Page</a:t>
            </a:r>
            <a:endParaRPr lang="en-US" dirty="0"/>
          </a:p>
        </p:txBody>
      </p:sp>
      <p:pic>
        <p:nvPicPr>
          <p:cNvPr id="6" name="Picture 6">
            <a:extLst>
              <a:ext uri="{FF2B5EF4-FFF2-40B4-BE49-F238E27FC236}">
                <a16:creationId xmlns:a16="http://schemas.microsoft.com/office/drawing/2014/main" id="{CBDAA812-AC29-964D-0C9E-3238A5D97044}"/>
              </a:ext>
            </a:extLst>
          </p:cNvPr>
          <p:cNvPicPr>
            <a:picLocks noGrp="1" noChangeAspect="1"/>
          </p:cNvPicPr>
          <p:nvPr>
            <p:ph idx="1"/>
          </p:nvPr>
        </p:nvPicPr>
        <p:blipFill>
          <a:blip r:embed="rId2"/>
          <a:stretch>
            <a:fillRect/>
          </a:stretch>
        </p:blipFill>
        <p:spPr>
          <a:xfrm>
            <a:off x="649463" y="2005786"/>
            <a:ext cx="7838695" cy="4150600"/>
          </a:xfrm>
        </p:spPr>
      </p:pic>
    </p:spTree>
    <p:extLst>
      <p:ext uri="{BB962C8B-B14F-4D97-AF65-F5344CB8AC3E}">
        <p14:creationId xmlns:p14="http://schemas.microsoft.com/office/powerpoint/2010/main" val="152000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566614" y="1079499"/>
            <a:ext cx="36219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Timeline Chart – Gantt Chart</a:t>
            </a:r>
            <a:endParaRPr lang="en-US" dirty="0"/>
          </a:p>
        </p:txBody>
      </p:sp>
      <p:pic>
        <p:nvPicPr>
          <p:cNvPr id="12" name="Picture 12">
            <a:extLst>
              <a:ext uri="{FF2B5EF4-FFF2-40B4-BE49-F238E27FC236}">
                <a16:creationId xmlns:a16="http://schemas.microsoft.com/office/drawing/2014/main" id="{90F1FBE5-7F29-52EF-BC31-78074F416E41}"/>
              </a:ext>
            </a:extLst>
          </p:cNvPr>
          <p:cNvPicPr>
            <a:picLocks noGrp="1" noChangeAspect="1"/>
          </p:cNvPicPr>
          <p:nvPr>
            <p:ph idx="1"/>
          </p:nvPr>
        </p:nvPicPr>
        <p:blipFill rotWithShape="1">
          <a:blip r:embed="rId2"/>
          <a:srcRect r="129" b="29273"/>
          <a:stretch/>
        </p:blipFill>
        <p:spPr>
          <a:xfrm>
            <a:off x="797105" y="1985210"/>
            <a:ext cx="7559561" cy="3673763"/>
          </a:xfrm>
        </p:spPr>
      </p:pic>
    </p:spTree>
    <p:extLst>
      <p:ext uri="{BB962C8B-B14F-4D97-AF65-F5344CB8AC3E}">
        <p14:creationId xmlns:p14="http://schemas.microsoft.com/office/powerpoint/2010/main" val="766430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r>
              <a:rPr lang="en-US" altLang="en-US" sz="3600" dirty="0">
                <a:solidFill>
                  <a:schemeClr val="tx1"/>
                </a:solidFill>
                <a:latin typeface="Segoe UI Semilight"/>
                <a:cs typeface="Segoe UI Semilight"/>
              </a:rPr>
              <a:t>Conclusion</a:t>
            </a:r>
            <a:endParaRPr lang="en-US" sz="3600" dirty="0">
              <a:solidFill>
                <a:schemeClr val="tx1"/>
              </a:solidFill>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69F558-A53E-5B91-9F44-8A33A6F4C0BD}"/>
              </a:ext>
            </a:extLst>
          </p:cNvPr>
          <p:cNvSpPr>
            <a:spLocks noGrp="1"/>
          </p:cNvSpPr>
          <p:nvPr>
            <p:ph idx="1"/>
          </p:nvPr>
        </p:nvSpPr>
        <p:spPr>
          <a:xfrm>
            <a:off x="630935" y="1711673"/>
            <a:ext cx="7757489" cy="4741664"/>
          </a:xfrm>
        </p:spPr>
        <p:txBody>
          <a:bodyPr/>
          <a:lstStyle/>
          <a:p>
            <a:pPr algn="just">
              <a:lnSpc>
                <a:spcPct val="100000"/>
              </a:lnSpc>
              <a:spcAft>
                <a:spcPts val="800"/>
              </a:spcAft>
              <a:buNone/>
            </a:pPr>
            <a:r>
              <a:rPr lang="en-US" sz="1600" dirty="0">
                <a:latin typeface="Segoe UI"/>
                <a:cs typeface="Calibri"/>
              </a:rPr>
              <a:t>A blood and organ donation PHP MySQL project is a vital system that can help save lives by facilitating the donation process. The system will provide a platform for donors and recipients to connect and donate blood or organs. The project will be divided into various modules, each with specific functionalities such as user management, search and matching, donation management, notification, reporting, admin panel, security, and feedback and reviews.</a:t>
            </a:r>
            <a:endParaRPr lang="en-IN" sz="1600" dirty="0">
              <a:latin typeface="Segoe UI"/>
              <a:cs typeface="Calibri"/>
            </a:endParaRPr>
          </a:p>
          <a:p>
            <a:pPr algn="just">
              <a:lnSpc>
                <a:spcPct val="100000"/>
              </a:lnSpc>
              <a:spcAft>
                <a:spcPts val="800"/>
              </a:spcAft>
              <a:buNone/>
            </a:pPr>
            <a:r>
              <a:rPr lang="en-US" sz="1600" dirty="0">
                <a:latin typeface="Segoe UI"/>
                <a:cs typeface="Calibri"/>
              </a:rPr>
              <a:t>The feasibility study of the project has shown that it is technically, economically, operationally, legally, and socially feasible. The project will be financially viable, with a clear ROI and will be user-friendly, easy to navigate, and require minimal training. The system will be designed to comply with all relevant laws and regulations and promote awareness and education about blood and organ donation.</a:t>
            </a:r>
            <a:endParaRPr lang="en-IN" sz="1600" dirty="0">
              <a:latin typeface="Segoe UI"/>
              <a:cs typeface="Calibri"/>
            </a:endParaRPr>
          </a:p>
          <a:p>
            <a:pPr algn="just">
              <a:lnSpc>
                <a:spcPct val="100000"/>
              </a:lnSpc>
              <a:buNone/>
            </a:pPr>
            <a:r>
              <a:rPr lang="en-US" sz="1600" dirty="0">
                <a:latin typeface="Segoe UI"/>
                <a:cs typeface="Calibri"/>
              </a:rPr>
              <a:t>A blood and organ donation PHP MySQL project has the potential to make a significant impact on society and improve patient outcomes. It is crucial to conduct a thorough feasibility study and develop a well-designed system with robust features to ensure its success.</a:t>
            </a:r>
          </a:p>
        </p:txBody>
      </p:sp>
    </p:spTree>
    <p:extLst>
      <p:ext uri="{BB962C8B-B14F-4D97-AF65-F5344CB8AC3E}">
        <p14:creationId xmlns:p14="http://schemas.microsoft.com/office/powerpoint/2010/main" val="2371427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r>
              <a:rPr lang="en-US" altLang="en-US" sz="3600" dirty="0">
                <a:solidFill>
                  <a:schemeClr val="tx1"/>
                </a:solidFill>
                <a:latin typeface="Segoe UI Semilight"/>
                <a:cs typeface="Segoe UI Semilight"/>
              </a:rPr>
              <a:t>References</a:t>
            </a:r>
            <a:endParaRPr lang="en-US" dirty="0"/>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69F558-A53E-5B91-9F44-8A33A6F4C0BD}"/>
              </a:ext>
            </a:extLst>
          </p:cNvPr>
          <p:cNvSpPr>
            <a:spLocks noGrp="1"/>
          </p:cNvSpPr>
          <p:nvPr>
            <p:ph idx="1"/>
          </p:nvPr>
        </p:nvSpPr>
        <p:spPr>
          <a:xfrm>
            <a:off x="630935" y="1711673"/>
            <a:ext cx="7757489" cy="4816983"/>
          </a:xfrm>
        </p:spPr>
        <p:txBody>
          <a:bodyPr/>
          <a:lstStyle/>
          <a:p>
            <a:pPr algn="just">
              <a:buNone/>
            </a:pPr>
            <a:r>
              <a:rPr lang="en-US" sz="1800" dirty="0">
                <a:ea typeface="+mn-lt"/>
                <a:cs typeface="+mn-lt"/>
              </a:rPr>
              <a:t>Website References</a:t>
            </a:r>
            <a:r>
              <a:rPr lang="en-US" sz="1400" b="1" dirty="0">
                <a:ea typeface="+mn-lt"/>
                <a:cs typeface="+mn-lt"/>
              </a:rPr>
              <a:t> </a:t>
            </a:r>
          </a:p>
          <a:p>
            <a:pPr algn="just">
              <a:lnSpc>
                <a:spcPct val="100000"/>
              </a:lnSpc>
              <a:buNone/>
            </a:pPr>
            <a:r>
              <a:rPr lang="en-US" sz="1400" dirty="0">
                <a:ea typeface="+mn-lt"/>
                <a:cs typeface="+mn-lt"/>
              </a:rPr>
              <a:t>W3Schools - </a:t>
            </a:r>
            <a:r>
              <a:rPr lang="en-US" sz="1400" dirty="0">
                <a:ea typeface="+mn-lt"/>
                <a:cs typeface="+mn-lt"/>
                <a:hlinkClick r:id="rId2"/>
              </a:rPr>
              <a:t>https://www.w3schools.com/ </a:t>
            </a:r>
            <a:r>
              <a:rPr lang="en-US" sz="1400" dirty="0">
                <a:ea typeface="+mn-lt"/>
                <a:cs typeface="+mn-lt"/>
              </a:rPr>
              <a:t>W3Schools provides a comprehensive tutorial on web development, including PHP and MySQL. This website can be useful for developers who are just starting with web development. </a:t>
            </a:r>
          </a:p>
          <a:p>
            <a:pPr algn="just">
              <a:buNone/>
            </a:pPr>
            <a:r>
              <a:rPr lang="en-US" sz="1400" dirty="0">
                <a:ea typeface="+mn-lt"/>
                <a:cs typeface="+mn-lt"/>
              </a:rPr>
              <a:t>PHP.net - </a:t>
            </a:r>
            <a:r>
              <a:rPr lang="en-US" sz="1400" dirty="0">
                <a:ea typeface="+mn-lt"/>
                <a:cs typeface="+mn-lt"/>
                <a:hlinkClick r:id="rId3"/>
              </a:rPr>
              <a:t>https://www.php.net/</a:t>
            </a:r>
            <a:r>
              <a:rPr lang="en-US" sz="1400" dirty="0">
                <a:ea typeface="+mn-lt"/>
                <a:cs typeface="+mn-lt"/>
              </a:rPr>
              <a:t>  PHP.net is the official website for the PHP programming language. It provides a comprehensive documentation and reference guide for PHP developers. </a:t>
            </a:r>
            <a:endParaRPr lang="en-US" sz="1400" dirty="0">
              <a:cs typeface="Segoe UI"/>
            </a:endParaRPr>
          </a:p>
          <a:p>
            <a:pPr algn="just">
              <a:buNone/>
            </a:pPr>
            <a:r>
              <a:rPr lang="en-US" sz="1400" dirty="0">
                <a:ea typeface="+mn-lt"/>
                <a:cs typeface="+mn-lt"/>
              </a:rPr>
              <a:t>MySQL Documentation - </a:t>
            </a:r>
            <a:r>
              <a:rPr lang="en-US" sz="1400" dirty="0">
                <a:solidFill>
                  <a:srgbClr val="0563C1"/>
                </a:solidFill>
                <a:ea typeface="+mn-lt"/>
                <a:cs typeface="+mn-lt"/>
                <a:hlinkClick r:id="rId4"/>
              </a:rPr>
              <a:t>https://dev.mysql.com/doc/</a:t>
            </a:r>
            <a:r>
              <a:rPr lang="en-US" sz="1400" dirty="0">
                <a:ea typeface="+mn-lt"/>
                <a:cs typeface="+mn-lt"/>
              </a:rPr>
              <a:t> The MySQL documentation provides a comprehensive guide to the MySQL database, including installation, configuration, and usage. </a:t>
            </a:r>
            <a:endParaRPr lang="en-US" sz="1400" dirty="0">
              <a:cs typeface="Segoe UI"/>
            </a:endParaRPr>
          </a:p>
          <a:p>
            <a:pPr algn="just">
              <a:buNone/>
            </a:pPr>
            <a:r>
              <a:rPr lang="en-US" sz="1800" dirty="0">
                <a:ea typeface="+mn-lt"/>
                <a:cs typeface="+mn-lt"/>
              </a:rPr>
              <a:t>Book References </a:t>
            </a:r>
            <a:endParaRPr lang="en-US" sz="1800" dirty="0">
              <a:cs typeface="Segoe UI"/>
            </a:endParaRPr>
          </a:p>
          <a:p>
            <a:pPr algn="just">
              <a:buNone/>
            </a:pPr>
            <a:r>
              <a:rPr lang="en-US" sz="1400" dirty="0">
                <a:ea typeface="+mn-lt"/>
                <a:cs typeface="+mn-lt"/>
              </a:rPr>
              <a:t>"PHP PROGRAMMING" by Dr. Shyam Chawda</a:t>
            </a:r>
            <a:endParaRPr lang="en-US" sz="1400" dirty="0">
              <a:cs typeface="Segoe UI"/>
            </a:endParaRPr>
          </a:p>
          <a:p>
            <a:pPr algn="just">
              <a:buNone/>
            </a:pPr>
            <a:r>
              <a:rPr lang="en-US" sz="1400" dirty="0">
                <a:ea typeface="+mn-lt"/>
                <a:cs typeface="+mn-lt"/>
              </a:rPr>
              <a:t>"MySQL Workbench: Data Modeling &amp; Development" by Michael McLaughlin </a:t>
            </a:r>
          </a:p>
          <a:p>
            <a:pPr algn="just">
              <a:buNone/>
            </a:pPr>
            <a:r>
              <a:rPr lang="en-US" sz="1400" dirty="0">
                <a:ea typeface="+mn-lt"/>
                <a:cs typeface="+mn-lt"/>
              </a:rPr>
              <a:t>"Learning PHP, MySQL &amp; JavaScript: With jQuery, CSS &amp; HTML5" by Robin Nixon </a:t>
            </a:r>
          </a:p>
          <a:p>
            <a:pPr algn="just">
              <a:buNone/>
            </a:pPr>
            <a:endParaRPr lang="en-US" sz="1400" dirty="0">
              <a:cs typeface="Segoe UI"/>
            </a:endParaRPr>
          </a:p>
          <a:p>
            <a:pPr algn="just">
              <a:buNone/>
            </a:pPr>
            <a:endParaRPr lang="en-US" sz="1400" dirty="0">
              <a:cs typeface="Segoe UI"/>
            </a:endParaRPr>
          </a:p>
          <a:p>
            <a:pPr algn="just">
              <a:buNone/>
            </a:pPr>
            <a:endParaRPr lang="en-US" sz="1400" dirty="0">
              <a:cs typeface="Segoe UI"/>
            </a:endParaRPr>
          </a:p>
          <a:p>
            <a:pPr algn="just">
              <a:lnSpc>
                <a:spcPct val="100000"/>
              </a:lnSpc>
              <a:buNone/>
            </a:pPr>
            <a:endParaRPr lang="en-US" sz="1400" dirty="0">
              <a:cs typeface="Segoe UI"/>
            </a:endParaRPr>
          </a:p>
        </p:txBody>
      </p:sp>
    </p:spTree>
    <p:extLst>
      <p:ext uri="{BB962C8B-B14F-4D97-AF65-F5344CB8AC3E}">
        <p14:creationId xmlns:p14="http://schemas.microsoft.com/office/powerpoint/2010/main" val="3451186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3083013" y="2923032"/>
            <a:ext cx="2995227" cy="1014984"/>
          </a:xfrm>
        </p:spPr>
        <p:txBody>
          <a:bodyPr vert="horz" lIns="91440" tIns="45720" rIns="91440" bIns="45720" rtlCol="0" anchor="b">
            <a:normAutofit/>
          </a:bodyPr>
          <a:lstStyle/>
          <a:p>
            <a:r>
              <a:rPr lang="en-US" altLang="en-US" sz="3600" b="1" dirty="0">
                <a:solidFill>
                  <a:schemeClr val="tx1"/>
                </a:solidFill>
                <a:latin typeface="Segoe UI Semilight"/>
                <a:cs typeface="Segoe UI Semilight"/>
              </a:rPr>
              <a:t>THANK YOU!!</a:t>
            </a:r>
            <a:endParaRPr lang="en-US" b="1">
              <a:solidFill>
                <a:schemeClr val="tx1"/>
              </a:solidFill>
              <a:cs typeface="Segoe UI Light"/>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9192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r>
              <a:rPr lang="en-US" sz="3600" dirty="0">
                <a:solidFill>
                  <a:schemeClr val="tx1"/>
                </a:solidFill>
                <a:latin typeface="Segoe UI Semilight"/>
                <a:cs typeface="Segoe UI Semilight"/>
              </a:rPr>
              <a:t>Abstract</a:t>
            </a:r>
            <a:endParaRPr lang="en-US" dirty="0">
              <a:solidFill>
                <a:schemeClr val="tx1"/>
              </a:solidFill>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6B0171-8B0D-AB73-4626-AC80D7E8CC9A}"/>
              </a:ext>
            </a:extLst>
          </p:cNvPr>
          <p:cNvSpPr>
            <a:spLocks noGrp="1"/>
          </p:cNvSpPr>
          <p:nvPr>
            <p:ph idx="1"/>
          </p:nvPr>
        </p:nvSpPr>
        <p:spPr>
          <a:xfrm>
            <a:off x="443556" y="1780057"/>
            <a:ext cx="8237348" cy="4572752"/>
          </a:xfrm>
        </p:spPr>
        <p:txBody>
          <a:bodyPr vert="horz" wrap="square" lIns="91440" tIns="45720" rIns="91440" bIns="45720" numCol="1" anchor="t" anchorCtr="0" compatLnSpc="1">
            <a:prstTxWarp prst="textNoShape">
              <a:avLst/>
            </a:prstTxWarp>
          </a:bodyPr>
          <a:lstStyle/>
          <a:p>
            <a:pPr marL="57150" algn="just">
              <a:buNone/>
            </a:pPr>
            <a:r>
              <a:rPr lang="en-US" sz="2000" dirty="0">
                <a:latin typeface="Segoe UI"/>
                <a:cs typeface="Segoe UI"/>
              </a:rPr>
              <a:t>The blood and organ sharing Finder and donation application is a web-based platform developed using PHP MySQL that enables users to search for blood and organ donors and recipients. The application allows users to register and create profiles where they can provide their details, including blood type and organ donation status. Users can search for donors based on their location, blood type, and organ requirement. </a:t>
            </a:r>
          </a:p>
          <a:p>
            <a:pPr marL="57150" algn="just">
              <a:buNone/>
            </a:pPr>
            <a:r>
              <a:rPr lang="en-US" sz="2000" dirty="0">
                <a:latin typeface="Segoe UI"/>
                <a:cs typeface="Segoe UI"/>
              </a:rPr>
              <a:t>The application matches donors with recipients and allows users to send donation requests. The system sends notifications to users regarding donation requests, matching, and other relevant information. Users can leave feedback and rating for donors and recipients. The application is secure, with proper data encryption, user privacy protection, and regular backup. The application is expected to facilitate blood and organ donations and improve the chances of successful transplantation.</a:t>
            </a:r>
            <a:endParaRPr lang="en-US" sz="2000">
              <a:cs typeface="Segoe UI"/>
            </a:endParaRPr>
          </a:p>
        </p:txBody>
      </p:sp>
    </p:spTree>
    <p:extLst>
      <p:ext uri="{BB962C8B-B14F-4D97-AF65-F5344CB8AC3E}">
        <p14:creationId xmlns:p14="http://schemas.microsoft.com/office/powerpoint/2010/main" val="317317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r>
              <a:rPr lang="en-US" sz="3600" dirty="0">
                <a:solidFill>
                  <a:schemeClr val="tx1"/>
                </a:solidFill>
                <a:latin typeface="Segoe UI Semilight"/>
                <a:cs typeface="Segoe UI Semilight"/>
              </a:rPr>
              <a:t>Introduction</a:t>
            </a:r>
            <a:endParaRPr lang="en-US" dirty="0">
              <a:solidFill>
                <a:schemeClr val="tx1"/>
              </a:solidFill>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6B0171-8B0D-AB73-4626-AC80D7E8CC9A}"/>
              </a:ext>
            </a:extLst>
          </p:cNvPr>
          <p:cNvSpPr>
            <a:spLocks noGrp="1"/>
          </p:cNvSpPr>
          <p:nvPr>
            <p:ph idx="1"/>
          </p:nvPr>
        </p:nvSpPr>
        <p:spPr>
          <a:xfrm>
            <a:off x="443556" y="1780057"/>
            <a:ext cx="8237348" cy="4572752"/>
          </a:xfrm>
        </p:spPr>
        <p:txBody>
          <a:bodyPr vert="horz" wrap="square" lIns="91440" tIns="45720" rIns="91440" bIns="45720" numCol="1" anchor="t" anchorCtr="0" compatLnSpc="1">
            <a:prstTxWarp prst="textNoShape">
              <a:avLst/>
            </a:prstTxWarp>
          </a:bodyPr>
          <a:lstStyle/>
          <a:p>
            <a:pPr algn="just">
              <a:spcAft>
                <a:spcPts val="800"/>
              </a:spcAft>
              <a:buNone/>
            </a:pPr>
            <a:r>
              <a:rPr lang="en-US" sz="2000" dirty="0">
                <a:latin typeface="Segoe UI"/>
                <a:cs typeface="Segoe UI"/>
              </a:rPr>
              <a:t>Blood and organ donation play a crucial role in saving lives and improving the health of people in need. However, the process of donating blood or organs can be cumbersome and complicated, often leading to a shortage of donors. The development of a user-friendly mobile application that simplifies the donation process can help to increase the number of donors and save more lives.</a:t>
            </a:r>
          </a:p>
          <a:p>
            <a:pPr algn="just">
              <a:spcAft>
                <a:spcPts val="800"/>
              </a:spcAft>
              <a:buNone/>
            </a:pPr>
            <a:r>
              <a:rPr lang="en-US" sz="2000" dirty="0">
                <a:latin typeface="Segoe UI"/>
                <a:cs typeface="Segoe UI"/>
              </a:rPr>
              <a:t>The project aims to create a platform that brings donors and recipients together and makes the donation process simple and convenient. The system allows donors to register and create their profile with their personal data and blood group information. On the other hand, recipients can search for donors based on their blood type, location and availability.</a:t>
            </a:r>
          </a:p>
        </p:txBody>
      </p:sp>
    </p:spTree>
    <p:extLst>
      <p:ext uri="{BB962C8B-B14F-4D97-AF65-F5344CB8AC3E}">
        <p14:creationId xmlns:p14="http://schemas.microsoft.com/office/powerpoint/2010/main" val="161939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r>
              <a:rPr lang="en-US" sz="3600" dirty="0">
                <a:solidFill>
                  <a:schemeClr val="tx1"/>
                </a:solidFill>
                <a:latin typeface="Segoe UI Semilight"/>
                <a:cs typeface="Segoe UI Semilight"/>
              </a:rPr>
              <a:t>Purpose of System</a:t>
            </a: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6B0171-8B0D-AB73-4626-AC80D7E8CC9A}"/>
              </a:ext>
            </a:extLst>
          </p:cNvPr>
          <p:cNvSpPr>
            <a:spLocks noGrp="1"/>
          </p:cNvSpPr>
          <p:nvPr>
            <p:ph idx="1"/>
          </p:nvPr>
        </p:nvSpPr>
        <p:spPr>
          <a:xfrm>
            <a:off x="443556" y="1780057"/>
            <a:ext cx="8237348" cy="4572752"/>
          </a:xfrm>
        </p:spPr>
        <p:txBody>
          <a:bodyPr vert="horz" wrap="square" lIns="91440" tIns="45720" rIns="91440" bIns="45720" numCol="1" anchor="t" anchorCtr="0" compatLnSpc="1">
            <a:prstTxWarp prst="textNoShape">
              <a:avLst/>
            </a:prstTxWarp>
          </a:bodyPr>
          <a:lstStyle/>
          <a:p>
            <a:pPr algn="just">
              <a:spcAft>
                <a:spcPts val="800"/>
              </a:spcAft>
              <a:buNone/>
            </a:pPr>
            <a:r>
              <a:rPr lang="en-US" sz="2000" dirty="0">
                <a:latin typeface="Segoe UI"/>
                <a:cs typeface="Segoe UI"/>
              </a:rPr>
              <a:t>Organ Sharing Finder and Donation System is a PHP MySQL project aimed at creating a platform that connects organ donors with individuals who require organ transplants. The system enables the registration of organ donors and provides a database of potential organ recipients, allowing for effective matching and organ allocation.</a:t>
            </a:r>
            <a:endParaRPr lang="en-US" sz="2000">
              <a:latin typeface="Segoe UI"/>
              <a:cs typeface="Segoe UI Semilight"/>
            </a:endParaRPr>
          </a:p>
          <a:p>
            <a:pPr algn="just">
              <a:spcAft>
                <a:spcPts val="800"/>
              </a:spcAft>
              <a:buNone/>
            </a:pPr>
            <a:r>
              <a:rPr lang="en-US" sz="2000" dirty="0">
                <a:latin typeface="Segoe UI"/>
                <a:cs typeface="Segoe UI"/>
              </a:rPr>
              <a:t>The system is designed to be user-friendly and easily accessible. Users can register on the platform and create profiles that include their medical history and organ donation preferences. The system also provides a search function that enables potential organ recipients to search for suitable donors based on a range of criteria, including blood type, location, and organ availability.</a:t>
            </a:r>
          </a:p>
          <a:p>
            <a:pPr algn="just">
              <a:spcAft>
                <a:spcPts val="800"/>
              </a:spcAft>
              <a:buNone/>
            </a:pPr>
            <a:r>
              <a:rPr lang="en-US" sz="2000" dirty="0">
                <a:latin typeface="Segoe UI"/>
                <a:cs typeface="Segoe UI"/>
              </a:rPr>
              <a:t>The Organ Sharing Finder and Donation System is a vital platform that connects organ donors with individuals in need of transplants, providing an essential service that can save lives.</a:t>
            </a:r>
          </a:p>
        </p:txBody>
      </p:sp>
    </p:spTree>
    <p:extLst>
      <p:ext uri="{BB962C8B-B14F-4D97-AF65-F5344CB8AC3E}">
        <p14:creationId xmlns:p14="http://schemas.microsoft.com/office/powerpoint/2010/main" val="396139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pPr eaLnBrk="1" hangingPunct="1"/>
            <a:r>
              <a:rPr lang="en-US" altLang="en-US" sz="3600" kern="1200" dirty="0">
                <a:solidFill>
                  <a:schemeClr val="tx1"/>
                </a:solidFill>
                <a:latin typeface="Segoe UI Semilight"/>
                <a:cs typeface="Segoe UI Semilight"/>
              </a:rPr>
              <a:t>Tools and Technologies</a:t>
            </a:r>
            <a:endParaRPr lang="en-US" sz="3600" kern="1200">
              <a:solidFill>
                <a:schemeClr val="tx1"/>
              </a:solidFill>
              <a:latin typeface="Segoe UI Semilight"/>
              <a:cs typeface="Segoe UI Semilight"/>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455" name="Content Placeholder 3">
            <a:extLst>
              <a:ext uri="{FF2B5EF4-FFF2-40B4-BE49-F238E27FC236}">
                <a16:creationId xmlns:a16="http://schemas.microsoft.com/office/drawing/2014/main" id="{1AF3929B-3CDE-2AF3-F827-76DBAFFAAFE4}"/>
              </a:ext>
            </a:extLst>
          </p:cNvPr>
          <p:cNvGraphicFramePr>
            <a:graphicFrameLocks noGrp="1"/>
          </p:cNvGraphicFramePr>
          <p:nvPr>
            <p:ph idx="1"/>
            <p:extLst>
              <p:ext uri="{D42A27DB-BD31-4B8C-83A1-F6EECF244321}">
                <p14:modId xmlns:p14="http://schemas.microsoft.com/office/powerpoint/2010/main" val="967093961"/>
              </p:ext>
            </p:extLst>
          </p:nvPr>
        </p:nvGraphicFramePr>
        <p:xfrm>
          <a:off x="648188" y="2082589"/>
          <a:ext cx="7886700" cy="4120086"/>
        </p:xfrm>
        <a:graphic>
          <a:graphicData uri="http://schemas.openxmlformats.org/drawingml/2006/table">
            <a:tbl>
              <a:tblPr firstRow="1" bandRow="1">
                <a:tableStyleId>{C083E6E3-FA7D-4D7B-A595-EF9225AFEA82}</a:tableStyleId>
              </a:tblPr>
              <a:tblGrid>
                <a:gridCol w="2366047">
                  <a:extLst>
                    <a:ext uri="{9D8B030D-6E8A-4147-A177-3AD203B41FA5}">
                      <a16:colId xmlns:a16="http://schemas.microsoft.com/office/drawing/2014/main" val="20000"/>
                    </a:ext>
                  </a:extLst>
                </a:gridCol>
                <a:gridCol w="5520653">
                  <a:extLst>
                    <a:ext uri="{9D8B030D-6E8A-4147-A177-3AD203B41FA5}">
                      <a16:colId xmlns:a16="http://schemas.microsoft.com/office/drawing/2014/main" val="20001"/>
                    </a:ext>
                  </a:extLst>
                </a:gridCol>
              </a:tblGrid>
              <a:tr h="601473">
                <a:tc>
                  <a:txBody>
                    <a:bodyPr/>
                    <a:lstStyle/>
                    <a:p>
                      <a:r>
                        <a:rPr lang="en-IN" sz="2000" b="0" cap="none" spc="0" dirty="0">
                          <a:latin typeface="Segoe UI"/>
                        </a:rPr>
                        <a:t>Project Type</a:t>
                      </a:r>
                    </a:p>
                  </a:txBody>
                  <a:tcPr marL="65282" marR="65282" marT="40596" marB="130566"/>
                </a:tc>
                <a:tc>
                  <a:txBody>
                    <a:bodyPr/>
                    <a:lstStyle/>
                    <a:p>
                      <a:r>
                        <a:rPr lang="en-IN" sz="2000" b="0" cap="none" spc="0" dirty="0">
                          <a:latin typeface="Segoe UI"/>
                        </a:rPr>
                        <a:t>Web Application</a:t>
                      </a:r>
                    </a:p>
                  </a:txBody>
                  <a:tcPr marL="65282" marR="65282" marT="40596" marB="130566"/>
                </a:tc>
                <a:extLst>
                  <a:ext uri="{0D108BD9-81ED-4DB2-BD59-A6C34878D82A}">
                    <a16:rowId xmlns:a16="http://schemas.microsoft.com/office/drawing/2014/main" val="10001"/>
                  </a:ext>
                </a:extLst>
              </a:tr>
              <a:tr h="1714194">
                <a:tc>
                  <a:txBody>
                    <a:bodyPr/>
                    <a:lstStyle/>
                    <a:p>
                      <a:pPr lvl="0">
                        <a:buNone/>
                      </a:pPr>
                      <a:r>
                        <a:rPr lang="en-IN" sz="2000" cap="none" spc="0" dirty="0">
                          <a:latin typeface="Segoe UI"/>
                        </a:rPr>
                        <a:t>Programming Language</a:t>
                      </a:r>
                      <a:endParaRPr lang="en-US" sz="2000">
                        <a:latin typeface="Segoe UI"/>
                      </a:endParaRPr>
                    </a:p>
                  </a:txBody>
                  <a:tcPr marL="65281" marR="65281" marT="40596" marB="130565"/>
                </a:tc>
                <a:tc>
                  <a:txBody>
                    <a:bodyPr/>
                    <a:lstStyle/>
                    <a:p>
                      <a:pPr lvl="0">
                        <a:buNone/>
                      </a:pPr>
                      <a:r>
                        <a:rPr lang="en-IN" sz="2000" b="0" i="0" u="none" strike="noStrike" cap="none" spc="0" noProof="0" dirty="0">
                          <a:solidFill>
                            <a:srgbClr val="000000"/>
                          </a:solidFill>
                          <a:latin typeface="Segoe UI"/>
                        </a:rPr>
                        <a:t>Backend Technology:</a:t>
                      </a:r>
                    </a:p>
                    <a:p>
                      <a:pPr lvl="0">
                        <a:buNone/>
                      </a:pPr>
                      <a:r>
                        <a:rPr lang="en-IN" sz="2000" b="0" i="0" u="none" strike="noStrike" cap="none" spc="0" noProof="0" dirty="0">
                          <a:solidFill>
                            <a:srgbClr val="000000"/>
                          </a:solidFill>
                          <a:latin typeface="Segoe UI"/>
                        </a:rPr>
                        <a:t>                       PHP 8.2</a:t>
                      </a:r>
                      <a:endParaRPr lang="en-IN" sz="2000">
                        <a:latin typeface="Segoe UI"/>
                      </a:endParaRPr>
                    </a:p>
                    <a:p>
                      <a:pPr lvl="0">
                        <a:buNone/>
                      </a:pPr>
                      <a:r>
                        <a:rPr lang="en-IN" sz="2000" cap="none" spc="0" dirty="0">
                          <a:latin typeface="Segoe UI"/>
                        </a:rPr>
                        <a:t>Frontend Technology:</a:t>
                      </a:r>
                      <a:endParaRPr lang="en-US" sz="2000">
                        <a:latin typeface="Segoe UI"/>
                      </a:endParaRPr>
                    </a:p>
                    <a:p>
                      <a:pPr lvl="0">
                        <a:buNone/>
                      </a:pPr>
                      <a:r>
                        <a:rPr lang="en-IN" sz="2000" cap="none" spc="0" dirty="0">
                          <a:latin typeface="Segoe UI"/>
                        </a:rPr>
                        <a:t>                       HTML, CSS, JAVASCRIPT</a:t>
                      </a:r>
                      <a:endParaRPr lang="en-IN" sz="2000">
                        <a:latin typeface="Segoe UI"/>
                      </a:endParaRPr>
                    </a:p>
                  </a:txBody>
                  <a:tcPr marL="65281" marR="65281" marT="40596" marB="130565"/>
                </a:tc>
                <a:extLst>
                  <a:ext uri="{0D108BD9-81ED-4DB2-BD59-A6C34878D82A}">
                    <a16:rowId xmlns:a16="http://schemas.microsoft.com/office/drawing/2014/main" val="942258572"/>
                  </a:ext>
                </a:extLst>
              </a:tr>
              <a:tr h="601473">
                <a:tc>
                  <a:txBody>
                    <a:bodyPr/>
                    <a:lstStyle/>
                    <a:p>
                      <a:pPr lvl="0">
                        <a:buNone/>
                      </a:pPr>
                      <a:r>
                        <a:rPr lang="en-IN" sz="2000" cap="none" spc="0" dirty="0">
                          <a:latin typeface="Segoe UI"/>
                        </a:rPr>
                        <a:t>Database</a:t>
                      </a:r>
                      <a:endParaRPr lang="en-US" sz="2000">
                        <a:latin typeface="Segoe UI"/>
                      </a:endParaRPr>
                    </a:p>
                  </a:txBody>
                  <a:tcPr marL="65281" marR="65281" marT="40596" marB="130565"/>
                </a:tc>
                <a:tc>
                  <a:txBody>
                    <a:bodyPr/>
                    <a:lstStyle/>
                    <a:p>
                      <a:pPr lvl="0">
                        <a:buNone/>
                      </a:pPr>
                      <a:r>
                        <a:rPr lang="en-IN" sz="2000" cap="none" spc="0" dirty="0">
                          <a:latin typeface="Segoe UI"/>
                        </a:rPr>
                        <a:t>MySQL</a:t>
                      </a:r>
                      <a:endParaRPr lang="en-US" sz="2000">
                        <a:latin typeface="Segoe UI"/>
                      </a:endParaRPr>
                    </a:p>
                  </a:txBody>
                  <a:tcPr marL="65281" marR="65281" marT="40596" marB="130565"/>
                </a:tc>
                <a:extLst>
                  <a:ext uri="{0D108BD9-81ED-4DB2-BD59-A6C34878D82A}">
                    <a16:rowId xmlns:a16="http://schemas.microsoft.com/office/drawing/2014/main" val="3641075867"/>
                  </a:ext>
                </a:extLst>
              </a:tr>
              <a:tr h="601473">
                <a:tc>
                  <a:txBody>
                    <a:bodyPr/>
                    <a:lstStyle/>
                    <a:p>
                      <a:r>
                        <a:rPr lang="en-IN" sz="2000" cap="none" spc="0" dirty="0">
                          <a:latin typeface="Segoe UI"/>
                        </a:rPr>
                        <a:t>IDE Tool</a:t>
                      </a:r>
                    </a:p>
                  </a:txBody>
                  <a:tcPr marL="65282" marR="65282" marT="40596" marB="130566"/>
                </a:tc>
                <a:tc>
                  <a:txBody>
                    <a:bodyPr/>
                    <a:lstStyle/>
                    <a:p>
                      <a:r>
                        <a:rPr lang="en-IN" sz="2000" cap="none" spc="0" dirty="0">
                          <a:latin typeface="Segoe UI"/>
                        </a:rPr>
                        <a:t>Sublime, Visual Studio</a:t>
                      </a:r>
                    </a:p>
                  </a:txBody>
                  <a:tcPr marL="65282" marR="65282" marT="40596" marB="130566"/>
                </a:tc>
                <a:extLst>
                  <a:ext uri="{0D108BD9-81ED-4DB2-BD59-A6C34878D82A}">
                    <a16:rowId xmlns:a16="http://schemas.microsoft.com/office/drawing/2014/main" val="10004"/>
                  </a:ext>
                </a:extLst>
              </a:tr>
              <a:tr h="601473">
                <a:tc>
                  <a:txBody>
                    <a:bodyPr/>
                    <a:lstStyle/>
                    <a:p>
                      <a:pPr lvl="0">
                        <a:buNone/>
                      </a:pPr>
                      <a:r>
                        <a:rPr lang="en-IN" sz="2000" cap="none" spc="0" dirty="0">
                          <a:latin typeface="Segoe UI"/>
                        </a:rPr>
                        <a:t>Software</a:t>
                      </a:r>
                    </a:p>
                  </a:txBody>
                  <a:tcPr marL="65282" marR="65282" marT="40596" marB="130566"/>
                </a:tc>
                <a:tc>
                  <a:txBody>
                    <a:bodyPr/>
                    <a:lstStyle/>
                    <a:p>
                      <a:pPr lvl="0">
                        <a:buNone/>
                      </a:pPr>
                      <a:r>
                        <a:rPr lang="en-IN" sz="2000" u="none" strike="noStrike" cap="none" spc="0" noProof="0" dirty="0">
                          <a:latin typeface="Segoe UI"/>
                        </a:rPr>
                        <a:t>XAMPP / Wamp</a:t>
                      </a:r>
                    </a:p>
                  </a:txBody>
                  <a:tcPr marL="65282" marR="65282" marT="40596" marB="130566"/>
                </a:tc>
                <a:extLst>
                  <a:ext uri="{0D108BD9-81ED-4DB2-BD59-A6C34878D82A}">
                    <a16:rowId xmlns:a16="http://schemas.microsoft.com/office/drawing/2014/main" val="231987969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lIns="91440" tIns="45720" rIns="91440" bIns="45720" rtlCol="0" anchor="b">
            <a:normAutofit/>
          </a:bodyPr>
          <a:lstStyle/>
          <a:p>
            <a:r>
              <a:rPr lang="en-US" altLang="en-US" sz="3600" dirty="0">
                <a:solidFill>
                  <a:schemeClr val="tx1"/>
                </a:solidFill>
                <a:latin typeface="Segoe UI Semilight"/>
                <a:cs typeface="Segoe UI Semilight"/>
              </a:rPr>
              <a:t>Architecture of System</a:t>
            </a:r>
            <a:endParaRPr lang="en-US" dirty="0">
              <a:solidFill>
                <a:schemeClr val="tx1"/>
              </a:solidFill>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a:extLst>
              <a:ext uri="{FF2B5EF4-FFF2-40B4-BE49-F238E27FC236}">
                <a16:creationId xmlns:a16="http://schemas.microsoft.com/office/drawing/2014/main" id="{522F5F00-7ED6-9EFE-753A-2E2E0721260A}"/>
              </a:ext>
            </a:extLst>
          </p:cNvPr>
          <p:cNvPicPr>
            <a:picLocks noGrp="1" noChangeAspect="1"/>
          </p:cNvPicPr>
          <p:nvPr>
            <p:ph idx="1"/>
          </p:nvPr>
        </p:nvPicPr>
        <p:blipFill>
          <a:blip r:embed="rId2"/>
          <a:stretch>
            <a:fillRect/>
          </a:stretch>
        </p:blipFill>
        <p:spPr>
          <a:xfrm>
            <a:off x="738186" y="1880934"/>
            <a:ext cx="7667625" cy="4410075"/>
          </a:xfrm>
        </p:spPr>
      </p:pic>
    </p:spTree>
    <p:extLst>
      <p:ext uri="{BB962C8B-B14F-4D97-AF65-F5344CB8AC3E}">
        <p14:creationId xmlns:p14="http://schemas.microsoft.com/office/powerpoint/2010/main" val="363309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2" name="Title 1">
            <a:extLst>
              <a:ext uri="{FF2B5EF4-FFF2-40B4-BE49-F238E27FC236}">
                <a16:creationId xmlns:a16="http://schemas.microsoft.com/office/drawing/2014/main" id="{E1F75CD8-489F-87AB-7872-57224F2828CA}"/>
              </a:ext>
            </a:extLst>
          </p:cNvPr>
          <p:cNvSpPr>
            <a:spLocks noGrp="1" noChangeArrowheads="1"/>
          </p:cNvSpPr>
          <p:nvPr>
            <p:ph type="title"/>
          </p:nvPr>
        </p:nvSpPr>
        <p:spPr>
          <a:xfrm>
            <a:off x="630936" y="256032"/>
            <a:ext cx="7879842" cy="1014984"/>
          </a:xfrm>
        </p:spPr>
        <p:txBody>
          <a:bodyPr vert="horz" wrap="square" lIns="91440" tIns="45720" rIns="91440" bIns="45720" numCol="1" rtlCol="0" anchor="b" anchorCtr="0" compatLnSpc="1">
            <a:prstTxWarp prst="textNoShape">
              <a:avLst/>
            </a:prstTxWarp>
            <a:noAutofit/>
          </a:bodyPr>
          <a:lstStyle/>
          <a:p>
            <a:r>
              <a:rPr lang="en-IN" sz="3600" dirty="0">
                <a:latin typeface="Segoe UI Semilight"/>
                <a:cs typeface="Segoe UI Semilight"/>
              </a:rPr>
              <a:t>Worked carried out till date</a:t>
            </a:r>
            <a:endParaRPr lang="en-IN" sz="2400" dirty="0">
              <a:latin typeface="Segoe UI"/>
              <a:cs typeface="Segoe UI Semilight"/>
            </a:endParaRPr>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9695815E-D5A2-0BC5-CBD8-1BD96107F80D}"/>
              </a:ext>
            </a:extLst>
          </p:cNvPr>
          <p:cNvGraphicFramePr>
            <a:graphicFrameLocks/>
          </p:cNvGraphicFramePr>
          <p:nvPr>
            <p:extLst>
              <p:ext uri="{D42A27DB-BD31-4B8C-83A1-F6EECF244321}">
                <p14:modId xmlns:p14="http://schemas.microsoft.com/office/powerpoint/2010/main" val="1522136613"/>
              </p:ext>
            </p:extLst>
          </p:nvPr>
        </p:nvGraphicFramePr>
        <p:xfrm>
          <a:off x="455065" y="1714744"/>
          <a:ext cx="8235950" cy="5045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531" name="TextBox 17530">
            <a:extLst>
              <a:ext uri="{FF2B5EF4-FFF2-40B4-BE49-F238E27FC236}">
                <a16:creationId xmlns:a16="http://schemas.microsoft.com/office/drawing/2014/main" id="{FA9AF487-40C9-A1B3-23A8-5CA365AA0BCD}"/>
              </a:ext>
            </a:extLst>
          </p:cNvPr>
          <p:cNvSpPr txBox="1"/>
          <p:nvPr/>
        </p:nvSpPr>
        <p:spPr>
          <a:xfrm>
            <a:off x="698500" y="1213826"/>
            <a:ext cx="2100384" cy="323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l">
              <a:lnSpc>
                <a:spcPts val="1800"/>
              </a:lnSpc>
              <a:spcAft>
                <a:spcPts val="600"/>
              </a:spcAft>
              <a:buNone/>
            </a:pPr>
            <a:r>
              <a:rPr lang="en-US" sz="2000" dirty="0">
                <a:latin typeface="Segoe UI"/>
                <a:cs typeface="Segoe UI"/>
              </a:rPr>
              <a:t>ADMIN</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4185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5" name="Rectangle 17464">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7" name="Rectangle 17466">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69" name="Rectangle 17468">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2F840C9-839F-C413-1BF5-B521053D1848}"/>
              </a:ext>
            </a:extLst>
          </p:cNvPr>
          <p:cNvSpPr txBox="1"/>
          <p:nvPr/>
        </p:nvSpPr>
        <p:spPr>
          <a:xfrm>
            <a:off x="644768" y="962269"/>
            <a:ext cx="2625480" cy="6313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3B3838"/>
                </a:solidFill>
                <a:latin typeface="Segoe UI"/>
                <a:cs typeface="Segoe UI Semilight"/>
              </a:rPr>
              <a:t>DONOR / RECIPIENT</a:t>
            </a:r>
            <a:endParaRPr lang="en-US" sz="2000">
              <a:solidFill>
                <a:srgbClr val="3B3838"/>
              </a:solidFill>
              <a:latin typeface="Segoe UI"/>
              <a:cs typeface="Segoe UI Semilight"/>
            </a:endParaRPr>
          </a:p>
          <a:p>
            <a:pPr marL="0" indent="0" algn="l">
              <a:lnSpc>
                <a:spcPts val="1800"/>
              </a:lnSpc>
              <a:spcAft>
                <a:spcPts val="600"/>
              </a:spcAft>
              <a:buNone/>
            </a:pPr>
            <a:endParaRPr lang="en-US" sz="2000" dirty="0">
              <a:latin typeface="Segoe UI" panose="020B0502040204020203" pitchFamily="34" charset="0"/>
              <a:cs typeface="Segoe UI" panose="020B0502040204020203" pitchFamily="34" charset="0"/>
            </a:endParaRPr>
          </a:p>
        </p:txBody>
      </p:sp>
      <p:graphicFrame>
        <p:nvGraphicFramePr>
          <p:cNvPr id="9" name="Content Placeholder 1">
            <a:extLst>
              <a:ext uri="{FF2B5EF4-FFF2-40B4-BE49-F238E27FC236}">
                <a16:creationId xmlns:a16="http://schemas.microsoft.com/office/drawing/2014/main" id="{646696FE-EA7F-3B06-97E2-43A397EA7A4D}"/>
              </a:ext>
            </a:extLst>
          </p:cNvPr>
          <p:cNvGraphicFramePr>
            <a:graphicFrameLocks/>
          </p:cNvGraphicFramePr>
          <p:nvPr>
            <p:extLst>
              <p:ext uri="{D42A27DB-BD31-4B8C-83A1-F6EECF244321}">
                <p14:modId xmlns:p14="http://schemas.microsoft.com/office/powerpoint/2010/main" val="2957848083"/>
              </p:ext>
            </p:extLst>
          </p:nvPr>
        </p:nvGraphicFramePr>
        <p:xfrm>
          <a:off x="496699" y="1594410"/>
          <a:ext cx="8237348" cy="5175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8979250"/>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358</Words>
  <Application>Microsoft Office PowerPoint</Application>
  <PresentationFormat>On-screen Show (4:3)</PresentationFormat>
  <Paragraphs>94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Century Gothic</vt:lpstr>
      <vt:lpstr>Segoe UI</vt:lpstr>
      <vt:lpstr>Segoe UI Light</vt:lpstr>
      <vt:lpstr>Segoe UI Semilight</vt:lpstr>
      <vt:lpstr>Times New Roman</vt:lpstr>
      <vt:lpstr>Wingdings</vt:lpstr>
      <vt:lpstr>Get Started with 3D</vt:lpstr>
      <vt:lpstr>Organ Sharing:  Finder and Donation System</vt:lpstr>
      <vt:lpstr>Content of Presentation</vt:lpstr>
      <vt:lpstr>Abstract</vt:lpstr>
      <vt:lpstr>Introduction</vt:lpstr>
      <vt:lpstr>Purpose of System</vt:lpstr>
      <vt:lpstr>Tools and Technologies</vt:lpstr>
      <vt:lpstr>Architecture of System</vt:lpstr>
      <vt:lpstr>Worked carried out till 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HP</cp:lastModifiedBy>
  <cp:revision>2027</cp:revision>
  <dcterms:created xsi:type="dcterms:W3CDTF">2010-05-23T14:28:12Z</dcterms:created>
  <dcterms:modified xsi:type="dcterms:W3CDTF">2024-12-04T06:43:05Z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F424335133204D08A9994D1AAC2289B1</vt:lpwstr>
  </property>
  <property fmtid="{D5CDD505-2E9C-101B-9397-08002B2CF9AE}" pid="3" name="KSOProductBuildVer">
    <vt:lpwstr>1033-11.2.0.11219</vt:lpwstr>
  </property>
</Properties>
</file>