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7" name="Google Shape;27;p3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30" name="Google Shape;30;p3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31" name="Google Shape;31;p3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54" name="Google Shape;54;p6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60" name="Google Shape;60;p7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1" name="Google Shape;61;p7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2" name="Google Shape;62;p7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gif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9.gif"/><Relationship Id="rId8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ecurity-Onion-Solutions/security-onion/wiki/NIDS" TargetMode="External"/><Relationship Id="rId4" Type="http://schemas.openxmlformats.org/officeDocument/2006/relationships/hyperlink" Target="https://github.com/Security-Onion-Solutions/security-onion/wiki/OSSE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ecurity-Onion-Solutions/security-onion/wiki" TargetMode="External"/><Relationship Id="rId4" Type="http://schemas.openxmlformats.org/officeDocument/2006/relationships/hyperlink" Target="https://securityonion.net/" TargetMode="External"/><Relationship Id="rId5" Type="http://schemas.openxmlformats.org/officeDocument/2006/relationships/hyperlink" Target="http://www.drchaos.com/ultimate-guide-to-installing-security-onion-with-snort-and-snorby/" TargetMode="External"/><Relationship Id="rId6" Type="http://schemas.openxmlformats.org/officeDocument/2006/relationships/hyperlink" Target="https://www.youtube.com/watch?v=dyLbgrdagaA&amp;list=PLMN5wm-C5YjyieO63g8LbaiWTSJRj0DBe" TargetMode="External"/><Relationship Id="rId7" Type="http://schemas.openxmlformats.org/officeDocument/2006/relationships/hyperlink" Target="https://www.youtube.com/watch?v=mazSRVFYmLQ" TargetMode="External"/><Relationship Id="rId8" Type="http://schemas.openxmlformats.org/officeDocument/2006/relationships/hyperlink" Target="https://www.youtube.com/watch?v=KJ9zt9SLI3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Tool Presentation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ENPM 686 Information Assurance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Professor Edward Condon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 Byron Stancil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0512425" y="274637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24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April 2017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Tools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218883" y="1905000"/>
            <a:ext cx="952372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full packet capture, IDS logs and data, there is a daunting amount of data available at the analyst’s fingertips.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Onion integrates the tools to make the task easier.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software is included in Security Onion?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Security Onion is based on all flavors of Ubuntu and includes: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2768605"/>
            <a:ext cx="2133599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8012" y="2768604"/>
            <a:ext cx="2209800" cy="1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3409" y="4611565"/>
            <a:ext cx="3390900" cy="14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9762" y="4699003"/>
            <a:ext cx="2819400" cy="12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41837" y="4707461"/>
            <a:ext cx="31051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08925" y="2802132"/>
            <a:ext cx="1600200" cy="137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047999" y="6212309"/>
            <a:ext cx="60928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and many other security tools!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61293" y="2780027"/>
            <a:ext cx="2072984" cy="138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does it look like?</a:t>
            </a:r>
            <a:endParaRPr/>
          </a:p>
        </p:txBody>
      </p:sp>
      <p:pic>
        <p:nvPicPr>
          <p:cNvPr id="180" name="Google Shape;18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17501"/>
            <a:ext cx="5078413" cy="364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813" y="3074002"/>
            <a:ext cx="5078412" cy="173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912812" y="1981200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Lets see how Snorby works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666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Screenshots </a:t>
            </a:r>
            <a:endParaRPr/>
          </a:p>
        </p:txBody>
      </p:sp>
      <p:pic>
        <p:nvPicPr>
          <p:cNvPr id="197" name="Google Shape;197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612" y="1600200"/>
            <a:ext cx="5257800" cy="4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612" y="1600200"/>
            <a:ext cx="5257800" cy="48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0813" y="1706880"/>
            <a:ext cx="5078412" cy="446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8883" y="1706880"/>
            <a:ext cx="5078678" cy="446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Squert</a:t>
            </a:r>
            <a:endParaRPr/>
          </a:p>
        </p:txBody>
      </p:sp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989013" y="1706880"/>
            <a:ext cx="10590372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Squert gives you access to the following data types: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NIDS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alerts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HIDS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alerts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Asset data from PRADS (if PRADS and pads_agent are enabled)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logs from Bro (if http_agent is enabled)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788" y="0"/>
            <a:ext cx="12266613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0813" y="1706880"/>
            <a:ext cx="5078412" cy="446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812" y="1706880"/>
            <a:ext cx="5384748" cy="446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1293812" y="2616200"/>
            <a:ext cx="9906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PEEL BACK THE LAYERS OF YOUR NETWORK IN MINUTES</a:t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412" y="1050175"/>
            <a:ext cx="8077201" cy="15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Security Onion</a:t>
            </a:r>
            <a:endParaRPr/>
          </a:p>
        </p:txBody>
      </p:sp>
      <p:grpSp>
        <p:nvGrpSpPr>
          <p:cNvPr id="232" name="Google Shape;232;p32"/>
          <p:cNvGrpSpPr/>
          <p:nvPr/>
        </p:nvGrpSpPr>
        <p:grpSpPr>
          <a:xfrm>
            <a:off x="3096896" y="1905000"/>
            <a:ext cx="6781797" cy="4465636"/>
            <a:chOff x="-254316" y="0"/>
            <a:chExt cx="6781797" cy="4465636"/>
          </a:xfrm>
        </p:grpSpPr>
        <p:sp>
          <p:nvSpPr>
            <p:cNvPr id="233" name="Google Shape;233;p32"/>
            <p:cNvSpPr/>
            <p:nvPr/>
          </p:nvSpPr>
          <p:spPr>
            <a:xfrm>
              <a:off x="-254316" y="0"/>
              <a:ext cx="6781796" cy="133969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03000"/>
                </a:gs>
                <a:gs pos="50000">
                  <a:srgbClr val="A44A00"/>
                </a:gs>
                <a:gs pos="70000">
                  <a:srgbClr val="BC5500"/>
                </a:gs>
                <a:gs pos="100000">
                  <a:srgbClr val="F26D00"/>
                </a:gs>
              </a:gsLst>
              <a:lin ang="162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-215078" y="39238"/>
              <a:ext cx="5094904" cy="126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3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Full-packet Capture </a:t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1042041" y="1562972"/>
              <a:ext cx="5206350" cy="133969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A005E"/>
                </a:gs>
                <a:gs pos="50000">
                  <a:srgbClr val="920097"/>
                </a:gs>
                <a:gs pos="70000">
                  <a:srgbClr val="A100A7"/>
                </a:gs>
                <a:gs pos="100000">
                  <a:srgbClr val="C800CE"/>
                </a:gs>
              </a:gsLst>
              <a:lin ang="162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1081279" y="1602210"/>
              <a:ext cx="3882010" cy="126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3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NIDS and HIDS</a:t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1930241" y="3125945"/>
              <a:ext cx="4447219" cy="133969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94404"/>
                </a:gs>
                <a:gs pos="50000">
                  <a:srgbClr val="5F6F0F"/>
                </a:gs>
                <a:gs pos="70000">
                  <a:srgbClr val="65741A"/>
                </a:gs>
                <a:gs pos="100000">
                  <a:srgbClr val="C5E22B"/>
                </a:gs>
              </a:gsLst>
              <a:lin ang="16200000" scaled="0"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1969479" y="3165183"/>
              <a:ext cx="3304537" cy="126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3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Powerful analysis tools</a:t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148047" y="1015932"/>
              <a:ext cx="870799" cy="8707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5D9C9">
                <a:alpha val="89803"/>
              </a:srgbClr>
            </a:solidFill>
            <a:ln cap="flat" cmpd="sng" w="9525">
              <a:solidFill>
                <a:srgbClr val="F5D9C9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 txBox="1"/>
            <p:nvPr/>
          </p:nvSpPr>
          <p:spPr>
            <a:xfrm>
              <a:off x="5343977" y="1015932"/>
              <a:ext cx="478939" cy="65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5656682" y="2569974"/>
              <a:ext cx="870799" cy="8707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0CBE1">
                <a:alpha val="89803"/>
              </a:srgbClr>
            </a:solidFill>
            <a:ln cap="flat" cmpd="sng" w="9525">
              <a:solidFill>
                <a:srgbClr val="E0CBE1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5852612" y="2569974"/>
              <a:ext cx="478939" cy="65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433" l="0" r="0" t="11434"/>
          <a:stretch/>
        </p:blipFill>
        <p:spPr>
          <a:xfrm>
            <a:off x="1598613" y="609600"/>
            <a:ext cx="9675812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8" name="Google Shape;248;p33"/>
          <p:cNvSpPr txBox="1"/>
          <p:nvPr/>
        </p:nvSpPr>
        <p:spPr>
          <a:xfrm>
            <a:off x="2855119" y="4953000"/>
            <a:ext cx="7162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Khushali Dalal</a:t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Pragya Gupta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1218883" y="1706880"/>
            <a:ext cx="10514329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https://github.com/Security-Onion-Solutions/security-onion/wiki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https://securityonion.net/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http://www.drchaos.com/ultimate-guide-to-installing-security-onion-with-snort-and-snorby/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https://www.youtube.com/watch?v=dyLbgrdagaA&amp;list=PLMN5wm-C5YjyieO63g8LbaiWTSJRj0DBe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https://www.youtube.com/watch?v=mazSRVFYmLQ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https://www.youtube.com/watch?v=KJ9zt9SLI3A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Security Onion?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Onion is a FREE Linux distro for: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intrusion detection 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security monitoring 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management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an IDS (Intrusion Detection System)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a snapshot in time. 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usually passive in nature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 a reputation for false positive.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Beauty of Network Security Monitoring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IDS is just not enough . Its not enough to take care of problem what’s going bad on your network.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may know that something went wrong but what went wrong is unclear.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So, the solution possibly is Network Security Monitoring. This is at much higher level than IDS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Security Monitoring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Requires capture and storage of large amount of data.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concerned with the process of reconstructing a network event.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based on live IP data capture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Whether you’re tracking an adversary or trying to keep malware at bay. NSM provides context, intelligence and situational awareness of your network.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data does it give me?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293812" y="1706880"/>
            <a:ext cx="10285572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packet capture from netsniff-ng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 data 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NIDS alerts from Snort/Suricata 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HIDS alerts from OSSEC  </a:t>
            </a:r>
            <a:endParaRPr/>
          </a:p>
          <a:p>
            <a:pPr indent="-9585" lvl="1" marL="37788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✓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Powerful  analysis tools.</a:t>
            </a:r>
            <a:endParaRPr/>
          </a:p>
          <a:p>
            <a:pPr indent="-9585" lvl="1" marL="37788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Packet Capture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446212" y="1752600"/>
            <a:ext cx="10058400" cy="319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47" lvl="0" marL="30474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Full Packet Capture is like video Camera for your network but, better because,    </a:t>
            </a:r>
            <a:endParaRPr/>
          </a:p>
          <a:p>
            <a:pPr indent="-469793" lvl="1" marL="106669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only it can tell us who came and went, but also </a:t>
            </a:r>
            <a:endParaRPr/>
          </a:p>
          <a:p>
            <a:pPr indent="-469793" lvl="1" marL="106669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Exactly where they went or what they brought or took with them</a:t>
            </a:r>
            <a:endParaRPr/>
          </a:p>
          <a:p>
            <a:pPr indent="-469687" lvl="2" marL="16761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Exploits payload</a:t>
            </a:r>
            <a:endParaRPr/>
          </a:p>
          <a:p>
            <a:pPr indent="-469687" lvl="2" marL="16761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Phishing Emails</a:t>
            </a:r>
            <a:endParaRPr/>
          </a:p>
          <a:p>
            <a:pPr indent="-469687" lvl="2" marL="16761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Insiders Threat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NIDS and HIDS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293812" y="1752600"/>
            <a:ext cx="103632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Network-based and Host-based intrusion Detection System (IDS) analyze network traffic or host systems respectively, and provide log and alert data for detected events and activity.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