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6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E695-7645-4B83-BDE8-990C7DBC5E2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C6A41-F442-4777-B420-422B10B7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FE29-4620-477C-8949-33960FDD1D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035C-F373-454F-B2D2-C103428BC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E96-E752-43E0-A75F-A910B59D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9CF4-BDB2-4440-9BEC-4B3F56CD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15" y="1893888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pandemic era, it is advisable to avoid long queues and crowds. So does that imply store shopping is a thing of the past?</a:t>
            </a:r>
          </a:p>
          <a:p>
            <a:pPr marL="0" indent="0">
              <a:buNone/>
            </a:pPr>
            <a:r>
              <a:rPr lang="en-US" sz="2000" dirty="0"/>
              <a:t>It is inevitable that one may continue to be homebound; not venture out and just rely on online delivery. For, it is human nature to crave in-person interactions and indulge in outdoor activities. </a:t>
            </a:r>
          </a:p>
          <a:p>
            <a:pPr marL="0" indent="0">
              <a:buNone/>
            </a:pPr>
            <a:r>
              <a:rPr lang="en-US" sz="2000" dirty="0"/>
              <a:t>It is also imperative that the economy should not be hampered in the light of low consumer confidence and fear of contracting the virus in crowded closed areas.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64AD17-DC56-4C91-A64A-EF4119C99D28}"/>
              </a:ext>
            </a:extLst>
          </p:cNvPr>
          <p:cNvSpPr txBox="1">
            <a:spLocks/>
          </p:cNvSpPr>
          <p:nvPr/>
        </p:nvSpPr>
        <p:spPr>
          <a:xfrm>
            <a:off x="838200" y="1076326"/>
            <a:ext cx="10515600" cy="44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92D050"/>
                </a:solidFill>
                <a:latin typeface="Agency FB" panose="020B0503020202020204" pitchFamily="34" charset="0"/>
              </a:rPr>
              <a:t>To address Social Distancing in Outlets and Supermarkets</a:t>
            </a:r>
          </a:p>
        </p:txBody>
      </p:sp>
    </p:spTree>
    <p:extLst>
      <p:ext uri="{BB962C8B-B14F-4D97-AF65-F5344CB8AC3E}">
        <p14:creationId xmlns:p14="http://schemas.microsoft.com/office/powerpoint/2010/main" val="303065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999C2F-6B0A-459F-9F85-90AA7F255DFD}"/>
              </a:ext>
            </a:extLst>
          </p:cNvPr>
          <p:cNvSpPr txBox="1">
            <a:spLocks/>
          </p:cNvSpPr>
          <p:nvPr/>
        </p:nvSpPr>
        <p:spPr>
          <a:xfrm>
            <a:off x="723561" y="1504377"/>
            <a:ext cx="6274590" cy="38492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SCREEN 4</a:t>
            </a:r>
            <a:br>
              <a:rPr lang="en-US" sz="6600" dirty="0"/>
            </a:br>
            <a:r>
              <a:rPr lang="en-US" sz="2400" b="1" dirty="0">
                <a:solidFill>
                  <a:srgbClr val="92D050"/>
                </a:solidFill>
                <a:latin typeface="Agency FB" panose="020B0503020202020204" pitchFamily="34" charset="0"/>
              </a:rPr>
              <a:t>Confirmation</a:t>
            </a:r>
            <a:endParaRPr lang="en-US" sz="6600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9EFD7-1349-44BD-A830-BE8F413F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78" y="404814"/>
            <a:ext cx="3224222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7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E96-E752-43E0-A75F-A910B59D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Roadmap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64AD17-DC56-4C91-A64A-EF4119C99D28}"/>
              </a:ext>
            </a:extLst>
          </p:cNvPr>
          <p:cNvSpPr txBox="1">
            <a:spLocks/>
          </p:cNvSpPr>
          <p:nvPr/>
        </p:nvSpPr>
        <p:spPr>
          <a:xfrm>
            <a:off x="838200" y="1076326"/>
            <a:ext cx="10515600" cy="44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92D050"/>
                </a:solidFill>
                <a:latin typeface="Agency FB" panose="020B0503020202020204" pitchFamily="34" charset="0"/>
              </a:rPr>
              <a:t>Where we are?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6CEEC1-9AD2-4875-A947-F1B8BB44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15" y="1893888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solution has gone through ideation and preliminary discovery phase. </a:t>
            </a:r>
          </a:p>
          <a:p>
            <a:pPr marL="0" indent="0">
              <a:buNone/>
            </a:pPr>
            <a:r>
              <a:rPr lang="en-US" sz="2000" dirty="0"/>
              <a:t>Current phase involves landscape assessment, high level architecture proposals and user-experience discussions.</a:t>
            </a:r>
          </a:p>
          <a:p>
            <a:pPr marL="0" indent="0">
              <a:buNone/>
            </a:pPr>
            <a:r>
              <a:rPr lang="en-US" sz="2000" dirty="0"/>
              <a:t>Next Phase will involve following activities :</a:t>
            </a:r>
          </a:p>
          <a:p>
            <a:r>
              <a:rPr lang="en-US" sz="2000" dirty="0"/>
              <a:t>Scale the app for enhanced mobile support by developing as a native mobile app to be published on play store.</a:t>
            </a:r>
          </a:p>
          <a:p>
            <a:r>
              <a:rPr lang="en-US" sz="2000" dirty="0"/>
              <a:t>Build separate UI for store to manage all store related data</a:t>
            </a:r>
          </a:p>
          <a:p>
            <a:r>
              <a:rPr lang="en-US" sz="2000" dirty="0"/>
              <a:t>Scale the app to be used for Mall, Multiplex, gyms etc.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82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7F88-153C-479E-A474-BBD8DB52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937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1481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F861-6CC2-4FB6-A6A2-01061F42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80" y="207450"/>
            <a:ext cx="10515600" cy="95010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000" b="1" dirty="0"/>
              <a:t>Overview</a:t>
            </a:r>
            <a:br>
              <a:rPr lang="en-US" b="1" dirty="0"/>
            </a:br>
            <a:r>
              <a:rPr lang="en-US" sz="2700" b="1" dirty="0">
                <a:solidFill>
                  <a:srgbClr val="92D050"/>
                </a:solidFill>
                <a:latin typeface="Agency FB" panose="020B0503020202020204" pitchFamily="34" charset="0"/>
              </a:rPr>
              <a:t>App Page Flow Overview</a:t>
            </a:r>
            <a:endParaRPr lang="en-US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98ACBA-4D9C-423C-BB47-AB7D622F6014}"/>
              </a:ext>
            </a:extLst>
          </p:cNvPr>
          <p:cNvSpPr/>
          <p:nvPr/>
        </p:nvSpPr>
        <p:spPr>
          <a:xfrm>
            <a:off x="964504" y="1779104"/>
            <a:ext cx="4452322" cy="18132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Customers to use this page for registration and sign-in.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working phone number is mandatory to assist with contact tracing if anyone tests positive.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E377B8-7E3A-47C7-9F18-135A369C8844}"/>
              </a:ext>
            </a:extLst>
          </p:cNvPr>
          <p:cNvSpPr/>
          <p:nvPr/>
        </p:nvSpPr>
        <p:spPr>
          <a:xfrm>
            <a:off x="964504" y="4488492"/>
            <a:ext cx="4409162" cy="18757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Once the user selects the store, a set of time slots are displayed based on the store’s timings.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customer is allotted a token number, using which he/she can visit the store.  If a desired time-slot is not available, the user can choose to waitlist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756DC0-BE02-49BB-B8F9-8F7F0EFB03EC}"/>
              </a:ext>
            </a:extLst>
          </p:cNvPr>
          <p:cNvSpPr/>
          <p:nvPr/>
        </p:nvSpPr>
        <p:spPr>
          <a:xfrm>
            <a:off x="6096000" y="4488491"/>
            <a:ext cx="4409162" cy="18757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74320" tIns="91440" rIns="182880" bIns="914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Once the token is generated, it is displayed to the user. A set of guidelines are also listed.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user will be provided option to cancel the token if he/she is not able to make it. The token will auto-expire 10 min into the start of the assigned time-slot. Such time slots will be made available to other waitlisted users.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667D0-6B67-4540-BB15-A28E19B70F7E}"/>
              </a:ext>
            </a:extLst>
          </p:cNvPr>
          <p:cNvSpPr/>
          <p:nvPr/>
        </p:nvSpPr>
        <p:spPr>
          <a:xfrm>
            <a:off x="6096000" y="1705626"/>
            <a:ext cx="4409162" cy="18757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Upon sign-in, user must be directed to this page and select the marketplace that he/she wants to visit.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application automatically detects the user’s location and auto-fills the city and locality, based on which stores are displayed.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A87148-88F6-49AA-A45D-630A8000AAA0}"/>
              </a:ext>
            </a:extLst>
          </p:cNvPr>
          <p:cNvSpPr/>
          <p:nvPr/>
        </p:nvSpPr>
        <p:spPr>
          <a:xfrm>
            <a:off x="688931" y="1693620"/>
            <a:ext cx="551145" cy="4947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4DBE58-5E48-4582-B99F-2B277FCA8F29}"/>
              </a:ext>
            </a:extLst>
          </p:cNvPr>
          <p:cNvSpPr/>
          <p:nvPr/>
        </p:nvSpPr>
        <p:spPr>
          <a:xfrm>
            <a:off x="5820427" y="1681614"/>
            <a:ext cx="551145" cy="4947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32942-8797-485B-8697-14F7860804A3}"/>
              </a:ext>
            </a:extLst>
          </p:cNvPr>
          <p:cNvSpPr/>
          <p:nvPr/>
        </p:nvSpPr>
        <p:spPr>
          <a:xfrm>
            <a:off x="697281" y="4455088"/>
            <a:ext cx="551145" cy="4947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6769F-EB75-4E86-B8DD-F471C49E2AB9}"/>
              </a:ext>
            </a:extLst>
          </p:cNvPr>
          <p:cNvSpPr/>
          <p:nvPr/>
        </p:nvSpPr>
        <p:spPr>
          <a:xfrm>
            <a:off x="5910196" y="4488491"/>
            <a:ext cx="551145" cy="4947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26CE26-B4CE-44B1-98D3-A14B1CCAC0E1}"/>
              </a:ext>
            </a:extLst>
          </p:cNvPr>
          <p:cNvSpPr/>
          <p:nvPr/>
        </p:nvSpPr>
        <p:spPr>
          <a:xfrm>
            <a:off x="1451975" y="1292513"/>
            <a:ext cx="3457955" cy="41311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098B6D-23C3-4FA3-8763-C7463F822A77}"/>
              </a:ext>
            </a:extLst>
          </p:cNvPr>
          <p:cNvSpPr/>
          <p:nvPr/>
        </p:nvSpPr>
        <p:spPr>
          <a:xfrm>
            <a:off x="6583471" y="1315233"/>
            <a:ext cx="3434220" cy="35020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Marketplace Selection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E75BF5-A652-4DEC-A3BF-82BA480295FA}"/>
              </a:ext>
            </a:extLst>
          </p:cNvPr>
          <p:cNvSpPr/>
          <p:nvPr/>
        </p:nvSpPr>
        <p:spPr>
          <a:xfrm>
            <a:off x="1451975" y="4104879"/>
            <a:ext cx="3434220" cy="35020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Token generation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513760-7B9F-4ED2-A408-D102858265A9}"/>
              </a:ext>
            </a:extLst>
          </p:cNvPr>
          <p:cNvSpPr/>
          <p:nvPr/>
        </p:nvSpPr>
        <p:spPr>
          <a:xfrm>
            <a:off x="6582426" y="4104878"/>
            <a:ext cx="3434220" cy="35020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Guidelines &amp; Token Mgmt.</a:t>
            </a:r>
          </a:p>
        </p:txBody>
      </p:sp>
    </p:spTree>
    <p:extLst>
      <p:ext uri="{BB962C8B-B14F-4D97-AF65-F5344CB8AC3E}">
        <p14:creationId xmlns:p14="http://schemas.microsoft.com/office/powerpoint/2010/main" val="16016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9737-72C0-4B74-A87A-6E89394B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83" y="55475"/>
            <a:ext cx="10515600" cy="824848"/>
          </a:xfrm>
        </p:spPr>
        <p:txBody>
          <a:bodyPr>
            <a:normAutofit/>
          </a:bodyPr>
          <a:lstStyle/>
          <a:p>
            <a:r>
              <a:rPr lang="en-US" sz="3600" b="1" dirty="0"/>
              <a:t>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594A3A-6A92-49D3-8BB2-6C2B2DFD659A}"/>
              </a:ext>
            </a:extLst>
          </p:cNvPr>
          <p:cNvSpPr/>
          <p:nvPr/>
        </p:nvSpPr>
        <p:spPr>
          <a:xfrm>
            <a:off x="4903787" y="2834997"/>
            <a:ext cx="4017479" cy="308805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Application logic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1. Authentication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2. Detect locality</a:t>
            </a:r>
          </a:p>
          <a:p>
            <a:r>
              <a:rPr lang="en-US" sz="1400" dirty="0">
                <a:solidFill>
                  <a:schemeClr val="tx1"/>
                </a:solidFill>
              </a:rPr>
              <a:t>3. Display and selection of Marketplace</a:t>
            </a:r>
          </a:p>
          <a:p>
            <a:r>
              <a:rPr lang="en-US" sz="1400" dirty="0">
                <a:solidFill>
                  <a:schemeClr val="tx1"/>
                </a:solidFill>
              </a:rPr>
              <a:t>4. Selection of timeslot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5. Generation of token</a:t>
            </a:r>
          </a:p>
          <a:p>
            <a:r>
              <a:rPr lang="en-US" sz="1400" dirty="0">
                <a:solidFill>
                  <a:schemeClr val="tx1"/>
                </a:solidFill>
              </a:rPr>
              <a:t>6. Operation Engine Execution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Operational Hour of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Determine selected marketplace’ capacity to accommodate people in accordance with social distancing norms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Availability of slots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7. Allocation of token and time of visit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321C055-0D64-430C-B1B1-EED2B80B080F}"/>
              </a:ext>
            </a:extLst>
          </p:cNvPr>
          <p:cNvSpPr/>
          <p:nvPr/>
        </p:nvSpPr>
        <p:spPr>
          <a:xfrm>
            <a:off x="9737483" y="3487917"/>
            <a:ext cx="1015516" cy="1094243"/>
          </a:xfrm>
          <a:prstGeom prst="flowChartMagneticDisk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4623BBE-E99E-4E2D-B671-68CEAE669C1B}"/>
              </a:ext>
            </a:extLst>
          </p:cNvPr>
          <p:cNvSpPr/>
          <p:nvPr/>
        </p:nvSpPr>
        <p:spPr>
          <a:xfrm>
            <a:off x="3005280" y="3821763"/>
            <a:ext cx="1173964" cy="599429"/>
          </a:xfrm>
          <a:prstGeom prst="cloud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3DBF27-46AA-42B4-89FF-C6A4990DB038}"/>
              </a:ext>
            </a:extLst>
          </p:cNvPr>
          <p:cNvSpPr/>
          <p:nvPr/>
        </p:nvSpPr>
        <p:spPr>
          <a:xfrm>
            <a:off x="441083" y="1896202"/>
            <a:ext cx="1533525" cy="43752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949694-40CD-4372-BD03-D7D6A5548EF2}"/>
              </a:ext>
            </a:extLst>
          </p:cNvPr>
          <p:cNvSpPr txBox="1"/>
          <p:nvPr/>
        </p:nvSpPr>
        <p:spPr>
          <a:xfrm>
            <a:off x="441083" y="1896202"/>
            <a:ext cx="1521135" cy="3858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dirty="0"/>
              <a:t>User Interface</a:t>
            </a:r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502E14EF-D190-46E5-905F-773539465070}"/>
              </a:ext>
            </a:extLst>
          </p:cNvPr>
          <p:cNvSpPr/>
          <p:nvPr/>
        </p:nvSpPr>
        <p:spPr>
          <a:xfrm>
            <a:off x="2096603" y="3963861"/>
            <a:ext cx="499323" cy="121462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496436-A413-4F5A-8602-F18CFD5D5F0E}"/>
              </a:ext>
            </a:extLst>
          </p:cNvPr>
          <p:cNvSpPr/>
          <p:nvPr/>
        </p:nvSpPr>
        <p:spPr>
          <a:xfrm>
            <a:off x="2790825" y="1896202"/>
            <a:ext cx="8318258" cy="43752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C45DE3-93F6-43FD-9A7C-4F3795A7B180}"/>
              </a:ext>
            </a:extLst>
          </p:cNvPr>
          <p:cNvSpPr txBox="1"/>
          <p:nvPr/>
        </p:nvSpPr>
        <p:spPr>
          <a:xfrm>
            <a:off x="2790825" y="1903319"/>
            <a:ext cx="8318258" cy="34250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dirty="0"/>
              <a:t>Server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770B65F2-8864-48A5-B837-2E0F5681F8F9}"/>
              </a:ext>
            </a:extLst>
          </p:cNvPr>
          <p:cNvSpPr/>
          <p:nvPr/>
        </p:nvSpPr>
        <p:spPr>
          <a:xfrm>
            <a:off x="4326739" y="3968622"/>
            <a:ext cx="431100" cy="14809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FDC01E3B-3BC2-4B21-9041-786EB1006672}"/>
              </a:ext>
            </a:extLst>
          </p:cNvPr>
          <p:cNvSpPr/>
          <p:nvPr/>
        </p:nvSpPr>
        <p:spPr>
          <a:xfrm>
            <a:off x="9116164" y="3963861"/>
            <a:ext cx="479909" cy="121462"/>
          </a:xfrm>
          <a:prstGeom prst="left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B44B19C9-910D-4A29-8329-00C50538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45" y="2834998"/>
            <a:ext cx="914400" cy="914400"/>
          </a:xfrm>
          <a:prstGeom prst="rect">
            <a:avLst/>
          </a:prstGeom>
        </p:spPr>
      </p:pic>
      <p:pic>
        <p:nvPicPr>
          <p:cNvPr id="10" name="Graphic 9" descr="Laptop">
            <a:extLst>
              <a:ext uri="{FF2B5EF4-FFF2-40B4-BE49-F238E27FC236}">
                <a16:creationId xmlns:a16="http://schemas.microsoft.com/office/drawing/2014/main" id="{862E6CA8-B489-4218-B5E2-4C3FB4E37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45" y="5103000"/>
            <a:ext cx="914400" cy="914400"/>
          </a:xfrm>
          <a:prstGeom prst="rect">
            <a:avLst/>
          </a:prstGeom>
        </p:spPr>
      </p:pic>
      <p:pic>
        <p:nvPicPr>
          <p:cNvPr id="13" name="Graphic 12" descr="Tablet">
            <a:extLst>
              <a:ext uri="{FF2B5EF4-FFF2-40B4-BE49-F238E27FC236}">
                <a16:creationId xmlns:a16="http://schemas.microsoft.com/office/drawing/2014/main" id="{17763465-D07F-41FD-828E-4053EF2BF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085" y="4085322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86664F-9A33-48C6-853F-82BEC24EC0FB}"/>
              </a:ext>
            </a:extLst>
          </p:cNvPr>
          <p:cNvSpPr/>
          <p:nvPr/>
        </p:nvSpPr>
        <p:spPr>
          <a:xfrm>
            <a:off x="501605" y="695657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Agency FB" panose="020B0503020202020204" pitchFamily="34" charset="0"/>
              </a:rPr>
              <a:t>Components</a:t>
            </a:r>
            <a:endParaRPr lang="en-US" sz="2400" dirty="0"/>
          </a:p>
        </p:txBody>
      </p:sp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6F7EFB8D-2C55-4C06-ADBA-03796B30E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3200" y="28870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358E-3EFD-40E6-8A21-D8D54476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05" y="51659"/>
            <a:ext cx="10515600" cy="923925"/>
          </a:xfrm>
        </p:spPr>
        <p:txBody>
          <a:bodyPr>
            <a:normAutofit/>
          </a:bodyPr>
          <a:lstStyle/>
          <a:p>
            <a:r>
              <a:rPr lang="en-US" sz="3600" b="1" dirty="0"/>
              <a:t>Flow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09F6DAE-A1C9-49CB-85CA-4B68F979416D}"/>
              </a:ext>
            </a:extLst>
          </p:cNvPr>
          <p:cNvSpPr/>
          <p:nvPr/>
        </p:nvSpPr>
        <p:spPr>
          <a:xfrm>
            <a:off x="838200" y="1358265"/>
            <a:ext cx="2400300" cy="923925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 and Authentication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B18C0E1-F26B-4E91-8CEE-FD94BD2C8620}"/>
              </a:ext>
            </a:extLst>
          </p:cNvPr>
          <p:cNvSpPr/>
          <p:nvPr/>
        </p:nvSpPr>
        <p:spPr>
          <a:xfrm>
            <a:off x="2914650" y="1358265"/>
            <a:ext cx="2400300" cy="923925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60A2701-010B-443D-9FEC-BFA44EE72983}"/>
              </a:ext>
            </a:extLst>
          </p:cNvPr>
          <p:cNvSpPr/>
          <p:nvPr/>
        </p:nvSpPr>
        <p:spPr>
          <a:xfrm>
            <a:off x="4991100" y="1358264"/>
            <a:ext cx="2400300" cy="923925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Token and Time slot Allocation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BEDE019-0B58-4322-B2F9-9C7C0BE3935E}"/>
              </a:ext>
            </a:extLst>
          </p:cNvPr>
          <p:cNvSpPr/>
          <p:nvPr/>
        </p:nvSpPr>
        <p:spPr>
          <a:xfrm>
            <a:off x="7067550" y="1358264"/>
            <a:ext cx="2400300" cy="923925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Waitlist, cancellation &amp; guidelines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665B747-CBC1-43D7-B353-870A66469667}"/>
              </a:ext>
            </a:extLst>
          </p:cNvPr>
          <p:cNvSpPr/>
          <p:nvPr/>
        </p:nvSpPr>
        <p:spPr>
          <a:xfrm>
            <a:off x="9144000" y="1358264"/>
            <a:ext cx="2400300" cy="923925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Visit and Token expiration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6370EB-E0F7-4F21-AC1F-1C14F5C4EFD3}"/>
              </a:ext>
            </a:extLst>
          </p:cNvPr>
          <p:cNvSpPr/>
          <p:nvPr/>
        </p:nvSpPr>
        <p:spPr>
          <a:xfrm>
            <a:off x="838200" y="2407922"/>
            <a:ext cx="1885950" cy="40849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Login (Options : Social Media, Phone number, Email)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If phone/email is selected option, user is authenticated through OTP received respective option (phone/email)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76CF94-904C-410B-9775-A0423ABA4E3B}"/>
              </a:ext>
            </a:extLst>
          </p:cNvPr>
          <p:cNvSpPr/>
          <p:nvPr/>
        </p:nvSpPr>
        <p:spPr>
          <a:xfrm>
            <a:off x="2914650" y="2407921"/>
            <a:ext cx="1909762" cy="40849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Auto-detect city and locality. User verifies the same. If not correct, can change the city/locality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Display list of marketplaces near to the users current location within a certain radius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User selects marketplace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64B0DF-2903-466A-B162-B5BAFB1C95EB}"/>
              </a:ext>
            </a:extLst>
          </p:cNvPr>
          <p:cNvSpPr/>
          <p:nvPr/>
        </p:nvSpPr>
        <p:spPr>
          <a:xfrm>
            <a:off x="4991101" y="2407921"/>
            <a:ext cx="1943099" cy="40849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User selects a 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Based on the date, selected marketplace’s operation hours,  capacity &amp; current visitors, available time slots are displayed to user for selection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User selects time slot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A token number is generated and displayed to user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4D50A4-B12D-462C-AA3A-A82054FEFEDC}"/>
              </a:ext>
            </a:extLst>
          </p:cNvPr>
          <p:cNvSpPr/>
          <p:nvPr/>
        </p:nvSpPr>
        <p:spPr>
          <a:xfrm>
            <a:off x="7100889" y="2407921"/>
            <a:ext cx="1943099" cy="40849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User is shown a confirmation page displaying token and shopping guidelines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User doesn’t get a desired time slot, and selects waitlist. If a slot gets available, then user gets a push notification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User can cancel token up to one hour prior to booked time slot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ECB819-0D0D-4478-A975-D83444ED7B3F}"/>
              </a:ext>
            </a:extLst>
          </p:cNvPr>
          <p:cNvSpPr/>
          <p:nvPr/>
        </p:nvSpPr>
        <p:spPr>
          <a:xfrm>
            <a:off x="9144001" y="2407920"/>
            <a:ext cx="2009776" cy="408495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User arrives at store per token details and displays token at counter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If token is not presented 10 minutes into start of selected timeslot, token will auto expire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781B6-9887-48F0-91CC-0BBF00CFF2DD}"/>
              </a:ext>
            </a:extLst>
          </p:cNvPr>
          <p:cNvSpPr/>
          <p:nvPr/>
        </p:nvSpPr>
        <p:spPr>
          <a:xfrm>
            <a:off x="501605" y="695657"/>
            <a:ext cx="3227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Agency FB" panose="020B0503020202020204" pitchFamily="34" charset="0"/>
              </a:rPr>
              <a:t>Logical flow and user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91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image002">
            <a:extLst>
              <a:ext uri="{FF2B5EF4-FFF2-40B4-BE49-F238E27FC236}">
                <a16:creationId xmlns:a16="http://schemas.microsoft.com/office/drawing/2014/main" id="{91E0CCBE-91EF-45FE-85A4-8A8B4682F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89044"/>
            <a:ext cx="10515599" cy="438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D7FBF9-5F91-4B77-AB9E-F6B9009BC2F1}"/>
              </a:ext>
            </a:extLst>
          </p:cNvPr>
          <p:cNvSpPr txBox="1">
            <a:spLocks/>
          </p:cNvSpPr>
          <p:nvPr/>
        </p:nvSpPr>
        <p:spPr>
          <a:xfrm>
            <a:off x="745445" y="0"/>
            <a:ext cx="105156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1898F-8B2A-405B-AF72-C7E45791AC68}"/>
              </a:ext>
            </a:extLst>
          </p:cNvPr>
          <p:cNvSpPr/>
          <p:nvPr/>
        </p:nvSpPr>
        <p:spPr>
          <a:xfrm>
            <a:off x="745445" y="643998"/>
            <a:ext cx="3292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Agency FB" panose="020B0503020202020204" pitchFamily="34" charset="0"/>
              </a:rPr>
              <a:t>Database tables and relations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45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30E3-D96F-4382-88D6-19EFDA50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46" y="1270001"/>
            <a:ext cx="6274590" cy="384924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SCREEN 1</a:t>
            </a:r>
            <a:br>
              <a:rPr lang="en-US" sz="6600" dirty="0"/>
            </a:br>
            <a:r>
              <a:rPr lang="en-US" sz="2400" b="1" dirty="0">
                <a:solidFill>
                  <a:srgbClr val="92D050"/>
                </a:solidFill>
                <a:latin typeface="Agency FB" panose="020B0503020202020204" pitchFamily="34" charset="0"/>
              </a:rPr>
              <a:t>Home Page</a:t>
            </a:r>
            <a:endParaRPr lang="en-US" sz="6600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169CE-228A-421D-B362-D8069761A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t="-2" r="12686" b="17004"/>
          <a:stretch/>
        </p:blipFill>
        <p:spPr>
          <a:xfrm>
            <a:off x="5877560" y="726440"/>
            <a:ext cx="3200400" cy="54051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082AF2-A355-450B-A3CF-F7FB4C8CA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-1" r="12482" b="17322"/>
          <a:stretch/>
        </p:blipFill>
        <p:spPr>
          <a:xfrm>
            <a:off x="5797941" y="540138"/>
            <a:ext cx="3230884" cy="5777721"/>
          </a:xfrm>
          <a:prstGeom prst="round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C5F7B23-5923-42ED-A588-8226DC8B8EAB}"/>
              </a:ext>
            </a:extLst>
          </p:cNvPr>
          <p:cNvSpPr txBox="1">
            <a:spLocks/>
          </p:cNvSpPr>
          <p:nvPr/>
        </p:nvSpPr>
        <p:spPr>
          <a:xfrm>
            <a:off x="642281" y="1504376"/>
            <a:ext cx="6274590" cy="38492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SCREEN 2</a:t>
            </a:r>
            <a:br>
              <a:rPr lang="en-US" sz="6600" dirty="0"/>
            </a:br>
            <a:r>
              <a:rPr lang="en-US" sz="2400" b="1" dirty="0">
                <a:solidFill>
                  <a:srgbClr val="92D050"/>
                </a:solidFill>
                <a:latin typeface="Agency FB" panose="020B0503020202020204" pitchFamily="34" charset="0"/>
              </a:rPr>
              <a:t>Marketplace Selection</a:t>
            </a:r>
            <a:endParaRPr lang="en-US" sz="6600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4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C0C02-C047-4F17-A822-356E0AD7D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r="13171" b="18601"/>
          <a:stretch/>
        </p:blipFill>
        <p:spPr>
          <a:xfrm>
            <a:off x="5485411" y="588644"/>
            <a:ext cx="3208359" cy="5661659"/>
          </a:xfrm>
          <a:prstGeom prst="round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999C2F-6B0A-459F-9F85-90AA7F255DFD}"/>
              </a:ext>
            </a:extLst>
          </p:cNvPr>
          <p:cNvSpPr txBox="1">
            <a:spLocks/>
          </p:cNvSpPr>
          <p:nvPr/>
        </p:nvSpPr>
        <p:spPr>
          <a:xfrm>
            <a:off x="815000" y="1494851"/>
            <a:ext cx="6274590" cy="38492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SCREEN 3</a:t>
            </a:r>
            <a:br>
              <a:rPr lang="en-US" sz="6600" dirty="0"/>
            </a:br>
            <a:r>
              <a:rPr lang="en-US" sz="2400" b="1" dirty="0">
                <a:solidFill>
                  <a:srgbClr val="92D050"/>
                </a:solidFill>
                <a:latin typeface="Agency FB" panose="020B0503020202020204" pitchFamily="34" charset="0"/>
              </a:rPr>
              <a:t>Token Generation</a:t>
            </a:r>
            <a:endParaRPr lang="en-US" sz="6600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2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152</TotalTime>
  <Words>693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Wingdings</vt:lpstr>
      <vt:lpstr>Office Theme</vt:lpstr>
      <vt:lpstr>Problem Statement</vt:lpstr>
      <vt:lpstr>Solution</vt:lpstr>
      <vt:lpstr>Overview App Page Flow Overview</vt:lpstr>
      <vt:lpstr>Architecture</vt:lpstr>
      <vt:lpstr>Flow</vt:lpstr>
      <vt:lpstr>PowerPoint Presentation</vt:lpstr>
      <vt:lpstr>SCREEN 1 Home Page</vt:lpstr>
      <vt:lpstr>PowerPoint Presentation</vt:lpstr>
      <vt:lpstr>PowerPoint Presentation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Queue</dc:title>
  <dc:creator>Upadhyay, Khushboo</dc:creator>
  <cp:lastModifiedBy>Upadhyay, Khushboo</cp:lastModifiedBy>
  <cp:revision>26</cp:revision>
  <dcterms:created xsi:type="dcterms:W3CDTF">2020-06-05T10:20:22Z</dcterms:created>
  <dcterms:modified xsi:type="dcterms:W3CDTF">2020-06-06T11:22:57Z</dcterms:modified>
</cp:coreProperties>
</file>