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D54-D648-47CF-8E5C-207EC14314A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8368114-A4D9-416A-9A24-CC5E5D3DB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42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D54-D648-47CF-8E5C-207EC14314A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368114-A4D9-416A-9A24-CC5E5D3DB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81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D54-D648-47CF-8E5C-207EC14314A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368114-A4D9-416A-9A24-CC5E5D3DB2E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9610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D54-D648-47CF-8E5C-207EC14314A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368114-A4D9-416A-9A24-CC5E5D3DB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5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D54-D648-47CF-8E5C-207EC14314A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368114-A4D9-416A-9A24-CC5E5D3DB2E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908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D54-D648-47CF-8E5C-207EC14314A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368114-A4D9-416A-9A24-CC5E5D3DB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22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D54-D648-47CF-8E5C-207EC14314A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8114-A4D9-416A-9A24-CC5E5D3DB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429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D54-D648-47CF-8E5C-207EC14314A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8114-A4D9-416A-9A24-CC5E5D3DB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62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D54-D648-47CF-8E5C-207EC14314A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8114-A4D9-416A-9A24-CC5E5D3DB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63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D54-D648-47CF-8E5C-207EC14314A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368114-A4D9-416A-9A24-CC5E5D3DB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4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D54-D648-47CF-8E5C-207EC14314A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368114-A4D9-416A-9A24-CC5E5D3DB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19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D54-D648-47CF-8E5C-207EC14314A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368114-A4D9-416A-9A24-CC5E5D3DB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8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D54-D648-47CF-8E5C-207EC14314A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8114-A4D9-416A-9A24-CC5E5D3DB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87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D54-D648-47CF-8E5C-207EC14314A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8114-A4D9-416A-9A24-CC5E5D3DB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75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D54-D648-47CF-8E5C-207EC14314A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8114-A4D9-416A-9A24-CC5E5D3DB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32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ED54-D648-47CF-8E5C-207EC14314A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368114-A4D9-416A-9A24-CC5E5D3DB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0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D54-D648-47CF-8E5C-207EC14314A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8368114-A4D9-416A-9A24-CC5E5D3DB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09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7E124D-9CEA-E6DF-C959-470AAC3D587C}"/>
              </a:ext>
            </a:extLst>
          </p:cNvPr>
          <p:cNvSpPr txBox="1"/>
          <p:nvPr/>
        </p:nvSpPr>
        <p:spPr>
          <a:xfrm>
            <a:off x="3544529" y="2705725"/>
            <a:ext cx="5102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Vrinda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Annual Report 2022</a:t>
            </a:r>
          </a:p>
        </p:txBody>
      </p:sp>
    </p:spTree>
    <p:extLst>
      <p:ext uri="{BB962C8B-B14F-4D97-AF65-F5344CB8AC3E}">
        <p14:creationId xmlns:p14="http://schemas.microsoft.com/office/powerpoint/2010/main" val="322213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A1F17B-375C-AFF0-A8D0-99AA83E7F4F5}"/>
              </a:ext>
            </a:extLst>
          </p:cNvPr>
          <p:cNvSpPr txBox="1"/>
          <p:nvPr/>
        </p:nvSpPr>
        <p:spPr>
          <a:xfrm>
            <a:off x="1012722" y="1219200"/>
            <a:ext cx="2546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7535E-8371-B412-62CF-40FEABD29331}"/>
              </a:ext>
            </a:extLst>
          </p:cNvPr>
          <p:cNvSpPr txBox="1"/>
          <p:nvPr/>
        </p:nvSpPr>
        <p:spPr>
          <a:xfrm>
            <a:off x="1568245" y="2045110"/>
            <a:ext cx="905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Vrinda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wants to create an annual sales report for 2022. So that,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Vrinda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understand their customers and grow more sales in 2023.</a:t>
            </a:r>
          </a:p>
        </p:txBody>
      </p:sp>
    </p:spTree>
    <p:extLst>
      <p:ext uri="{BB962C8B-B14F-4D97-AF65-F5344CB8AC3E}">
        <p14:creationId xmlns:p14="http://schemas.microsoft.com/office/powerpoint/2010/main" val="305758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2C7D3-D9A8-5931-B7DC-638F512B3A35}"/>
              </a:ext>
            </a:extLst>
          </p:cNvPr>
          <p:cNvSpPr txBox="1"/>
          <p:nvPr/>
        </p:nvSpPr>
        <p:spPr>
          <a:xfrm>
            <a:off x="1032386" y="1238865"/>
            <a:ext cx="3844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Vrinda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Data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DFBF7-11FE-143D-19F8-B1114AB59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39" y="1877962"/>
            <a:ext cx="9704440" cy="488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6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4A5EDC-8AB9-0BDC-7A97-A199C5C33671}"/>
              </a:ext>
            </a:extLst>
          </p:cNvPr>
          <p:cNvSpPr txBox="1"/>
          <p:nvPr/>
        </p:nvSpPr>
        <p:spPr>
          <a:xfrm>
            <a:off x="1356852" y="1307690"/>
            <a:ext cx="787563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Questions:-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sales and orders using single chart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month got the highest sales and orders?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purchased more- men or women in 2022?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different order status in 2022?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top 5 states contributing to the sales?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age and gender based on number of orders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channel is contributing to maximum sales?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selling category?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63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760C2-8B2A-249E-1507-DD89249F5379}"/>
              </a:ext>
            </a:extLst>
          </p:cNvPr>
          <p:cNvSpPr txBox="1"/>
          <p:nvPr/>
        </p:nvSpPr>
        <p:spPr>
          <a:xfrm>
            <a:off x="1032387" y="1396181"/>
            <a:ext cx="506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04A8AC-F9CC-8FF7-F3DD-225AF9638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555" y="-7212494"/>
            <a:ext cx="9302714" cy="923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4D733-1496-332F-2921-9B2870800642}"/>
              </a:ext>
            </a:extLst>
          </p:cNvPr>
          <p:cNvSpPr txBox="1"/>
          <p:nvPr/>
        </p:nvSpPr>
        <p:spPr>
          <a:xfrm>
            <a:off x="1288027" y="2198139"/>
            <a:ext cx="8327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Gender: Values were initially represented as "M" and "F". These have been standardized to "Male" and "Female".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Quantities: Values of "one" and "two" were replaced with "1" and "2", respectively.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48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0E152-FC43-592E-1B4D-3B65B61D5E50}"/>
              </a:ext>
            </a:extLst>
          </p:cNvPr>
          <p:cNvSpPr txBox="1"/>
          <p:nvPr/>
        </p:nvSpPr>
        <p:spPr>
          <a:xfrm>
            <a:off x="757083" y="1270123"/>
            <a:ext cx="1098263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Groups: We have created a new column, "Age Group," to categorize individuals based on their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age is greater than or equal to 50, the individual is classified as "Senior."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age is greater than or equal to 30 but less than 50, the individual is classified as "Adult."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age is less than 30, the individual is classified as "Teenager.“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Extraction: We have extracted the month from a "Date"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74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B5554D-A72F-636B-AE26-5BD91766A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4" y="2058106"/>
            <a:ext cx="10697496" cy="4559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FE8A14-D67A-DB98-86DE-CAA396B89E90}"/>
              </a:ext>
            </a:extLst>
          </p:cNvPr>
          <p:cNvSpPr txBox="1"/>
          <p:nvPr/>
        </p:nvSpPr>
        <p:spPr>
          <a:xfrm>
            <a:off x="825910" y="1288026"/>
            <a:ext cx="356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Report</a:t>
            </a:r>
          </a:p>
        </p:txBody>
      </p:sp>
    </p:spTree>
    <p:extLst>
      <p:ext uri="{BB962C8B-B14F-4D97-AF65-F5344CB8AC3E}">
        <p14:creationId xmlns:p14="http://schemas.microsoft.com/office/powerpoint/2010/main" val="157782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BB0C27-57A8-6594-73C2-BF1105251091}"/>
              </a:ext>
            </a:extLst>
          </p:cNvPr>
          <p:cNvSpPr txBox="1"/>
          <p:nvPr/>
        </p:nvSpPr>
        <p:spPr>
          <a:xfrm>
            <a:off x="816078" y="1316900"/>
            <a:ext cx="11218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are more likely to buy compared to men (~65%)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Maharashtra, Karnataka and Uttar Pradesh are the top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 age group (30 – 49 Yrs) is max contributing (~50%)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Amazon, Flipkart and Myntra channels are max contributing(~80%)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Conclusion to improve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Vrinda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sales: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women customers of age group (30-49 yrs) living in Maharashtra, Karnataka and Uttar Pradesh by showing ads/offers/coupons available on Amazon, Flipkart and Myntra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B9E63-2A50-A140-4AEF-22E642B94699}"/>
              </a:ext>
            </a:extLst>
          </p:cNvPr>
          <p:cNvSpPr txBox="1"/>
          <p:nvPr/>
        </p:nvSpPr>
        <p:spPr>
          <a:xfrm>
            <a:off x="5250426" y="5437239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63318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349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Khushboo Chaudhari</dc:creator>
  <cp:lastModifiedBy>Khushboo Chaudhari</cp:lastModifiedBy>
  <cp:revision>2</cp:revision>
  <dcterms:created xsi:type="dcterms:W3CDTF">2024-09-04T08:20:53Z</dcterms:created>
  <dcterms:modified xsi:type="dcterms:W3CDTF">2024-09-04T08:59:29Z</dcterms:modified>
</cp:coreProperties>
</file>