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9" d="100"/>
          <a:sy n="19" d="100"/>
        </p:scale>
        <p:origin x="43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0CF8-152A-8C36-A87C-608650FE9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45824-0E80-9E2D-0335-F3338F7F7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E087-FA7D-CBC4-9760-027A7AD6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9370-D119-95FD-5AC3-8C61C6FA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0206A-EC74-CD50-77E6-35527B65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872A-D687-74C9-7C9C-B6380FF2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62B34-FB30-9293-4D7B-2FC2F7127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87A6-6CFE-D5BF-6258-F1899D1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63B8-18D2-4518-9D8E-B077BEFB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A684-E981-146F-0592-D9DCBC1E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1CAA7-627D-182E-3FAA-74CCB913F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F11BC-F034-9F62-90A3-D5D57778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3DD7-E7E7-6EA1-1407-1FF9C422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079F-A2C1-50FD-DC0F-610DC435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F4C6-C413-F0B5-89D6-719302C8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3539-2CC4-97FD-8769-4D4B5D17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0817-5AC8-5F4A-E807-1C870CAE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22BB-14E5-54FE-CBEB-E836BEF7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AE54-F738-7D4A-2D3A-AFA6F6BE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3160-6CEC-DA22-AE32-91F024EA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9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53D6-1477-9EA9-8F00-9CA7A257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D3C9B-9B0E-6DD7-D1D7-AFD949D8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1FED-D09F-B80B-9D18-94885C88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4EBE9-D66E-8858-5703-35B5B420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0528-6662-EC39-02BA-C8652552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1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AACE-62EF-CE1C-A184-1ADE07AD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5D86-9D11-0E78-B87F-F7101891C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08A02-E0AE-97AA-B1F6-A14370820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98746-F463-84FD-9059-04C36F71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8001-716F-DE21-58CE-3267412E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B64-6E1C-FE22-63AD-A36AEBAD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083B-640A-8976-C4A6-4FDA5D3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76F94-C03D-DB89-A79E-358843BA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42302-EBA9-6C18-D072-8D8B38D3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ACA93-3086-538A-CA27-3C98E114A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5BCF3-394F-C007-C03E-EA13E07F9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9B50B-F882-90F2-4B65-E5EE7E65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7ADA6-7AD2-1C8D-8632-0D72EEAA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093EC-A1E0-A8BE-C14A-CDADE90C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8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F003-B670-E422-8C38-80707D68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7B39B-52A1-711C-E95D-3788C7ED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59989-9508-434D-99CA-329BF4B6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E295-5393-A12C-FCF3-95515EA4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7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993C8-1019-5D98-C002-C004D192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BD442-7E9C-97F5-0D21-8801BA60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93A0D-E4A5-FCAC-3565-7E15F1DD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7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8C7D-4B42-49FC-E425-4D7C23CC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66D8-232A-DF81-AC01-CB0E203B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45994-4D4B-9A5F-DB33-3CC32E1D0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060AB-E2A8-7C92-6E5D-2CD1DF1B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B6976-53A7-3619-0D09-EE8BC10B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2EB74-50DB-C3E3-2D92-AF06D12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6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3BA-C7D0-CD57-1035-E887D08A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1B95F-EE6E-0F6F-2827-60AF43594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B29D5-FD8B-B55C-D80E-E8D38CF65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2CD91-A812-EBE5-9DA3-952C416C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828D2-DB02-2B2A-42EB-D9C96F6A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DA33E-573D-6961-082E-454316EA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2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54937-24AE-9CC4-AAA4-EBD2C77D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6973-DB06-499B-4E30-C2BC920DC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F742E-A124-51DA-0763-8E37CA402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1A60B-21FE-4ECA-83C0-54C8306945F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F1EC-A93C-7A04-7D17-F735AEDF2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1D0B6-2E4F-A63C-EEBE-4A4AF63C5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4E2A3-9B52-433B-BC40-3B3085691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4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760-C96C-52B0-F9CD-6F66A6EBB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653C0-ABF7-F9DA-25E5-B57E01E97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Parul Thummar</dc:creator>
  <cp:lastModifiedBy>Parul Thummar</cp:lastModifiedBy>
  <cp:revision>1</cp:revision>
  <dcterms:created xsi:type="dcterms:W3CDTF">2025-03-02T04:38:30Z</dcterms:created>
  <dcterms:modified xsi:type="dcterms:W3CDTF">2025-03-02T04:39:43Z</dcterms:modified>
</cp:coreProperties>
</file>