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7CAE-2B87-4374-B241-2FDFE705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752E-2190-4FE4-92C9-A17CCB13B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0B51-686B-44A9-B476-A350BA8A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BBDF-4652-4142-8E3E-2A7591D9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8BF7-3909-4948-8FCD-5566834A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A529-EBD7-4C3C-A057-EF3FD3A5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D2CA8-DA30-489B-9F66-1707E0B43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E2F3-52D5-4708-B6F8-81C2F6A2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95B0-6B29-4644-905F-E64C77EC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BBEA-97E7-435D-B342-F3C2C806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48A06-FBD4-463E-AF0C-198FE9361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FF2F0-71FF-4BB8-AF0F-C7EFD5623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7D43-24DE-4244-B3A6-0E2ADAF4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D1A6-D801-4BE1-A1D6-6DA84D2B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DDFB-4195-4A05-B52D-7AD9D6BE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49F9-AD2F-4B7F-8387-8A50CB6C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5DFC-38AF-48D2-84FF-7A3BE378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02B1-BD9F-44B0-A78B-97D537C5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622C-9E8A-4A22-B89E-9535A6EA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1B57-125F-4FC4-ADE5-56555B83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2C99-F96B-4C37-B283-0A5311C8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0092-A648-4975-9F24-AC7BAF1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8442-53A3-4263-8B25-7B26987C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E62F-5F0C-4855-93CC-78CA5660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546A4-B0BE-455B-B446-876F4C0E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B33D-FCBE-49F0-BDDB-7CE1B85D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CE16-02FB-4F2C-9377-B170283F2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AB47-2215-467D-A840-36E45D6E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5395-B837-4D80-8D41-2C451ED1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EF85-664B-4FBB-9BA9-F5D9083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B9A8-645B-46AB-86B8-FDFBE9F4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B212-7EB0-4C9D-BEA9-BB745934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3208-D230-4F96-8718-750C551D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DD331-93C1-4800-95B7-06B1D59A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7FDB0-7FA8-439D-B347-16D99B7F9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FB8BD-5772-48A5-9716-BC4419A80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A5D0C-B6FE-4CE9-8705-80088C89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9EDDC-9076-40A3-BDB7-F260299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DF85E-AE5F-464A-88D4-2FE0A528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427D-E8A9-4C54-A0DC-3949B2A2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93FBB-9557-4F5B-BDCD-83115783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05539-98FA-466B-908E-9A3155AB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BE989-8290-472E-8AD6-36B5C979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FBC09-B88B-419B-9235-101E5BB2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5FE09-A3B8-45E2-BFFA-939A319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1D0B-AB33-4A67-872C-758B53D9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1B69-695B-4D88-B4EE-D262FCE4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5220-33DE-4F4B-8116-793DA99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AE2FE-BA52-4804-9EAD-A8EAD209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35B5-F6E3-4DE5-A5E5-FF47D960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524DF-B0E3-430F-8F31-D8A958F0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864A1-9ABE-40D7-8464-C673D712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F420-E86A-4FFF-958F-6B2A0968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02EAD-FC96-44AC-8B0B-96FEC67A4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77B5E-CB8F-42F5-811E-8140E448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EB96-8592-401B-9D3A-56509596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E1CE0-62AE-4846-B426-D39011A6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523FB-6BC4-47D9-8336-176F7F63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D0CFC-ACC8-436D-97A1-A87A38A5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F467-1219-4826-87C1-CD092D39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038B-77C0-4FA5-82B9-8DF33903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342-5BD0-4E1B-9D1C-C5A8C4E6C59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BA68-AE40-48B1-BCEB-304C0E1A3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C5F4-9B01-4918-826D-288A4F707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DD3A-63A0-4B91-BF87-DC501BFB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fordham.edu/wisdm/dataset.ph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s231n.github.io/neural-networks-1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74C210-8785-4F6A-8307-0F148A6E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126" y="5546212"/>
            <a:ext cx="9699693" cy="126458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“Machine learning techniques in sensor based human activity recognition and understanding human actions using still images”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5285-BE0D-4526-8D94-8E9677B2D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8" b="19246"/>
          <a:stretch/>
        </p:blipFill>
        <p:spPr>
          <a:xfrm>
            <a:off x="0" y="0"/>
            <a:ext cx="12192000" cy="515678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3B2CA-7B02-4C32-B9E4-6225FAF0754D}"/>
              </a:ext>
            </a:extLst>
          </p:cNvPr>
          <p:cNvSpPr txBox="1"/>
          <p:nvPr/>
        </p:nvSpPr>
        <p:spPr>
          <a:xfrm>
            <a:off x="8931348" y="5380672"/>
            <a:ext cx="2775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Saura Elghonimi</a:t>
            </a:r>
          </a:p>
          <a:p>
            <a:r>
              <a:rPr lang="en-US" dirty="0"/>
              <a:t>Eduardo R</a:t>
            </a:r>
          </a:p>
          <a:p>
            <a:r>
              <a:rPr lang="en-US" dirty="0"/>
              <a:t>Khushboo Agarwal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1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032-E74D-48EF-B32C-BC166080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sources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FD9C0-F0C2-499E-B1CB-A8EA83E64702}"/>
              </a:ext>
            </a:extLst>
          </p:cNvPr>
          <p:cNvSpPr/>
          <p:nvPr/>
        </p:nvSpPr>
        <p:spPr>
          <a:xfrm>
            <a:off x="634409" y="1860809"/>
            <a:ext cx="43947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http://www.cis.fordham.edu/wisdm/dataset.php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Raw time series data </a:t>
            </a:r>
          </a:p>
          <a:p>
            <a:r>
              <a:rPr lang="en-US" dirty="0"/>
              <a:t>Number of examples </a:t>
            </a:r>
          </a:p>
          <a:p>
            <a:r>
              <a:rPr lang="en-US" dirty="0"/>
              <a:t>1,098,207</a:t>
            </a:r>
          </a:p>
          <a:p>
            <a:r>
              <a:rPr lang="en-US" dirty="0"/>
              <a:t>Number of attributes – 6</a:t>
            </a:r>
          </a:p>
          <a:p>
            <a:r>
              <a:rPr lang="en-US" dirty="0"/>
              <a:t>Class Distribution</a:t>
            </a:r>
          </a:p>
          <a:p>
            <a:r>
              <a:rPr lang="en-US" dirty="0"/>
              <a:t>Walking: 424,400 (38.6%)</a:t>
            </a:r>
          </a:p>
          <a:p>
            <a:r>
              <a:rPr lang="en-US" dirty="0"/>
              <a:t>Jogging: 342,177 (31.2%)</a:t>
            </a:r>
          </a:p>
          <a:p>
            <a:r>
              <a:rPr lang="en-US" dirty="0"/>
              <a:t>Upstairs: 122,869 (11.2%)</a:t>
            </a:r>
          </a:p>
          <a:p>
            <a:r>
              <a:rPr lang="en-US" dirty="0"/>
              <a:t>Downstairs: 100,427 (9.1%)</a:t>
            </a:r>
          </a:p>
          <a:p>
            <a:r>
              <a:rPr lang="en-US" dirty="0"/>
              <a:t>Sitting: 59,939 (5.5%)</a:t>
            </a:r>
          </a:p>
          <a:p>
            <a:r>
              <a:rPr lang="en-US" dirty="0"/>
              <a:t>Standing: 48,395 (4.4%)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CFB8F-0DD2-4C8E-9761-CBE84D0F1A71}"/>
              </a:ext>
            </a:extLst>
          </p:cNvPr>
          <p:cNvSpPr txBox="1"/>
          <p:nvPr/>
        </p:nvSpPr>
        <p:spPr>
          <a:xfrm>
            <a:off x="6241311" y="2596225"/>
            <a:ext cx="4763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 Number of transformed examples: 5,424</a:t>
            </a:r>
          </a:p>
          <a:p>
            <a:r>
              <a:rPr lang="en-US" dirty="0"/>
              <a:t>Number of transformed attributes: 46</a:t>
            </a:r>
          </a:p>
          <a:p>
            <a:r>
              <a:rPr lang="en-US" dirty="0"/>
              <a:t>Missing attribute values: None</a:t>
            </a:r>
          </a:p>
          <a:p>
            <a:r>
              <a:rPr lang="en-US" dirty="0"/>
              <a:t>Class Distribution</a:t>
            </a:r>
          </a:p>
          <a:p>
            <a:pPr lvl="1"/>
            <a:r>
              <a:rPr lang="en-US" dirty="0"/>
              <a:t>Walking: 2,082 (38.4%)</a:t>
            </a:r>
          </a:p>
          <a:p>
            <a:pPr lvl="1"/>
            <a:r>
              <a:rPr lang="en-US" dirty="0"/>
              <a:t>Jogging: 1,626 (30.0%)</a:t>
            </a:r>
          </a:p>
          <a:p>
            <a:pPr lvl="1"/>
            <a:r>
              <a:rPr lang="en-US" dirty="0"/>
              <a:t>Upstairs: 633 (11.7%)</a:t>
            </a:r>
          </a:p>
          <a:p>
            <a:pPr lvl="1"/>
            <a:r>
              <a:rPr lang="en-US" dirty="0"/>
              <a:t>Downstairs: 529 (9.8%)</a:t>
            </a:r>
          </a:p>
          <a:p>
            <a:pPr lvl="1"/>
            <a:r>
              <a:rPr lang="en-US" dirty="0"/>
              <a:t>Sitting: 307 (5.7%)</a:t>
            </a:r>
          </a:p>
          <a:p>
            <a:pPr lvl="1"/>
            <a:r>
              <a:rPr lang="en-US" dirty="0"/>
              <a:t>Standing: 247 (4.6%)</a:t>
            </a:r>
          </a:p>
          <a:p>
            <a:r>
              <a:rPr lang="en-US" dirty="0"/>
              <a:t>Source – give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874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wer, engine&#10;&#10;Description automatically generated">
            <a:extLst>
              <a:ext uri="{FF2B5EF4-FFF2-40B4-BE49-F238E27FC236}">
                <a16:creationId xmlns:a16="http://schemas.microsoft.com/office/drawing/2014/main" id="{EB1CECDD-59D8-4737-89C0-288D27247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"/>
          <a:stretch/>
        </p:blipFill>
        <p:spPr>
          <a:xfrm>
            <a:off x="-4818" y="0"/>
            <a:ext cx="12188932" cy="6854421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FAD85-FE5D-4DBD-AC9C-A179862D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A659C61-D4C4-45E4-B5C1-33E6EF1D0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965"/>
          <a:stretch/>
        </p:blipFill>
        <p:spPr>
          <a:xfrm>
            <a:off x="7862230" y="3730841"/>
            <a:ext cx="3653176" cy="23574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4B93-606E-4008-B574-2737F7D0B8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0236" y="139442"/>
            <a:ext cx="4750277" cy="103013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</a:t>
            </a:r>
          </a:p>
          <a:p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Neural Network</a:t>
            </a:r>
          </a:p>
          <a:p>
            <a:r>
              <a:rPr lang="en-US" sz="1500" dirty="0"/>
              <a:t>LSTM- Long short-term memory/Recurrent Neural Network</a:t>
            </a:r>
          </a:p>
          <a:p>
            <a:pPr marL="0" indent="0">
              <a:buNone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515A3-75B8-4D36-89CA-2519D474E69D}"/>
              </a:ext>
            </a:extLst>
          </p:cNvPr>
          <p:cNvSpPr txBox="1"/>
          <p:nvPr/>
        </p:nvSpPr>
        <p:spPr>
          <a:xfrm>
            <a:off x="6575157" y="6124855"/>
            <a:ext cx="45788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LSTM </a:t>
            </a:r>
          </a:p>
          <a:p>
            <a:r>
              <a:rPr lang="en-US" sz="1100" dirty="0"/>
              <a:t>Image source- Towards Data Science, Implementation of RNN,LSTM and GRU</a:t>
            </a:r>
            <a:br>
              <a:rPr lang="en-US" sz="1100" dirty="0"/>
            </a:br>
            <a:r>
              <a:rPr lang="en-US" sz="1100" dirty="0"/>
              <a:t>Chandra Churh Chatterjee</a:t>
            </a:r>
          </a:p>
        </p:txBody>
      </p:sp>
      <p:pic>
        <p:nvPicPr>
          <p:cNvPr id="21" name="Picture 20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1BC2881E-BDB7-4847-B7D3-324FE9052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04" y="1033143"/>
            <a:ext cx="3489277" cy="22029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008B77-965D-431E-BF12-6CF8A1A627C9}"/>
              </a:ext>
            </a:extLst>
          </p:cNvPr>
          <p:cNvSpPr txBox="1"/>
          <p:nvPr/>
        </p:nvSpPr>
        <p:spPr>
          <a:xfrm>
            <a:off x="6458199" y="3279746"/>
            <a:ext cx="43806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Deep Neural Network (DNN)</a:t>
            </a:r>
          </a:p>
          <a:p>
            <a:r>
              <a:rPr lang="en-US" sz="1000" dirty="0"/>
              <a:t>Image source-</a:t>
            </a:r>
            <a:r>
              <a:rPr lang="en-US" sz="1000" dirty="0">
                <a:hlinkClick r:id="rId5"/>
              </a:rPr>
              <a:t>http://cs231n.github.io/neural-networks-1/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A74-1C91-411A-8F7E-9557AA58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–DNN </a:t>
            </a:r>
          </a:p>
        </p:txBody>
      </p:sp>
    </p:spTree>
    <p:extLst>
      <p:ext uri="{BB962C8B-B14F-4D97-AF65-F5344CB8AC3E}">
        <p14:creationId xmlns:p14="http://schemas.microsoft.com/office/powerpoint/2010/main" val="182221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199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“Machine learning techniques in sensor based human activity recognition and understanding human actions using still images”</vt:lpstr>
      <vt:lpstr> Data sources   </vt:lpstr>
      <vt:lpstr>  </vt:lpstr>
      <vt:lpstr>The algorithm –DNN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“Machine learning techniques in sensor based human activity recognition and understanding human actions using still images”</dc:title>
  <dc:creator>Khushboo Agarwal</dc:creator>
  <cp:lastModifiedBy>Khushboo Agarwal</cp:lastModifiedBy>
  <cp:revision>14</cp:revision>
  <dcterms:created xsi:type="dcterms:W3CDTF">2019-10-29T20:11:55Z</dcterms:created>
  <dcterms:modified xsi:type="dcterms:W3CDTF">2019-10-30T19:11:58Z</dcterms:modified>
</cp:coreProperties>
</file>