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33EBD-820A-4FA2-9A24-E3259DA7E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3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person&#10;&#10;Description automatically generated">
            <a:extLst>
              <a:ext uri="{FF2B5EF4-FFF2-40B4-BE49-F238E27FC236}">
                <a16:creationId xmlns:a16="http://schemas.microsoft.com/office/drawing/2014/main" id="{C6C8E3F8-A26B-42E0-A389-934D54E82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0" r="1" b="960"/>
          <a:stretch/>
        </p:blipFill>
        <p:spPr>
          <a:xfrm>
            <a:off x="190469" y="412044"/>
            <a:ext cx="11811062" cy="60339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4A187A-A5A0-48DF-94DB-432F7582D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928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15EF-A519-4E68-91BF-ACCF122E0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5475" y="2601172"/>
            <a:ext cx="6481049" cy="1655656"/>
          </a:xfrm>
        </p:spPr>
        <p:txBody>
          <a:bodyPr/>
          <a:lstStyle/>
          <a:p>
            <a:r>
              <a:rPr lang="en-US" dirty="0"/>
              <a:t>Machine Learning: Active Motion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5ED41-546E-4FEF-B560-951C4009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34" y="5202496"/>
            <a:ext cx="2021382" cy="1005799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Saura</a:t>
            </a:r>
            <a:r>
              <a:rPr lang="en-US" sz="1100" dirty="0"/>
              <a:t> </a:t>
            </a:r>
            <a:r>
              <a:rPr lang="en-US" sz="1100" dirty="0" err="1"/>
              <a:t>Elghonimi</a:t>
            </a:r>
            <a:r>
              <a:rPr lang="en-US" sz="1100" dirty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Khushboo Agarwal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Eduardo Rivera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4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0F7B-B83B-456F-8507-5D632824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Models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1C651-1592-43A7-8B7A-1D45CC05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807574"/>
            <a:ext cx="3050438" cy="576262"/>
          </a:xfrm>
        </p:spPr>
        <p:txBody>
          <a:bodyPr/>
          <a:lstStyle/>
          <a:p>
            <a:r>
              <a:rPr lang="en-US" sz="2100" dirty="0"/>
              <a:t>Deep Neural Network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0810F-5849-4934-A512-9422BFF47E68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54954" y="5383836"/>
            <a:ext cx="3050438" cy="9179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C229E2-03E0-4B4B-B6ED-3E5630FC2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9067" y="4807573"/>
            <a:ext cx="3411993" cy="576263"/>
          </a:xfrm>
        </p:spPr>
        <p:txBody>
          <a:bodyPr/>
          <a:lstStyle/>
          <a:p>
            <a:r>
              <a:rPr lang="en-US" sz="2100" dirty="0"/>
              <a:t>Long Short-Term Memory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6E6A6C-EDD9-40F4-BAC1-F382D13E68AD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70172" y="5373986"/>
            <a:ext cx="3050438" cy="9179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E87E68-33F0-4A76-A888-4B04C330FD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2775" y="4807577"/>
            <a:ext cx="4128360" cy="576262"/>
          </a:xfrm>
        </p:spPr>
        <p:txBody>
          <a:bodyPr/>
          <a:lstStyle/>
          <a:p>
            <a:r>
              <a:rPr lang="en-US" sz="2300" dirty="0"/>
              <a:t>Feature Extraction CNN</a:t>
            </a:r>
          </a:p>
        </p:txBody>
      </p:sp>
      <p:pic>
        <p:nvPicPr>
          <p:cNvPr id="13" name="Picture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DC91EE6B-CA72-48FA-99C6-F84F7F6B7C62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2808" r="2808"/>
          <a:stretch>
            <a:fillRect/>
          </a:stretch>
        </p:blipFill>
        <p:spPr>
          <a:xfrm>
            <a:off x="4389394" y="2637512"/>
            <a:ext cx="3411994" cy="2017738"/>
          </a:xfrm>
          <a:prstGeom prst="roundRect">
            <a:avLst>
              <a:gd name="adj" fmla="val 0"/>
            </a:avLst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0354D7-B4A8-4418-B86C-43B9B2B06A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82775" y="5383836"/>
            <a:ext cx="3051096" cy="917952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8F95BD3A-82CB-4CDD-AD9E-BBF8B40B8AF5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l="3699" r="3699"/>
          <a:stretch>
            <a:fillRect/>
          </a:stretch>
        </p:blipFill>
        <p:spPr>
          <a:xfrm>
            <a:off x="597159" y="2564015"/>
            <a:ext cx="3608233" cy="2091235"/>
          </a:xfr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9BE879F-1612-4D37-A9CA-1DFA22E6E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775" y="2564015"/>
            <a:ext cx="4128360" cy="20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9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3E3C-CCFA-4D1F-8E2A-AA74328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&amp; Data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455AE-F0D7-47D1-8AC2-1FC53285B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16DC1-E4AD-4501-ADFB-BAEDA611E23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Image data-sets </a:t>
            </a:r>
            <a:r>
              <a:rPr lang="en-US"/>
              <a:t>with active </a:t>
            </a:r>
            <a:r>
              <a:rPr lang="en-US" dirty="0"/>
              <a:t>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24022-23CE-4F33-88A2-96689A64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3380" y="2603500"/>
            <a:ext cx="3359019" cy="576262"/>
          </a:xfrm>
        </p:spPr>
        <p:txBody>
          <a:bodyPr/>
          <a:lstStyle/>
          <a:p>
            <a:r>
              <a:rPr lang="en-US" sz="1700" dirty="0"/>
              <a:t>Extra Sensory/Accelerometers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E03ABC-5961-43D4-BC56-3323E79EAD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Stanford Action Dataset, provided data on certain actions into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Measured by high-frequency motion reactors in different wearable/mobile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data measured in tri-axial direction, acceleration, Lat. &amp; Long., and audio magnitude before normalization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6ED292-3A9C-4432-BADA-557927190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WISDM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1C09D8-20FE-46C8-A828-6F4D99EB325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Actions include running, walking, jogging, upstairs, downstairs, sitting, standing full-stop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8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PowerPoint Presentation</vt:lpstr>
      <vt:lpstr>Machine Learning: Active Motion</vt:lpstr>
      <vt:lpstr>Supervised Learning Models used:</vt:lpstr>
      <vt:lpstr>Data Sources &amp; Data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Rivera</dc:creator>
  <cp:lastModifiedBy>Eduardo Rivera</cp:lastModifiedBy>
  <cp:revision>9</cp:revision>
  <dcterms:created xsi:type="dcterms:W3CDTF">2019-10-29T20:19:02Z</dcterms:created>
  <dcterms:modified xsi:type="dcterms:W3CDTF">2019-10-29T21:02:36Z</dcterms:modified>
</cp:coreProperties>
</file>