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AE5947-9B69-41C1-8043-B91A0964A35C}" v="34" dt="2023-08-27T13:22:05.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8/27/2023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981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752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3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716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4756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951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492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8/27/2023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957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966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62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574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8/27/2023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0533791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4" name="Picture 33">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5181600" y="344153"/>
            <a:ext cx="6172199" cy="1146988"/>
          </a:xfrm>
        </p:spPr>
        <p:txBody>
          <a:bodyPr vert="horz" lIns="91440" tIns="45720" rIns="91440" bIns="45720" rtlCol="0" anchor="ctr">
            <a:normAutofit fontScale="90000"/>
          </a:bodyPr>
          <a:lstStyle/>
          <a:p>
            <a:pPr algn="l"/>
            <a:r>
              <a:rPr lang="en-US" sz="4100">
                <a:solidFill>
                  <a:schemeClr val="tx2"/>
                </a:solidFill>
              </a:rPr>
              <a:t>EXECUTIVE SUMMARY</a:t>
            </a:r>
            <a:br>
              <a:rPr lang="en-US" sz="4100">
                <a:solidFill>
                  <a:schemeClr val="tx2"/>
                </a:solidFill>
              </a:rPr>
            </a:br>
            <a:endParaRPr lang="en-US" sz="4100">
              <a:solidFill>
                <a:schemeClr val="tx2"/>
              </a:solidFill>
            </a:endParaRPr>
          </a:p>
        </p:txBody>
      </p:sp>
      <p:sp>
        <p:nvSpPr>
          <p:cNvPr id="40" name="Rectangle 39">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5183294" y="1176777"/>
            <a:ext cx="6186178" cy="5468272"/>
          </a:xfrm>
        </p:spPr>
        <p:txBody>
          <a:bodyPr vert="horz" lIns="91440" tIns="45720" rIns="91440" bIns="45720" rtlCol="0" anchor="t">
            <a:noAutofit/>
          </a:bodyPr>
          <a:lstStyle/>
          <a:p>
            <a:pPr indent="-228600" algn="l">
              <a:lnSpc>
                <a:spcPct val="100000"/>
              </a:lnSpc>
              <a:buFont typeface="Arial" panose="020B0604020202020204" pitchFamily="34" charset="0"/>
              <a:buChar char="•"/>
            </a:pPr>
            <a:r>
              <a:rPr lang="en-US" sz="1400" dirty="0">
                <a:solidFill>
                  <a:schemeClr val="tx2"/>
                </a:solidFill>
              </a:rPr>
              <a:t>Below are the key insights derived from the data and some recommendations to be given to RSVP movies for their project:</a:t>
            </a:r>
          </a:p>
          <a:p>
            <a:pPr indent="-228600" algn="l">
              <a:lnSpc>
                <a:spcPct val="100000"/>
              </a:lnSpc>
              <a:buFont typeface="Arial" panose="020B0604020202020204" pitchFamily="34" charset="0"/>
              <a:buChar char="•"/>
            </a:pPr>
            <a:r>
              <a:rPr lang="en-US" sz="1400">
                <a:solidFill>
                  <a:schemeClr val="tx2"/>
                </a:solidFill>
              </a:rPr>
              <a:t>Total number of movies produces in 2019 in 'Drama' genre is 1078 -&gt; Therefore, RSVP Movies should focus on 'Drama' genre for their next project.</a:t>
            </a:r>
            <a:endParaRPr lang="en-US" sz="1400" dirty="0">
              <a:solidFill>
                <a:schemeClr val="tx2"/>
              </a:solidFill>
            </a:endParaRPr>
          </a:p>
          <a:p>
            <a:pPr marL="285750" indent="-228600" algn="l">
              <a:lnSpc>
                <a:spcPct val="100000"/>
              </a:lnSpc>
              <a:buFont typeface="Arial" panose="020B0604020202020204" pitchFamily="34" charset="0"/>
              <a:buChar char="•"/>
            </a:pPr>
            <a:r>
              <a:rPr lang="en-US" sz="1400" dirty="0">
                <a:solidFill>
                  <a:schemeClr val="tx2"/>
                </a:solidFill>
              </a:rPr>
              <a:t>﻿﻿Average duration for future project is ~ 1 hour 47 mins, i.e. ~107 mins</a:t>
            </a:r>
            <a:br>
              <a:rPr lang="en-US" sz="1400" dirty="0"/>
            </a:br>
            <a:r>
              <a:rPr lang="en-US" sz="1400" dirty="0">
                <a:solidFill>
                  <a:schemeClr val="tx2"/>
                </a:solidFill>
              </a:rPr>
              <a:t>Next project's production company's projection - Dream Warrior Pictures (Ranked 1st) or National Theatre Live (Ranked 2nd) or both. However, average rating for James Mangold is higher. Implies that James Mangold can also be hired as the director for their next project.</a:t>
            </a:r>
          </a:p>
          <a:p>
            <a:pPr marL="285750" indent="-228600" algn="l">
              <a:lnSpc>
                <a:spcPct val="100000"/>
              </a:lnSpc>
              <a:buFont typeface="Arial" panose="020B0604020202020204" pitchFamily="34" charset="0"/>
              <a:buChar char="•"/>
            </a:pPr>
            <a:r>
              <a:rPr lang="en-US" sz="1400" dirty="0">
                <a:solidFill>
                  <a:schemeClr val="tx2"/>
                </a:solidFill>
              </a:rPr>
              <a:t>﻿﻿Upcoming Actor prediction - Top 2 rated actor </a:t>
            </a:r>
            <a:r>
              <a:rPr lang="en-US" sz="1400" err="1">
                <a:solidFill>
                  <a:schemeClr val="tx2"/>
                </a:solidFill>
              </a:rPr>
              <a:t>Mammootty</a:t>
            </a:r>
            <a:r>
              <a:rPr lang="en-US" sz="1400" dirty="0">
                <a:solidFill>
                  <a:schemeClr val="tx2"/>
                </a:solidFill>
              </a:rPr>
              <a:t> and Mohanlal (based on the median rating)</a:t>
            </a:r>
          </a:p>
          <a:p>
            <a:pPr marL="285750" indent="-228600" algn="l">
              <a:lnSpc>
                <a:spcPct val="100000"/>
              </a:lnSpc>
              <a:buFont typeface="Arial" panose="020B0604020202020204" pitchFamily="34" charset="0"/>
              <a:buChar char="•"/>
            </a:pPr>
            <a:r>
              <a:rPr lang="en-US" sz="1400" dirty="0">
                <a:solidFill>
                  <a:schemeClr val="tx2"/>
                </a:solidFill>
              </a:rPr>
              <a:t>﻿﻿Upcoming Actress prediction &gt; Taapsee Pannu based on the total number of votes received coupled with average rating.</a:t>
            </a:r>
            <a:br>
              <a:rPr lang="en-US" sz="1400" dirty="0"/>
            </a:br>
            <a:r>
              <a:rPr lang="en-US" sz="1400" dirty="0">
                <a:solidFill>
                  <a:schemeClr val="tx2"/>
                </a:solidFill>
              </a:rPr>
              <a:t>Supporting actor prediction for next movie -&gt; Vijay Sethupathi (based on the total votes and also for the regional feel)</a:t>
            </a:r>
          </a:p>
          <a:p>
            <a:pPr marL="285750" indent="-228600" algn="l">
              <a:lnSpc>
                <a:spcPct val="100000"/>
              </a:lnSpc>
              <a:buFont typeface="Arial" panose="020B0604020202020204" pitchFamily="34" charset="0"/>
              <a:buChar char="•"/>
            </a:pPr>
            <a:r>
              <a:rPr lang="en-US" sz="1400" dirty="0">
                <a:solidFill>
                  <a:schemeClr val="tx2"/>
                </a:solidFill>
              </a:rPr>
              <a:t>﻿﻿Upcoming Global partner prediction -&gt; Any one of the top 3 partners, i.e. Marvel Studios, Twentieth Century Fox or Warner Bros (rated top 3 respectively) can be chosen as the number of votes received for these 3</a:t>
            </a:r>
            <a:br>
              <a:rPr lang="en-US" sz="1400" dirty="0"/>
            </a:br>
            <a:r>
              <a:rPr lang="en-US" sz="1400" dirty="0">
                <a:solidFill>
                  <a:schemeClr val="tx2"/>
                </a:solidFill>
              </a:rPr>
              <a:t>partners are comparatively higher than other production houses</a:t>
            </a:r>
          </a:p>
          <a:p>
            <a:pPr indent="-228600" algn="l">
              <a:lnSpc>
                <a:spcPct val="100000"/>
              </a:lnSpc>
              <a:buFont typeface="Arial" panose="020B0604020202020204" pitchFamily="34" charset="0"/>
              <a:buChar char="•"/>
            </a:pPr>
            <a:endParaRPr lang="en-US" sz="1000">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BlockprintVTI</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cp:revision>
  <dcterms:created xsi:type="dcterms:W3CDTF">2023-08-27T13:17:59Z</dcterms:created>
  <dcterms:modified xsi:type="dcterms:W3CDTF">2023-08-27T13:22:55Z</dcterms:modified>
</cp:coreProperties>
</file>