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6" r:id="rId7"/>
    <p:sldId id="262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Shows the graph of the covid total recovered and death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Display all over the world’s covid data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It’s automatically updated with the data 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Shows the graph of the covid total recovered and death data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Display all over the world’s covid data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It’s automatically updated with the data 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834">
              <a:srgbClr val="BFDEB3"/>
            </a:gs>
            <a:gs pos="49654">
              <a:srgbClr val="C7E2BC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Big problem in the world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Application features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39896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F06-12BC-4A60-A8B8-FC5F82C6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3D635-927C-4457-863E-D8AAE6D86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553" y="1498476"/>
            <a:ext cx="2037560" cy="4409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1FC67-691B-4B79-88F7-2E6E468CA8AD}"/>
              </a:ext>
            </a:extLst>
          </p:cNvPr>
          <p:cNvSpPr txBox="1"/>
          <p:nvPr/>
        </p:nvSpPr>
        <p:spPr>
          <a:xfrm>
            <a:off x="1216241" y="2405849"/>
            <a:ext cx="506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Application User can see the global data of the Covid-19.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see the graph of that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see the nearest Country’s Covid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give self-assessment through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0746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8D29-40F9-4567-859E-DBB8FD9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Screenshots about the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B26CC-C6E7-452F-BEC9-1BF28D6E5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997" y="2014194"/>
            <a:ext cx="1778761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50750-0504-4F6E-9C70-57440E07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08" y="2014194"/>
            <a:ext cx="1778761" cy="3849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6681B-75A7-436A-85CD-71247862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013" y="2014194"/>
            <a:ext cx="1778761" cy="38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FC437-8BC4-440A-8F58-DEAC7722B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770" y="1036626"/>
            <a:ext cx="2230450" cy="4827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E1672-FEC8-498C-898C-1E08E964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754" y="1036626"/>
            <a:ext cx="2210809" cy="47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5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E3F2A5-8729-4AAF-97AB-16571EF287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843" b="30843"/>
          <a:stretch>
            <a:fillRect/>
          </a:stretch>
        </p:blipFill>
        <p:spPr>
          <a:xfrm>
            <a:off x="878890" y="600348"/>
            <a:ext cx="6433351" cy="56573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4D7A0E-F879-4716-94C9-7692B1D1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5533-62F1-49FD-8A5D-2A36AE98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When user start to assessment and when he or she found symptoms of Corona then he or she directly mail to the hospital by clicking on the Send Mail button. </a:t>
            </a:r>
          </a:p>
        </p:txBody>
      </p:sp>
    </p:spTree>
    <p:extLst>
      <p:ext uri="{BB962C8B-B14F-4D97-AF65-F5344CB8AC3E}">
        <p14:creationId xmlns:p14="http://schemas.microsoft.com/office/powerpoint/2010/main" val="40982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C143-96A8-4531-832A-B8F77ED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FC47-DD43-4EFF-9364-D79226DD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 I wanted to implement User notification as user get notified when he or she change their Location.</a:t>
            </a:r>
          </a:p>
          <a:p>
            <a:endParaRPr lang="en-IN" sz="3600" dirty="0"/>
          </a:p>
          <a:p>
            <a:r>
              <a:rPr lang="en-IN" sz="3600" dirty="0"/>
              <a:t> So that is my future Scope for this Application</a:t>
            </a:r>
          </a:p>
        </p:txBody>
      </p:sp>
    </p:spTree>
    <p:extLst>
      <p:ext uri="{BB962C8B-B14F-4D97-AF65-F5344CB8AC3E}">
        <p14:creationId xmlns:p14="http://schemas.microsoft.com/office/powerpoint/2010/main" val="61134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01C5-7D71-4283-B4B3-529960F4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1896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{1179F057-13AC-468B-8F0F-1D988C49EC17}tf78438558</Template>
  <TotalTime>0</TotalTime>
  <Words>144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COVID-19</vt:lpstr>
      <vt:lpstr>Application features </vt:lpstr>
      <vt:lpstr>Overview of App</vt:lpstr>
      <vt:lpstr>Screenshots about the App</vt:lpstr>
      <vt:lpstr>PowerPoint Presentation</vt:lpstr>
      <vt:lpstr>New features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2020-04-22T06:38:17Z</dcterms:created>
  <dcterms:modified xsi:type="dcterms:W3CDTF">2020-04-22T20:18:32Z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