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4"/>
  </p:sldMasterIdLst>
  <p:notesMasterIdLst>
    <p:notesMasterId r:id="rId27"/>
  </p:notesMasterIdLst>
  <p:sldIdLst>
    <p:sldId id="263" r:id="rId5"/>
    <p:sldId id="258" r:id="rId6"/>
    <p:sldId id="261" r:id="rId7"/>
    <p:sldId id="260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64" r:id="rId21"/>
    <p:sldId id="265" r:id="rId22"/>
    <p:sldId id="266" r:id="rId23"/>
    <p:sldId id="267" r:id="rId24"/>
    <p:sldId id="268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70EE9C-84E4-4DB1-AA79-5E3E522D660E}" v="244" dt="2023-12-16T17:17:24.877"/>
    <p1510:client id="{B0C755A5-86DA-440B-BBC6-45F59F284E8F}" v="91" dt="2023-12-16T17:39:17.8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 varScale="1">
        <p:scale>
          <a:sx n="82" d="100"/>
          <a:sy n="82" d="100"/>
        </p:scale>
        <p:origin x="1013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FIN AHMED SHANTO" userId="S::22-49561-3@student.aiub.edu::d9ec31e8-5f63-430d-9092-b508d5fb9ac9" providerId="AD" clId="Web-{B0C755A5-86DA-440B-BBC6-45F59F284E8F}"/>
    <pc:docChg chg="addSld delSld modSld sldOrd">
      <pc:chgData name="SHARFIN AHMED SHANTO" userId="S::22-49561-3@student.aiub.edu::d9ec31e8-5f63-430d-9092-b508d5fb9ac9" providerId="AD" clId="Web-{B0C755A5-86DA-440B-BBC6-45F59F284E8F}" dt="2023-12-16T17:39:17.829" v="105" actId="20577"/>
      <pc:docMkLst>
        <pc:docMk/>
      </pc:docMkLst>
      <pc:sldChg chg="delSp ord">
        <pc:chgData name="SHARFIN AHMED SHANTO" userId="S::22-49561-3@student.aiub.edu::d9ec31e8-5f63-430d-9092-b508d5fb9ac9" providerId="AD" clId="Web-{B0C755A5-86DA-440B-BBC6-45F59F284E8F}" dt="2023-12-16T17:29:37.483" v="64"/>
        <pc:sldMkLst>
          <pc:docMk/>
          <pc:sldMk cId="1639799154" sldId="258"/>
        </pc:sldMkLst>
        <pc:spChg chg="del">
          <ac:chgData name="SHARFIN AHMED SHANTO" userId="S::22-49561-3@student.aiub.edu::d9ec31e8-5f63-430d-9092-b508d5fb9ac9" providerId="AD" clId="Web-{B0C755A5-86DA-440B-BBC6-45F59F284E8F}" dt="2023-12-16T17:23:52.729" v="30"/>
          <ac:spMkLst>
            <pc:docMk/>
            <pc:sldMk cId="1639799154" sldId="258"/>
            <ac:spMk id="5" creationId="{D593FA18-50D6-0344-B477-1D7C91CF4029}"/>
          </ac:spMkLst>
        </pc:spChg>
      </pc:sldChg>
      <pc:sldChg chg="addSp delSp modSp del mod ord setBg">
        <pc:chgData name="SHARFIN AHMED SHANTO" userId="S::22-49561-3@student.aiub.edu::d9ec31e8-5f63-430d-9092-b508d5fb9ac9" providerId="AD" clId="Web-{B0C755A5-86DA-440B-BBC6-45F59F284E8F}" dt="2023-12-16T17:30:53.519" v="66"/>
        <pc:sldMkLst>
          <pc:docMk/>
          <pc:sldMk cId="576199607" sldId="259"/>
        </pc:sldMkLst>
        <pc:spChg chg="add del mod">
          <ac:chgData name="SHARFIN AHMED SHANTO" userId="S::22-49561-3@student.aiub.edu::d9ec31e8-5f63-430d-9092-b508d5fb9ac9" providerId="AD" clId="Web-{B0C755A5-86DA-440B-BBC6-45F59F284E8F}" dt="2023-12-16T17:28:09.494" v="53"/>
          <ac:spMkLst>
            <pc:docMk/>
            <pc:sldMk cId="576199607" sldId="259"/>
            <ac:spMk id="2" creationId="{5341D127-F825-84AC-0250-E4A6E3FACF55}"/>
          </ac:spMkLst>
        </pc:spChg>
        <pc:spChg chg="add del">
          <ac:chgData name="SHARFIN AHMED SHANTO" userId="S::22-49561-3@student.aiub.edu::d9ec31e8-5f63-430d-9092-b508d5fb9ac9" providerId="AD" clId="Web-{B0C755A5-86DA-440B-BBC6-45F59F284E8F}" dt="2023-12-16T17:28:02.400" v="48"/>
          <ac:spMkLst>
            <pc:docMk/>
            <pc:sldMk cId="576199607" sldId="259"/>
            <ac:spMk id="7" creationId="{435959F4-53DA-47FF-BC24-1E5B75C69876}"/>
          </ac:spMkLst>
        </pc:spChg>
        <pc:spChg chg="add del">
          <ac:chgData name="SHARFIN AHMED SHANTO" userId="S::22-49561-3@student.aiub.edu::d9ec31e8-5f63-430d-9092-b508d5fb9ac9" providerId="AD" clId="Web-{B0C755A5-86DA-440B-BBC6-45F59F284E8F}" dt="2023-12-16T17:27:40.649" v="44"/>
          <ac:spMkLst>
            <pc:docMk/>
            <pc:sldMk cId="576199607" sldId="259"/>
            <ac:spMk id="8" creationId="{435959F4-53DA-47FF-BC24-1E5B75C69876}"/>
          </ac:spMkLst>
        </pc:spChg>
        <pc:spChg chg="add del">
          <ac:chgData name="SHARFIN AHMED SHANTO" userId="S::22-49561-3@student.aiub.edu::d9ec31e8-5f63-430d-9092-b508d5fb9ac9" providerId="AD" clId="Web-{B0C755A5-86DA-440B-BBC6-45F59F284E8F}" dt="2023-12-16T17:28:02.400" v="48"/>
          <ac:spMkLst>
            <pc:docMk/>
            <pc:sldMk cId="576199607" sldId="259"/>
            <ac:spMk id="18" creationId="{59226104-0061-4319-8237-9C001BF85D49}"/>
          </ac:spMkLst>
        </pc:spChg>
        <pc:spChg chg="add del">
          <ac:chgData name="SHARFIN AHMED SHANTO" userId="S::22-49561-3@student.aiub.edu::d9ec31e8-5f63-430d-9092-b508d5fb9ac9" providerId="AD" clId="Web-{B0C755A5-86DA-440B-BBC6-45F59F284E8F}" dt="2023-12-16T17:27:40.649" v="44"/>
          <ac:spMkLst>
            <pc:docMk/>
            <pc:sldMk cId="576199607" sldId="259"/>
            <ac:spMk id="19" creationId="{59226104-0061-4319-8237-9C001BF85D49}"/>
          </ac:spMkLst>
        </pc:spChg>
        <pc:spChg chg="add del">
          <ac:chgData name="SHARFIN AHMED SHANTO" userId="S::22-49561-3@student.aiub.edu::d9ec31e8-5f63-430d-9092-b508d5fb9ac9" providerId="AD" clId="Web-{B0C755A5-86DA-440B-BBC6-45F59F284E8F}" dt="2023-12-16T17:28:02.400" v="48"/>
          <ac:spMkLst>
            <pc:docMk/>
            <pc:sldMk cId="576199607" sldId="259"/>
            <ac:spMk id="28" creationId="{2F9C493A-9F03-49B4-B3FB-19CE5AC115BE}"/>
          </ac:spMkLst>
        </pc:spChg>
        <pc:spChg chg="add del">
          <ac:chgData name="SHARFIN AHMED SHANTO" userId="S::22-49561-3@student.aiub.edu::d9ec31e8-5f63-430d-9092-b508d5fb9ac9" providerId="AD" clId="Web-{B0C755A5-86DA-440B-BBC6-45F59F284E8F}" dt="2023-12-16T17:27:40.649" v="44"/>
          <ac:spMkLst>
            <pc:docMk/>
            <pc:sldMk cId="576199607" sldId="259"/>
            <ac:spMk id="29" creationId="{2F9C493A-9F03-49B4-B3FB-19CE5AC115BE}"/>
          </ac:spMkLst>
        </pc:spChg>
        <pc:spChg chg="add del">
          <ac:chgData name="SHARFIN AHMED SHANTO" userId="S::22-49561-3@student.aiub.edu::d9ec31e8-5f63-430d-9092-b508d5fb9ac9" providerId="AD" clId="Web-{B0C755A5-86DA-440B-BBC6-45F59F284E8F}" dt="2023-12-16T17:28:02.400" v="48"/>
          <ac:spMkLst>
            <pc:docMk/>
            <pc:sldMk cId="576199607" sldId="259"/>
            <ac:spMk id="30" creationId="{90A46C7D-C1BB-49B8-8D37-39742820E964}"/>
          </ac:spMkLst>
        </pc:spChg>
        <pc:spChg chg="add del">
          <ac:chgData name="SHARFIN AHMED SHANTO" userId="S::22-49561-3@student.aiub.edu::d9ec31e8-5f63-430d-9092-b508d5fb9ac9" providerId="AD" clId="Web-{B0C755A5-86DA-440B-BBC6-45F59F284E8F}" dt="2023-12-16T17:27:40.649" v="44"/>
          <ac:spMkLst>
            <pc:docMk/>
            <pc:sldMk cId="576199607" sldId="259"/>
            <ac:spMk id="31" creationId="{90A46C7D-C1BB-49B8-8D37-39742820E964}"/>
          </ac:spMkLst>
        </pc:spChg>
        <pc:spChg chg="add del">
          <ac:chgData name="SHARFIN AHMED SHANTO" userId="S::22-49561-3@student.aiub.edu::d9ec31e8-5f63-430d-9092-b508d5fb9ac9" providerId="AD" clId="Web-{B0C755A5-86DA-440B-BBC6-45F59F284E8F}" dt="2023-12-16T17:28:06.650" v="50"/>
          <ac:spMkLst>
            <pc:docMk/>
            <pc:sldMk cId="576199607" sldId="259"/>
            <ac:spMk id="38" creationId="{808D4A0C-A317-468C-ABC7-9713599D8A5B}"/>
          </ac:spMkLst>
        </pc:spChg>
        <pc:spChg chg="add del">
          <ac:chgData name="SHARFIN AHMED SHANTO" userId="S::22-49561-3@student.aiub.edu::d9ec31e8-5f63-430d-9092-b508d5fb9ac9" providerId="AD" clId="Web-{B0C755A5-86DA-440B-BBC6-45F59F284E8F}" dt="2023-12-16T17:28:02.400" v="48"/>
          <ac:spMkLst>
            <pc:docMk/>
            <pc:sldMk cId="576199607" sldId="259"/>
            <ac:spMk id="40" creationId="{D5B4F0F5-BE58-4EC0-B650-A71A07437CDD}"/>
          </ac:spMkLst>
        </pc:spChg>
        <pc:spChg chg="add del">
          <ac:chgData name="SHARFIN AHMED SHANTO" userId="S::22-49561-3@student.aiub.edu::d9ec31e8-5f63-430d-9092-b508d5fb9ac9" providerId="AD" clId="Web-{B0C755A5-86DA-440B-BBC6-45F59F284E8F}" dt="2023-12-16T17:27:40.649" v="44"/>
          <ac:spMkLst>
            <pc:docMk/>
            <pc:sldMk cId="576199607" sldId="259"/>
            <ac:spMk id="41" creationId="{55820E42-2F9D-41EF-B67F-522A133B3373}"/>
          </ac:spMkLst>
        </pc:spChg>
        <pc:spChg chg="add del">
          <ac:chgData name="SHARFIN AHMED SHANTO" userId="S::22-49561-3@student.aiub.edu::d9ec31e8-5f63-430d-9092-b508d5fb9ac9" providerId="AD" clId="Web-{B0C755A5-86DA-440B-BBC6-45F59F284E8F}" dt="2023-12-16T17:27:58.837" v="46"/>
          <ac:spMkLst>
            <pc:docMk/>
            <pc:sldMk cId="576199607" sldId="259"/>
            <ac:spMk id="52" creationId="{435959F4-53DA-47FF-BC24-1E5B75C69876}"/>
          </ac:spMkLst>
        </pc:spChg>
        <pc:spChg chg="add del">
          <ac:chgData name="SHARFIN AHMED SHANTO" userId="S::22-49561-3@student.aiub.edu::d9ec31e8-5f63-430d-9092-b508d5fb9ac9" providerId="AD" clId="Web-{B0C755A5-86DA-440B-BBC6-45F59F284E8F}" dt="2023-12-16T17:27:58.837" v="46"/>
          <ac:spMkLst>
            <pc:docMk/>
            <pc:sldMk cId="576199607" sldId="259"/>
            <ac:spMk id="54" creationId="{59226104-0061-4319-8237-9C001BF85D49}"/>
          </ac:spMkLst>
        </pc:spChg>
        <pc:spChg chg="add del">
          <ac:chgData name="SHARFIN AHMED SHANTO" userId="S::22-49561-3@student.aiub.edu::d9ec31e8-5f63-430d-9092-b508d5fb9ac9" providerId="AD" clId="Web-{B0C755A5-86DA-440B-BBC6-45F59F284E8F}" dt="2023-12-16T17:27:58.837" v="46"/>
          <ac:spMkLst>
            <pc:docMk/>
            <pc:sldMk cId="576199607" sldId="259"/>
            <ac:spMk id="56" creationId="{2F9C493A-9F03-49B4-B3FB-19CE5AC115BE}"/>
          </ac:spMkLst>
        </pc:spChg>
        <pc:spChg chg="add del">
          <ac:chgData name="SHARFIN AHMED SHANTO" userId="S::22-49561-3@student.aiub.edu::d9ec31e8-5f63-430d-9092-b508d5fb9ac9" providerId="AD" clId="Web-{B0C755A5-86DA-440B-BBC6-45F59F284E8F}" dt="2023-12-16T17:27:58.837" v="46"/>
          <ac:spMkLst>
            <pc:docMk/>
            <pc:sldMk cId="576199607" sldId="259"/>
            <ac:spMk id="57" creationId="{90A46C7D-C1BB-49B8-8D37-39742820E964}"/>
          </ac:spMkLst>
        </pc:spChg>
        <pc:spChg chg="add del">
          <ac:chgData name="SHARFIN AHMED SHANTO" userId="S::22-49561-3@student.aiub.edu::d9ec31e8-5f63-430d-9092-b508d5fb9ac9" providerId="AD" clId="Web-{B0C755A5-86DA-440B-BBC6-45F59F284E8F}" dt="2023-12-16T17:27:58.837" v="46"/>
          <ac:spMkLst>
            <pc:docMk/>
            <pc:sldMk cId="576199607" sldId="259"/>
            <ac:spMk id="59" creationId="{D5B4F0F5-BE58-4EC0-B650-A71A07437CDD}"/>
          </ac:spMkLst>
        </pc:spChg>
        <pc:spChg chg="add del">
          <ac:chgData name="SHARFIN AHMED SHANTO" userId="S::22-49561-3@student.aiub.edu::d9ec31e8-5f63-430d-9092-b508d5fb9ac9" providerId="AD" clId="Web-{B0C755A5-86DA-440B-BBC6-45F59F284E8F}" dt="2023-12-16T17:28:02.400" v="48"/>
          <ac:spMkLst>
            <pc:docMk/>
            <pc:sldMk cId="576199607" sldId="259"/>
            <ac:spMk id="66" creationId="{5341D127-F825-84AC-0250-E4A6E3FACF55}"/>
          </ac:spMkLst>
        </pc:spChg>
        <pc:spChg chg="add del">
          <ac:chgData name="SHARFIN AHMED SHANTO" userId="S::22-49561-3@student.aiub.edu::d9ec31e8-5f63-430d-9092-b508d5fb9ac9" providerId="AD" clId="Web-{B0C755A5-86DA-440B-BBC6-45F59F284E8F}" dt="2023-12-16T17:28:06.650" v="50"/>
          <ac:spMkLst>
            <pc:docMk/>
            <pc:sldMk cId="576199607" sldId="259"/>
            <ac:spMk id="69" creationId="{435959F4-53DA-47FF-BC24-1E5B75C69876}"/>
          </ac:spMkLst>
        </pc:spChg>
        <pc:spChg chg="add del">
          <ac:chgData name="SHARFIN AHMED SHANTO" userId="S::22-49561-3@student.aiub.edu::d9ec31e8-5f63-430d-9092-b508d5fb9ac9" providerId="AD" clId="Web-{B0C755A5-86DA-440B-BBC6-45F59F284E8F}" dt="2023-12-16T17:28:06.650" v="50"/>
          <ac:spMkLst>
            <pc:docMk/>
            <pc:sldMk cId="576199607" sldId="259"/>
            <ac:spMk id="72" creationId="{59226104-0061-4319-8237-9C001BF85D49}"/>
          </ac:spMkLst>
        </pc:spChg>
        <pc:spChg chg="add del">
          <ac:chgData name="SHARFIN AHMED SHANTO" userId="S::22-49561-3@student.aiub.edu::d9ec31e8-5f63-430d-9092-b508d5fb9ac9" providerId="AD" clId="Web-{B0C755A5-86DA-440B-BBC6-45F59F284E8F}" dt="2023-12-16T17:28:06.650" v="50"/>
          <ac:spMkLst>
            <pc:docMk/>
            <pc:sldMk cId="576199607" sldId="259"/>
            <ac:spMk id="75" creationId="{142D98E1-37D2-4470-BF74-845E897954C6}"/>
          </ac:spMkLst>
        </pc:spChg>
        <pc:spChg chg="add del">
          <ac:chgData name="SHARFIN AHMED SHANTO" userId="S::22-49561-3@student.aiub.edu::d9ec31e8-5f63-430d-9092-b508d5fb9ac9" providerId="AD" clId="Web-{B0C755A5-86DA-440B-BBC6-45F59F284E8F}" dt="2023-12-16T17:28:06.650" v="50"/>
          <ac:spMkLst>
            <pc:docMk/>
            <pc:sldMk cId="576199607" sldId="259"/>
            <ac:spMk id="80" creationId="{5341D127-F825-84AC-0250-E4A6E3FACF55}"/>
          </ac:spMkLst>
        </pc:spChg>
        <pc:spChg chg="add del">
          <ac:chgData name="SHARFIN AHMED SHANTO" userId="S::22-49561-3@student.aiub.edu::d9ec31e8-5f63-430d-9092-b508d5fb9ac9" providerId="AD" clId="Web-{B0C755A5-86DA-440B-BBC6-45F59F284E8F}" dt="2023-12-16T17:28:09.463" v="52"/>
          <ac:spMkLst>
            <pc:docMk/>
            <pc:sldMk cId="576199607" sldId="259"/>
            <ac:spMk id="86" creationId="{435959F4-53DA-47FF-BC24-1E5B75C69876}"/>
          </ac:spMkLst>
        </pc:spChg>
        <pc:spChg chg="add del">
          <ac:chgData name="SHARFIN AHMED SHANTO" userId="S::22-49561-3@student.aiub.edu::d9ec31e8-5f63-430d-9092-b508d5fb9ac9" providerId="AD" clId="Web-{B0C755A5-86DA-440B-BBC6-45F59F284E8F}" dt="2023-12-16T17:28:09.463" v="52"/>
          <ac:spMkLst>
            <pc:docMk/>
            <pc:sldMk cId="576199607" sldId="259"/>
            <ac:spMk id="89" creationId="{59226104-0061-4319-8237-9C001BF85D49}"/>
          </ac:spMkLst>
        </pc:spChg>
        <pc:spChg chg="add del">
          <ac:chgData name="SHARFIN AHMED SHANTO" userId="S::22-49561-3@student.aiub.edu::d9ec31e8-5f63-430d-9092-b508d5fb9ac9" providerId="AD" clId="Web-{B0C755A5-86DA-440B-BBC6-45F59F284E8F}" dt="2023-12-16T17:28:09.463" v="52"/>
          <ac:spMkLst>
            <pc:docMk/>
            <pc:sldMk cId="576199607" sldId="259"/>
            <ac:spMk id="92" creationId="{142D98E1-37D2-4470-BF74-845E897954C6}"/>
          </ac:spMkLst>
        </pc:spChg>
        <pc:spChg chg="add del">
          <ac:chgData name="SHARFIN AHMED SHANTO" userId="S::22-49561-3@student.aiub.edu::d9ec31e8-5f63-430d-9092-b508d5fb9ac9" providerId="AD" clId="Web-{B0C755A5-86DA-440B-BBC6-45F59F284E8F}" dt="2023-12-16T17:28:09.463" v="52"/>
          <ac:spMkLst>
            <pc:docMk/>
            <pc:sldMk cId="576199607" sldId="259"/>
            <ac:spMk id="93" creationId="{58692EF0-FD3D-4304-83BB-D0AF4CF4C215}"/>
          </ac:spMkLst>
        </pc:spChg>
        <pc:spChg chg="add del">
          <ac:chgData name="SHARFIN AHMED SHANTO" userId="S::22-49561-3@student.aiub.edu::d9ec31e8-5f63-430d-9092-b508d5fb9ac9" providerId="AD" clId="Web-{B0C755A5-86DA-440B-BBC6-45F59F284E8F}" dt="2023-12-16T17:28:09.463" v="52"/>
          <ac:spMkLst>
            <pc:docMk/>
            <pc:sldMk cId="576199607" sldId="259"/>
            <ac:spMk id="100" creationId="{5341D127-F825-84AC-0250-E4A6E3FACF55}"/>
          </ac:spMkLst>
        </pc:spChg>
        <pc:spChg chg="add del">
          <ac:chgData name="SHARFIN AHMED SHANTO" userId="S::22-49561-3@student.aiub.edu::d9ec31e8-5f63-430d-9092-b508d5fb9ac9" providerId="AD" clId="Web-{B0C755A5-86DA-440B-BBC6-45F59F284E8F}" dt="2023-12-16T17:28:24.557" v="54"/>
          <ac:spMkLst>
            <pc:docMk/>
            <pc:sldMk cId="576199607" sldId="259"/>
            <ac:spMk id="102" creationId="{435959F4-53DA-47FF-BC24-1E5B75C69876}"/>
          </ac:spMkLst>
        </pc:spChg>
        <pc:spChg chg="add del">
          <ac:chgData name="SHARFIN AHMED SHANTO" userId="S::22-49561-3@student.aiub.edu::d9ec31e8-5f63-430d-9092-b508d5fb9ac9" providerId="AD" clId="Web-{B0C755A5-86DA-440B-BBC6-45F59F284E8F}" dt="2023-12-16T17:28:24.557" v="54"/>
          <ac:spMkLst>
            <pc:docMk/>
            <pc:sldMk cId="576199607" sldId="259"/>
            <ac:spMk id="105" creationId="{59226104-0061-4319-8237-9C001BF85D49}"/>
          </ac:spMkLst>
        </pc:spChg>
        <pc:spChg chg="add del">
          <ac:chgData name="SHARFIN AHMED SHANTO" userId="S::22-49561-3@student.aiub.edu::d9ec31e8-5f63-430d-9092-b508d5fb9ac9" providerId="AD" clId="Web-{B0C755A5-86DA-440B-BBC6-45F59F284E8F}" dt="2023-12-16T17:28:24.557" v="54"/>
          <ac:spMkLst>
            <pc:docMk/>
            <pc:sldMk cId="576199607" sldId="259"/>
            <ac:spMk id="108" creationId="{142D98E1-37D2-4470-BF74-845E897954C6}"/>
          </ac:spMkLst>
        </pc:spChg>
        <pc:spChg chg="add del">
          <ac:chgData name="SHARFIN AHMED SHANTO" userId="S::22-49561-3@student.aiub.edu::d9ec31e8-5f63-430d-9092-b508d5fb9ac9" providerId="AD" clId="Web-{B0C755A5-86DA-440B-BBC6-45F59F284E8F}" dt="2023-12-16T17:28:24.557" v="54"/>
          <ac:spMkLst>
            <pc:docMk/>
            <pc:sldMk cId="576199607" sldId="259"/>
            <ac:spMk id="109" creationId="{3AB5BF24-836F-4A13-AAE6-3EEB92256D25}"/>
          </ac:spMkLst>
        </pc:spChg>
        <pc:spChg chg="add del">
          <ac:chgData name="SHARFIN AHMED SHANTO" userId="S::22-49561-3@student.aiub.edu::d9ec31e8-5f63-430d-9092-b508d5fb9ac9" providerId="AD" clId="Web-{B0C755A5-86DA-440B-BBC6-45F59F284E8F}" dt="2023-12-16T17:28:24.557" v="54"/>
          <ac:spMkLst>
            <pc:docMk/>
            <pc:sldMk cId="576199607" sldId="259"/>
            <ac:spMk id="113" creationId="{5341D127-F825-84AC-0250-E4A6E3FACF55}"/>
          </ac:spMkLst>
        </pc:spChg>
        <pc:spChg chg="add del">
          <ac:chgData name="SHARFIN AHMED SHANTO" userId="S::22-49561-3@student.aiub.edu::d9ec31e8-5f63-430d-9092-b508d5fb9ac9" providerId="AD" clId="Web-{B0C755A5-86DA-440B-BBC6-45F59F284E8F}" dt="2023-12-16T17:28:24.557" v="54"/>
          <ac:spMkLst>
            <pc:docMk/>
            <pc:sldMk cId="576199607" sldId="259"/>
            <ac:spMk id="114" creationId="{01AB72E4-85FE-4925-94E8-F8DC756A0A07}"/>
          </ac:spMkLst>
        </pc:spChg>
        <pc:spChg chg="add">
          <ac:chgData name="SHARFIN AHMED SHANTO" userId="S::22-49561-3@student.aiub.edu::d9ec31e8-5f63-430d-9092-b508d5fb9ac9" providerId="AD" clId="Web-{B0C755A5-86DA-440B-BBC6-45F59F284E8F}" dt="2023-12-16T17:28:24.557" v="54"/>
          <ac:spMkLst>
            <pc:docMk/>
            <pc:sldMk cId="576199607" sldId="259"/>
            <ac:spMk id="122" creationId="{435959F4-53DA-47FF-BC24-1E5B75C69876}"/>
          </ac:spMkLst>
        </pc:spChg>
        <pc:spChg chg="add">
          <ac:chgData name="SHARFIN AHMED SHANTO" userId="S::22-49561-3@student.aiub.edu::d9ec31e8-5f63-430d-9092-b508d5fb9ac9" providerId="AD" clId="Web-{B0C755A5-86DA-440B-BBC6-45F59F284E8F}" dt="2023-12-16T17:28:24.557" v="54"/>
          <ac:spMkLst>
            <pc:docMk/>
            <pc:sldMk cId="576199607" sldId="259"/>
            <ac:spMk id="133" creationId="{59226104-0061-4319-8237-9C001BF85D49}"/>
          </ac:spMkLst>
        </pc:spChg>
        <pc:spChg chg="add">
          <ac:chgData name="SHARFIN AHMED SHANTO" userId="S::22-49561-3@student.aiub.edu::d9ec31e8-5f63-430d-9092-b508d5fb9ac9" providerId="AD" clId="Web-{B0C755A5-86DA-440B-BBC6-45F59F284E8F}" dt="2023-12-16T17:28:24.557" v="54"/>
          <ac:spMkLst>
            <pc:docMk/>
            <pc:sldMk cId="576199607" sldId="259"/>
            <ac:spMk id="143" creationId="{142D98E1-37D2-4470-BF74-845E897954C6}"/>
          </ac:spMkLst>
        </pc:spChg>
        <pc:grpChg chg="add del">
          <ac:chgData name="SHARFIN AHMED SHANTO" userId="S::22-49561-3@student.aiub.edu::d9ec31e8-5f63-430d-9092-b508d5fb9ac9" providerId="AD" clId="Web-{B0C755A5-86DA-440B-BBC6-45F59F284E8F}" dt="2023-12-16T17:28:02.400" v="48"/>
          <ac:grpSpMkLst>
            <pc:docMk/>
            <pc:sldMk cId="576199607" sldId="259"/>
            <ac:grpSpMk id="9" creationId="{A7CF83E8-F6F0-41E3-B580-7412A04DDFB5}"/>
          </ac:grpSpMkLst>
        </pc:grpChg>
        <pc:grpChg chg="add del">
          <ac:chgData name="SHARFIN AHMED SHANTO" userId="S::22-49561-3@student.aiub.edu::d9ec31e8-5f63-430d-9092-b508d5fb9ac9" providerId="AD" clId="Web-{B0C755A5-86DA-440B-BBC6-45F59F284E8F}" dt="2023-12-16T17:27:40.649" v="44"/>
          <ac:grpSpMkLst>
            <pc:docMk/>
            <pc:sldMk cId="576199607" sldId="259"/>
            <ac:grpSpMk id="10" creationId="{A7CF83E8-F6F0-41E3-B580-7412A04DDFB5}"/>
          </ac:grpSpMkLst>
        </pc:grpChg>
        <pc:grpChg chg="add del">
          <ac:chgData name="SHARFIN AHMED SHANTO" userId="S::22-49561-3@student.aiub.edu::d9ec31e8-5f63-430d-9092-b508d5fb9ac9" providerId="AD" clId="Web-{B0C755A5-86DA-440B-BBC6-45F59F284E8F}" dt="2023-12-16T17:28:02.400" v="48"/>
          <ac:grpSpMkLst>
            <pc:docMk/>
            <pc:sldMk cId="576199607" sldId="259"/>
            <ac:grpSpMk id="20" creationId="{AC552FEA-472E-4E74-B31D-531852C1908D}"/>
          </ac:grpSpMkLst>
        </pc:grpChg>
        <pc:grpChg chg="add del">
          <ac:chgData name="SHARFIN AHMED SHANTO" userId="S::22-49561-3@student.aiub.edu::d9ec31e8-5f63-430d-9092-b508d5fb9ac9" providerId="AD" clId="Web-{B0C755A5-86DA-440B-BBC6-45F59F284E8F}" dt="2023-12-16T17:27:40.649" v="44"/>
          <ac:grpSpMkLst>
            <pc:docMk/>
            <pc:sldMk cId="576199607" sldId="259"/>
            <ac:grpSpMk id="21" creationId="{AC552FEA-472E-4E74-B31D-531852C1908D}"/>
          </ac:grpSpMkLst>
        </pc:grpChg>
        <pc:grpChg chg="add del">
          <ac:chgData name="SHARFIN AHMED SHANTO" userId="S::22-49561-3@student.aiub.edu::d9ec31e8-5f63-430d-9092-b508d5fb9ac9" providerId="AD" clId="Web-{B0C755A5-86DA-440B-BBC6-45F59F284E8F}" dt="2023-12-16T17:28:02.400" v="48"/>
          <ac:grpSpMkLst>
            <pc:docMk/>
            <pc:sldMk cId="576199607" sldId="259"/>
            <ac:grpSpMk id="32" creationId="{61BBAB6F-65E6-4E2B-B363-6AB27C84E0C1}"/>
          </ac:grpSpMkLst>
        </pc:grpChg>
        <pc:grpChg chg="add del">
          <ac:chgData name="SHARFIN AHMED SHANTO" userId="S::22-49561-3@student.aiub.edu::d9ec31e8-5f63-430d-9092-b508d5fb9ac9" providerId="AD" clId="Web-{B0C755A5-86DA-440B-BBC6-45F59F284E8F}" dt="2023-12-16T17:27:40.649" v="44"/>
          <ac:grpSpMkLst>
            <pc:docMk/>
            <pc:sldMk cId="576199607" sldId="259"/>
            <ac:grpSpMk id="33" creationId="{61BBAB6F-65E6-4E2B-B363-6AB27C84E0C1}"/>
          </ac:grpSpMkLst>
        </pc:grpChg>
        <pc:grpChg chg="add del">
          <ac:chgData name="SHARFIN AHMED SHANTO" userId="S::22-49561-3@student.aiub.edu::d9ec31e8-5f63-430d-9092-b508d5fb9ac9" providerId="AD" clId="Web-{B0C755A5-86DA-440B-BBC6-45F59F284E8F}" dt="2023-12-16T17:28:02.400" v="48"/>
          <ac:grpSpMkLst>
            <pc:docMk/>
            <pc:sldMk cId="576199607" sldId="259"/>
            <ac:grpSpMk id="42" creationId="{E700C1F5-B637-45FE-96CC-270D263A597B}"/>
          </ac:grpSpMkLst>
        </pc:grpChg>
        <pc:grpChg chg="add del">
          <ac:chgData name="SHARFIN AHMED SHANTO" userId="S::22-49561-3@student.aiub.edu::d9ec31e8-5f63-430d-9092-b508d5fb9ac9" providerId="AD" clId="Web-{B0C755A5-86DA-440B-BBC6-45F59F284E8F}" dt="2023-12-16T17:27:40.649" v="44"/>
          <ac:grpSpMkLst>
            <pc:docMk/>
            <pc:sldMk cId="576199607" sldId="259"/>
            <ac:grpSpMk id="43" creationId="{13D9BC31-B57D-4933-AD83-94F462D4C2F9}"/>
          </ac:grpSpMkLst>
        </pc:grpChg>
        <pc:grpChg chg="add del">
          <ac:chgData name="SHARFIN AHMED SHANTO" userId="S::22-49561-3@student.aiub.edu::d9ec31e8-5f63-430d-9092-b508d5fb9ac9" providerId="AD" clId="Web-{B0C755A5-86DA-440B-BBC6-45F59F284E8F}" dt="2023-12-16T17:27:58.837" v="46"/>
          <ac:grpSpMkLst>
            <pc:docMk/>
            <pc:sldMk cId="576199607" sldId="259"/>
            <ac:grpSpMk id="53" creationId="{A7CF83E8-F6F0-41E3-B580-7412A04DDFB5}"/>
          </ac:grpSpMkLst>
        </pc:grpChg>
        <pc:grpChg chg="add del">
          <ac:chgData name="SHARFIN AHMED SHANTO" userId="S::22-49561-3@student.aiub.edu::d9ec31e8-5f63-430d-9092-b508d5fb9ac9" providerId="AD" clId="Web-{B0C755A5-86DA-440B-BBC6-45F59F284E8F}" dt="2023-12-16T17:27:58.837" v="46"/>
          <ac:grpSpMkLst>
            <pc:docMk/>
            <pc:sldMk cId="576199607" sldId="259"/>
            <ac:grpSpMk id="55" creationId="{AC552FEA-472E-4E74-B31D-531852C1908D}"/>
          </ac:grpSpMkLst>
        </pc:grpChg>
        <pc:grpChg chg="add del">
          <ac:chgData name="SHARFIN AHMED SHANTO" userId="S::22-49561-3@student.aiub.edu::d9ec31e8-5f63-430d-9092-b508d5fb9ac9" providerId="AD" clId="Web-{B0C755A5-86DA-440B-BBC6-45F59F284E8F}" dt="2023-12-16T17:27:58.837" v="46"/>
          <ac:grpSpMkLst>
            <pc:docMk/>
            <pc:sldMk cId="576199607" sldId="259"/>
            <ac:grpSpMk id="58" creationId="{C13D619A-1417-41F6-AB84-3DA81D94BD75}"/>
          </ac:grpSpMkLst>
        </pc:grpChg>
        <pc:grpChg chg="add del">
          <ac:chgData name="SHARFIN AHMED SHANTO" userId="S::22-49561-3@student.aiub.edu::d9ec31e8-5f63-430d-9092-b508d5fb9ac9" providerId="AD" clId="Web-{B0C755A5-86DA-440B-BBC6-45F59F284E8F}" dt="2023-12-16T17:27:58.837" v="46"/>
          <ac:grpSpMkLst>
            <pc:docMk/>
            <pc:sldMk cId="576199607" sldId="259"/>
            <ac:grpSpMk id="60" creationId="{E700C1F5-B637-45FE-96CC-270D263A597B}"/>
          </ac:grpSpMkLst>
        </pc:grpChg>
        <pc:grpChg chg="add del">
          <ac:chgData name="SHARFIN AHMED SHANTO" userId="S::22-49561-3@student.aiub.edu::d9ec31e8-5f63-430d-9092-b508d5fb9ac9" providerId="AD" clId="Web-{B0C755A5-86DA-440B-BBC6-45F59F284E8F}" dt="2023-12-16T17:28:06.650" v="50"/>
          <ac:grpSpMkLst>
            <pc:docMk/>
            <pc:sldMk cId="576199607" sldId="259"/>
            <ac:grpSpMk id="70" creationId="{A7CF83E8-F6F0-41E3-B580-7412A04DDFB5}"/>
          </ac:grpSpMkLst>
        </pc:grpChg>
        <pc:grpChg chg="add del">
          <ac:chgData name="SHARFIN AHMED SHANTO" userId="S::22-49561-3@student.aiub.edu::d9ec31e8-5f63-430d-9092-b508d5fb9ac9" providerId="AD" clId="Web-{B0C755A5-86DA-440B-BBC6-45F59F284E8F}" dt="2023-12-16T17:28:06.650" v="50"/>
          <ac:grpSpMkLst>
            <pc:docMk/>
            <pc:sldMk cId="576199607" sldId="259"/>
            <ac:grpSpMk id="73" creationId="{AC552FEA-472E-4E74-B31D-531852C1908D}"/>
          </ac:grpSpMkLst>
        </pc:grpChg>
        <pc:grpChg chg="add del">
          <ac:chgData name="SHARFIN AHMED SHANTO" userId="S::22-49561-3@student.aiub.edu::d9ec31e8-5f63-430d-9092-b508d5fb9ac9" providerId="AD" clId="Web-{B0C755A5-86DA-440B-BBC6-45F59F284E8F}" dt="2023-12-16T17:28:06.650" v="50"/>
          <ac:grpSpMkLst>
            <pc:docMk/>
            <pc:sldMk cId="576199607" sldId="259"/>
            <ac:grpSpMk id="76" creationId="{2EDC2578-BDB0-4118-975D-CFCE02823D48}"/>
          </ac:grpSpMkLst>
        </pc:grpChg>
        <pc:grpChg chg="add del">
          <ac:chgData name="SHARFIN AHMED SHANTO" userId="S::22-49561-3@student.aiub.edu::d9ec31e8-5f63-430d-9092-b508d5fb9ac9" providerId="AD" clId="Web-{B0C755A5-86DA-440B-BBC6-45F59F284E8F}" dt="2023-12-16T17:28:06.650" v="50"/>
          <ac:grpSpMkLst>
            <pc:docMk/>
            <pc:sldMk cId="576199607" sldId="259"/>
            <ac:grpSpMk id="81" creationId="{66D15788-48EC-465C-BB15-0E2B97EE0D44}"/>
          </ac:grpSpMkLst>
        </pc:grpChg>
        <pc:grpChg chg="add del">
          <ac:chgData name="SHARFIN AHMED SHANTO" userId="S::22-49561-3@student.aiub.edu::d9ec31e8-5f63-430d-9092-b508d5fb9ac9" providerId="AD" clId="Web-{B0C755A5-86DA-440B-BBC6-45F59F284E8F}" dt="2023-12-16T17:28:09.463" v="52"/>
          <ac:grpSpMkLst>
            <pc:docMk/>
            <pc:sldMk cId="576199607" sldId="259"/>
            <ac:grpSpMk id="87" creationId="{A7CF83E8-F6F0-41E3-B580-7412A04DDFB5}"/>
          </ac:grpSpMkLst>
        </pc:grpChg>
        <pc:grpChg chg="add del">
          <ac:chgData name="SHARFIN AHMED SHANTO" userId="S::22-49561-3@student.aiub.edu::d9ec31e8-5f63-430d-9092-b508d5fb9ac9" providerId="AD" clId="Web-{B0C755A5-86DA-440B-BBC6-45F59F284E8F}" dt="2023-12-16T17:28:09.463" v="52"/>
          <ac:grpSpMkLst>
            <pc:docMk/>
            <pc:sldMk cId="576199607" sldId="259"/>
            <ac:grpSpMk id="90" creationId="{AC552FEA-472E-4E74-B31D-531852C1908D}"/>
          </ac:grpSpMkLst>
        </pc:grpChg>
        <pc:grpChg chg="add del">
          <ac:chgData name="SHARFIN AHMED SHANTO" userId="S::22-49561-3@student.aiub.edu::d9ec31e8-5f63-430d-9092-b508d5fb9ac9" providerId="AD" clId="Web-{B0C755A5-86DA-440B-BBC6-45F59F284E8F}" dt="2023-12-16T17:28:09.463" v="52"/>
          <ac:grpSpMkLst>
            <pc:docMk/>
            <pc:sldMk cId="576199607" sldId="259"/>
            <ac:grpSpMk id="94" creationId="{D5E23BE5-51F7-48C6-82D1-43717C1D793C}"/>
          </ac:grpSpMkLst>
        </pc:grpChg>
        <pc:grpChg chg="add del">
          <ac:chgData name="SHARFIN AHMED SHANTO" userId="S::22-49561-3@student.aiub.edu::d9ec31e8-5f63-430d-9092-b508d5fb9ac9" providerId="AD" clId="Web-{B0C755A5-86DA-440B-BBC6-45F59F284E8F}" dt="2023-12-16T17:28:09.463" v="52"/>
          <ac:grpSpMkLst>
            <pc:docMk/>
            <pc:sldMk cId="576199607" sldId="259"/>
            <ac:grpSpMk id="97" creationId="{554A72DC-6122-426C-9473-FE48DFBD1634}"/>
          </ac:grpSpMkLst>
        </pc:grpChg>
        <pc:grpChg chg="add del">
          <ac:chgData name="SHARFIN AHMED SHANTO" userId="S::22-49561-3@student.aiub.edu::d9ec31e8-5f63-430d-9092-b508d5fb9ac9" providerId="AD" clId="Web-{B0C755A5-86DA-440B-BBC6-45F59F284E8F}" dt="2023-12-16T17:28:24.557" v="54"/>
          <ac:grpSpMkLst>
            <pc:docMk/>
            <pc:sldMk cId="576199607" sldId="259"/>
            <ac:grpSpMk id="103" creationId="{A7CF83E8-F6F0-41E3-B580-7412A04DDFB5}"/>
          </ac:grpSpMkLst>
        </pc:grpChg>
        <pc:grpChg chg="add del">
          <ac:chgData name="SHARFIN AHMED SHANTO" userId="S::22-49561-3@student.aiub.edu::d9ec31e8-5f63-430d-9092-b508d5fb9ac9" providerId="AD" clId="Web-{B0C755A5-86DA-440B-BBC6-45F59F284E8F}" dt="2023-12-16T17:28:24.557" v="54"/>
          <ac:grpSpMkLst>
            <pc:docMk/>
            <pc:sldMk cId="576199607" sldId="259"/>
            <ac:grpSpMk id="106" creationId="{AC552FEA-472E-4E74-B31D-531852C1908D}"/>
          </ac:grpSpMkLst>
        </pc:grpChg>
        <pc:grpChg chg="add del">
          <ac:chgData name="SHARFIN AHMED SHANTO" userId="S::22-49561-3@student.aiub.edu::d9ec31e8-5f63-430d-9092-b508d5fb9ac9" providerId="AD" clId="Web-{B0C755A5-86DA-440B-BBC6-45F59F284E8F}" dt="2023-12-16T17:28:24.557" v="54"/>
          <ac:grpSpMkLst>
            <pc:docMk/>
            <pc:sldMk cId="576199607" sldId="259"/>
            <ac:grpSpMk id="110" creationId="{AFA309B8-3551-4D00-8F72-F8224F39C893}"/>
          </ac:grpSpMkLst>
        </pc:grpChg>
        <pc:grpChg chg="add del">
          <ac:chgData name="SHARFIN AHMED SHANTO" userId="S::22-49561-3@student.aiub.edu::d9ec31e8-5f63-430d-9092-b508d5fb9ac9" providerId="AD" clId="Web-{B0C755A5-86DA-440B-BBC6-45F59F284E8F}" dt="2023-12-16T17:28:24.557" v="54"/>
          <ac:grpSpMkLst>
            <pc:docMk/>
            <pc:sldMk cId="576199607" sldId="259"/>
            <ac:grpSpMk id="115" creationId="{2B5F2BAA-9430-49D4-AFB2-873C0C5B32F0}"/>
          </ac:grpSpMkLst>
        </pc:grpChg>
        <pc:grpChg chg="add">
          <ac:chgData name="SHARFIN AHMED SHANTO" userId="S::22-49561-3@student.aiub.edu::d9ec31e8-5f63-430d-9092-b508d5fb9ac9" providerId="AD" clId="Web-{B0C755A5-86DA-440B-BBC6-45F59F284E8F}" dt="2023-12-16T17:28:24.557" v="54"/>
          <ac:grpSpMkLst>
            <pc:docMk/>
            <pc:sldMk cId="576199607" sldId="259"/>
            <ac:grpSpMk id="124" creationId="{A7CF83E8-F6F0-41E3-B580-7412A04DDFB5}"/>
          </ac:grpSpMkLst>
        </pc:grpChg>
        <pc:grpChg chg="add">
          <ac:chgData name="SHARFIN AHMED SHANTO" userId="S::22-49561-3@student.aiub.edu::d9ec31e8-5f63-430d-9092-b508d5fb9ac9" providerId="AD" clId="Web-{B0C755A5-86DA-440B-BBC6-45F59F284E8F}" dt="2023-12-16T17:28:24.557" v="54"/>
          <ac:grpSpMkLst>
            <pc:docMk/>
            <pc:sldMk cId="576199607" sldId="259"/>
            <ac:grpSpMk id="135" creationId="{AC552FEA-472E-4E74-B31D-531852C1908D}"/>
          </ac:grpSpMkLst>
        </pc:grpChg>
        <pc:grpChg chg="add">
          <ac:chgData name="SHARFIN AHMED SHANTO" userId="S::22-49561-3@student.aiub.edu::d9ec31e8-5f63-430d-9092-b508d5fb9ac9" providerId="AD" clId="Web-{B0C755A5-86DA-440B-BBC6-45F59F284E8F}" dt="2023-12-16T17:28:24.557" v="54"/>
          <ac:grpSpMkLst>
            <pc:docMk/>
            <pc:sldMk cId="576199607" sldId="259"/>
            <ac:grpSpMk id="145" creationId="{91868ACA-CC8C-4FA4-8E32-6DB1C7DA9E27}"/>
          </ac:grpSpMkLst>
        </pc:grpChg>
        <pc:graphicFrameChg chg="add del">
          <ac:chgData name="SHARFIN AHMED SHANTO" userId="S::22-49561-3@student.aiub.edu::d9ec31e8-5f63-430d-9092-b508d5fb9ac9" providerId="AD" clId="Web-{B0C755A5-86DA-440B-BBC6-45F59F284E8F}" dt="2023-12-16T17:27:58.837" v="46"/>
          <ac:graphicFrameMkLst>
            <pc:docMk/>
            <pc:sldMk cId="576199607" sldId="259"/>
            <ac:graphicFrameMk id="61" creationId="{8F651F53-7290-10F7-10DF-A277F0ECB846}"/>
          </ac:graphicFrameMkLst>
        </pc:graphicFrameChg>
        <pc:graphicFrameChg chg="add mod">
          <ac:chgData name="SHARFIN AHMED SHANTO" userId="S::22-49561-3@student.aiub.edu::d9ec31e8-5f63-430d-9092-b508d5fb9ac9" providerId="AD" clId="Web-{B0C755A5-86DA-440B-BBC6-45F59F284E8F}" dt="2023-12-16T17:29:35.077" v="63" actId="1076"/>
          <ac:graphicFrameMkLst>
            <pc:docMk/>
            <pc:sldMk cId="576199607" sldId="259"/>
            <ac:graphicFrameMk id="118" creationId="{2CC6EA71-7502-496A-C34B-0B4E3780BBF3}"/>
          </ac:graphicFrameMkLst>
        </pc:graphicFrameChg>
        <pc:picChg chg="add del">
          <ac:chgData name="SHARFIN AHMED SHANTO" userId="S::22-49561-3@student.aiub.edu::d9ec31e8-5f63-430d-9092-b508d5fb9ac9" providerId="AD" clId="Web-{B0C755A5-86DA-440B-BBC6-45F59F284E8F}" dt="2023-12-16T17:27:40.649" v="44"/>
          <ac:picMkLst>
            <pc:docMk/>
            <pc:sldMk cId="576199607" sldId="259"/>
            <ac:picMk id="4" creationId="{3124123D-9985-6F8F-E60C-BB30DE15E1AA}"/>
          </ac:picMkLst>
        </pc:picChg>
      </pc:sldChg>
      <pc:sldChg chg="addSp modSp new del">
        <pc:chgData name="SHARFIN AHMED SHANTO" userId="S::22-49561-3@student.aiub.edu::d9ec31e8-5f63-430d-9092-b508d5fb9ac9" providerId="AD" clId="Web-{B0C755A5-86DA-440B-BBC6-45F59F284E8F}" dt="2023-12-16T17:25:29.938" v="36"/>
        <pc:sldMkLst>
          <pc:docMk/>
          <pc:sldMk cId="59953638" sldId="260"/>
        </pc:sldMkLst>
        <pc:spChg chg="add mod">
          <ac:chgData name="SHARFIN AHMED SHANTO" userId="S::22-49561-3@student.aiub.edu::d9ec31e8-5f63-430d-9092-b508d5fb9ac9" providerId="AD" clId="Web-{B0C755A5-86DA-440B-BBC6-45F59F284E8F}" dt="2023-12-16T17:25:22.500" v="35" actId="20577"/>
          <ac:spMkLst>
            <pc:docMk/>
            <pc:sldMk cId="59953638" sldId="260"/>
            <ac:spMk id="2" creationId="{CBDB9BD8-C8AF-EE97-51EE-B2BF74DC4336}"/>
          </ac:spMkLst>
        </pc:spChg>
      </pc:sldChg>
      <pc:sldChg chg="addSp delSp modSp new mod setBg">
        <pc:chgData name="SHARFIN AHMED SHANTO" userId="S::22-49561-3@student.aiub.edu::d9ec31e8-5f63-430d-9092-b508d5fb9ac9" providerId="AD" clId="Web-{B0C755A5-86DA-440B-BBC6-45F59F284E8F}" dt="2023-12-16T17:39:17.829" v="105" actId="20577"/>
        <pc:sldMkLst>
          <pc:docMk/>
          <pc:sldMk cId="3296301997" sldId="260"/>
        </pc:sldMkLst>
        <pc:spChg chg="add del mod">
          <ac:chgData name="SHARFIN AHMED SHANTO" userId="S::22-49561-3@student.aiub.edu::d9ec31e8-5f63-430d-9092-b508d5fb9ac9" providerId="AD" clId="Web-{B0C755A5-86DA-440B-BBC6-45F59F284E8F}" dt="2023-12-16T17:29:13.998" v="62"/>
          <ac:spMkLst>
            <pc:docMk/>
            <pc:sldMk cId="3296301997" sldId="260"/>
            <ac:spMk id="2" creationId="{676D8330-FBA6-9A0C-816E-7425F8F4165B}"/>
          </ac:spMkLst>
        </pc:spChg>
        <pc:spChg chg="add del">
          <ac:chgData name="SHARFIN AHMED SHANTO" userId="S::22-49561-3@student.aiub.edu::d9ec31e8-5f63-430d-9092-b508d5fb9ac9" providerId="AD" clId="Web-{B0C755A5-86DA-440B-BBC6-45F59F284E8F}" dt="2023-12-16T17:29:13.998" v="62"/>
          <ac:spMkLst>
            <pc:docMk/>
            <pc:sldMk cId="3296301997" sldId="260"/>
            <ac:spMk id="8" creationId="{435959F4-53DA-47FF-BC24-1E5B75C69876}"/>
          </ac:spMkLst>
        </pc:spChg>
        <pc:spChg chg="add del">
          <ac:chgData name="SHARFIN AHMED SHANTO" userId="S::22-49561-3@student.aiub.edu::d9ec31e8-5f63-430d-9092-b508d5fb9ac9" providerId="AD" clId="Web-{B0C755A5-86DA-440B-BBC6-45F59F284E8F}" dt="2023-12-16T17:29:13.998" v="62"/>
          <ac:spMkLst>
            <pc:docMk/>
            <pc:sldMk cId="3296301997" sldId="260"/>
            <ac:spMk id="19" creationId="{59226104-0061-4319-8237-9C001BF85D49}"/>
          </ac:spMkLst>
        </pc:spChg>
        <pc:spChg chg="add del">
          <ac:chgData name="SHARFIN AHMED SHANTO" userId="S::22-49561-3@student.aiub.edu::d9ec31e8-5f63-430d-9092-b508d5fb9ac9" providerId="AD" clId="Web-{B0C755A5-86DA-440B-BBC6-45F59F284E8F}" dt="2023-12-16T17:29:13.998" v="62"/>
          <ac:spMkLst>
            <pc:docMk/>
            <pc:sldMk cId="3296301997" sldId="260"/>
            <ac:spMk id="29" creationId="{2F9C493A-9F03-49B4-B3FB-19CE5AC115BE}"/>
          </ac:spMkLst>
        </pc:spChg>
        <pc:spChg chg="add del">
          <ac:chgData name="SHARFIN AHMED SHANTO" userId="S::22-49561-3@student.aiub.edu::d9ec31e8-5f63-430d-9092-b508d5fb9ac9" providerId="AD" clId="Web-{B0C755A5-86DA-440B-BBC6-45F59F284E8F}" dt="2023-12-16T17:29:13.998" v="62"/>
          <ac:spMkLst>
            <pc:docMk/>
            <pc:sldMk cId="3296301997" sldId="260"/>
            <ac:spMk id="31" creationId="{90A46C7D-C1BB-49B8-8D37-39742820E964}"/>
          </ac:spMkLst>
        </pc:spChg>
        <pc:spChg chg="add del">
          <ac:chgData name="SHARFIN AHMED SHANTO" userId="S::22-49561-3@student.aiub.edu::d9ec31e8-5f63-430d-9092-b508d5fb9ac9" providerId="AD" clId="Web-{B0C755A5-86DA-440B-BBC6-45F59F284E8F}" dt="2023-12-16T17:29:13.998" v="62"/>
          <ac:spMkLst>
            <pc:docMk/>
            <pc:sldMk cId="3296301997" sldId="260"/>
            <ac:spMk id="41" creationId="{55820E42-2F9D-41EF-B67F-522A133B3373}"/>
          </ac:spMkLst>
        </pc:spChg>
        <pc:spChg chg="add del">
          <ac:chgData name="SHARFIN AHMED SHANTO" userId="S::22-49561-3@student.aiub.edu::d9ec31e8-5f63-430d-9092-b508d5fb9ac9" providerId="AD" clId="Web-{B0C755A5-86DA-440B-BBC6-45F59F284E8F}" dt="2023-12-16T17:29:13.966" v="61"/>
          <ac:spMkLst>
            <pc:docMk/>
            <pc:sldMk cId="3296301997" sldId="260"/>
            <ac:spMk id="55" creationId="{435959F4-53DA-47FF-BC24-1E5B75C69876}"/>
          </ac:spMkLst>
        </pc:spChg>
        <pc:spChg chg="add del">
          <ac:chgData name="SHARFIN AHMED SHANTO" userId="S::22-49561-3@student.aiub.edu::d9ec31e8-5f63-430d-9092-b508d5fb9ac9" providerId="AD" clId="Web-{B0C755A5-86DA-440B-BBC6-45F59F284E8F}" dt="2023-12-16T17:29:13.966" v="61"/>
          <ac:spMkLst>
            <pc:docMk/>
            <pc:sldMk cId="3296301997" sldId="260"/>
            <ac:spMk id="56" creationId="{676D8330-FBA6-9A0C-816E-7425F8F4165B}"/>
          </ac:spMkLst>
        </pc:spChg>
        <pc:spChg chg="add del">
          <ac:chgData name="SHARFIN AHMED SHANTO" userId="S::22-49561-3@student.aiub.edu::d9ec31e8-5f63-430d-9092-b508d5fb9ac9" providerId="AD" clId="Web-{B0C755A5-86DA-440B-BBC6-45F59F284E8F}" dt="2023-12-16T17:29:13.966" v="61"/>
          <ac:spMkLst>
            <pc:docMk/>
            <pc:sldMk cId="3296301997" sldId="260"/>
            <ac:spMk id="66" creationId="{59226104-0061-4319-8237-9C001BF85D49}"/>
          </ac:spMkLst>
        </pc:spChg>
        <pc:spChg chg="add del">
          <ac:chgData name="SHARFIN AHMED SHANTO" userId="S::22-49561-3@student.aiub.edu::d9ec31e8-5f63-430d-9092-b508d5fb9ac9" providerId="AD" clId="Web-{B0C755A5-86DA-440B-BBC6-45F59F284E8F}" dt="2023-12-16T17:29:13.966" v="61"/>
          <ac:spMkLst>
            <pc:docMk/>
            <pc:sldMk cId="3296301997" sldId="260"/>
            <ac:spMk id="76" creationId="{2F9C493A-9F03-49B4-B3FB-19CE5AC115BE}"/>
          </ac:spMkLst>
        </pc:spChg>
        <pc:spChg chg="add del">
          <ac:chgData name="SHARFIN AHMED SHANTO" userId="S::22-49561-3@student.aiub.edu::d9ec31e8-5f63-430d-9092-b508d5fb9ac9" providerId="AD" clId="Web-{B0C755A5-86DA-440B-BBC6-45F59F284E8F}" dt="2023-12-16T17:29:13.966" v="61"/>
          <ac:spMkLst>
            <pc:docMk/>
            <pc:sldMk cId="3296301997" sldId="260"/>
            <ac:spMk id="86" creationId="{62F1D297-74F5-4948-9655-BC87A30A469D}"/>
          </ac:spMkLst>
        </pc:spChg>
        <pc:spChg chg="add">
          <ac:chgData name="SHARFIN AHMED SHANTO" userId="S::22-49561-3@student.aiub.edu::d9ec31e8-5f63-430d-9092-b508d5fb9ac9" providerId="AD" clId="Web-{B0C755A5-86DA-440B-BBC6-45F59F284E8F}" dt="2023-12-16T17:29:13.998" v="62"/>
          <ac:spMkLst>
            <pc:docMk/>
            <pc:sldMk cId="3296301997" sldId="260"/>
            <ac:spMk id="98" creationId="{435959F4-53DA-47FF-BC24-1E5B75C69876}"/>
          </ac:spMkLst>
        </pc:spChg>
        <pc:spChg chg="add">
          <ac:chgData name="SHARFIN AHMED SHANTO" userId="S::22-49561-3@student.aiub.edu::d9ec31e8-5f63-430d-9092-b508d5fb9ac9" providerId="AD" clId="Web-{B0C755A5-86DA-440B-BBC6-45F59F284E8F}" dt="2023-12-16T17:29:13.998" v="62"/>
          <ac:spMkLst>
            <pc:docMk/>
            <pc:sldMk cId="3296301997" sldId="260"/>
            <ac:spMk id="100" creationId="{59226104-0061-4319-8237-9C001BF85D49}"/>
          </ac:spMkLst>
        </pc:spChg>
        <pc:spChg chg="add">
          <ac:chgData name="SHARFIN AHMED SHANTO" userId="S::22-49561-3@student.aiub.edu::d9ec31e8-5f63-430d-9092-b508d5fb9ac9" providerId="AD" clId="Web-{B0C755A5-86DA-440B-BBC6-45F59F284E8F}" dt="2023-12-16T17:29:13.998" v="62"/>
          <ac:spMkLst>
            <pc:docMk/>
            <pc:sldMk cId="3296301997" sldId="260"/>
            <ac:spMk id="102" creationId="{2F9C493A-9F03-49B4-B3FB-19CE5AC115BE}"/>
          </ac:spMkLst>
        </pc:spChg>
        <pc:spChg chg="add">
          <ac:chgData name="SHARFIN AHMED SHANTO" userId="S::22-49561-3@student.aiub.edu::d9ec31e8-5f63-430d-9092-b508d5fb9ac9" providerId="AD" clId="Web-{B0C755A5-86DA-440B-BBC6-45F59F284E8F}" dt="2023-12-16T17:29:13.998" v="62"/>
          <ac:spMkLst>
            <pc:docMk/>
            <pc:sldMk cId="3296301997" sldId="260"/>
            <ac:spMk id="103" creationId="{90A46C7D-C1BB-49B8-8D37-39742820E964}"/>
          </ac:spMkLst>
        </pc:spChg>
        <pc:spChg chg="add mod">
          <ac:chgData name="SHARFIN AHMED SHANTO" userId="S::22-49561-3@student.aiub.edu::d9ec31e8-5f63-430d-9092-b508d5fb9ac9" providerId="AD" clId="Web-{B0C755A5-86DA-440B-BBC6-45F59F284E8F}" dt="2023-12-16T17:39:17.829" v="105" actId="20577"/>
          <ac:spMkLst>
            <pc:docMk/>
            <pc:sldMk cId="3296301997" sldId="260"/>
            <ac:spMk id="105" creationId="{676D8330-FBA6-9A0C-816E-7425F8F4165B}"/>
          </ac:spMkLst>
        </pc:spChg>
        <pc:spChg chg="add">
          <ac:chgData name="SHARFIN AHMED SHANTO" userId="S::22-49561-3@student.aiub.edu::d9ec31e8-5f63-430d-9092-b508d5fb9ac9" providerId="AD" clId="Web-{B0C755A5-86DA-440B-BBC6-45F59F284E8F}" dt="2023-12-16T17:29:13.998" v="62"/>
          <ac:spMkLst>
            <pc:docMk/>
            <pc:sldMk cId="3296301997" sldId="260"/>
            <ac:spMk id="106" creationId="{D5B4F0F5-BE58-4EC0-B650-A71A07437CDD}"/>
          </ac:spMkLst>
        </pc:spChg>
        <pc:grpChg chg="add del">
          <ac:chgData name="SHARFIN AHMED SHANTO" userId="S::22-49561-3@student.aiub.edu::d9ec31e8-5f63-430d-9092-b508d5fb9ac9" providerId="AD" clId="Web-{B0C755A5-86DA-440B-BBC6-45F59F284E8F}" dt="2023-12-16T17:29:13.998" v="62"/>
          <ac:grpSpMkLst>
            <pc:docMk/>
            <pc:sldMk cId="3296301997" sldId="260"/>
            <ac:grpSpMk id="10" creationId="{A7CF83E8-F6F0-41E3-B580-7412A04DDFB5}"/>
          </ac:grpSpMkLst>
        </pc:grpChg>
        <pc:grpChg chg="add del">
          <ac:chgData name="SHARFIN AHMED SHANTO" userId="S::22-49561-3@student.aiub.edu::d9ec31e8-5f63-430d-9092-b508d5fb9ac9" providerId="AD" clId="Web-{B0C755A5-86DA-440B-BBC6-45F59F284E8F}" dt="2023-12-16T17:29:13.998" v="62"/>
          <ac:grpSpMkLst>
            <pc:docMk/>
            <pc:sldMk cId="3296301997" sldId="260"/>
            <ac:grpSpMk id="21" creationId="{AC552FEA-472E-4E74-B31D-531852C1908D}"/>
          </ac:grpSpMkLst>
        </pc:grpChg>
        <pc:grpChg chg="add del">
          <ac:chgData name="SHARFIN AHMED SHANTO" userId="S::22-49561-3@student.aiub.edu::d9ec31e8-5f63-430d-9092-b508d5fb9ac9" providerId="AD" clId="Web-{B0C755A5-86DA-440B-BBC6-45F59F284E8F}" dt="2023-12-16T17:29:13.998" v="62"/>
          <ac:grpSpMkLst>
            <pc:docMk/>
            <pc:sldMk cId="3296301997" sldId="260"/>
            <ac:grpSpMk id="33" creationId="{61BBAB6F-65E6-4E2B-B363-6AB27C84E0C1}"/>
          </ac:grpSpMkLst>
        </pc:grpChg>
        <pc:grpChg chg="add del">
          <ac:chgData name="SHARFIN AHMED SHANTO" userId="S::22-49561-3@student.aiub.edu::d9ec31e8-5f63-430d-9092-b508d5fb9ac9" providerId="AD" clId="Web-{B0C755A5-86DA-440B-BBC6-45F59F284E8F}" dt="2023-12-16T17:29:13.998" v="62"/>
          <ac:grpSpMkLst>
            <pc:docMk/>
            <pc:sldMk cId="3296301997" sldId="260"/>
            <ac:grpSpMk id="43" creationId="{13D9BC31-B57D-4933-AD83-94F462D4C2F9}"/>
          </ac:grpSpMkLst>
        </pc:grpChg>
        <pc:grpChg chg="add del">
          <ac:chgData name="SHARFIN AHMED SHANTO" userId="S::22-49561-3@student.aiub.edu::d9ec31e8-5f63-430d-9092-b508d5fb9ac9" providerId="AD" clId="Web-{B0C755A5-86DA-440B-BBC6-45F59F284E8F}" dt="2023-12-16T17:29:13.966" v="61"/>
          <ac:grpSpMkLst>
            <pc:docMk/>
            <pc:sldMk cId="3296301997" sldId="260"/>
            <ac:grpSpMk id="57" creationId="{A7CF83E8-F6F0-41E3-B580-7412A04DDFB5}"/>
          </ac:grpSpMkLst>
        </pc:grpChg>
        <pc:grpChg chg="add del">
          <ac:chgData name="SHARFIN AHMED SHANTO" userId="S::22-49561-3@student.aiub.edu::d9ec31e8-5f63-430d-9092-b508d5fb9ac9" providerId="AD" clId="Web-{B0C755A5-86DA-440B-BBC6-45F59F284E8F}" dt="2023-12-16T17:29:13.966" v="61"/>
          <ac:grpSpMkLst>
            <pc:docMk/>
            <pc:sldMk cId="3296301997" sldId="260"/>
            <ac:grpSpMk id="68" creationId="{AC552FEA-472E-4E74-B31D-531852C1908D}"/>
          </ac:grpSpMkLst>
        </pc:grpChg>
        <pc:grpChg chg="add del">
          <ac:chgData name="SHARFIN AHMED SHANTO" userId="S::22-49561-3@student.aiub.edu::d9ec31e8-5f63-430d-9092-b508d5fb9ac9" providerId="AD" clId="Web-{B0C755A5-86DA-440B-BBC6-45F59F284E8F}" dt="2023-12-16T17:29:13.966" v="61"/>
          <ac:grpSpMkLst>
            <pc:docMk/>
            <pc:sldMk cId="3296301997" sldId="260"/>
            <ac:grpSpMk id="78" creationId="{5E46079A-4648-465E-9D1A-479174C99FFA}"/>
          </ac:grpSpMkLst>
        </pc:grpChg>
        <pc:grpChg chg="add">
          <ac:chgData name="SHARFIN AHMED SHANTO" userId="S::22-49561-3@student.aiub.edu::d9ec31e8-5f63-430d-9092-b508d5fb9ac9" providerId="AD" clId="Web-{B0C755A5-86DA-440B-BBC6-45F59F284E8F}" dt="2023-12-16T17:29:13.998" v="62"/>
          <ac:grpSpMkLst>
            <pc:docMk/>
            <pc:sldMk cId="3296301997" sldId="260"/>
            <ac:grpSpMk id="80" creationId="{61BBAB6F-65E6-4E2B-B363-6AB27C84E0C1}"/>
          </ac:grpSpMkLst>
        </pc:grpChg>
        <pc:grpChg chg="add del">
          <ac:chgData name="SHARFIN AHMED SHANTO" userId="S::22-49561-3@student.aiub.edu::d9ec31e8-5f63-430d-9092-b508d5fb9ac9" providerId="AD" clId="Web-{B0C755A5-86DA-440B-BBC6-45F59F284E8F}" dt="2023-12-16T17:29:13.966" v="61"/>
          <ac:grpSpMkLst>
            <pc:docMk/>
            <pc:sldMk cId="3296301997" sldId="260"/>
            <ac:grpSpMk id="88" creationId="{756DB040-BB4B-446D-9172-7253A56604B0}"/>
          </ac:grpSpMkLst>
        </pc:grpChg>
        <pc:grpChg chg="add">
          <ac:chgData name="SHARFIN AHMED SHANTO" userId="S::22-49561-3@student.aiub.edu::d9ec31e8-5f63-430d-9092-b508d5fb9ac9" providerId="AD" clId="Web-{B0C755A5-86DA-440B-BBC6-45F59F284E8F}" dt="2023-12-16T17:29:13.998" v="62"/>
          <ac:grpSpMkLst>
            <pc:docMk/>
            <pc:sldMk cId="3296301997" sldId="260"/>
            <ac:grpSpMk id="90" creationId="{E700C1F5-B637-45FE-96CC-270D263A597B}"/>
          </ac:grpSpMkLst>
        </pc:grpChg>
        <pc:grpChg chg="add">
          <ac:chgData name="SHARFIN AHMED SHANTO" userId="S::22-49561-3@student.aiub.edu::d9ec31e8-5f63-430d-9092-b508d5fb9ac9" providerId="AD" clId="Web-{B0C755A5-86DA-440B-BBC6-45F59F284E8F}" dt="2023-12-16T17:29:13.998" v="62"/>
          <ac:grpSpMkLst>
            <pc:docMk/>
            <pc:sldMk cId="3296301997" sldId="260"/>
            <ac:grpSpMk id="99" creationId="{A7CF83E8-F6F0-41E3-B580-7412A04DDFB5}"/>
          </ac:grpSpMkLst>
        </pc:grpChg>
        <pc:grpChg chg="add">
          <ac:chgData name="SHARFIN AHMED SHANTO" userId="S::22-49561-3@student.aiub.edu::d9ec31e8-5f63-430d-9092-b508d5fb9ac9" providerId="AD" clId="Web-{B0C755A5-86DA-440B-BBC6-45F59F284E8F}" dt="2023-12-16T17:29:13.998" v="62"/>
          <ac:grpSpMkLst>
            <pc:docMk/>
            <pc:sldMk cId="3296301997" sldId="260"/>
            <ac:grpSpMk id="101" creationId="{AC552FEA-472E-4E74-B31D-531852C1908D}"/>
          </ac:grpSpMkLst>
        </pc:grpChg>
        <pc:graphicFrameChg chg="add del">
          <ac:chgData name="SHARFIN AHMED SHANTO" userId="S::22-49561-3@student.aiub.edu::d9ec31e8-5f63-430d-9092-b508d5fb9ac9" providerId="AD" clId="Web-{B0C755A5-86DA-440B-BBC6-45F59F284E8F}" dt="2023-12-16T17:29:06.153" v="57"/>
          <ac:graphicFrameMkLst>
            <pc:docMk/>
            <pc:sldMk cId="3296301997" sldId="260"/>
            <ac:graphicFrameMk id="52" creationId="{B5DC4E4A-2441-7BCA-9E87-3789A5CD169A}"/>
          </ac:graphicFrameMkLst>
        </pc:graphicFrameChg>
        <pc:graphicFrameChg chg="add del">
          <ac:chgData name="SHARFIN AHMED SHANTO" userId="S::22-49561-3@student.aiub.edu::d9ec31e8-5f63-430d-9092-b508d5fb9ac9" providerId="AD" clId="Web-{B0C755A5-86DA-440B-BBC6-45F59F284E8F}" dt="2023-12-16T17:29:08.826" v="59"/>
          <ac:graphicFrameMkLst>
            <pc:docMk/>
            <pc:sldMk cId="3296301997" sldId="260"/>
            <ac:graphicFrameMk id="54" creationId="{2A49825E-AA47-38F5-F02D-C757440F7FF1}"/>
          </ac:graphicFrameMkLst>
        </pc:graphicFrameChg>
        <pc:picChg chg="add mod">
          <ac:chgData name="SHARFIN AHMED SHANTO" userId="S::22-49561-3@student.aiub.edu::d9ec31e8-5f63-430d-9092-b508d5fb9ac9" providerId="AD" clId="Web-{B0C755A5-86DA-440B-BBC6-45F59F284E8F}" dt="2023-12-16T17:29:13.998" v="62"/>
          <ac:picMkLst>
            <pc:docMk/>
            <pc:sldMk cId="3296301997" sldId="260"/>
            <ac:picMk id="4" creationId="{AB22CA87-FDC9-9F25-3D34-FDF665DC1DD9}"/>
          </ac:picMkLst>
        </pc:picChg>
      </pc:sldChg>
      <pc:sldChg chg="add del">
        <pc:chgData name="SHARFIN AHMED SHANTO" userId="S::22-49561-3@student.aiub.edu::d9ec31e8-5f63-430d-9092-b508d5fb9ac9" providerId="AD" clId="Web-{B0C755A5-86DA-440B-BBC6-45F59F284E8F}" dt="2023-12-16T17:25:52.017" v="39"/>
        <pc:sldMkLst>
          <pc:docMk/>
          <pc:sldMk cId="59953638" sldId="261"/>
        </pc:sldMkLst>
      </pc:sldChg>
      <pc:sldChg chg="addSp delSp modSp new mod ord setBg">
        <pc:chgData name="SHARFIN AHMED SHANTO" userId="S::22-49561-3@student.aiub.edu::d9ec31e8-5f63-430d-9092-b508d5fb9ac9" providerId="AD" clId="Web-{B0C755A5-86DA-440B-BBC6-45F59F284E8F}" dt="2023-12-16T17:38:53.297" v="103" actId="14100"/>
        <pc:sldMkLst>
          <pc:docMk/>
          <pc:sldMk cId="2979725647" sldId="261"/>
        </pc:sldMkLst>
        <pc:spChg chg="add mod">
          <ac:chgData name="SHARFIN AHMED SHANTO" userId="S::22-49561-3@student.aiub.edu::d9ec31e8-5f63-430d-9092-b508d5fb9ac9" providerId="AD" clId="Web-{B0C755A5-86DA-440B-BBC6-45F59F284E8F}" dt="2023-12-16T17:38:53.297" v="103" actId="14100"/>
          <ac:spMkLst>
            <pc:docMk/>
            <pc:sldMk cId="2979725647" sldId="261"/>
            <ac:spMk id="2" creationId="{B968B5D2-0DA3-AF07-DB29-996EC3AFFE72}"/>
          </ac:spMkLst>
        </pc:spChg>
        <pc:spChg chg="add del">
          <ac:chgData name="SHARFIN AHMED SHANTO" userId="S::22-49561-3@student.aiub.edu::d9ec31e8-5f63-430d-9092-b508d5fb9ac9" providerId="AD" clId="Web-{B0C755A5-86DA-440B-BBC6-45F59F284E8F}" dt="2023-12-16T17:33:13.387" v="79"/>
          <ac:spMkLst>
            <pc:docMk/>
            <pc:sldMk cId="2979725647" sldId="261"/>
            <ac:spMk id="8" creationId="{435959F4-53DA-47FF-BC24-1E5B75C69876}"/>
          </ac:spMkLst>
        </pc:spChg>
        <pc:spChg chg="add del">
          <ac:chgData name="SHARFIN AHMED SHANTO" userId="S::22-49561-3@student.aiub.edu::d9ec31e8-5f63-430d-9092-b508d5fb9ac9" providerId="AD" clId="Web-{B0C755A5-86DA-440B-BBC6-45F59F284E8F}" dt="2023-12-16T17:33:13.387" v="79"/>
          <ac:spMkLst>
            <pc:docMk/>
            <pc:sldMk cId="2979725647" sldId="261"/>
            <ac:spMk id="19" creationId="{59226104-0061-4319-8237-9C001BF85D49}"/>
          </ac:spMkLst>
        </pc:spChg>
        <pc:spChg chg="add del">
          <ac:chgData name="SHARFIN AHMED SHANTO" userId="S::22-49561-3@student.aiub.edu::d9ec31e8-5f63-430d-9092-b508d5fb9ac9" providerId="AD" clId="Web-{B0C755A5-86DA-440B-BBC6-45F59F284E8F}" dt="2023-12-16T17:33:13.387" v="79"/>
          <ac:spMkLst>
            <pc:docMk/>
            <pc:sldMk cId="2979725647" sldId="261"/>
            <ac:spMk id="29" creationId="{142D98E1-37D2-4470-BF74-845E897954C6}"/>
          </ac:spMkLst>
        </pc:spChg>
        <pc:spChg chg="add">
          <ac:chgData name="SHARFIN AHMED SHANTO" userId="S::22-49561-3@student.aiub.edu::d9ec31e8-5f63-430d-9092-b508d5fb9ac9" providerId="AD" clId="Web-{B0C755A5-86DA-440B-BBC6-45F59F284E8F}" dt="2023-12-16T17:33:13.387" v="79"/>
          <ac:spMkLst>
            <pc:docMk/>
            <pc:sldMk cId="2979725647" sldId="261"/>
            <ac:spMk id="42" creationId="{435959F4-53DA-47FF-BC24-1E5B75C69876}"/>
          </ac:spMkLst>
        </pc:spChg>
        <pc:spChg chg="add">
          <ac:chgData name="SHARFIN AHMED SHANTO" userId="S::22-49561-3@student.aiub.edu::d9ec31e8-5f63-430d-9092-b508d5fb9ac9" providerId="AD" clId="Web-{B0C755A5-86DA-440B-BBC6-45F59F284E8F}" dt="2023-12-16T17:33:13.387" v="79"/>
          <ac:spMkLst>
            <pc:docMk/>
            <pc:sldMk cId="2979725647" sldId="261"/>
            <ac:spMk id="53" creationId="{59226104-0061-4319-8237-9C001BF85D49}"/>
          </ac:spMkLst>
        </pc:spChg>
        <pc:spChg chg="add">
          <ac:chgData name="SHARFIN AHMED SHANTO" userId="S::22-49561-3@student.aiub.edu::d9ec31e8-5f63-430d-9092-b508d5fb9ac9" providerId="AD" clId="Web-{B0C755A5-86DA-440B-BBC6-45F59F284E8F}" dt="2023-12-16T17:33:13.387" v="79"/>
          <ac:spMkLst>
            <pc:docMk/>
            <pc:sldMk cId="2979725647" sldId="261"/>
            <ac:spMk id="63" creationId="{2F9C493A-9F03-49B4-B3FB-19CE5AC115BE}"/>
          </ac:spMkLst>
        </pc:spChg>
        <pc:spChg chg="add">
          <ac:chgData name="SHARFIN AHMED SHANTO" userId="S::22-49561-3@student.aiub.edu::d9ec31e8-5f63-430d-9092-b508d5fb9ac9" providerId="AD" clId="Web-{B0C755A5-86DA-440B-BBC6-45F59F284E8F}" dt="2023-12-16T17:33:13.387" v="79"/>
          <ac:spMkLst>
            <pc:docMk/>
            <pc:sldMk cId="2979725647" sldId="261"/>
            <ac:spMk id="65" creationId="{90A46C7D-C1BB-49B8-8D37-39742820E964}"/>
          </ac:spMkLst>
        </pc:spChg>
        <pc:spChg chg="add">
          <ac:chgData name="SHARFIN AHMED SHANTO" userId="S::22-49561-3@student.aiub.edu::d9ec31e8-5f63-430d-9092-b508d5fb9ac9" providerId="AD" clId="Web-{B0C755A5-86DA-440B-BBC6-45F59F284E8F}" dt="2023-12-16T17:33:13.387" v="79"/>
          <ac:spMkLst>
            <pc:docMk/>
            <pc:sldMk cId="2979725647" sldId="261"/>
            <ac:spMk id="75" creationId="{D5B4F0F5-BE58-4EC0-B650-A71A07437CDD}"/>
          </ac:spMkLst>
        </pc:spChg>
        <pc:grpChg chg="add del">
          <ac:chgData name="SHARFIN AHMED SHANTO" userId="S::22-49561-3@student.aiub.edu::d9ec31e8-5f63-430d-9092-b508d5fb9ac9" providerId="AD" clId="Web-{B0C755A5-86DA-440B-BBC6-45F59F284E8F}" dt="2023-12-16T17:33:13.387" v="79"/>
          <ac:grpSpMkLst>
            <pc:docMk/>
            <pc:sldMk cId="2979725647" sldId="261"/>
            <ac:grpSpMk id="10" creationId="{A7CF83E8-F6F0-41E3-B580-7412A04DDFB5}"/>
          </ac:grpSpMkLst>
        </pc:grpChg>
        <pc:grpChg chg="add del">
          <ac:chgData name="SHARFIN AHMED SHANTO" userId="S::22-49561-3@student.aiub.edu::d9ec31e8-5f63-430d-9092-b508d5fb9ac9" providerId="AD" clId="Web-{B0C755A5-86DA-440B-BBC6-45F59F284E8F}" dt="2023-12-16T17:33:13.387" v="79"/>
          <ac:grpSpMkLst>
            <pc:docMk/>
            <pc:sldMk cId="2979725647" sldId="261"/>
            <ac:grpSpMk id="21" creationId="{AC552FEA-472E-4E74-B31D-531852C1908D}"/>
          </ac:grpSpMkLst>
        </pc:grpChg>
        <pc:grpChg chg="add del">
          <ac:chgData name="SHARFIN AHMED SHANTO" userId="S::22-49561-3@student.aiub.edu::d9ec31e8-5f63-430d-9092-b508d5fb9ac9" providerId="AD" clId="Web-{B0C755A5-86DA-440B-BBC6-45F59F284E8F}" dt="2023-12-16T17:33:13.387" v="79"/>
          <ac:grpSpMkLst>
            <pc:docMk/>
            <pc:sldMk cId="2979725647" sldId="261"/>
            <ac:grpSpMk id="31" creationId="{2EDC2578-BDB0-4118-975D-CFCE02823D48}"/>
          </ac:grpSpMkLst>
        </pc:grpChg>
        <pc:grpChg chg="add">
          <ac:chgData name="SHARFIN AHMED SHANTO" userId="S::22-49561-3@student.aiub.edu::d9ec31e8-5f63-430d-9092-b508d5fb9ac9" providerId="AD" clId="Web-{B0C755A5-86DA-440B-BBC6-45F59F284E8F}" dt="2023-12-16T17:33:13.387" v="79"/>
          <ac:grpSpMkLst>
            <pc:docMk/>
            <pc:sldMk cId="2979725647" sldId="261"/>
            <ac:grpSpMk id="44" creationId="{A7CF83E8-F6F0-41E3-B580-7412A04DDFB5}"/>
          </ac:grpSpMkLst>
        </pc:grpChg>
        <pc:grpChg chg="add">
          <ac:chgData name="SHARFIN AHMED SHANTO" userId="S::22-49561-3@student.aiub.edu::d9ec31e8-5f63-430d-9092-b508d5fb9ac9" providerId="AD" clId="Web-{B0C755A5-86DA-440B-BBC6-45F59F284E8F}" dt="2023-12-16T17:33:13.387" v="79"/>
          <ac:grpSpMkLst>
            <pc:docMk/>
            <pc:sldMk cId="2979725647" sldId="261"/>
            <ac:grpSpMk id="55" creationId="{AC552FEA-472E-4E74-B31D-531852C1908D}"/>
          </ac:grpSpMkLst>
        </pc:grpChg>
        <pc:grpChg chg="add">
          <ac:chgData name="SHARFIN AHMED SHANTO" userId="S::22-49561-3@student.aiub.edu::d9ec31e8-5f63-430d-9092-b508d5fb9ac9" providerId="AD" clId="Web-{B0C755A5-86DA-440B-BBC6-45F59F284E8F}" dt="2023-12-16T17:33:13.387" v="79"/>
          <ac:grpSpMkLst>
            <pc:docMk/>
            <pc:sldMk cId="2979725647" sldId="261"/>
            <ac:grpSpMk id="67" creationId="{61BBAB6F-65E6-4E2B-B363-6AB27C84E0C1}"/>
          </ac:grpSpMkLst>
        </pc:grpChg>
        <pc:grpChg chg="add">
          <ac:chgData name="SHARFIN AHMED SHANTO" userId="S::22-49561-3@student.aiub.edu::d9ec31e8-5f63-430d-9092-b508d5fb9ac9" providerId="AD" clId="Web-{B0C755A5-86DA-440B-BBC6-45F59F284E8F}" dt="2023-12-16T17:33:13.387" v="79"/>
          <ac:grpSpMkLst>
            <pc:docMk/>
            <pc:sldMk cId="2979725647" sldId="261"/>
            <ac:grpSpMk id="77" creationId="{E700C1F5-B637-45FE-96CC-270D263A597B}"/>
          </ac:grpSpMkLst>
        </pc:grpChg>
        <pc:picChg chg="add mod">
          <ac:chgData name="SHARFIN AHMED SHANTO" userId="S::22-49561-3@student.aiub.edu::d9ec31e8-5f63-430d-9092-b508d5fb9ac9" providerId="AD" clId="Web-{B0C755A5-86DA-440B-BBC6-45F59F284E8F}" dt="2023-12-16T17:33:13.387" v="79"/>
          <ac:picMkLst>
            <pc:docMk/>
            <pc:sldMk cId="2979725647" sldId="261"/>
            <ac:picMk id="4" creationId="{560AC807-1B05-7FDB-29AF-30CD32E55D34}"/>
          </ac:picMkLst>
        </pc:picChg>
      </pc:sldChg>
      <pc:sldChg chg="addSp delSp modSp new del mod setBg">
        <pc:chgData name="SHARFIN AHMED SHANTO" userId="S::22-49561-3@student.aiub.edu::d9ec31e8-5f63-430d-9092-b508d5fb9ac9" providerId="AD" clId="Web-{B0C755A5-86DA-440B-BBC6-45F59F284E8F}" dt="2023-12-16T17:32:31.509" v="73"/>
        <pc:sldMkLst>
          <pc:docMk/>
          <pc:sldMk cId="3693029115" sldId="261"/>
        </pc:sldMkLst>
        <pc:spChg chg="add del mod">
          <ac:chgData name="SHARFIN AHMED SHANTO" userId="S::22-49561-3@student.aiub.edu::d9ec31e8-5f63-430d-9092-b508d5fb9ac9" providerId="AD" clId="Web-{B0C755A5-86DA-440B-BBC6-45F59F284E8F}" dt="2023-12-16T17:32:19.446" v="72"/>
          <ac:spMkLst>
            <pc:docMk/>
            <pc:sldMk cId="3693029115" sldId="261"/>
            <ac:spMk id="2" creationId="{DDF72EB8-B3D1-3A68-9EDF-0C9351415C9B}"/>
          </ac:spMkLst>
        </pc:spChg>
        <pc:spChg chg="add">
          <ac:chgData name="SHARFIN AHMED SHANTO" userId="S::22-49561-3@student.aiub.edu::d9ec31e8-5f63-430d-9092-b508d5fb9ac9" providerId="AD" clId="Web-{B0C755A5-86DA-440B-BBC6-45F59F284E8F}" dt="2023-12-16T17:31:46.803" v="70"/>
          <ac:spMkLst>
            <pc:docMk/>
            <pc:sldMk cId="3693029115" sldId="261"/>
            <ac:spMk id="8" creationId="{435959F4-53DA-47FF-BC24-1E5B75C69876}"/>
          </ac:spMkLst>
        </pc:spChg>
        <pc:spChg chg="add">
          <ac:chgData name="SHARFIN AHMED SHANTO" userId="S::22-49561-3@student.aiub.edu::d9ec31e8-5f63-430d-9092-b508d5fb9ac9" providerId="AD" clId="Web-{B0C755A5-86DA-440B-BBC6-45F59F284E8F}" dt="2023-12-16T17:31:46.803" v="70"/>
          <ac:spMkLst>
            <pc:docMk/>
            <pc:sldMk cId="3693029115" sldId="261"/>
            <ac:spMk id="19" creationId="{59226104-0061-4319-8237-9C001BF85D49}"/>
          </ac:spMkLst>
        </pc:spChg>
        <pc:spChg chg="add">
          <ac:chgData name="SHARFIN AHMED SHANTO" userId="S::22-49561-3@student.aiub.edu::d9ec31e8-5f63-430d-9092-b508d5fb9ac9" providerId="AD" clId="Web-{B0C755A5-86DA-440B-BBC6-45F59F284E8F}" dt="2023-12-16T17:31:46.803" v="70"/>
          <ac:spMkLst>
            <pc:docMk/>
            <pc:sldMk cId="3693029115" sldId="261"/>
            <ac:spMk id="29" creationId="{2F9C493A-9F03-49B4-B3FB-19CE5AC115BE}"/>
          </ac:spMkLst>
        </pc:spChg>
        <pc:spChg chg="add">
          <ac:chgData name="SHARFIN AHMED SHANTO" userId="S::22-49561-3@student.aiub.edu::d9ec31e8-5f63-430d-9092-b508d5fb9ac9" providerId="AD" clId="Web-{B0C755A5-86DA-440B-BBC6-45F59F284E8F}" dt="2023-12-16T17:31:46.803" v="70"/>
          <ac:spMkLst>
            <pc:docMk/>
            <pc:sldMk cId="3693029115" sldId="261"/>
            <ac:spMk id="31" creationId="{90A46C7D-C1BB-49B8-8D37-39742820E964}"/>
          </ac:spMkLst>
        </pc:spChg>
        <pc:spChg chg="add">
          <ac:chgData name="SHARFIN AHMED SHANTO" userId="S::22-49561-3@student.aiub.edu::d9ec31e8-5f63-430d-9092-b508d5fb9ac9" providerId="AD" clId="Web-{B0C755A5-86DA-440B-BBC6-45F59F284E8F}" dt="2023-12-16T17:31:46.803" v="70"/>
          <ac:spMkLst>
            <pc:docMk/>
            <pc:sldMk cId="3693029115" sldId="261"/>
            <ac:spMk id="41" creationId="{55820E42-2F9D-41EF-B67F-522A133B3373}"/>
          </ac:spMkLst>
        </pc:spChg>
        <pc:grpChg chg="add">
          <ac:chgData name="SHARFIN AHMED SHANTO" userId="S::22-49561-3@student.aiub.edu::d9ec31e8-5f63-430d-9092-b508d5fb9ac9" providerId="AD" clId="Web-{B0C755A5-86DA-440B-BBC6-45F59F284E8F}" dt="2023-12-16T17:31:46.803" v="70"/>
          <ac:grpSpMkLst>
            <pc:docMk/>
            <pc:sldMk cId="3693029115" sldId="261"/>
            <ac:grpSpMk id="10" creationId="{A7CF83E8-F6F0-41E3-B580-7412A04DDFB5}"/>
          </ac:grpSpMkLst>
        </pc:grpChg>
        <pc:grpChg chg="add">
          <ac:chgData name="SHARFIN AHMED SHANTO" userId="S::22-49561-3@student.aiub.edu::d9ec31e8-5f63-430d-9092-b508d5fb9ac9" providerId="AD" clId="Web-{B0C755A5-86DA-440B-BBC6-45F59F284E8F}" dt="2023-12-16T17:31:46.803" v="70"/>
          <ac:grpSpMkLst>
            <pc:docMk/>
            <pc:sldMk cId="3693029115" sldId="261"/>
            <ac:grpSpMk id="21" creationId="{AC552FEA-472E-4E74-B31D-531852C1908D}"/>
          </ac:grpSpMkLst>
        </pc:grpChg>
        <pc:grpChg chg="add">
          <ac:chgData name="SHARFIN AHMED SHANTO" userId="S::22-49561-3@student.aiub.edu::d9ec31e8-5f63-430d-9092-b508d5fb9ac9" providerId="AD" clId="Web-{B0C755A5-86DA-440B-BBC6-45F59F284E8F}" dt="2023-12-16T17:31:46.803" v="70"/>
          <ac:grpSpMkLst>
            <pc:docMk/>
            <pc:sldMk cId="3693029115" sldId="261"/>
            <ac:grpSpMk id="33" creationId="{61BBAB6F-65E6-4E2B-B363-6AB27C84E0C1}"/>
          </ac:grpSpMkLst>
        </pc:grpChg>
        <pc:grpChg chg="add">
          <ac:chgData name="SHARFIN AHMED SHANTO" userId="S::22-49561-3@student.aiub.edu::d9ec31e8-5f63-430d-9092-b508d5fb9ac9" providerId="AD" clId="Web-{B0C755A5-86DA-440B-BBC6-45F59F284E8F}" dt="2023-12-16T17:31:46.803" v="70"/>
          <ac:grpSpMkLst>
            <pc:docMk/>
            <pc:sldMk cId="3693029115" sldId="261"/>
            <ac:grpSpMk id="43" creationId="{13D9BC31-B57D-4933-AD83-94F462D4C2F9}"/>
          </ac:grpSpMkLst>
        </pc:grpChg>
        <pc:picChg chg="add">
          <ac:chgData name="SHARFIN AHMED SHANTO" userId="S::22-49561-3@student.aiub.edu::d9ec31e8-5f63-430d-9092-b508d5fb9ac9" providerId="AD" clId="Web-{B0C755A5-86DA-440B-BBC6-45F59F284E8F}" dt="2023-12-16T17:31:46.803" v="70"/>
          <ac:picMkLst>
            <pc:docMk/>
            <pc:sldMk cId="3693029115" sldId="261"/>
            <ac:picMk id="4" creationId="{2341A50B-5525-754C-D4E2-37CA7C2E1E2F}"/>
          </ac:picMkLst>
        </pc:picChg>
      </pc:sldChg>
    </pc:docChg>
  </pc:docChgLst>
  <pc:docChgLst>
    <pc:chgData name="SHARFIN AHMED SHANTO" userId="S::22-49561-3@student.aiub.edu::d9ec31e8-5f63-430d-9092-b508d5fb9ac9" providerId="AD" clId="Web-{7270EE9C-84E4-4DB1-AA79-5E3E522D660E}"/>
    <pc:docChg chg="addSld delSld modSld addMainMaster delMainMaster">
      <pc:chgData name="SHARFIN AHMED SHANTO" userId="S::22-49561-3@student.aiub.edu::d9ec31e8-5f63-430d-9092-b508d5fb9ac9" providerId="AD" clId="Web-{7270EE9C-84E4-4DB1-AA79-5E3E522D660E}" dt="2023-12-16T17:17:24.877" v="179"/>
      <pc:docMkLst>
        <pc:docMk/>
      </pc:docMkLst>
      <pc:sldChg chg="del">
        <pc:chgData name="SHARFIN AHMED SHANTO" userId="S::22-49561-3@student.aiub.edu::d9ec31e8-5f63-430d-9092-b508d5fb9ac9" providerId="AD" clId="Web-{7270EE9C-84E4-4DB1-AA79-5E3E522D660E}" dt="2023-12-16T17:13:09.820" v="99"/>
        <pc:sldMkLst>
          <pc:docMk/>
          <pc:sldMk cId="2259308896" sldId="256"/>
        </pc:sldMkLst>
      </pc:sldChg>
      <pc:sldChg chg="del">
        <pc:chgData name="SHARFIN AHMED SHANTO" userId="S::22-49561-3@student.aiub.edu::d9ec31e8-5f63-430d-9092-b508d5fb9ac9" providerId="AD" clId="Web-{7270EE9C-84E4-4DB1-AA79-5E3E522D660E}" dt="2023-12-16T17:13:06.788" v="98"/>
        <pc:sldMkLst>
          <pc:docMk/>
          <pc:sldMk cId="1325608595" sldId="257"/>
        </pc:sldMkLst>
      </pc:sldChg>
      <pc:sldChg chg="addSp delSp modSp mod setBg modClrScheme chgLayout">
        <pc:chgData name="SHARFIN AHMED SHANTO" userId="S::22-49561-3@student.aiub.edu::d9ec31e8-5f63-430d-9092-b508d5fb9ac9" providerId="AD" clId="Web-{7270EE9C-84E4-4DB1-AA79-5E3E522D660E}" dt="2023-12-16T17:14:17.666" v="107"/>
        <pc:sldMkLst>
          <pc:docMk/>
          <pc:sldMk cId="1639799154" sldId="258"/>
        </pc:sldMkLst>
        <pc:spChg chg="mod ord">
          <ac:chgData name="SHARFIN AHMED SHANTO" userId="S::22-49561-3@student.aiub.edu::d9ec31e8-5f63-430d-9092-b508d5fb9ac9" providerId="AD" clId="Web-{7270EE9C-84E4-4DB1-AA79-5E3E522D660E}" dt="2023-12-16T17:14:17.666" v="107"/>
          <ac:spMkLst>
            <pc:docMk/>
            <pc:sldMk cId="1639799154" sldId="258"/>
            <ac:spMk id="2" creationId="{8C543F67-9C70-4748-8C0C-3A7863422F99}"/>
          </ac:spMkLst>
        </pc:spChg>
        <pc:spChg chg="add del mod ord">
          <ac:chgData name="SHARFIN AHMED SHANTO" userId="S::22-49561-3@student.aiub.edu::d9ec31e8-5f63-430d-9092-b508d5fb9ac9" providerId="AD" clId="Web-{7270EE9C-84E4-4DB1-AA79-5E3E522D660E}" dt="2023-12-16T17:09:09.061" v="72"/>
          <ac:spMkLst>
            <pc:docMk/>
            <pc:sldMk cId="1639799154" sldId="258"/>
            <ac:spMk id="3" creationId="{95B371F2-DBA5-415A-82C8-651F587B857A}"/>
          </ac:spMkLst>
        </pc:spChg>
        <pc:spChg chg="mod">
          <ac:chgData name="SHARFIN AHMED SHANTO" userId="S::22-49561-3@student.aiub.edu::d9ec31e8-5f63-430d-9092-b508d5fb9ac9" providerId="AD" clId="Web-{7270EE9C-84E4-4DB1-AA79-5E3E522D660E}" dt="2023-12-16T17:14:17.666" v="107"/>
          <ac:spMkLst>
            <pc:docMk/>
            <pc:sldMk cId="1639799154" sldId="258"/>
            <ac:spMk id="5" creationId="{D593FA18-50D6-0344-B477-1D7C91CF4029}"/>
          </ac:spMkLst>
        </pc:spChg>
        <pc:spChg chg="mod">
          <ac:chgData name="SHARFIN AHMED SHANTO" userId="S::22-49561-3@student.aiub.edu::d9ec31e8-5f63-430d-9092-b508d5fb9ac9" providerId="AD" clId="Web-{7270EE9C-84E4-4DB1-AA79-5E3E522D660E}" dt="2023-12-16T17:14:17.666" v="107"/>
          <ac:spMkLst>
            <pc:docMk/>
            <pc:sldMk cId="1639799154" sldId="258"/>
            <ac:spMk id="6" creationId="{134C72D2-EFDF-844A-8472-CB49A59B127B}"/>
          </ac:spMkLst>
        </pc:spChg>
        <pc:spChg chg="add del">
          <ac:chgData name="SHARFIN AHMED SHANTO" userId="S::22-49561-3@student.aiub.edu::d9ec31e8-5f63-430d-9092-b508d5fb9ac9" providerId="AD" clId="Web-{7270EE9C-84E4-4DB1-AA79-5E3E522D660E}" dt="2023-12-16T17:10:24.876" v="83"/>
          <ac:spMkLst>
            <pc:docMk/>
            <pc:sldMk cId="1639799154" sldId="258"/>
            <ac:spMk id="11" creationId="{09588DA8-065E-4F6F-8EFD-43104AB2E0CF}"/>
          </ac:spMkLst>
        </pc:spChg>
        <pc:spChg chg="add del">
          <ac:chgData name="SHARFIN AHMED SHANTO" userId="S::22-49561-3@student.aiub.edu::d9ec31e8-5f63-430d-9092-b508d5fb9ac9" providerId="AD" clId="Web-{7270EE9C-84E4-4DB1-AA79-5E3E522D660E}" dt="2023-12-16T17:10:24.876" v="83"/>
          <ac:spMkLst>
            <pc:docMk/>
            <pc:sldMk cId="1639799154" sldId="258"/>
            <ac:spMk id="13" creationId="{C4285719-470E-454C-AF62-8323075F1F5B}"/>
          </ac:spMkLst>
        </pc:spChg>
        <pc:spChg chg="add del">
          <ac:chgData name="SHARFIN AHMED SHANTO" userId="S::22-49561-3@student.aiub.edu::d9ec31e8-5f63-430d-9092-b508d5fb9ac9" providerId="AD" clId="Web-{7270EE9C-84E4-4DB1-AA79-5E3E522D660E}" dt="2023-12-16T17:08:23.356" v="63"/>
          <ac:spMkLst>
            <pc:docMk/>
            <pc:sldMk cId="1639799154" sldId="258"/>
            <ac:spMk id="14" creationId="{D4974D33-8DC5-464E-8C6D-BE58F0669C17}"/>
          </ac:spMkLst>
        </pc:spChg>
        <pc:spChg chg="add del">
          <ac:chgData name="SHARFIN AHMED SHANTO" userId="S::22-49561-3@student.aiub.edu::d9ec31e8-5f63-430d-9092-b508d5fb9ac9" providerId="AD" clId="Web-{7270EE9C-84E4-4DB1-AA79-5E3E522D660E}" dt="2023-12-16T17:10:24.876" v="83"/>
          <ac:spMkLst>
            <pc:docMk/>
            <pc:sldMk cId="1639799154" sldId="258"/>
            <ac:spMk id="15" creationId="{CD9FE4EF-C4D8-49A0-B2FF-81D8DB7D8A24}"/>
          </ac:spMkLst>
        </pc:spChg>
        <pc:spChg chg="add del">
          <ac:chgData name="SHARFIN AHMED SHANTO" userId="S::22-49561-3@student.aiub.edu::d9ec31e8-5f63-430d-9092-b508d5fb9ac9" providerId="AD" clId="Web-{7270EE9C-84E4-4DB1-AA79-5E3E522D660E}" dt="2023-12-16T17:08:28.919" v="65"/>
          <ac:spMkLst>
            <pc:docMk/>
            <pc:sldMk cId="1639799154" sldId="258"/>
            <ac:spMk id="16" creationId="{D0300FD3-5AF1-6305-15FA-9078072672E2}"/>
          </ac:spMkLst>
        </pc:spChg>
        <pc:spChg chg="add del">
          <ac:chgData name="SHARFIN AHMED SHANTO" userId="S::22-49561-3@student.aiub.edu::d9ec31e8-5f63-430d-9092-b508d5fb9ac9" providerId="AD" clId="Web-{7270EE9C-84E4-4DB1-AA79-5E3E522D660E}" dt="2023-12-16T17:10:24.876" v="83"/>
          <ac:spMkLst>
            <pc:docMk/>
            <pc:sldMk cId="1639799154" sldId="258"/>
            <ac:spMk id="17" creationId="{4300840D-0A0B-4512-BACA-B439D5B9C57C}"/>
          </ac:spMkLst>
        </pc:spChg>
        <pc:spChg chg="add del">
          <ac:chgData name="SHARFIN AHMED SHANTO" userId="S::22-49561-3@student.aiub.edu::d9ec31e8-5f63-430d-9092-b508d5fb9ac9" providerId="AD" clId="Web-{7270EE9C-84E4-4DB1-AA79-5E3E522D660E}" dt="2023-12-16T17:08:51.342" v="69"/>
          <ac:spMkLst>
            <pc:docMk/>
            <pc:sldMk cId="1639799154" sldId="258"/>
            <ac:spMk id="18" creationId="{463EEC44-1BA3-44ED-81FC-A644B04B2A44}"/>
          </ac:spMkLst>
        </pc:spChg>
        <pc:spChg chg="add del">
          <ac:chgData name="SHARFIN AHMED SHANTO" userId="S::22-49561-3@student.aiub.edu::d9ec31e8-5f63-430d-9092-b508d5fb9ac9" providerId="AD" clId="Web-{7270EE9C-84E4-4DB1-AA79-5E3E522D660E}" dt="2023-12-16T17:10:24.876" v="83"/>
          <ac:spMkLst>
            <pc:docMk/>
            <pc:sldMk cId="1639799154" sldId="258"/>
            <ac:spMk id="19" creationId="{D2B78728-A580-49A7-84F9-6EF6F583ADE0}"/>
          </ac:spMkLst>
        </pc:spChg>
        <pc:spChg chg="add del">
          <ac:chgData name="SHARFIN AHMED SHANTO" userId="S::22-49561-3@student.aiub.edu::d9ec31e8-5f63-430d-9092-b508d5fb9ac9" providerId="AD" clId="Web-{7270EE9C-84E4-4DB1-AA79-5E3E522D660E}" dt="2023-12-16T17:10:24.876" v="83"/>
          <ac:spMkLst>
            <pc:docMk/>
            <pc:sldMk cId="1639799154" sldId="258"/>
            <ac:spMk id="21" creationId="{38FAA1A1-D861-433F-88FA-1E9D6FD31D11}"/>
          </ac:spMkLst>
        </pc:spChg>
        <pc:spChg chg="add del">
          <ac:chgData name="SHARFIN AHMED SHANTO" userId="S::22-49561-3@student.aiub.edu::d9ec31e8-5f63-430d-9092-b508d5fb9ac9" providerId="AD" clId="Web-{7270EE9C-84E4-4DB1-AA79-5E3E522D660E}" dt="2023-12-16T17:10:24.876" v="83"/>
          <ac:spMkLst>
            <pc:docMk/>
            <pc:sldMk cId="1639799154" sldId="258"/>
            <ac:spMk id="23" creationId="{8D71EDA1-87BF-4D5D-AB79-F346FD19278A}"/>
          </ac:spMkLst>
        </pc:spChg>
        <pc:spChg chg="add del">
          <ac:chgData name="SHARFIN AHMED SHANTO" userId="S::22-49561-3@student.aiub.edu::d9ec31e8-5f63-430d-9092-b508d5fb9ac9" providerId="AD" clId="Web-{7270EE9C-84E4-4DB1-AA79-5E3E522D660E}" dt="2023-12-16T17:08:23.356" v="63"/>
          <ac:spMkLst>
            <pc:docMk/>
            <pc:sldMk cId="1639799154" sldId="258"/>
            <ac:spMk id="25" creationId="{F13C74B1-5B17-4795-BED0-7140497B445A}"/>
          </ac:spMkLst>
        </pc:spChg>
        <pc:spChg chg="add del">
          <ac:chgData name="SHARFIN AHMED SHANTO" userId="S::22-49561-3@student.aiub.edu::d9ec31e8-5f63-430d-9092-b508d5fb9ac9" providerId="AD" clId="Web-{7270EE9C-84E4-4DB1-AA79-5E3E522D660E}" dt="2023-12-16T17:08:28.919" v="65"/>
          <ac:spMkLst>
            <pc:docMk/>
            <pc:sldMk cId="1639799154" sldId="258"/>
            <ac:spMk id="28" creationId="{9F7D5CDA-D291-4307-BF55-1381FED29634}"/>
          </ac:spMkLst>
        </pc:spChg>
        <pc:spChg chg="add del">
          <ac:chgData name="SHARFIN AHMED SHANTO" userId="S::22-49561-3@student.aiub.edu::d9ec31e8-5f63-430d-9092-b508d5fb9ac9" providerId="AD" clId="Web-{7270EE9C-84E4-4DB1-AA79-5E3E522D660E}" dt="2023-12-16T17:08:28.919" v="65"/>
          <ac:spMkLst>
            <pc:docMk/>
            <pc:sldMk cId="1639799154" sldId="258"/>
            <ac:spMk id="30" creationId="{59B296B9-C5A5-4E4F-9B60-C907B5F1466C}"/>
          </ac:spMkLst>
        </pc:spChg>
        <pc:spChg chg="add del">
          <ac:chgData name="SHARFIN AHMED SHANTO" userId="S::22-49561-3@student.aiub.edu::d9ec31e8-5f63-430d-9092-b508d5fb9ac9" providerId="AD" clId="Web-{7270EE9C-84E4-4DB1-AA79-5E3E522D660E}" dt="2023-12-16T17:08:43.357" v="67"/>
          <ac:spMkLst>
            <pc:docMk/>
            <pc:sldMk cId="1639799154" sldId="258"/>
            <ac:spMk id="32" creationId="{D009D6D5-DAC2-4A8B-A17A-E206B9012D09}"/>
          </ac:spMkLst>
        </pc:spChg>
        <pc:spChg chg="add del">
          <ac:chgData name="SHARFIN AHMED SHANTO" userId="S::22-49561-3@student.aiub.edu::d9ec31e8-5f63-430d-9092-b508d5fb9ac9" providerId="AD" clId="Web-{7270EE9C-84E4-4DB1-AA79-5E3E522D660E}" dt="2023-12-16T17:08:51.342" v="69"/>
          <ac:spMkLst>
            <pc:docMk/>
            <pc:sldMk cId="1639799154" sldId="258"/>
            <ac:spMk id="35" creationId="{7517A47C-B2E5-4B79-8061-D74B1311AF6E}"/>
          </ac:spMkLst>
        </pc:spChg>
        <pc:spChg chg="add del">
          <ac:chgData name="SHARFIN AHMED SHANTO" userId="S::22-49561-3@student.aiub.edu::d9ec31e8-5f63-430d-9092-b508d5fb9ac9" providerId="AD" clId="Web-{7270EE9C-84E4-4DB1-AA79-5E3E522D660E}" dt="2023-12-16T17:08:51.342" v="69"/>
          <ac:spMkLst>
            <pc:docMk/>
            <pc:sldMk cId="1639799154" sldId="258"/>
            <ac:spMk id="36" creationId="{C505E780-2083-4CB5-A42A-5E0E2908ECC3}"/>
          </ac:spMkLst>
        </pc:spChg>
        <pc:spChg chg="add del">
          <ac:chgData name="SHARFIN AHMED SHANTO" userId="S::22-49561-3@student.aiub.edu::d9ec31e8-5f63-430d-9092-b508d5fb9ac9" providerId="AD" clId="Web-{7270EE9C-84E4-4DB1-AA79-5E3E522D660E}" dt="2023-12-16T17:08:51.342" v="69"/>
          <ac:spMkLst>
            <pc:docMk/>
            <pc:sldMk cId="1639799154" sldId="258"/>
            <ac:spMk id="37" creationId="{D2C0AE1C-0118-41AE-8A10-7CDCBF10E96F}"/>
          </ac:spMkLst>
        </pc:spChg>
        <pc:spChg chg="add del">
          <ac:chgData name="SHARFIN AHMED SHANTO" userId="S::22-49561-3@student.aiub.edu::d9ec31e8-5f63-430d-9092-b508d5fb9ac9" providerId="AD" clId="Web-{7270EE9C-84E4-4DB1-AA79-5E3E522D660E}" dt="2023-12-16T17:09:09.030" v="71"/>
          <ac:spMkLst>
            <pc:docMk/>
            <pc:sldMk cId="1639799154" sldId="258"/>
            <ac:spMk id="40" creationId="{09588DA8-065E-4F6F-8EFD-43104AB2E0CF}"/>
          </ac:spMkLst>
        </pc:spChg>
        <pc:spChg chg="add del">
          <ac:chgData name="SHARFIN AHMED SHANTO" userId="S::22-49561-3@student.aiub.edu::d9ec31e8-5f63-430d-9092-b508d5fb9ac9" providerId="AD" clId="Web-{7270EE9C-84E4-4DB1-AA79-5E3E522D660E}" dt="2023-12-16T17:09:09.030" v="71"/>
          <ac:spMkLst>
            <pc:docMk/>
            <pc:sldMk cId="1639799154" sldId="258"/>
            <ac:spMk id="41" creationId="{C4285719-470E-454C-AF62-8323075F1F5B}"/>
          </ac:spMkLst>
        </pc:spChg>
        <pc:spChg chg="add del">
          <ac:chgData name="SHARFIN AHMED SHANTO" userId="S::22-49561-3@student.aiub.edu::d9ec31e8-5f63-430d-9092-b508d5fb9ac9" providerId="AD" clId="Web-{7270EE9C-84E4-4DB1-AA79-5E3E522D660E}" dt="2023-12-16T17:09:09.030" v="71"/>
          <ac:spMkLst>
            <pc:docMk/>
            <pc:sldMk cId="1639799154" sldId="258"/>
            <ac:spMk id="42" creationId="{CD9FE4EF-C4D8-49A0-B2FF-81D8DB7D8A24}"/>
          </ac:spMkLst>
        </pc:spChg>
        <pc:spChg chg="add del">
          <ac:chgData name="SHARFIN AHMED SHANTO" userId="S::22-49561-3@student.aiub.edu::d9ec31e8-5f63-430d-9092-b508d5fb9ac9" providerId="AD" clId="Web-{7270EE9C-84E4-4DB1-AA79-5E3E522D660E}" dt="2023-12-16T17:09:09.030" v="71"/>
          <ac:spMkLst>
            <pc:docMk/>
            <pc:sldMk cId="1639799154" sldId="258"/>
            <ac:spMk id="43" creationId="{4300840D-0A0B-4512-BACA-B439D5B9C57C}"/>
          </ac:spMkLst>
        </pc:spChg>
        <pc:spChg chg="add del">
          <ac:chgData name="SHARFIN AHMED SHANTO" userId="S::22-49561-3@student.aiub.edu::d9ec31e8-5f63-430d-9092-b508d5fb9ac9" providerId="AD" clId="Web-{7270EE9C-84E4-4DB1-AA79-5E3E522D660E}" dt="2023-12-16T17:09:09.030" v="71"/>
          <ac:spMkLst>
            <pc:docMk/>
            <pc:sldMk cId="1639799154" sldId="258"/>
            <ac:spMk id="44" creationId="{D2B78728-A580-49A7-84F9-6EF6F583ADE0}"/>
          </ac:spMkLst>
        </pc:spChg>
        <pc:spChg chg="add del">
          <ac:chgData name="SHARFIN AHMED SHANTO" userId="S::22-49561-3@student.aiub.edu::d9ec31e8-5f63-430d-9092-b508d5fb9ac9" providerId="AD" clId="Web-{7270EE9C-84E4-4DB1-AA79-5E3E522D660E}" dt="2023-12-16T17:09:09.030" v="71"/>
          <ac:spMkLst>
            <pc:docMk/>
            <pc:sldMk cId="1639799154" sldId="258"/>
            <ac:spMk id="45" creationId="{38FAA1A1-D861-433F-88FA-1E9D6FD31D11}"/>
          </ac:spMkLst>
        </pc:spChg>
        <pc:spChg chg="add del">
          <ac:chgData name="SHARFIN AHMED SHANTO" userId="S::22-49561-3@student.aiub.edu::d9ec31e8-5f63-430d-9092-b508d5fb9ac9" providerId="AD" clId="Web-{7270EE9C-84E4-4DB1-AA79-5E3E522D660E}" dt="2023-12-16T17:09:09.030" v="71"/>
          <ac:spMkLst>
            <pc:docMk/>
            <pc:sldMk cId="1639799154" sldId="258"/>
            <ac:spMk id="46" creationId="{8D71EDA1-87BF-4D5D-AB79-F346FD19278A}"/>
          </ac:spMkLst>
        </pc:spChg>
        <pc:spChg chg="add del">
          <ac:chgData name="SHARFIN AHMED SHANTO" userId="S::22-49561-3@student.aiub.edu::d9ec31e8-5f63-430d-9092-b508d5fb9ac9" providerId="AD" clId="Web-{7270EE9C-84E4-4DB1-AA79-5E3E522D660E}" dt="2023-12-16T17:09:09.030" v="71"/>
          <ac:spMkLst>
            <pc:docMk/>
            <pc:sldMk cId="1639799154" sldId="258"/>
            <ac:spMk id="47" creationId="{95B371F2-DBA5-415A-82C8-651F587B857A}"/>
          </ac:spMkLst>
        </pc:spChg>
        <pc:spChg chg="add del mod">
          <ac:chgData name="SHARFIN AHMED SHANTO" userId="S::22-49561-3@student.aiub.edu::d9ec31e8-5f63-430d-9092-b508d5fb9ac9" providerId="AD" clId="Web-{7270EE9C-84E4-4DB1-AA79-5E3E522D660E}" dt="2023-12-16T17:11:13.706" v="94"/>
          <ac:spMkLst>
            <pc:docMk/>
            <pc:sldMk cId="1639799154" sldId="258"/>
            <ac:spMk id="51" creationId="{95B371F2-DBA5-415A-82C8-651F587B857A}"/>
          </ac:spMkLst>
        </pc:spChg>
        <pc:spChg chg="add del">
          <ac:chgData name="SHARFIN AHMED SHANTO" userId="S::22-49561-3@student.aiub.edu::d9ec31e8-5f63-430d-9092-b508d5fb9ac9" providerId="AD" clId="Web-{7270EE9C-84E4-4DB1-AA79-5E3E522D660E}" dt="2023-12-16T17:11:13.706" v="94"/>
          <ac:spMkLst>
            <pc:docMk/>
            <pc:sldMk cId="1639799154" sldId="258"/>
            <ac:spMk id="56" creationId="{04812C46-200A-4DEB-A05E-3ED6C68C2387}"/>
          </ac:spMkLst>
        </pc:spChg>
        <pc:spChg chg="add del">
          <ac:chgData name="SHARFIN AHMED SHANTO" userId="S::22-49561-3@student.aiub.edu::d9ec31e8-5f63-430d-9092-b508d5fb9ac9" providerId="AD" clId="Web-{7270EE9C-84E4-4DB1-AA79-5E3E522D660E}" dt="2023-12-16T17:11:13.706" v="94"/>
          <ac:spMkLst>
            <pc:docMk/>
            <pc:sldMk cId="1639799154" sldId="258"/>
            <ac:spMk id="58" creationId="{D1EA859B-E555-4109-94F3-6700E046E008}"/>
          </ac:spMkLst>
        </pc:spChg>
        <pc:spChg chg="add del">
          <ac:chgData name="SHARFIN AHMED SHANTO" userId="S::22-49561-3@student.aiub.edu::d9ec31e8-5f63-430d-9092-b508d5fb9ac9" providerId="AD" clId="Web-{7270EE9C-84E4-4DB1-AA79-5E3E522D660E}" dt="2023-12-16T17:11:05.456" v="91"/>
          <ac:spMkLst>
            <pc:docMk/>
            <pc:sldMk cId="1639799154" sldId="258"/>
            <ac:spMk id="63" creationId="{04812C46-200A-4DEB-A05E-3ED6C68C2387}"/>
          </ac:spMkLst>
        </pc:spChg>
        <pc:spChg chg="add del">
          <ac:chgData name="SHARFIN AHMED SHANTO" userId="S::22-49561-3@student.aiub.edu::d9ec31e8-5f63-430d-9092-b508d5fb9ac9" providerId="AD" clId="Web-{7270EE9C-84E4-4DB1-AA79-5E3E522D660E}" dt="2023-12-16T17:11:05.456" v="91"/>
          <ac:spMkLst>
            <pc:docMk/>
            <pc:sldMk cId="1639799154" sldId="258"/>
            <ac:spMk id="65" creationId="{D1EA859B-E555-4109-94F3-6700E046E008}"/>
          </ac:spMkLst>
        </pc:spChg>
        <pc:spChg chg="add del">
          <ac:chgData name="SHARFIN AHMED SHANTO" userId="S::22-49561-3@student.aiub.edu::d9ec31e8-5f63-430d-9092-b508d5fb9ac9" providerId="AD" clId="Web-{7270EE9C-84E4-4DB1-AA79-5E3E522D660E}" dt="2023-12-16T17:11:13.675" v="93"/>
          <ac:spMkLst>
            <pc:docMk/>
            <pc:sldMk cId="1639799154" sldId="258"/>
            <ac:spMk id="67" creationId="{79BB35BC-D5C2-4C8B-A22A-A71E6191913B}"/>
          </ac:spMkLst>
        </pc:spChg>
        <pc:spChg chg="add del">
          <ac:chgData name="SHARFIN AHMED SHANTO" userId="S::22-49561-3@student.aiub.edu::d9ec31e8-5f63-430d-9092-b508d5fb9ac9" providerId="AD" clId="Web-{7270EE9C-84E4-4DB1-AA79-5E3E522D660E}" dt="2023-12-16T17:14:17.666" v="107"/>
          <ac:spMkLst>
            <pc:docMk/>
            <pc:sldMk cId="1639799154" sldId="258"/>
            <ac:spMk id="69" creationId="{04812C46-200A-4DEB-A05E-3ED6C68C2387}"/>
          </ac:spMkLst>
        </pc:spChg>
        <pc:spChg chg="add del">
          <ac:chgData name="SHARFIN AHMED SHANTO" userId="S::22-49561-3@student.aiub.edu::d9ec31e8-5f63-430d-9092-b508d5fb9ac9" providerId="AD" clId="Web-{7270EE9C-84E4-4DB1-AA79-5E3E522D660E}" dt="2023-12-16T17:14:17.666" v="107"/>
          <ac:spMkLst>
            <pc:docMk/>
            <pc:sldMk cId="1639799154" sldId="258"/>
            <ac:spMk id="70" creationId="{D1EA859B-E555-4109-94F3-6700E046E008}"/>
          </ac:spMkLst>
        </pc:spChg>
        <pc:spChg chg="add del">
          <ac:chgData name="SHARFIN AHMED SHANTO" userId="S::22-49561-3@student.aiub.edu::d9ec31e8-5f63-430d-9092-b508d5fb9ac9" providerId="AD" clId="Web-{7270EE9C-84E4-4DB1-AA79-5E3E522D660E}" dt="2023-12-16T17:13:38.946" v="102"/>
          <ac:spMkLst>
            <pc:docMk/>
            <pc:sldMk cId="1639799154" sldId="258"/>
            <ac:spMk id="75" creationId="{368F9D89-54B8-41F8-8839-49992D645882}"/>
          </ac:spMkLst>
        </pc:spChg>
        <pc:spChg chg="add del">
          <ac:chgData name="SHARFIN AHMED SHANTO" userId="S::22-49561-3@student.aiub.edu::d9ec31e8-5f63-430d-9092-b508d5fb9ac9" providerId="AD" clId="Web-{7270EE9C-84E4-4DB1-AA79-5E3E522D660E}" dt="2023-12-16T17:13:54.759" v="104"/>
          <ac:spMkLst>
            <pc:docMk/>
            <pc:sldMk cId="1639799154" sldId="258"/>
            <ac:spMk id="77" creationId="{92CC1E4F-F1F0-B945-BE50-C72A7103E8AC}"/>
          </ac:spMkLst>
        </pc:spChg>
        <pc:spChg chg="add del">
          <ac:chgData name="SHARFIN AHMED SHANTO" userId="S::22-49561-3@student.aiub.edu::d9ec31e8-5f63-430d-9092-b508d5fb9ac9" providerId="AD" clId="Web-{7270EE9C-84E4-4DB1-AA79-5E3E522D660E}" dt="2023-12-16T17:14:17.509" v="106"/>
          <ac:spMkLst>
            <pc:docMk/>
            <pc:sldMk cId="1639799154" sldId="258"/>
            <ac:spMk id="82" creationId="{104332FF-8349-42A5-B5C8-5EE3825CE252}"/>
          </ac:spMkLst>
        </pc:spChg>
        <pc:spChg chg="add del">
          <ac:chgData name="SHARFIN AHMED SHANTO" userId="S::22-49561-3@student.aiub.edu::d9ec31e8-5f63-430d-9092-b508d5fb9ac9" providerId="AD" clId="Web-{7270EE9C-84E4-4DB1-AA79-5E3E522D660E}" dt="2023-12-16T17:14:17.509" v="106"/>
          <ac:spMkLst>
            <pc:docMk/>
            <pc:sldMk cId="1639799154" sldId="258"/>
            <ac:spMk id="84" creationId="{5A0118C5-4F8D-4CF4-BADD-53FEACC6C42A}"/>
          </ac:spMkLst>
        </pc:spChg>
        <pc:spChg chg="add del">
          <ac:chgData name="SHARFIN AHMED SHANTO" userId="S::22-49561-3@student.aiub.edu::d9ec31e8-5f63-430d-9092-b508d5fb9ac9" providerId="AD" clId="Web-{7270EE9C-84E4-4DB1-AA79-5E3E522D660E}" dt="2023-12-16T17:14:17.509" v="106"/>
          <ac:spMkLst>
            <pc:docMk/>
            <pc:sldMk cId="1639799154" sldId="258"/>
            <ac:spMk id="86" creationId="{F98F79A4-A6C7-4101-B1E9-27E05CB7CFA0}"/>
          </ac:spMkLst>
        </pc:spChg>
        <pc:spChg chg="add del">
          <ac:chgData name="SHARFIN AHMED SHANTO" userId="S::22-49561-3@student.aiub.edu::d9ec31e8-5f63-430d-9092-b508d5fb9ac9" providerId="AD" clId="Web-{7270EE9C-84E4-4DB1-AA79-5E3E522D660E}" dt="2023-12-16T17:14:17.509" v="106"/>
          <ac:spMkLst>
            <pc:docMk/>
            <pc:sldMk cId="1639799154" sldId="258"/>
            <ac:spMk id="88" creationId="{79AFCB35-9C04-4524-A0B1-57FF6865D013}"/>
          </ac:spMkLst>
        </pc:spChg>
        <pc:spChg chg="add del">
          <ac:chgData name="SHARFIN AHMED SHANTO" userId="S::22-49561-3@student.aiub.edu::d9ec31e8-5f63-430d-9092-b508d5fb9ac9" providerId="AD" clId="Web-{7270EE9C-84E4-4DB1-AA79-5E3E522D660E}" dt="2023-12-16T17:14:17.509" v="106"/>
          <ac:spMkLst>
            <pc:docMk/>
            <pc:sldMk cId="1639799154" sldId="258"/>
            <ac:spMk id="90" creationId="{D11AD2AD-0BA0-4DD3-8EEA-84686A0E718C}"/>
          </ac:spMkLst>
        </pc:spChg>
        <pc:spChg chg="add del">
          <ac:chgData name="SHARFIN AHMED SHANTO" userId="S::22-49561-3@student.aiub.edu::d9ec31e8-5f63-430d-9092-b508d5fb9ac9" providerId="AD" clId="Web-{7270EE9C-84E4-4DB1-AA79-5E3E522D660E}" dt="2023-12-16T17:14:17.509" v="106"/>
          <ac:spMkLst>
            <pc:docMk/>
            <pc:sldMk cId="1639799154" sldId="258"/>
            <ac:spMk id="92" creationId="{83C8019B-3985-409B-9B87-494B974EE9A2}"/>
          </ac:spMkLst>
        </pc:spChg>
        <pc:spChg chg="add del">
          <ac:chgData name="SHARFIN AHMED SHANTO" userId="S::22-49561-3@student.aiub.edu::d9ec31e8-5f63-430d-9092-b508d5fb9ac9" providerId="AD" clId="Web-{7270EE9C-84E4-4DB1-AA79-5E3E522D660E}" dt="2023-12-16T17:14:17.509" v="106"/>
          <ac:spMkLst>
            <pc:docMk/>
            <pc:sldMk cId="1639799154" sldId="258"/>
            <ac:spMk id="94" creationId="{9E5C5460-229E-46C8-A712-CC317985420F}"/>
          </ac:spMkLst>
        </pc:spChg>
        <pc:spChg chg="add del">
          <ac:chgData name="SHARFIN AHMED SHANTO" userId="S::22-49561-3@student.aiub.edu::d9ec31e8-5f63-430d-9092-b508d5fb9ac9" providerId="AD" clId="Web-{7270EE9C-84E4-4DB1-AA79-5E3E522D660E}" dt="2023-12-16T17:14:17.509" v="106"/>
          <ac:spMkLst>
            <pc:docMk/>
            <pc:sldMk cId="1639799154" sldId="258"/>
            <ac:spMk id="96" creationId="{B85A4DB3-61AA-49A1-85A9-B3397CD519AB}"/>
          </ac:spMkLst>
        </pc:spChg>
        <pc:spChg chg="add">
          <ac:chgData name="SHARFIN AHMED SHANTO" userId="S::22-49561-3@student.aiub.edu::d9ec31e8-5f63-430d-9092-b508d5fb9ac9" providerId="AD" clId="Web-{7270EE9C-84E4-4DB1-AA79-5E3E522D660E}" dt="2023-12-16T17:14:17.666" v="107"/>
          <ac:spMkLst>
            <pc:docMk/>
            <pc:sldMk cId="1639799154" sldId="258"/>
            <ac:spMk id="107" creationId="{435959F4-53DA-47FF-BC24-1E5B75C69876}"/>
          </ac:spMkLst>
        </pc:spChg>
        <pc:spChg chg="add">
          <ac:chgData name="SHARFIN AHMED SHANTO" userId="S::22-49561-3@student.aiub.edu::d9ec31e8-5f63-430d-9092-b508d5fb9ac9" providerId="AD" clId="Web-{7270EE9C-84E4-4DB1-AA79-5E3E522D660E}" dt="2023-12-16T17:14:17.666" v="107"/>
          <ac:spMkLst>
            <pc:docMk/>
            <pc:sldMk cId="1639799154" sldId="258"/>
            <ac:spMk id="108" creationId="{55820E42-2F9D-41EF-B67F-522A133B3373}"/>
          </ac:spMkLst>
        </pc:spChg>
        <pc:spChg chg="add">
          <ac:chgData name="SHARFIN AHMED SHANTO" userId="S::22-49561-3@student.aiub.edu::d9ec31e8-5f63-430d-9092-b508d5fb9ac9" providerId="AD" clId="Web-{7270EE9C-84E4-4DB1-AA79-5E3E522D660E}" dt="2023-12-16T17:14:17.666" v="107"/>
          <ac:spMkLst>
            <pc:docMk/>
            <pc:sldMk cId="1639799154" sldId="258"/>
            <ac:spMk id="121" creationId="{59226104-0061-4319-8237-9C001BF85D49}"/>
          </ac:spMkLst>
        </pc:spChg>
        <pc:spChg chg="add">
          <ac:chgData name="SHARFIN AHMED SHANTO" userId="S::22-49561-3@student.aiub.edu::d9ec31e8-5f63-430d-9092-b508d5fb9ac9" providerId="AD" clId="Web-{7270EE9C-84E4-4DB1-AA79-5E3E522D660E}" dt="2023-12-16T17:14:17.666" v="107"/>
          <ac:spMkLst>
            <pc:docMk/>
            <pc:sldMk cId="1639799154" sldId="258"/>
            <ac:spMk id="126" creationId="{2F9C493A-9F03-49B4-B3FB-19CE5AC115BE}"/>
          </ac:spMkLst>
        </pc:spChg>
        <pc:spChg chg="add">
          <ac:chgData name="SHARFIN AHMED SHANTO" userId="S::22-49561-3@student.aiub.edu::d9ec31e8-5f63-430d-9092-b508d5fb9ac9" providerId="AD" clId="Web-{7270EE9C-84E4-4DB1-AA79-5E3E522D660E}" dt="2023-12-16T17:14:17.666" v="107"/>
          <ac:spMkLst>
            <pc:docMk/>
            <pc:sldMk cId="1639799154" sldId="258"/>
            <ac:spMk id="127" creationId="{90A46C7D-C1BB-49B8-8D37-39742820E964}"/>
          </ac:spMkLst>
        </pc:spChg>
        <pc:grpChg chg="add del">
          <ac:chgData name="SHARFIN AHMED SHANTO" userId="S::22-49561-3@student.aiub.edu::d9ec31e8-5f63-430d-9092-b508d5fb9ac9" providerId="AD" clId="Web-{7270EE9C-84E4-4DB1-AA79-5E3E522D660E}" dt="2023-12-16T17:14:17.509" v="106"/>
          <ac:grpSpMkLst>
            <pc:docMk/>
            <pc:sldMk cId="1639799154" sldId="258"/>
            <ac:grpSpMk id="81" creationId="{8997F1B7-1EE7-4EA5-A5A4-866F9A810C9F}"/>
          </ac:grpSpMkLst>
        </pc:grpChg>
        <pc:grpChg chg="add del">
          <ac:chgData name="SHARFIN AHMED SHANTO" userId="S::22-49561-3@student.aiub.edu::d9ec31e8-5f63-430d-9092-b508d5fb9ac9" providerId="AD" clId="Web-{7270EE9C-84E4-4DB1-AA79-5E3E522D660E}" dt="2023-12-16T17:14:17.509" v="106"/>
          <ac:grpSpMkLst>
            <pc:docMk/>
            <pc:sldMk cId="1639799154" sldId="258"/>
            <ac:grpSpMk id="98" creationId="{0C156BF8-7FF7-440F-BE2B-417DFFE8BFA5}"/>
          </ac:grpSpMkLst>
        </pc:grpChg>
        <pc:grpChg chg="add">
          <ac:chgData name="SHARFIN AHMED SHANTO" userId="S::22-49561-3@student.aiub.edu::d9ec31e8-5f63-430d-9092-b508d5fb9ac9" providerId="AD" clId="Web-{7270EE9C-84E4-4DB1-AA79-5E3E522D660E}" dt="2023-12-16T17:14:17.666" v="107"/>
          <ac:grpSpMkLst>
            <pc:docMk/>
            <pc:sldMk cId="1639799154" sldId="258"/>
            <ac:grpSpMk id="100" creationId="{61BBAB6F-65E6-4E2B-B363-6AB27C84E0C1}"/>
          </ac:grpSpMkLst>
        </pc:grpChg>
        <pc:grpChg chg="add">
          <ac:chgData name="SHARFIN AHMED SHANTO" userId="S::22-49561-3@student.aiub.edu::d9ec31e8-5f63-430d-9092-b508d5fb9ac9" providerId="AD" clId="Web-{7270EE9C-84E4-4DB1-AA79-5E3E522D660E}" dt="2023-12-16T17:14:17.666" v="107"/>
          <ac:grpSpMkLst>
            <pc:docMk/>
            <pc:sldMk cId="1639799154" sldId="258"/>
            <ac:grpSpMk id="109" creationId="{A7CF83E8-F6F0-41E3-B580-7412A04DDFB5}"/>
          </ac:grpSpMkLst>
        </pc:grpChg>
        <pc:grpChg chg="add">
          <ac:chgData name="SHARFIN AHMED SHANTO" userId="S::22-49561-3@student.aiub.edu::d9ec31e8-5f63-430d-9092-b508d5fb9ac9" providerId="AD" clId="Web-{7270EE9C-84E4-4DB1-AA79-5E3E522D660E}" dt="2023-12-16T17:14:17.666" v="107"/>
          <ac:grpSpMkLst>
            <pc:docMk/>
            <pc:sldMk cId="1639799154" sldId="258"/>
            <ac:grpSpMk id="110" creationId="{13D9BC31-B57D-4933-AD83-94F462D4C2F9}"/>
          </ac:grpSpMkLst>
        </pc:grpChg>
        <pc:grpChg chg="add">
          <ac:chgData name="SHARFIN AHMED SHANTO" userId="S::22-49561-3@student.aiub.edu::d9ec31e8-5f63-430d-9092-b508d5fb9ac9" providerId="AD" clId="Web-{7270EE9C-84E4-4DB1-AA79-5E3E522D660E}" dt="2023-12-16T17:14:17.666" v="107"/>
          <ac:grpSpMkLst>
            <pc:docMk/>
            <pc:sldMk cId="1639799154" sldId="258"/>
            <ac:grpSpMk id="122" creationId="{AC552FEA-472E-4E74-B31D-531852C1908D}"/>
          </ac:grpSpMkLst>
        </pc:grpChg>
        <pc:graphicFrameChg chg="add del">
          <ac:chgData name="SHARFIN AHMED SHANTO" userId="S::22-49561-3@student.aiub.edu::d9ec31e8-5f63-430d-9092-b508d5fb9ac9" providerId="AD" clId="Web-{7270EE9C-84E4-4DB1-AA79-5E3E522D660E}" dt="2023-12-16T17:08:51.342" v="69"/>
          <ac:graphicFrameMkLst>
            <pc:docMk/>
            <pc:sldMk cId="1639799154" sldId="258"/>
            <ac:graphicFrameMk id="38" creationId="{A8E05261-D125-AA97-9DDD-9F7ED6F9E1B8}"/>
          </ac:graphicFrameMkLst>
        </pc:graphicFrameChg>
        <pc:graphicFrameChg chg="add mod modGraphic">
          <ac:chgData name="SHARFIN AHMED SHANTO" userId="S::22-49561-3@student.aiub.edu::d9ec31e8-5f63-430d-9092-b508d5fb9ac9" providerId="AD" clId="Web-{7270EE9C-84E4-4DB1-AA79-5E3E522D660E}" dt="2023-12-16T17:14:17.666" v="107"/>
          <ac:graphicFrameMkLst>
            <pc:docMk/>
            <pc:sldMk cId="1639799154" sldId="258"/>
            <ac:graphicFrameMk id="60" creationId="{8F642E07-20F9-BC79-60D7-0319A86DCBF3}"/>
          </ac:graphicFrameMkLst>
        </pc:graphicFrameChg>
        <pc:picChg chg="add del">
          <ac:chgData name="SHARFIN AHMED SHANTO" userId="S::22-49561-3@student.aiub.edu::d9ec31e8-5f63-430d-9092-b508d5fb9ac9" providerId="AD" clId="Web-{7270EE9C-84E4-4DB1-AA79-5E3E522D660E}" dt="2023-12-16T17:08:19.825" v="61"/>
          <ac:picMkLst>
            <pc:docMk/>
            <pc:sldMk cId="1639799154" sldId="258"/>
            <ac:picMk id="8" creationId="{ADD57164-B946-9974-BAAD-69DF4CE13F53}"/>
          </ac:picMkLst>
        </pc:picChg>
        <pc:picChg chg="add del">
          <ac:chgData name="SHARFIN AHMED SHANTO" userId="S::22-49561-3@student.aiub.edu::d9ec31e8-5f63-430d-9092-b508d5fb9ac9" providerId="AD" clId="Web-{7270EE9C-84E4-4DB1-AA79-5E3E522D660E}" dt="2023-12-16T17:08:23.356" v="63"/>
          <ac:picMkLst>
            <pc:docMk/>
            <pc:sldMk cId="1639799154" sldId="258"/>
            <ac:picMk id="26" creationId="{3B54D2F3-1843-B9DF-5299-EC5A28AD1344}"/>
          </ac:picMkLst>
        </pc:picChg>
        <pc:picChg chg="add del">
          <ac:chgData name="SHARFIN AHMED SHANTO" userId="S::22-49561-3@student.aiub.edu::d9ec31e8-5f63-430d-9092-b508d5fb9ac9" providerId="AD" clId="Web-{7270EE9C-84E4-4DB1-AA79-5E3E522D660E}" dt="2023-12-16T17:08:28.919" v="65"/>
          <ac:picMkLst>
            <pc:docMk/>
            <pc:sldMk cId="1639799154" sldId="258"/>
            <ac:picMk id="29" creationId="{1FC134F2-C692-FA9E-7880-F05B42904968}"/>
          </ac:picMkLst>
        </pc:picChg>
        <pc:picChg chg="add del">
          <ac:chgData name="SHARFIN AHMED SHANTO" userId="S::22-49561-3@student.aiub.edu::d9ec31e8-5f63-430d-9092-b508d5fb9ac9" providerId="AD" clId="Web-{7270EE9C-84E4-4DB1-AA79-5E3E522D660E}" dt="2023-12-16T17:08:43.357" v="67"/>
          <ac:picMkLst>
            <pc:docMk/>
            <pc:sldMk cId="1639799154" sldId="258"/>
            <ac:picMk id="33" creationId="{1C3399D3-F48B-FA73-62B9-A20458843D04}"/>
          </ac:picMkLst>
        </pc:picChg>
        <pc:picChg chg="add mod ord">
          <ac:chgData name="SHARFIN AHMED SHANTO" userId="S::22-49561-3@student.aiub.edu::d9ec31e8-5f63-430d-9092-b508d5fb9ac9" providerId="AD" clId="Web-{7270EE9C-84E4-4DB1-AA79-5E3E522D660E}" dt="2023-12-16T17:14:17.666" v="107"/>
          <ac:picMkLst>
            <pc:docMk/>
            <pc:sldMk cId="1639799154" sldId="258"/>
            <ac:picMk id="49" creationId="{ADD57164-B946-9974-BAAD-69DF4CE13F53}"/>
          </ac:picMkLst>
        </pc:picChg>
        <pc:cxnChg chg="add del">
          <ac:chgData name="SHARFIN AHMED SHANTO" userId="S::22-49561-3@student.aiub.edu::d9ec31e8-5f63-430d-9092-b508d5fb9ac9" providerId="AD" clId="Web-{7270EE9C-84E4-4DB1-AA79-5E3E522D660E}" dt="2023-12-16T17:08:19.825" v="61"/>
          <ac:cxnSpMkLst>
            <pc:docMk/>
            <pc:sldMk cId="1639799154" sldId="258"/>
            <ac:cxnSpMk id="12" creationId="{1503BFE4-729B-D9D0-C17B-501E6AF1127A}"/>
          </ac:cxnSpMkLst>
        </pc:cxnChg>
        <pc:cxnChg chg="add del">
          <ac:chgData name="SHARFIN AHMED SHANTO" userId="S::22-49561-3@student.aiub.edu::d9ec31e8-5f63-430d-9092-b508d5fb9ac9" providerId="AD" clId="Web-{7270EE9C-84E4-4DB1-AA79-5E3E522D660E}" dt="2023-12-16T17:10:24.876" v="83"/>
          <ac:cxnSpMkLst>
            <pc:docMk/>
            <pc:sldMk cId="1639799154" sldId="258"/>
            <ac:cxnSpMk id="50" creationId="{1503BFE4-729B-D9D0-C17B-501E6AF1127A}"/>
          </ac:cxnSpMkLst>
        </pc:cxnChg>
      </pc:sldChg>
      <pc:sldChg chg="addSp delSp modSp new">
        <pc:chgData name="SHARFIN AHMED SHANTO" userId="S::22-49561-3@student.aiub.edu::d9ec31e8-5f63-430d-9092-b508d5fb9ac9" providerId="AD" clId="Web-{7270EE9C-84E4-4DB1-AA79-5E3E522D660E}" dt="2023-12-16T17:17:24.877" v="179"/>
        <pc:sldMkLst>
          <pc:docMk/>
          <pc:sldMk cId="576199607" sldId="259"/>
        </pc:sldMkLst>
        <pc:spChg chg="add del mod">
          <ac:chgData name="SHARFIN AHMED SHANTO" userId="S::22-49561-3@student.aiub.edu::d9ec31e8-5f63-430d-9092-b508d5fb9ac9" providerId="AD" clId="Web-{7270EE9C-84E4-4DB1-AA79-5E3E522D660E}" dt="2023-12-16T17:17:24.877" v="179"/>
          <ac:spMkLst>
            <pc:docMk/>
            <pc:sldMk cId="576199607" sldId="259"/>
            <ac:spMk id="2" creationId="{2229BD47-85E1-5628-BD1D-A817D3FF9959}"/>
          </ac:spMkLst>
        </pc:spChg>
      </pc:sldChg>
      <pc:sldChg chg="del">
        <pc:chgData name="SHARFIN AHMED SHANTO" userId="S::22-49561-3@student.aiub.edu::d9ec31e8-5f63-430d-9092-b508d5fb9ac9" providerId="AD" clId="Web-{7270EE9C-84E4-4DB1-AA79-5E3E522D660E}" dt="2023-12-16T17:06:49.041" v="10"/>
        <pc:sldMkLst>
          <pc:docMk/>
          <pc:sldMk cId="3446797337" sldId="259"/>
        </pc:sldMkLst>
      </pc:sldChg>
      <pc:sldChg chg="new del">
        <pc:chgData name="SHARFIN AHMED SHANTO" userId="S::22-49561-3@student.aiub.edu::d9ec31e8-5f63-430d-9092-b508d5fb9ac9" providerId="AD" clId="Web-{7270EE9C-84E4-4DB1-AA79-5E3E522D660E}" dt="2023-12-16T17:15:47.795" v="109"/>
        <pc:sldMkLst>
          <pc:docMk/>
          <pc:sldMk cId="3838554171" sldId="259"/>
        </pc:sldMkLst>
      </pc:sldChg>
      <pc:sldChg chg="del">
        <pc:chgData name="SHARFIN AHMED SHANTO" userId="S::22-49561-3@student.aiub.edu::d9ec31e8-5f63-430d-9092-b508d5fb9ac9" providerId="AD" clId="Web-{7270EE9C-84E4-4DB1-AA79-5E3E522D660E}" dt="2023-12-16T17:06:46.416" v="9"/>
        <pc:sldMkLst>
          <pc:docMk/>
          <pc:sldMk cId="4212917468" sldId="260"/>
        </pc:sldMkLst>
      </pc:sldChg>
      <pc:sldChg chg="del">
        <pc:chgData name="SHARFIN AHMED SHANTO" userId="S::22-49561-3@student.aiub.edu::d9ec31e8-5f63-430d-9092-b508d5fb9ac9" providerId="AD" clId="Web-{7270EE9C-84E4-4DB1-AA79-5E3E522D660E}" dt="2023-12-16T17:06:37.040" v="5"/>
        <pc:sldMkLst>
          <pc:docMk/>
          <pc:sldMk cId="700209266" sldId="264"/>
        </pc:sldMkLst>
      </pc:sldChg>
      <pc:sldChg chg="del">
        <pc:chgData name="SHARFIN AHMED SHANTO" userId="S::22-49561-3@student.aiub.edu::d9ec31e8-5f63-430d-9092-b508d5fb9ac9" providerId="AD" clId="Web-{7270EE9C-84E4-4DB1-AA79-5E3E522D660E}" dt="2023-12-16T17:06:29.493" v="3"/>
        <pc:sldMkLst>
          <pc:docMk/>
          <pc:sldMk cId="2563119616" sldId="265"/>
        </pc:sldMkLst>
      </pc:sldChg>
      <pc:sldChg chg="del">
        <pc:chgData name="SHARFIN AHMED SHANTO" userId="S::22-49561-3@student.aiub.edu::d9ec31e8-5f63-430d-9092-b508d5fb9ac9" providerId="AD" clId="Web-{7270EE9C-84E4-4DB1-AA79-5E3E522D660E}" dt="2023-12-16T17:06:27.087" v="2"/>
        <pc:sldMkLst>
          <pc:docMk/>
          <pc:sldMk cId="2721508595" sldId="266"/>
        </pc:sldMkLst>
      </pc:sldChg>
      <pc:sldChg chg="del">
        <pc:chgData name="SHARFIN AHMED SHANTO" userId="S::22-49561-3@student.aiub.edu::d9ec31e8-5f63-430d-9092-b508d5fb9ac9" providerId="AD" clId="Web-{7270EE9C-84E4-4DB1-AA79-5E3E522D660E}" dt="2023-12-16T17:06:24.399" v="1"/>
        <pc:sldMkLst>
          <pc:docMk/>
          <pc:sldMk cId="445070695" sldId="267"/>
        </pc:sldMkLst>
      </pc:sldChg>
      <pc:sldChg chg="del">
        <pc:chgData name="SHARFIN AHMED SHANTO" userId="S::22-49561-3@student.aiub.edu::d9ec31e8-5f63-430d-9092-b508d5fb9ac9" providerId="AD" clId="Web-{7270EE9C-84E4-4DB1-AA79-5E3E522D660E}" dt="2023-12-16T17:06:39.384" v="6"/>
        <pc:sldMkLst>
          <pc:docMk/>
          <pc:sldMk cId="3396266754" sldId="269"/>
        </pc:sldMkLst>
      </pc:sldChg>
      <pc:sldChg chg="del">
        <pc:chgData name="SHARFIN AHMED SHANTO" userId="S::22-49561-3@student.aiub.edu::d9ec31e8-5f63-430d-9092-b508d5fb9ac9" providerId="AD" clId="Web-{7270EE9C-84E4-4DB1-AA79-5E3E522D660E}" dt="2023-12-16T17:06:33.181" v="4"/>
        <pc:sldMkLst>
          <pc:docMk/>
          <pc:sldMk cId="932498405" sldId="270"/>
        </pc:sldMkLst>
      </pc:sldChg>
      <pc:sldChg chg="del">
        <pc:chgData name="SHARFIN AHMED SHANTO" userId="S::22-49561-3@student.aiub.edu::d9ec31e8-5f63-430d-9092-b508d5fb9ac9" providerId="AD" clId="Web-{7270EE9C-84E4-4DB1-AA79-5E3E522D660E}" dt="2023-12-16T17:06:41.322" v="7"/>
        <pc:sldMkLst>
          <pc:docMk/>
          <pc:sldMk cId="3335690284" sldId="271"/>
        </pc:sldMkLst>
      </pc:sldChg>
      <pc:sldChg chg="del">
        <pc:chgData name="SHARFIN AHMED SHANTO" userId="S::22-49561-3@student.aiub.edu::d9ec31e8-5f63-430d-9092-b508d5fb9ac9" providerId="AD" clId="Web-{7270EE9C-84E4-4DB1-AA79-5E3E522D660E}" dt="2023-12-16T17:06:43.681" v="8"/>
        <pc:sldMkLst>
          <pc:docMk/>
          <pc:sldMk cId="2639983765" sldId="273"/>
        </pc:sldMkLst>
      </pc:sldChg>
      <pc:sldChg chg="del">
        <pc:chgData name="SHARFIN AHMED SHANTO" userId="S::22-49561-3@student.aiub.edu::d9ec31e8-5f63-430d-9092-b508d5fb9ac9" providerId="AD" clId="Web-{7270EE9C-84E4-4DB1-AA79-5E3E522D660E}" dt="2023-12-16T17:06:21.426" v="0"/>
        <pc:sldMkLst>
          <pc:docMk/>
          <pc:sldMk cId="926184573" sldId="275"/>
        </pc:sldMkLst>
      </pc:sldChg>
      <pc:sldMasterChg chg="add del addSldLayout delSldLayout">
        <pc:chgData name="SHARFIN AHMED SHANTO" userId="S::22-49561-3@student.aiub.edu::d9ec31e8-5f63-430d-9092-b508d5fb9ac9" providerId="AD" clId="Web-{7270EE9C-84E4-4DB1-AA79-5E3E522D660E}" dt="2023-12-16T17:14:17.666" v="107"/>
        <pc:sldMasterMkLst>
          <pc:docMk/>
          <pc:sldMasterMk cId="1788353970" sldId="2147483648"/>
        </pc:sldMasterMkLst>
        <pc:sldLayoutChg chg="add del">
          <pc:chgData name="SHARFIN AHMED SHANTO" userId="S::22-49561-3@student.aiub.edu::d9ec31e8-5f63-430d-9092-b508d5fb9ac9" providerId="AD" clId="Web-{7270EE9C-84E4-4DB1-AA79-5E3E522D660E}" dt="2023-12-16T17:14:17.666" v="107"/>
          <pc:sldLayoutMkLst>
            <pc:docMk/>
            <pc:sldMasterMk cId="1788353970" sldId="2147483648"/>
            <pc:sldLayoutMk cId="2916498579" sldId="2147483649"/>
          </pc:sldLayoutMkLst>
        </pc:sldLayoutChg>
        <pc:sldLayoutChg chg="add del">
          <pc:chgData name="SHARFIN AHMED SHANTO" userId="S::22-49561-3@student.aiub.edu::d9ec31e8-5f63-430d-9092-b508d5fb9ac9" providerId="AD" clId="Web-{7270EE9C-84E4-4DB1-AA79-5E3E522D660E}" dt="2023-12-16T17:14:17.666" v="107"/>
          <pc:sldLayoutMkLst>
            <pc:docMk/>
            <pc:sldMasterMk cId="1788353970" sldId="2147483648"/>
            <pc:sldLayoutMk cId="2782271272" sldId="2147483650"/>
          </pc:sldLayoutMkLst>
        </pc:sldLayoutChg>
        <pc:sldLayoutChg chg="add del">
          <pc:chgData name="SHARFIN AHMED SHANTO" userId="S::22-49561-3@student.aiub.edu::d9ec31e8-5f63-430d-9092-b508d5fb9ac9" providerId="AD" clId="Web-{7270EE9C-84E4-4DB1-AA79-5E3E522D660E}" dt="2023-12-16T17:14:17.666" v="107"/>
          <pc:sldLayoutMkLst>
            <pc:docMk/>
            <pc:sldMasterMk cId="1788353970" sldId="2147483648"/>
            <pc:sldLayoutMk cId="2802635032" sldId="2147483651"/>
          </pc:sldLayoutMkLst>
        </pc:sldLayoutChg>
        <pc:sldLayoutChg chg="add del">
          <pc:chgData name="SHARFIN AHMED SHANTO" userId="S::22-49561-3@student.aiub.edu::d9ec31e8-5f63-430d-9092-b508d5fb9ac9" providerId="AD" clId="Web-{7270EE9C-84E4-4DB1-AA79-5E3E522D660E}" dt="2023-12-16T17:14:17.666" v="107"/>
          <pc:sldLayoutMkLst>
            <pc:docMk/>
            <pc:sldMasterMk cId="1788353970" sldId="2147483648"/>
            <pc:sldLayoutMk cId="1476947594" sldId="2147483654"/>
          </pc:sldLayoutMkLst>
        </pc:sldLayoutChg>
        <pc:sldLayoutChg chg="add del">
          <pc:chgData name="SHARFIN AHMED SHANTO" userId="S::22-49561-3@student.aiub.edu::d9ec31e8-5f63-430d-9092-b508d5fb9ac9" providerId="AD" clId="Web-{7270EE9C-84E4-4DB1-AA79-5E3E522D660E}" dt="2023-12-16T17:14:17.666" v="107"/>
          <pc:sldLayoutMkLst>
            <pc:docMk/>
            <pc:sldMasterMk cId="1788353970" sldId="2147483648"/>
            <pc:sldLayoutMk cId="3154419118" sldId="2147483658"/>
          </pc:sldLayoutMkLst>
        </pc:sldLayoutChg>
        <pc:sldLayoutChg chg="add del">
          <pc:chgData name="SHARFIN AHMED SHANTO" userId="S::22-49561-3@student.aiub.edu::d9ec31e8-5f63-430d-9092-b508d5fb9ac9" providerId="AD" clId="Web-{7270EE9C-84E4-4DB1-AA79-5E3E522D660E}" dt="2023-12-16T17:14:17.666" v="107"/>
          <pc:sldLayoutMkLst>
            <pc:docMk/>
            <pc:sldMasterMk cId="1788353970" sldId="2147483648"/>
            <pc:sldLayoutMk cId="986529405" sldId="2147483659"/>
          </pc:sldLayoutMkLst>
        </pc:sldLayoutChg>
        <pc:sldLayoutChg chg="add del">
          <pc:chgData name="SHARFIN AHMED SHANTO" userId="S::22-49561-3@student.aiub.edu::d9ec31e8-5f63-430d-9092-b508d5fb9ac9" providerId="AD" clId="Web-{7270EE9C-84E4-4DB1-AA79-5E3E522D660E}" dt="2023-12-16T17:14:17.666" v="107"/>
          <pc:sldLayoutMkLst>
            <pc:docMk/>
            <pc:sldMasterMk cId="1788353970" sldId="2147483648"/>
            <pc:sldLayoutMk cId="369781860" sldId="2147483660"/>
          </pc:sldLayoutMkLst>
        </pc:sldLayoutChg>
        <pc:sldLayoutChg chg="add del">
          <pc:chgData name="SHARFIN AHMED SHANTO" userId="S::22-49561-3@student.aiub.edu::d9ec31e8-5f63-430d-9092-b508d5fb9ac9" providerId="AD" clId="Web-{7270EE9C-84E4-4DB1-AA79-5E3E522D660E}" dt="2023-12-16T17:14:17.666" v="107"/>
          <pc:sldLayoutMkLst>
            <pc:docMk/>
            <pc:sldMasterMk cId="1788353970" sldId="2147483648"/>
            <pc:sldLayoutMk cId="3190945164" sldId="2147483661"/>
          </pc:sldLayoutMkLst>
        </pc:sldLayoutChg>
        <pc:sldLayoutChg chg="add del">
          <pc:chgData name="SHARFIN AHMED SHANTO" userId="S::22-49561-3@student.aiub.edu::d9ec31e8-5f63-430d-9092-b508d5fb9ac9" providerId="AD" clId="Web-{7270EE9C-84E4-4DB1-AA79-5E3E522D660E}" dt="2023-12-16T17:14:17.666" v="107"/>
          <pc:sldLayoutMkLst>
            <pc:docMk/>
            <pc:sldMasterMk cId="1788353970" sldId="2147483648"/>
            <pc:sldLayoutMk cId="2005721973" sldId="2147483662"/>
          </pc:sldLayoutMkLst>
        </pc:sldLayoutChg>
        <pc:sldLayoutChg chg="add del">
          <pc:chgData name="SHARFIN AHMED SHANTO" userId="S::22-49561-3@student.aiub.edu::d9ec31e8-5f63-430d-9092-b508d5fb9ac9" providerId="AD" clId="Web-{7270EE9C-84E4-4DB1-AA79-5E3E522D660E}" dt="2023-12-16T17:14:17.666" v="107"/>
          <pc:sldLayoutMkLst>
            <pc:docMk/>
            <pc:sldMasterMk cId="1788353970" sldId="2147483648"/>
            <pc:sldLayoutMk cId="569275536" sldId="2147483663"/>
          </pc:sldLayoutMkLst>
        </pc:sldLayoutChg>
        <pc:sldLayoutChg chg="add del">
          <pc:chgData name="SHARFIN AHMED SHANTO" userId="S::22-49561-3@student.aiub.edu::d9ec31e8-5f63-430d-9092-b508d5fb9ac9" providerId="AD" clId="Web-{7270EE9C-84E4-4DB1-AA79-5E3E522D660E}" dt="2023-12-16T17:14:17.666" v="107"/>
          <pc:sldLayoutMkLst>
            <pc:docMk/>
            <pc:sldMasterMk cId="1788353970" sldId="2147483648"/>
            <pc:sldLayoutMk cId="2131912741" sldId="2147483664"/>
          </pc:sldLayoutMkLst>
        </pc:sldLayoutChg>
        <pc:sldLayoutChg chg="add del">
          <pc:chgData name="SHARFIN AHMED SHANTO" userId="S::22-49561-3@student.aiub.edu::d9ec31e8-5f63-430d-9092-b508d5fb9ac9" providerId="AD" clId="Web-{7270EE9C-84E4-4DB1-AA79-5E3E522D660E}" dt="2023-12-16T17:14:17.666" v="107"/>
          <pc:sldLayoutMkLst>
            <pc:docMk/>
            <pc:sldMasterMk cId="1788353970" sldId="2147483648"/>
            <pc:sldLayoutMk cId="2756976449" sldId="2147483665"/>
          </pc:sldLayoutMkLst>
        </pc:sldLayoutChg>
        <pc:sldLayoutChg chg="add del">
          <pc:chgData name="SHARFIN AHMED SHANTO" userId="S::22-49561-3@student.aiub.edu::d9ec31e8-5f63-430d-9092-b508d5fb9ac9" providerId="AD" clId="Web-{7270EE9C-84E4-4DB1-AA79-5E3E522D660E}" dt="2023-12-16T17:14:17.666" v="107"/>
          <pc:sldLayoutMkLst>
            <pc:docMk/>
            <pc:sldMasterMk cId="1788353970" sldId="2147483648"/>
            <pc:sldLayoutMk cId="2544706900" sldId="2147483666"/>
          </pc:sldLayoutMkLst>
        </pc:sldLayoutChg>
      </pc:sldMasterChg>
      <pc:sldMasterChg chg="add del addSldLayout delSldLayout">
        <pc:chgData name="SHARFIN AHMED SHANTO" userId="S::22-49561-3@student.aiub.edu::d9ec31e8-5f63-430d-9092-b508d5fb9ac9" providerId="AD" clId="Web-{7270EE9C-84E4-4DB1-AA79-5E3E522D660E}" dt="2023-12-16T17:13:54.759" v="104"/>
        <pc:sldMasterMkLst>
          <pc:docMk/>
          <pc:sldMasterMk cId="2177941551" sldId="2147483652"/>
        </pc:sldMasterMkLst>
        <pc:sldLayoutChg chg="add del">
          <pc:chgData name="SHARFIN AHMED SHANTO" userId="S::22-49561-3@student.aiub.edu::d9ec31e8-5f63-430d-9092-b508d5fb9ac9" providerId="AD" clId="Web-{7270EE9C-84E4-4DB1-AA79-5E3E522D660E}" dt="2023-12-16T17:13:54.759" v="104"/>
          <pc:sldLayoutMkLst>
            <pc:docMk/>
            <pc:sldMasterMk cId="2177941551" sldId="2147483652"/>
            <pc:sldLayoutMk cId="2286590166" sldId="2147483653"/>
          </pc:sldLayoutMkLst>
        </pc:sldLayoutChg>
        <pc:sldLayoutChg chg="add del">
          <pc:chgData name="SHARFIN AHMED SHANTO" userId="S::22-49561-3@student.aiub.edu::d9ec31e8-5f63-430d-9092-b508d5fb9ac9" providerId="AD" clId="Web-{7270EE9C-84E4-4DB1-AA79-5E3E522D660E}" dt="2023-12-16T17:13:54.759" v="104"/>
          <pc:sldLayoutMkLst>
            <pc:docMk/>
            <pc:sldMasterMk cId="2177941551" sldId="2147483652"/>
            <pc:sldLayoutMk cId="1705896951" sldId="2147483655"/>
          </pc:sldLayoutMkLst>
        </pc:sldLayoutChg>
        <pc:sldLayoutChg chg="add del">
          <pc:chgData name="SHARFIN AHMED SHANTO" userId="S::22-49561-3@student.aiub.edu::d9ec31e8-5f63-430d-9092-b508d5fb9ac9" providerId="AD" clId="Web-{7270EE9C-84E4-4DB1-AA79-5E3E522D660E}" dt="2023-12-16T17:13:54.759" v="104"/>
          <pc:sldLayoutMkLst>
            <pc:docMk/>
            <pc:sldMasterMk cId="2177941551" sldId="2147483652"/>
            <pc:sldLayoutMk cId="3568027482" sldId="2147483656"/>
          </pc:sldLayoutMkLst>
        </pc:sldLayoutChg>
        <pc:sldLayoutChg chg="add del">
          <pc:chgData name="SHARFIN AHMED SHANTO" userId="S::22-49561-3@student.aiub.edu::d9ec31e8-5f63-430d-9092-b508d5fb9ac9" providerId="AD" clId="Web-{7270EE9C-84E4-4DB1-AA79-5E3E522D660E}" dt="2023-12-16T17:13:54.759" v="104"/>
          <pc:sldLayoutMkLst>
            <pc:docMk/>
            <pc:sldMasterMk cId="2177941551" sldId="2147483652"/>
            <pc:sldLayoutMk cId="399226088" sldId="2147483657"/>
          </pc:sldLayoutMkLst>
        </pc:sldLayoutChg>
        <pc:sldLayoutChg chg="add del replId">
          <pc:chgData name="SHARFIN AHMED SHANTO" userId="S::22-49561-3@student.aiub.edu::d9ec31e8-5f63-430d-9092-b508d5fb9ac9" providerId="AD" clId="Web-{7270EE9C-84E4-4DB1-AA79-5E3E522D660E}" dt="2023-12-16T17:13:54.759" v="104"/>
          <pc:sldLayoutMkLst>
            <pc:docMk/>
            <pc:sldMasterMk cId="2177941551" sldId="2147483652"/>
            <pc:sldLayoutMk cId="3284673553" sldId="2147483667"/>
          </pc:sldLayoutMkLst>
        </pc:sldLayoutChg>
        <pc:sldLayoutChg chg="add del replId">
          <pc:chgData name="SHARFIN AHMED SHANTO" userId="S::22-49561-3@student.aiub.edu::d9ec31e8-5f63-430d-9092-b508d5fb9ac9" providerId="AD" clId="Web-{7270EE9C-84E4-4DB1-AA79-5E3E522D660E}" dt="2023-12-16T17:13:54.759" v="104"/>
          <pc:sldLayoutMkLst>
            <pc:docMk/>
            <pc:sldMasterMk cId="2177941551" sldId="2147483652"/>
            <pc:sldLayoutMk cId="1374602977" sldId="2147483668"/>
          </pc:sldLayoutMkLst>
        </pc:sldLayoutChg>
        <pc:sldLayoutChg chg="add del replId">
          <pc:chgData name="SHARFIN AHMED SHANTO" userId="S::22-49561-3@student.aiub.edu::d9ec31e8-5f63-430d-9092-b508d5fb9ac9" providerId="AD" clId="Web-{7270EE9C-84E4-4DB1-AA79-5E3E522D660E}" dt="2023-12-16T17:13:54.759" v="104"/>
          <pc:sldLayoutMkLst>
            <pc:docMk/>
            <pc:sldMasterMk cId="2177941551" sldId="2147483652"/>
            <pc:sldLayoutMk cId="2125085838" sldId="2147483669"/>
          </pc:sldLayoutMkLst>
        </pc:sldLayoutChg>
        <pc:sldLayoutChg chg="add del replId">
          <pc:chgData name="SHARFIN AHMED SHANTO" userId="S::22-49561-3@student.aiub.edu::d9ec31e8-5f63-430d-9092-b508d5fb9ac9" providerId="AD" clId="Web-{7270EE9C-84E4-4DB1-AA79-5E3E522D660E}" dt="2023-12-16T17:13:54.759" v="104"/>
          <pc:sldLayoutMkLst>
            <pc:docMk/>
            <pc:sldMasterMk cId="2177941551" sldId="2147483652"/>
            <pc:sldLayoutMk cId="2841429132" sldId="2147483670"/>
          </pc:sldLayoutMkLst>
        </pc:sldLayoutChg>
        <pc:sldLayoutChg chg="add del replId">
          <pc:chgData name="SHARFIN AHMED SHANTO" userId="S::22-49561-3@student.aiub.edu::d9ec31e8-5f63-430d-9092-b508d5fb9ac9" providerId="AD" clId="Web-{7270EE9C-84E4-4DB1-AA79-5E3E522D660E}" dt="2023-12-16T17:13:54.759" v="104"/>
          <pc:sldLayoutMkLst>
            <pc:docMk/>
            <pc:sldMasterMk cId="2177941551" sldId="2147483652"/>
            <pc:sldLayoutMk cId="2006091216" sldId="2147483671"/>
          </pc:sldLayoutMkLst>
        </pc:sldLayoutChg>
        <pc:sldLayoutChg chg="add del replId">
          <pc:chgData name="SHARFIN AHMED SHANTO" userId="S::22-49561-3@student.aiub.edu::d9ec31e8-5f63-430d-9092-b508d5fb9ac9" providerId="AD" clId="Web-{7270EE9C-84E4-4DB1-AA79-5E3E522D660E}" dt="2023-12-16T17:13:54.759" v="104"/>
          <pc:sldLayoutMkLst>
            <pc:docMk/>
            <pc:sldMasterMk cId="2177941551" sldId="2147483652"/>
            <pc:sldLayoutMk cId="356558364" sldId="2147483672"/>
          </pc:sldLayoutMkLst>
        </pc:sldLayoutChg>
        <pc:sldLayoutChg chg="add del replId">
          <pc:chgData name="SHARFIN AHMED SHANTO" userId="S::22-49561-3@student.aiub.edu::d9ec31e8-5f63-430d-9092-b508d5fb9ac9" providerId="AD" clId="Web-{7270EE9C-84E4-4DB1-AA79-5E3E522D660E}" dt="2023-12-16T17:13:54.759" v="104"/>
          <pc:sldLayoutMkLst>
            <pc:docMk/>
            <pc:sldMasterMk cId="2177941551" sldId="2147483652"/>
            <pc:sldLayoutMk cId="4158514405" sldId="2147483673"/>
          </pc:sldLayoutMkLst>
        </pc:sldLayoutChg>
      </pc:sldMasterChg>
      <pc:sldMasterChg chg="add del addSldLayout delSldLayout">
        <pc:chgData name="SHARFIN AHMED SHANTO" userId="S::22-49561-3@student.aiub.edu::d9ec31e8-5f63-430d-9092-b508d5fb9ac9" providerId="AD" clId="Web-{7270EE9C-84E4-4DB1-AA79-5E3E522D660E}" dt="2023-12-16T17:13:38.946" v="102"/>
        <pc:sldMasterMkLst>
          <pc:docMk/>
          <pc:sldMasterMk cId="876061102" sldId="2147483675"/>
        </pc:sldMasterMkLst>
        <pc:sldLayoutChg chg="add del">
          <pc:chgData name="SHARFIN AHMED SHANTO" userId="S::22-49561-3@student.aiub.edu::d9ec31e8-5f63-430d-9092-b508d5fb9ac9" providerId="AD" clId="Web-{7270EE9C-84E4-4DB1-AA79-5E3E522D660E}" dt="2023-12-16T17:13:38.946" v="102"/>
          <pc:sldLayoutMkLst>
            <pc:docMk/>
            <pc:sldMasterMk cId="876061102" sldId="2147483675"/>
            <pc:sldLayoutMk cId="1226498003" sldId="2147483667"/>
          </pc:sldLayoutMkLst>
        </pc:sldLayoutChg>
        <pc:sldLayoutChg chg="add del">
          <pc:chgData name="SHARFIN AHMED SHANTO" userId="S::22-49561-3@student.aiub.edu::d9ec31e8-5f63-430d-9092-b508d5fb9ac9" providerId="AD" clId="Web-{7270EE9C-84E4-4DB1-AA79-5E3E522D660E}" dt="2023-12-16T17:13:38.946" v="102"/>
          <pc:sldLayoutMkLst>
            <pc:docMk/>
            <pc:sldMasterMk cId="876061102" sldId="2147483675"/>
            <pc:sldLayoutMk cId="3117302717" sldId="2147483668"/>
          </pc:sldLayoutMkLst>
        </pc:sldLayoutChg>
        <pc:sldLayoutChg chg="add del">
          <pc:chgData name="SHARFIN AHMED SHANTO" userId="S::22-49561-3@student.aiub.edu::d9ec31e8-5f63-430d-9092-b508d5fb9ac9" providerId="AD" clId="Web-{7270EE9C-84E4-4DB1-AA79-5E3E522D660E}" dt="2023-12-16T17:13:38.946" v="102"/>
          <pc:sldLayoutMkLst>
            <pc:docMk/>
            <pc:sldMasterMk cId="876061102" sldId="2147483675"/>
            <pc:sldLayoutMk cId="1915202887" sldId="2147483669"/>
          </pc:sldLayoutMkLst>
        </pc:sldLayoutChg>
        <pc:sldLayoutChg chg="add del">
          <pc:chgData name="SHARFIN AHMED SHANTO" userId="S::22-49561-3@student.aiub.edu::d9ec31e8-5f63-430d-9092-b508d5fb9ac9" providerId="AD" clId="Web-{7270EE9C-84E4-4DB1-AA79-5E3E522D660E}" dt="2023-12-16T17:13:38.946" v="102"/>
          <pc:sldLayoutMkLst>
            <pc:docMk/>
            <pc:sldMasterMk cId="876061102" sldId="2147483675"/>
            <pc:sldLayoutMk cId="4198777259" sldId="2147483670"/>
          </pc:sldLayoutMkLst>
        </pc:sldLayoutChg>
        <pc:sldLayoutChg chg="add del">
          <pc:chgData name="SHARFIN AHMED SHANTO" userId="S::22-49561-3@student.aiub.edu::d9ec31e8-5f63-430d-9092-b508d5fb9ac9" providerId="AD" clId="Web-{7270EE9C-84E4-4DB1-AA79-5E3E522D660E}" dt="2023-12-16T17:13:38.946" v="102"/>
          <pc:sldLayoutMkLst>
            <pc:docMk/>
            <pc:sldMasterMk cId="876061102" sldId="2147483675"/>
            <pc:sldLayoutMk cId="3052118115" sldId="2147483671"/>
          </pc:sldLayoutMkLst>
        </pc:sldLayoutChg>
        <pc:sldLayoutChg chg="add del">
          <pc:chgData name="SHARFIN AHMED SHANTO" userId="S::22-49561-3@student.aiub.edu::d9ec31e8-5f63-430d-9092-b508d5fb9ac9" providerId="AD" clId="Web-{7270EE9C-84E4-4DB1-AA79-5E3E522D660E}" dt="2023-12-16T17:13:38.946" v="102"/>
          <pc:sldLayoutMkLst>
            <pc:docMk/>
            <pc:sldMasterMk cId="876061102" sldId="2147483675"/>
            <pc:sldLayoutMk cId="1700793034" sldId="2147483672"/>
          </pc:sldLayoutMkLst>
        </pc:sldLayoutChg>
        <pc:sldLayoutChg chg="add del">
          <pc:chgData name="SHARFIN AHMED SHANTO" userId="S::22-49561-3@student.aiub.edu::d9ec31e8-5f63-430d-9092-b508d5fb9ac9" providerId="AD" clId="Web-{7270EE9C-84E4-4DB1-AA79-5E3E522D660E}" dt="2023-12-16T17:13:38.946" v="102"/>
          <pc:sldLayoutMkLst>
            <pc:docMk/>
            <pc:sldMasterMk cId="876061102" sldId="2147483675"/>
            <pc:sldLayoutMk cId="1035792507" sldId="2147483673"/>
          </pc:sldLayoutMkLst>
        </pc:sldLayoutChg>
        <pc:sldLayoutChg chg="add del">
          <pc:chgData name="SHARFIN AHMED SHANTO" userId="S::22-49561-3@student.aiub.edu::d9ec31e8-5f63-430d-9092-b508d5fb9ac9" providerId="AD" clId="Web-{7270EE9C-84E4-4DB1-AA79-5E3E522D660E}" dt="2023-12-16T17:13:38.946" v="102"/>
          <pc:sldLayoutMkLst>
            <pc:docMk/>
            <pc:sldMasterMk cId="876061102" sldId="2147483675"/>
            <pc:sldLayoutMk cId="3210258669" sldId="2147483674"/>
          </pc:sldLayoutMkLst>
        </pc:sldLayoutChg>
        <pc:sldLayoutChg chg="add del replId">
          <pc:chgData name="SHARFIN AHMED SHANTO" userId="S::22-49561-3@student.aiub.edu::d9ec31e8-5f63-430d-9092-b508d5fb9ac9" providerId="AD" clId="Web-{7270EE9C-84E4-4DB1-AA79-5E3E522D660E}" dt="2023-12-16T17:13:38.946" v="102"/>
          <pc:sldLayoutMkLst>
            <pc:docMk/>
            <pc:sldMasterMk cId="876061102" sldId="2147483675"/>
            <pc:sldLayoutMk cId="995995148" sldId="2147483676"/>
          </pc:sldLayoutMkLst>
        </pc:sldLayoutChg>
        <pc:sldLayoutChg chg="add del replId">
          <pc:chgData name="SHARFIN AHMED SHANTO" userId="S::22-49561-3@student.aiub.edu::d9ec31e8-5f63-430d-9092-b508d5fb9ac9" providerId="AD" clId="Web-{7270EE9C-84E4-4DB1-AA79-5E3E522D660E}" dt="2023-12-16T17:13:38.946" v="102"/>
          <pc:sldLayoutMkLst>
            <pc:docMk/>
            <pc:sldMasterMk cId="876061102" sldId="2147483675"/>
            <pc:sldLayoutMk cId="569626886" sldId="2147483677"/>
          </pc:sldLayoutMkLst>
        </pc:sldLayoutChg>
        <pc:sldLayoutChg chg="add del replId">
          <pc:chgData name="SHARFIN AHMED SHANTO" userId="S::22-49561-3@student.aiub.edu::d9ec31e8-5f63-430d-9092-b508d5fb9ac9" providerId="AD" clId="Web-{7270EE9C-84E4-4DB1-AA79-5E3E522D660E}" dt="2023-12-16T17:13:38.946" v="102"/>
          <pc:sldLayoutMkLst>
            <pc:docMk/>
            <pc:sldMasterMk cId="876061102" sldId="2147483675"/>
            <pc:sldLayoutMk cId="3091879994" sldId="2147483678"/>
          </pc:sldLayoutMkLst>
        </pc:sldLayoutChg>
      </pc:sldMasterChg>
      <pc:sldMasterChg chg="add del addSldLayout delSldLayout">
        <pc:chgData name="SHARFIN AHMED SHANTO" userId="S::22-49561-3@student.aiub.edu::d9ec31e8-5f63-430d-9092-b508d5fb9ac9" providerId="AD" clId="Web-{7270EE9C-84E4-4DB1-AA79-5E3E522D660E}" dt="2023-12-16T17:14:17.509" v="106"/>
        <pc:sldMasterMkLst>
          <pc:docMk/>
          <pc:sldMasterMk cId="1657927920" sldId="2147483727"/>
        </pc:sldMasterMkLst>
        <pc:sldLayoutChg chg="add del">
          <pc:chgData name="SHARFIN AHMED SHANTO" userId="S::22-49561-3@student.aiub.edu::d9ec31e8-5f63-430d-9092-b508d5fb9ac9" providerId="AD" clId="Web-{7270EE9C-84E4-4DB1-AA79-5E3E522D660E}" dt="2023-12-16T17:14:17.509" v="106"/>
          <pc:sldLayoutMkLst>
            <pc:docMk/>
            <pc:sldMasterMk cId="1657927920" sldId="2147483727"/>
            <pc:sldLayoutMk cId="3326803047" sldId="2147483716"/>
          </pc:sldLayoutMkLst>
        </pc:sldLayoutChg>
        <pc:sldLayoutChg chg="add del">
          <pc:chgData name="SHARFIN AHMED SHANTO" userId="S::22-49561-3@student.aiub.edu::d9ec31e8-5f63-430d-9092-b508d5fb9ac9" providerId="AD" clId="Web-{7270EE9C-84E4-4DB1-AA79-5E3E522D660E}" dt="2023-12-16T17:14:17.509" v="106"/>
          <pc:sldLayoutMkLst>
            <pc:docMk/>
            <pc:sldMasterMk cId="1657927920" sldId="2147483727"/>
            <pc:sldLayoutMk cId="722680919" sldId="2147483717"/>
          </pc:sldLayoutMkLst>
        </pc:sldLayoutChg>
        <pc:sldLayoutChg chg="add del">
          <pc:chgData name="SHARFIN AHMED SHANTO" userId="S::22-49561-3@student.aiub.edu::d9ec31e8-5f63-430d-9092-b508d5fb9ac9" providerId="AD" clId="Web-{7270EE9C-84E4-4DB1-AA79-5E3E522D660E}" dt="2023-12-16T17:14:17.509" v="106"/>
          <pc:sldLayoutMkLst>
            <pc:docMk/>
            <pc:sldMasterMk cId="1657927920" sldId="2147483727"/>
            <pc:sldLayoutMk cId="3345492279" sldId="2147483718"/>
          </pc:sldLayoutMkLst>
        </pc:sldLayoutChg>
        <pc:sldLayoutChg chg="add del">
          <pc:chgData name="SHARFIN AHMED SHANTO" userId="S::22-49561-3@student.aiub.edu::d9ec31e8-5f63-430d-9092-b508d5fb9ac9" providerId="AD" clId="Web-{7270EE9C-84E4-4DB1-AA79-5E3E522D660E}" dt="2023-12-16T17:14:17.509" v="106"/>
          <pc:sldLayoutMkLst>
            <pc:docMk/>
            <pc:sldMasterMk cId="1657927920" sldId="2147483727"/>
            <pc:sldLayoutMk cId="3259058314" sldId="2147483719"/>
          </pc:sldLayoutMkLst>
        </pc:sldLayoutChg>
        <pc:sldLayoutChg chg="add del">
          <pc:chgData name="SHARFIN AHMED SHANTO" userId="S::22-49561-3@student.aiub.edu::d9ec31e8-5f63-430d-9092-b508d5fb9ac9" providerId="AD" clId="Web-{7270EE9C-84E4-4DB1-AA79-5E3E522D660E}" dt="2023-12-16T17:14:17.509" v="106"/>
          <pc:sldLayoutMkLst>
            <pc:docMk/>
            <pc:sldMasterMk cId="1657927920" sldId="2147483727"/>
            <pc:sldLayoutMk cId="2412222526" sldId="2147483720"/>
          </pc:sldLayoutMkLst>
        </pc:sldLayoutChg>
        <pc:sldLayoutChg chg="add del">
          <pc:chgData name="SHARFIN AHMED SHANTO" userId="S::22-49561-3@student.aiub.edu::d9ec31e8-5f63-430d-9092-b508d5fb9ac9" providerId="AD" clId="Web-{7270EE9C-84E4-4DB1-AA79-5E3E522D660E}" dt="2023-12-16T17:14:17.509" v="106"/>
          <pc:sldLayoutMkLst>
            <pc:docMk/>
            <pc:sldMasterMk cId="1657927920" sldId="2147483727"/>
            <pc:sldLayoutMk cId="955061423" sldId="2147483721"/>
          </pc:sldLayoutMkLst>
        </pc:sldLayoutChg>
        <pc:sldLayoutChg chg="add del">
          <pc:chgData name="SHARFIN AHMED SHANTO" userId="S::22-49561-3@student.aiub.edu::d9ec31e8-5f63-430d-9092-b508d5fb9ac9" providerId="AD" clId="Web-{7270EE9C-84E4-4DB1-AA79-5E3E522D660E}" dt="2023-12-16T17:14:17.509" v="106"/>
          <pc:sldLayoutMkLst>
            <pc:docMk/>
            <pc:sldMasterMk cId="1657927920" sldId="2147483727"/>
            <pc:sldLayoutMk cId="1514859070" sldId="2147483722"/>
          </pc:sldLayoutMkLst>
        </pc:sldLayoutChg>
        <pc:sldLayoutChg chg="add del">
          <pc:chgData name="SHARFIN AHMED SHANTO" userId="S::22-49561-3@student.aiub.edu::d9ec31e8-5f63-430d-9092-b508d5fb9ac9" providerId="AD" clId="Web-{7270EE9C-84E4-4DB1-AA79-5E3E522D660E}" dt="2023-12-16T17:14:17.509" v="106"/>
          <pc:sldLayoutMkLst>
            <pc:docMk/>
            <pc:sldMasterMk cId="1657927920" sldId="2147483727"/>
            <pc:sldLayoutMk cId="913505222" sldId="2147483723"/>
          </pc:sldLayoutMkLst>
        </pc:sldLayoutChg>
        <pc:sldLayoutChg chg="add del">
          <pc:chgData name="SHARFIN AHMED SHANTO" userId="S::22-49561-3@student.aiub.edu::d9ec31e8-5f63-430d-9092-b508d5fb9ac9" providerId="AD" clId="Web-{7270EE9C-84E4-4DB1-AA79-5E3E522D660E}" dt="2023-12-16T17:14:17.509" v="106"/>
          <pc:sldLayoutMkLst>
            <pc:docMk/>
            <pc:sldMasterMk cId="1657927920" sldId="2147483727"/>
            <pc:sldLayoutMk cId="1353726124" sldId="2147483724"/>
          </pc:sldLayoutMkLst>
        </pc:sldLayoutChg>
        <pc:sldLayoutChg chg="add del">
          <pc:chgData name="SHARFIN AHMED SHANTO" userId="S::22-49561-3@student.aiub.edu::d9ec31e8-5f63-430d-9092-b508d5fb9ac9" providerId="AD" clId="Web-{7270EE9C-84E4-4DB1-AA79-5E3E522D660E}" dt="2023-12-16T17:14:17.509" v="106"/>
          <pc:sldLayoutMkLst>
            <pc:docMk/>
            <pc:sldMasterMk cId="1657927920" sldId="2147483727"/>
            <pc:sldLayoutMk cId="2243587796" sldId="2147483725"/>
          </pc:sldLayoutMkLst>
        </pc:sldLayoutChg>
        <pc:sldLayoutChg chg="add del">
          <pc:chgData name="SHARFIN AHMED SHANTO" userId="S::22-49561-3@student.aiub.edu::d9ec31e8-5f63-430d-9092-b508d5fb9ac9" providerId="AD" clId="Web-{7270EE9C-84E4-4DB1-AA79-5E3E522D660E}" dt="2023-12-16T17:14:17.509" v="106"/>
          <pc:sldLayoutMkLst>
            <pc:docMk/>
            <pc:sldMasterMk cId="1657927920" sldId="2147483727"/>
            <pc:sldLayoutMk cId="1938101757" sldId="2147483726"/>
          </pc:sldLayoutMkLst>
        </pc:sldLayoutChg>
      </pc:sldMasterChg>
      <pc:sldMasterChg chg="add addSldLayout">
        <pc:chgData name="SHARFIN AHMED SHANTO" userId="S::22-49561-3@student.aiub.edu::d9ec31e8-5f63-430d-9092-b508d5fb9ac9" providerId="AD" clId="Web-{7270EE9C-84E4-4DB1-AA79-5E3E522D660E}" dt="2023-12-16T17:14:17.666" v="107"/>
        <pc:sldMasterMkLst>
          <pc:docMk/>
          <pc:sldMasterMk cId="3306257772" sldId="2147483753"/>
        </pc:sldMasterMkLst>
        <pc:sldLayoutChg chg="add">
          <pc:chgData name="SHARFIN AHMED SHANTO" userId="S::22-49561-3@student.aiub.edu::d9ec31e8-5f63-430d-9092-b508d5fb9ac9" providerId="AD" clId="Web-{7270EE9C-84E4-4DB1-AA79-5E3E522D660E}" dt="2023-12-16T17:14:17.666" v="107"/>
          <pc:sldLayoutMkLst>
            <pc:docMk/>
            <pc:sldMasterMk cId="3306257772" sldId="2147483753"/>
            <pc:sldLayoutMk cId="2110877169" sldId="2147483742"/>
          </pc:sldLayoutMkLst>
        </pc:sldLayoutChg>
        <pc:sldLayoutChg chg="add">
          <pc:chgData name="SHARFIN AHMED SHANTO" userId="S::22-49561-3@student.aiub.edu::d9ec31e8-5f63-430d-9092-b508d5fb9ac9" providerId="AD" clId="Web-{7270EE9C-84E4-4DB1-AA79-5E3E522D660E}" dt="2023-12-16T17:14:17.666" v="107"/>
          <pc:sldLayoutMkLst>
            <pc:docMk/>
            <pc:sldMasterMk cId="3306257772" sldId="2147483753"/>
            <pc:sldLayoutMk cId="135048034" sldId="2147483743"/>
          </pc:sldLayoutMkLst>
        </pc:sldLayoutChg>
        <pc:sldLayoutChg chg="add">
          <pc:chgData name="SHARFIN AHMED SHANTO" userId="S::22-49561-3@student.aiub.edu::d9ec31e8-5f63-430d-9092-b508d5fb9ac9" providerId="AD" clId="Web-{7270EE9C-84E4-4DB1-AA79-5E3E522D660E}" dt="2023-12-16T17:14:17.666" v="107"/>
          <pc:sldLayoutMkLst>
            <pc:docMk/>
            <pc:sldMasterMk cId="3306257772" sldId="2147483753"/>
            <pc:sldLayoutMk cId="3781571617" sldId="2147483744"/>
          </pc:sldLayoutMkLst>
        </pc:sldLayoutChg>
        <pc:sldLayoutChg chg="add">
          <pc:chgData name="SHARFIN AHMED SHANTO" userId="S::22-49561-3@student.aiub.edu::d9ec31e8-5f63-430d-9092-b508d5fb9ac9" providerId="AD" clId="Web-{7270EE9C-84E4-4DB1-AA79-5E3E522D660E}" dt="2023-12-16T17:14:17.666" v="107"/>
          <pc:sldLayoutMkLst>
            <pc:docMk/>
            <pc:sldMasterMk cId="3306257772" sldId="2147483753"/>
            <pc:sldLayoutMk cId="2087804377" sldId="2147483745"/>
          </pc:sldLayoutMkLst>
        </pc:sldLayoutChg>
        <pc:sldLayoutChg chg="add">
          <pc:chgData name="SHARFIN AHMED SHANTO" userId="S::22-49561-3@student.aiub.edu::d9ec31e8-5f63-430d-9092-b508d5fb9ac9" providerId="AD" clId="Web-{7270EE9C-84E4-4DB1-AA79-5E3E522D660E}" dt="2023-12-16T17:14:17.666" v="107"/>
          <pc:sldLayoutMkLst>
            <pc:docMk/>
            <pc:sldMasterMk cId="3306257772" sldId="2147483753"/>
            <pc:sldLayoutMk cId="2267113611" sldId="2147483746"/>
          </pc:sldLayoutMkLst>
        </pc:sldLayoutChg>
        <pc:sldLayoutChg chg="add">
          <pc:chgData name="SHARFIN AHMED SHANTO" userId="S::22-49561-3@student.aiub.edu::d9ec31e8-5f63-430d-9092-b508d5fb9ac9" providerId="AD" clId="Web-{7270EE9C-84E4-4DB1-AA79-5E3E522D660E}" dt="2023-12-16T17:14:17.666" v="107"/>
          <pc:sldLayoutMkLst>
            <pc:docMk/>
            <pc:sldMasterMk cId="3306257772" sldId="2147483753"/>
            <pc:sldLayoutMk cId="3457299819" sldId="2147483747"/>
          </pc:sldLayoutMkLst>
        </pc:sldLayoutChg>
        <pc:sldLayoutChg chg="add">
          <pc:chgData name="SHARFIN AHMED SHANTO" userId="S::22-49561-3@student.aiub.edu::d9ec31e8-5f63-430d-9092-b508d5fb9ac9" providerId="AD" clId="Web-{7270EE9C-84E4-4DB1-AA79-5E3E522D660E}" dt="2023-12-16T17:14:17.666" v="107"/>
          <pc:sldLayoutMkLst>
            <pc:docMk/>
            <pc:sldMasterMk cId="3306257772" sldId="2147483753"/>
            <pc:sldLayoutMk cId="3600413275" sldId="2147483748"/>
          </pc:sldLayoutMkLst>
        </pc:sldLayoutChg>
        <pc:sldLayoutChg chg="add">
          <pc:chgData name="SHARFIN AHMED SHANTO" userId="S::22-49561-3@student.aiub.edu::d9ec31e8-5f63-430d-9092-b508d5fb9ac9" providerId="AD" clId="Web-{7270EE9C-84E4-4DB1-AA79-5E3E522D660E}" dt="2023-12-16T17:14:17.666" v="107"/>
          <pc:sldLayoutMkLst>
            <pc:docMk/>
            <pc:sldMasterMk cId="3306257772" sldId="2147483753"/>
            <pc:sldLayoutMk cId="2063560070" sldId="2147483749"/>
          </pc:sldLayoutMkLst>
        </pc:sldLayoutChg>
        <pc:sldLayoutChg chg="add">
          <pc:chgData name="SHARFIN AHMED SHANTO" userId="S::22-49561-3@student.aiub.edu::d9ec31e8-5f63-430d-9092-b508d5fb9ac9" providerId="AD" clId="Web-{7270EE9C-84E4-4DB1-AA79-5E3E522D660E}" dt="2023-12-16T17:14:17.666" v="107"/>
          <pc:sldLayoutMkLst>
            <pc:docMk/>
            <pc:sldMasterMk cId="3306257772" sldId="2147483753"/>
            <pc:sldLayoutMk cId="749209900" sldId="2147483750"/>
          </pc:sldLayoutMkLst>
        </pc:sldLayoutChg>
        <pc:sldLayoutChg chg="add">
          <pc:chgData name="SHARFIN AHMED SHANTO" userId="S::22-49561-3@student.aiub.edu::d9ec31e8-5f63-430d-9092-b508d5fb9ac9" providerId="AD" clId="Web-{7270EE9C-84E4-4DB1-AA79-5E3E522D660E}" dt="2023-12-16T17:14:17.666" v="107"/>
          <pc:sldLayoutMkLst>
            <pc:docMk/>
            <pc:sldMasterMk cId="3306257772" sldId="2147483753"/>
            <pc:sldLayoutMk cId="2180511728" sldId="2147483751"/>
          </pc:sldLayoutMkLst>
        </pc:sldLayoutChg>
        <pc:sldLayoutChg chg="add">
          <pc:chgData name="SHARFIN AHMED SHANTO" userId="S::22-49561-3@student.aiub.edu::d9ec31e8-5f63-430d-9092-b508d5fb9ac9" providerId="AD" clId="Web-{7270EE9C-84E4-4DB1-AA79-5E3E522D660E}" dt="2023-12-16T17:14:17.666" v="107"/>
          <pc:sldLayoutMkLst>
            <pc:docMk/>
            <pc:sldMasterMk cId="3306257772" sldId="2147483753"/>
            <pc:sldLayoutMk cId="1513606944" sldId="214748375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8B9D9D-4289-4FBA-B753-936F16F3FB93}" type="doc">
      <dgm:prSet loTypeId="urn:microsoft.com/office/officeart/2005/8/layout/vList2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102C8779-50E8-4A28-8118-7D619C660A49}">
      <dgm:prSet/>
      <dgm:spPr/>
      <dgm:t>
        <a:bodyPr/>
        <a:lstStyle/>
        <a:p>
          <a:r>
            <a:rPr lang="en-US"/>
            <a:t>Food Contamination Challenge</a:t>
          </a:r>
        </a:p>
      </dgm:t>
    </dgm:pt>
    <dgm:pt modelId="{63E72D41-35C6-4653-AA6B-E6C1E755D7BA}" type="parTrans" cxnId="{BB0E62E7-855B-45B7-9ACB-A453B8E2CB4E}">
      <dgm:prSet/>
      <dgm:spPr/>
      <dgm:t>
        <a:bodyPr/>
        <a:lstStyle/>
        <a:p>
          <a:endParaRPr lang="en-US"/>
        </a:p>
      </dgm:t>
    </dgm:pt>
    <dgm:pt modelId="{B7F59841-629A-4985-9023-46EDAD24BD6D}" type="sibTrans" cxnId="{BB0E62E7-855B-45B7-9ACB-A453B8E2CB4E}">
      <dgm:prSet/>
      <dgm:spPr/>
      <dgm:t>
        <a:bodyPr/>
        <a:lstStyle/>
        <a:p>
          <a:endParaRPr lang="en-US"/>
        </a:p>
      </dgm:t>
    </dgm:pt>
    <dgm:pt modelId="{A7271259-7ED5-40D4-BEFA-712D48381384}">
      <dgm:prSet/>
      <dgm:spPr/>
      <dgm:t>
        <a:bodyPr/>
        <a:lstStyle/>
        <a:p>
          <a:r>
            <a:rPr lang="en-US"/>
            <a:t>• Millions affected yearly: 11,000+ confirmed foodborne infections in the US in 2013 [1].</a:t>
          </a:r>
        </a:p>
      </dgm:t>
    </dgm:pt>
    <dgm:pt modelId="{5F389059-BC7B-4597-98C1-FC8EDDB5861F}" type="parTrans" cxnId="{DF143FF2-2DBC-4D1F-8A61-A7BAA06A1A71}">
      <dgm:prSet/>
      <dgm:spPr/>
      <dgm:t>
        <a:bodyPr/>
        <a:lstStyle/>
        <a:p>
          <a:endParaRPr lang="en-US"/>
        </a:p>
      </dgm:t>
    </dgm:pt>
    <dgm:pt modelId="{FADA9E0D-E196-40A9-887A-F7618AC37F28}" type="sibTrans" cxnId="{DF143FF2-2DBC-4D1F-8A61-A7BAA06A1A71}">
      <dgm:prSet/>
      <dgm:spPr/>
      <dgm:t>
        <a:bodyPr/>
        <a:lstStyle/>
        <a:p>
          <a:endParaRPr lang="en-US"/>
        </a:p>
      </dgm:t>
    </dgm:pt>
    <dgm:pt modelId="{1F3A2B53-747B-40C5-937A-E5C2E1F3047F}">
      <dgm:prSet/>
      <dgm:spPr/>
      <dgm:t>
        <a:bodyPr/>
        <a:lstStyle/>
        <a:p>
          <a:r>
            <a:rPr lang="en-US"/>
            <a:t>• Harmful agents: Bacteria, viruses, parasites threaten food safety during production [2].</a:t>
          </a:r>
        </a:p>
      </dgm:t>
    </dgm:pt>
    <dgm:pt modelId="{580B0E9E-EAC5-440D-B60C-022DCDAB9062}" type="parTrans" cxnId="{224CE9ED-680C-4A63-AD78-E095E018D986}">
      <dgm:prSet/>
      <dgm:spPr/>
      <dgm:t>
        <a:bodyPr/>
        <a:lstStyle/>
        <a:p>
          <a:endParaRPr lang="en-US"/>
        </a:p>
      </dgm:t>
    </dgm:pt>
    <dgm:pt modelId="{9C83F25F-F604-4C34-87CB-CB6F555D987F}" type="sibTrans" cxnId="{224CE9ED-680C-4A63-AD78-E095E018D986}">
      <dgm:prSet/>
      <dgm:spPr/>
      <dgm:t>
        <a:bodyPr/>
        <a:lstStyle/>
        <a:p>
          <a:endParaRPr lang="en-US"/>
        </a:p>
      </dgm:t>
    </dgm:pt>
    <dgm:pt modelId="{AD277404-1381-46EA-9C7D-A5E5088C326F}">
      <dgm:prSet/>
      <dgm:spPr/>
      <dgm:t>
        <a:bodyPr/>
        <a:lstStyle/>
        <a:p>
          <a:r>
            <a:rPr lang="en-US"/>
            <a:t>• Need for innovation: Traditional methods have limitations; new solutions required</a:t>
          </a:r>
        </a:p>
      </dgm:t>
    </dgm:pt>
    <dgm:pt modelId="{1AA10856-9426-4F13-B1D5-41C5D0E9F824}" type="parTrans" cxnId="{B3A52C1B-883D-4A4A-905A-F63158D43BE7}">
      <dgm:prSet/>
      <dgm:spPr/>
      <dgm:t>
        <a:bodyPr/>
        <a:lstStyle/>
        <a:p>
          <a:endParaRPr lang="en-US"/>
        </a:p>
      </dgm:t>
    </dgm:pt>
    <dgm:pt modelId="{B88C3C74-4256-4378-984F-89E48831A7A7}" type="sibTrans" cxnId="{B3A52C1B-883D-4A4A-905A-F63158D43BE7}">
      <dgm:prSet/>
      <dgm:spPr/>
      <dgm:t>
        <a:bodyPr/>
        <a:lstStyle/>
        <a:p>
          <a:endParaRPr lang="en-US"/>
        </a:p>
      </dgm:t>
    </dgm:pt>
    <dgm:pt modelId="{515DBF56-70E4-476D-A6C2-EA4253B32A91}" type="pres">
      <dgm:prSet presAssocID="{C38B9D9D-4289-4FBA-B753-936F16F3FB93}" presName="linear" presStyleCnt="0">
        <dgm:presLayoutVars>
          <dgm:animLvl val="lvl"/>
          <dgm:resizeHandles val="exact"/>
        </dgm:presLayoutVars>
      </dgm:prSet>
      <dgm:spPr/>
    </dgm:pt>
    <dgm:pt modelId="{3142B106-6779-4D26-83F6-F7060CC3F88D}" type="pres">
      <dgm:prSet presAssocID="{102C8779-50E8-4A28-8118-7D619C660A4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BFEC1C6-A2DB-4BE4-8C67-C65C3FC28CB5}" type="pres">
      <dgm:prSet presAssocID="{B7F59841-629A-4985-9023-46EDAD24BD6D}" presName="spacer" presStyleCnt="0"/>
      <dgm:spPr/>
    </dgm:pt>
    <dgm:pt modelId="{B801BDD7-C8E8-4ED4-A3F6-73040878A5FF}" type="pres">
      <dgm:prSet presAssocID="{A7271259-7ED5-40D4-BEFA-712D4838138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E643617-B53D-434F-886D-39B5C75A95D7}" type="pres">
      <dgm:prSet presAssocID="{FADA9E0D-E196-40A9-887A-F7618AC37F28}" presName="spacer" presStyleCnt="0"/>
      <dgm:spPr/>
    </dgm:pt>
    <dgm:pt modelId="{1AAE4AAA-524A-41DD-879D-91536ED07E01}" type="pres">
      <dgm:prSet presAssocID="{1F3A2B53-747B-40C5-937A-E5C2E1F3047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03755A7-5AE8-4157-8C24-8E4AD2A6294C}" type="pres">
      <dgm:prSet presAssocID="{9C83F25F-F604-4C34-87CB-CB6F555D987F}" presName="spacer" presStyleCnt="0"/>
      <dgm:spPr/>
    </dgm:pt>
    <dgm:pt modelId="{D79DC679-EA33-40E7-8C73-1E817BC9AFFF}" type="pres">
      <dgm:prSet presAssocID="{AD277404-1381-46EA-9C7D-A5E5088C326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3A52C1B-883D-4A4A-905A-F63158D43BE7}" srcId="{C38B9D9D-4289-4FBA-B753-936F16F3FB93}" destId="{AD277404-1381-46EA-9C7D-A5E5088C326F}" srcOrd="3" destOrd="0" parTransId="{1AA10856-9426-4F13-B1D5-41C5D0E9F824}" sibTransId="{B88C3C74-4256-4378-984F-89E48831A7A7}"/>
    <dgm:cxn modelId="{1A240A2C-3333-4D77-8DA7-272BFCB7B5D3}" type="presOf" srcId="{102C8779-50E8-4A28-8118-7D619C660A49}" destId="{3142B106-6779-4D26-83F6-F7060CC3F88D}" srcOrd="0" destOrd="0" presId="urn:microsoft.com/office/officeart/2005/8/layout/vList2"/>
    <dgm:cxn modelId="{CFCF9453-A253-4DAD-BDDE-2ED8B3CA8FAC}" type="presOf" srcId="{1F3A2B53-747B-40C5-937A-E5C2E1F3047F}" destId="{1AAE4AAA-524A-41DD-879D-91536ED07E01}" srcOrd="0" destOrd="0" presId="urn:microsoft.com/office/officeart/2005/8/layout/vList2"/>
    <dgm:cxn modelId="{89E4D489-5102-4EA9-8580-B4256F20838D}" type="presOf" srcId="{A7271259-7ED5-40D4-BEFA-712D48381384}" destId="{B801BDD7-C8E8-4ED4-A3F6-73040878A5FF}" srcOrd="0" destOrd="0" presId="urn:microsoft.com/office/officeart/2005/8/layout/vList2"/>
    <dgm:cxn modelId="{397CEF8C-19B3-4958-9FF0-3564E925839D}" type="presOf" srcId="{C38B9D9D-4289-4FBA-B753-936F16F3FB93}" destId="{515DBF56-70E4-476D-A6C2-EA4253B32A91}" srcOrd="0" destOrd="0" presId="urn:microsoft.com/office/officeart/2005/8/layout/vList2"/>
    <dgm:cxn modelId="{2B7948D7-B5D4-43DB-8EAD-4860A2C766D6}" type="presOf" srcId="{AD277404-1381-46EA-9C7D-A5E5088C326F}" destId="{D79DC679-EA33-40E7-8C73-1E817BC9AFFF}" srcOrd="0" destOrd="0" presId="urn:microsoft.com/office/officeart/2005/8/layout/vList2"/>
    <dgm:cxn modelId="{BB0E62E7-855B-45B7-9ACB-A453B8E2CB4E}" srcId="{C38B9D9D-4289-4FBA-B753-936F16F3FB93}" destId="{102C8779-50E8-4A28-8118-7D619C660A49}" srcOrd="0" destOrd="0" parTransId="{63E72D41-35C6-4653-AA6B-E6C1E755D7BA}" sibTransId="{B7F59841-629A-4985-9023-46EDAD24BD6D}"/>
    <dgm:cxn modelId="{224CE9ED-680C-4A63-AD78-E095E018D986}" srcId="{C38B9D9D-4289-4FBA-B753-936F16F3FB93}" destId="{1F3A2B53-747B-40C5-937A-E5C2E1F3047F}" srcOrd="2" destOrd="0" parTransId="{580B0E9E-EAC5-440D-B60C-022DCDAB9062}" sibTransId="{9C83F25F-F604-4C34-87CB-CB6F555D987F}"/>
    <dgm:cxn modelId="{DF143FF2-2DBC-4D1F-8A61-A7BAA06A1A71}" srcId="{C38B9D9D-4289-4FBA-B753-936F16F3FB93}" destId="{A7271259-7ED5-40D4-BEFA-712D48381384}" srcOrd="1" destOrd="0" parTransId="{5F389059-BC7B-4597-98C1-FC8EDDB5861F}" sibTransId="{FADA9E0D-E196-40A9-887A-F7618AC37F28}"/>
    <dgm:cxn modelId="{0FAECCC5-C35C-4D8A-AFB9-C3338F6EB97D}" type="presParOf" srcId="{515DBF56-70E4-476D-A6C2-EA4253B32A91}" destId="{3142B106-6779-4D26-83F6-F7060CC3F88D}" srcOrd="0" destOrd="0" presId="urn:microsoft.com/office/officeart/2005/8/layout/vList2"/>
    <dgm:cxn modelId="{A4C60F5D-DBF8-4060-8449-0F935CE1D31F}" type="presParOf" srcId="{515DBF56-70E4-476D-A6C2-EA4253B32A91}" destId="{ABFEC1C6-A2DB-4BE4-8C67-C65C3FC28CB5}" srcOrd="1" destOrd="0" presId="urn:microsoft.com/office/officeart/2005/8/layout/vList2"/>
    <dgm:cxn modelId="{3E7C0650-7C59-4F72-916C-EA318A50D271}" type="presParOf" srcId="{515DBF56-70E4-476D-A6C2-EA4253B32A91}" destId="{B801BDD7-C8E8-4ED4-A3F6-73040878A5FF}" srcOrd="2" destOrd="0" presId="urn:microsoft.com/office/officeart/2005/8/layout/vList2"/>
    <dgm:cxn modelId="{BB11DF9B-3B0C-4F90-A5EF-86382A5038CC}" type="presParOf" srcId="{515DBF56-70E4-476D-A6C2-EA4253B32A91}" destId="{6E643617-B53D-434F-886D-39B5C75A95D7}" srcOrd="3" destOrd="0" presId="urn:microsoft.com/office/officeart/2005/8/layout/vList2"/>
    <dgm:cxn modelId="{296BD48C-7F5F-4895-85F3-BC4BEA3A5DF9}" type="presParOf" srcId="{515DBF56-70E4-476D-A6C2-EA4253B32A91}" destId="{1AAE4AAA-524A-41DD-879D-91536ED07E01}" srcOrd="4" destOrd="0" presId="urn:microsoft.com/office/officeart/2005/8/layout/vList2"/>
    <dgm:cxn modelId="{82E40512-5C97-4429-86C0-18C103E1199C}" type="presParOf" srcId="{515DBF56-70E4-476D-A6C2-EA4253B32A91}" destId="{903755A7-5AE8-4157-8C24-8E4AD2A6294C}" srcOrd="5" destOrd="0" presId="urn:microsoft.com/office/officeart/2005/8/layout/vList2"/>
    <dgm:cxn modelId="{50DEFF9E-1987-46D7-81E4-5BD0692EE7B6}" type="presParOf" srcId="{515DBF56-70E4-476D-A6C2-EA4253B32A91}" destId="{D79DC679-EA33-40E7-8C73-1E817BC9AFF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3E448B-9855-4FF4-BA5A-E0BFCF9D0CE9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68704C-40DF-45DF-9085-3EB930453E4A}">
      <dgm:prSet/>
      <dgm:spPr/>
      <dgm:t>
        <a:bodyPr/>
        <a:lstStyle/>
        <a:p>
          <a:r>
            <a:rPr lang="en-US" b="1" i="0" dirty="0">
              <a:latin typeface="Amasis MT Pro Black" panose="02040A04050005020304" pitchFamily="18" charset="0"/>
              <a:ea typeface="ADLaM Display" panose="02010000000000000000" pitchFamily="2" charset="0"/>
              <a:cs typeface="ADLaM Display" panose="02010000000000000000" pitchFamily="2" charset="0"/>
            </a:rPr>
            <a:t>Objective of the Survey:</a:t>
          </a:r>
          <a:endParaRPr lang="en-US" dirty="0">
            <a:latin typeface="Amasis MT Pro Black" panose="02040A04050005020304" pitchFamily="18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CF8D6E9B-C987-4F7B-AE03-5650B1E2142D}" type="parTrans" cxnId="{AB83E283-418E-4379-BD08-D3BBFFEE4712}">
      <dgm:prSet/>
      <dgm:spPr/>
      <dgm:t>
        <a:bodyPr/>
        <a:lstStyle/>
        <a:p>
          <a:endParaRPr lang="en-US"/>
        </a:p>
      </dgm:t>
    </dgm:pt>
    <dgm:pt modelId="{113BD894-57F9-4A0C-AECD-EA2686DADDB8}" type="sibTrans" cxnId="{AB83E283-418E-4379-BD08-D3BBFFEE4712}">
      <dgm:prSet/>
      <dgm:spPr/>
      <dgm:t>
        <a:bodyPr/>
        <a:lstStyle/>
        <a:p>
          <a:endParaRPr lang="en-US"/>
        </a:p>
      </dgm:t>
    </dgm:pt>
    <dgm:pt modelId="{104EB063-D370-4D4C-B049-95B7F865B4B4}">
      <dgm:prSet/>
      <dgm:spPr/>
      <dgm:t>
        <a:bodyPr/>
        <a:lstStyle/>
        <a:p>
          <a:r>
            <a:rPr lang="en-US" dirty="0"/>
            <a:t>Explore students' awareness of contaminated food in Bangladesh.</a:t>
          </a:r>
        </a:p>
      </dgm:t>
    </dgm:pt>
    <dgm:pt modelId="{E879C27C-F008-4E28-96DB-B39EADC03D51}" type="parTrans" cxnId="{344B0068-5B9F-4338-A003-9994D3511A0C}">
      <dgm:prSet/>
      <dgm:spPr/>
      <dgm:t>
        <a:bodyPr/>
        <a:lstStyle/>
        <a:p>
          <a:endParaRPr lang="en-US"/>
        </a:p>
      </dgm:t>
    </dgm:pt>
    <dgm:pt modelId="{5A764E55-D407-4011-ABEF-E5684B3147EF}" type="sibTrans" cxnId="{344B0068-5B9F-4338-A003-9994D3511A0C}">
      <dgm:prSet/>
      <dgm:spPr/>
      <dgm:t>
        <a:bodyPr/>
        <a:lstStyle/>
        <a:p>
          <a:endParaRPr lang="en-US"/>
        </a:p>
      </dgm:t>
    </dgm:pt>
    <dgm:pt modelId="{FB4EA778-C0C5-4637-8233-F01613B30F19}">
      <dgm:prSet/>
      <dgm:spPr/>
      <dgm:t>
        <a:bodyPr/>
        <a:lstStyle/>
        <a:p>
          <a:r>
            <a:rPr lang="en-US" b="1" i="0" dirty="0">
              <a:latin typeface="Amasis MT Pro Black" panose="02040A04050005020304" pitchFamily="18" charset="0"/>
              <a:ea typeface="ADLaM Display" panose="02010000000000000000" pitchFamily="2" charset="0"/>
              <a:cs typeface="ADLaM Display" panose="02010000000000000000" pitchFamily="2" charset="0"/>
            </a:rPr>
            <a:t>Scope of the Survey:</a:t>
          </a:r>
          <a:endParaRPr lang="en-US" dirty="0">
            <a:latin typeface="Amasis MT Pro Black" panose="02040A04050005020304" pitchFamily="18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8202D202-7B9E-4C66-868C-E4748AE05A42}" type="parTrans" cxnId="{8BA944D7-A0A2-4390-ABBA-95EE0D0690D6}">
      <dgm:prSet/>
      <dgm:spPr/>
      <dgm:t>
        <a:bodyPr/>
        <a:lstStyle/>
        <a:p>
          <a:endParaRPr lang="en-US"/>
        </a:p>
      </dgm:t>
    </dgm:pt>
    <dgm:pt modelId="{ADA34A81-60F7-4553-B118-38D96049D897}" type="sibTrans" cxnId="{8BA944D7-A0A2-4390-ABBA-95EE0D0690D6}">
      <dgm:prSet/>
      <dgm:spPr/>
      <dgm:t>
        <a:bodyPr/>
        <a:lstStyle/>
        <a:p>
          <a:endParaRPr lang="en-US"/>
        </a:p>
      </dgm:t>
    </dgm:pt>
    <dgm:pt modelId="{5B1CC921-73D6-4DFF-A6AC-65376891EA63}">
      <dgm:prSet/>
      <dgm:spPr/>
      <dgm:t>
        <a:bodyPr/>
        <a:lstStyle/>
        <a:p>
          <a:r>
            <a:rPr lang="en-US" dirty="0"/>
            <a:t>Knowledge about contaminated food.</a:t>
          </a:r>
        </a:p>
      </dgm:t>
    </dgm:pt>
    <dgm:pt modelId="{8B7E3DB6-989C-46C6-B895-C2B954C19255}" type="parTrans" cxnId="{3FFA2E15-0615-420B-B0DA-5A51932DC198}">
      <dgm:prSet/>
      <dgm:spPr/>
      <dgm:t>
        <a:bodyPr/>
        <a:lstStyle/>
        <a:p>
          <a:endParaRPr lang="en-US"/>
        </a:p>
      </dgm:t>
    </dgm:pt>
    <dgm:pt modelId="{D98B608B-608F-4CC5-90A1-630587B5BBB2}" type="sibTrans" cxnId="{3FFA2E15-0615-420B-B0DA-5A51932DC198}">
      <dgm:prSet/>
      <dgm:spPr/>
      <dgm:t>
        <a:bodyPr/>
        <a:lstStyle/>
        <a:p>
          <a:endParaRPr lang="en-US"/>
        </a:p>
      </dgm:t>
    </dgm:pt>
    <dgm:pt modelId="{4D754111-CEAD-4B1D-9417-EC95B2BA7D8D}">
      <dgm:prSet/>
      <dgm:spPr/>
      <dgm:t>
        <a:bodyPr/>
        <a:lstStyle/>
        <a:p>
          <a:r>
            <a:rPr lang="en-US" dirty="0"/>
            <a:t>Extent of consumption.</a:t>
          </a:r>
        </a:p>
      </dgm:t>
    </dgm:pt>
    <dgm:pt modelId="{A8608921-D126-445C-ADBF-16E87713B05C}" type="parTrans" cxnId="{039508AB-76AD-4D3D-9B13-23DAA6DC7DCE}">
      <dgm:prSet/>
      <dgm:spPr/>
      <dgm:t>
        <a:bodyPr/>
        <a:lstStyle/>
        <a:p>
          <a:endParaRPr lang="en-US"/>
        </a:p>
      </dgm:t>
    </dgm:pt>
    <dgm:pt modelId="{E20ABD6B-66A0-4A16-BBB2-10F3528E0A43}" type="sibTrans" cxnId="{039508AB-76AD-4D3D-9B13-23DAA6DC7DCE}">
      <dgm:prSet/>
      <dgm:spPr/>
      <dgm:t>
        <a:bodyPr/>
        <a:lstStyle/>
        <a:p>
          <a:endParaRPr lang="en-US"/>
        </a:p>
      </dgm:t>
    </dgm:pt>
    <dgm:pt modelId="{6ECE1C10-3721-49DE-89F4-F27C788751D2}">
      <dgm:prSet/>
      <dgm:spPr/>
      <dgm:t>
        <a:bodyPr/>
        <a:lstStyle/>
        <a:p>
          <a:r>
            <a:rPr lang="en-US" dirty="0"/>
            <a:t>Sources of contaminated food.</a:t>
          </a:r>
        </a:p>
      </dgm:t>
    </dgm:pt>
    <dgm:pt modelId="{C4A19351-BB82-48AA-8B53-DD76F8AB88C3}" type="parTrans" cxnId="{5DD4FE71-2850-40BF-A12E-F7C4FB896CCD}">
      <dgm:prSet/>
      <dgm:spPr/>
      <dgm:t>
        <a:bodyPr/>
        <a:lstStyle/>
        <a:p>
          <a:endParaRPr lang="en-US"/>
        </a:p>
      </dgm:t>
    </dgm:pt>
    <dgm:pt modelId="{A7D8BAB9-2F4D-4285-99B7-7E472766353E}" type="sibTrans" cxnId="{5DD4FE71-2850-40BF-A12E-F7C4FB896CCD}">
      <dgm:prSet/>
      <dgm:spPr/>
      <dgm:t>
        <a:bodyPr/>
        <a:lstStyle/>
        <a:p>
          <a:endParaRPr lang="en-US"/>
        </a:p>
      </dgm:t>
    </dgm:pt>
    <dgm:pt modelId="{C023F4B2-4263-477D-9566-18161FDEC5E4}" type="pres">
      <dgm:prSet presAssocID="{983E448B-9855-4FF4-BA5A-E0BFCF9D0CE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C398A4-13FD-416A-8313-FDBA4ECD92FB}" type="pres">
      <dgm:prSet presAssocID="{5168704C-40DF-45DF-9085-3EB930453E4A}" presName="hierRoot1" presStyleCnt="0"/>
      <dgm:spPr/>
    </dgm:pt>
    <dgm:pt modelId="{093116BB-2334-4D3E-AA92-E0A7595E7936}" type="pres">
      <dgm:prSet presAssocID="{5168704C-40DF-45DF-9085-3EB930453E4A}" presName="composite" presStyleCnt="0"/>
      <dgm:spPr/>
    </dgm:pt>
    <dgm:pt modelId="{32820A94-57FB-4052-8CE3-B61F612C5EFF}" type="pres">
      <dgm:prSet presAssocID="{5168704C-40DF-45DF-9085-3EB930453E4A}" presName="background" presStyleLbl="node0" presStyleIdx="0" presStyleCnt="2"/>
      <dgm:spPr/>
    </dgm:pt>
    <dgm:pt modelId="{5C60B1C6-32E7-4489-A2D6-70DBF7611768}" type="pres">
      <dgm:prSet presAssocID="{5168704C-40DF-45DF-9085-3EB930453E4A}" presName="text" presStyleLbl="fgAcc0" presStyleIdx="0" presStyleCnt="2">
        <dgm:presLayoutVars>
          <dgm:chPref val="3"/>
        </dgm:presLayoutVars>
      </dgm:prSet>
      <dgm:spPr/>
    </dgm:pt>
    <dgm:pt modelId="{362B1415-0BE5-4DA8-9ABA-CAE60570B0A3}" type="pres">
      <dgm:prSet presAssocID="{5168704C-40DF-45DF-9085-3EB930453E4A}" presName="hierChild2" presStyleCnt="0"/>
      <dgm:spPr/>
    </dgm:pt>
    <dgm:pt modelId="{A6A8EFD7-DB4C-4516-862E-582E10D5ECCF}" type="pres">
      <dgm:prSet presAssocID="{E879C27C-F008-4E28-96DB-B39EADC03D51}" presName="Name10" presStyleLbl="parChTrans1D2" presStyleIdx="0" presStyleCnt="4"/>
      <dgm:spPr/>
    </dgm:pt>
    <dgm:pt modelId="{BD1B20EA-B524-473D-998F-2B0AC9CC6969}" type="pres">
      <dgm:prSet presAssocID="{104EB063-D370-4D4C-B049-95B7F865B4B4}" presName="hierRoot2" presStyleCnt="0"/>
      <dgm:spPr/>
    </dgm:pt>
    <dgm:pt modelId="{C048E5BA-2663-4304-ACF3-C2044A15ADD0}" type="pres">
      <dgm:prSet presAssocID="{104EB063-D370-4D4C-B049-95B7F865B4B4}" presName="composite2" presStyleCnt="0"/>
      <dgm:spPr/>
    </dgm:pt>
    <dgm:pt modelId="{EF147EBC-BBE4-428D-8AA9-C1DD2B4E396A}" type="pres">
      <dgm:prSet presAssocID="{104EB063-D370-4D4C-B049-95B7F865B4B4}" presName="background2" presStyleLbl="node2" presStyleIdx="0" presStyleCnt="4"/>
      <dgm:spPr/>
    </dgm:pt>
    <dgm:pt modelId="{B246D1BD-C523-4C67-9B98-52518DD8913D}" type="pres">
      <dgm:prSet presAssocID="{104EB063-D370-4D4C-B049-95B7F865B4B4}" presName="text2" presStyleLbl="fgAcc2" presStyleIdx="0" presStyleCnt="4">
        <dgm:presLayoutVars>
          <dgm:chPref val="3"/>
        </dgm:presLayoutVars>
      </dgm:prSet>
      <dgm:spPr/>
    </dgm:pt>
    <dgm:pt modelId="{FE3D38FD-078A-43A6-B79F-F0197AF80216}" type="pres">
      <dgm:prSet presAssocID="{104EB063-D370-4D4C-B049-95B7F865B4B4}" presName="hierChild3" presStyleCnt="0"/>
      <dgm:spPr/>
    </dgm:pt>
    <dgm:pt modelId="{8FD1F7F0-D910-49C4-8386-2394EA612E7C}" type="pres">
      <dgm:prSet presAssocID="{FB4EA778-C0C5-4637-8233-F01613B30F19}" presName="hierRoot1" presStyleCnt="0"/>
      <dgm:spPr/>
    </dgm:pt>
    <dgm:pt modelId="{37C78C0F-3FA2-4EB4-A017-E1DC8AE4CE40}" type="pres">
      <dgm:prSet presAssocID="{FB4EA778-C0C5-4637-8233-F01613B30F19}" presName="composite" presStyleCnt="0"/>
      <dgm:spPr/>
    </dgm:pt>
    <dgm:pt modelId="{0CFB16F5-B4E7-45B3-8C68-09D4D1152B91}" type="pres">
      <dgm:prSet presAssocID="{FB4EA778-C0C5-4637-8233-F01613B30F19}" presName="background" presStyleLbl="node0" presStyleIdx="1" presStyleCnt="2"/>
      <dgm:spPr/>
    </dgm:pt>
    <dgm:pt modelId="{FE937E66-F3E3-4659-878F-B28306DB73A8}" type="pres">
      <dgm:prSet presAssocID="{FB4EA778-C0C5-4637-8233-F01613B30F19}" presName="text" presStyleLbl="fgAcc0" presStyleIdx="1" presStyleCnt="2">
        <dgm:presLayoutVars>
          <dgm:chPref val="3"/>
        </dgm:presLayoutVars>
      </dgm:prSet>
      <dgm:spPr/>
    </dgm:pt>
    <dgm:pt modelId="{CFDC098D-2389-49E6-A297-C4FFFD2A52F6}" type="pres">
      <dgm:prSet presAssocID="{FB4EA778-C0C5-4637-8233-F01613B30F19}" presName="hierChild2" presStyleCnt="0"/>
      <dgm:spPr/>
    </dgm:pt>
    <dgm:pt modelId="{5E8DBF26-6399-431A-9B32-49B623A04B85}" type="pres">
      <dgm:prSet presAssocID="{8B7E3DB6-989C-46C6-B895-C2B954C19255}" presName="Name10" presStyleLbl="parChTrans1D2" presStyleIdx="1" presStyleCnt="4"/>
      <dgm:spPr/>
    </dgm:pt>
    <dgm:pt modelId="{D3C24897-C0E1-4158-A511-FAE5D5D43A29}" type="pres">
      <dgm:prSet presAssocID="{5B1CC921-73D6-4DFF-A6AC-65376891EA63}" presName="hierRoot2" presStyleCnt="0"/>
      <dgm:spPr/>
    </dgm:pt>
    <dgm:pt modelId="{A895623D-62D5-4518-ACC2-D62CF4EF697A}" type="pres">
      <dgm:prSet presAssocID="{5B1CC921-73D6-4DFF-A6AC-65376891EA63}" presName="composite2" presStyleCnt="0"/>
      <dgm:spPr/>
    </dgm:pt>
    <dgm:pt modelId="{9630EBD0-ACA9-4C0F-9BC8-ABA2E9ADF012}" type="pres">
      <dgm:prSet presAssocID="{5B1CC921-73D6-4DFF-A6AC-65376891EA63}" presName="background2" presStyleLbl="node2" presStyleIdx="1" presStyleCnt="4"/>
      <dgm:spPr/>
    </dgm:pt>
    <dgm:pt modelId="{4634BF06-915F-4454-AC20-B76205271F19}" type="pres">
      <dgm:prSet presAssocID="{5B1CC921-73D6-4DFF-A6AC-65376891EA63}" presName="text2" presStyleLbl="fgAcc2" presStyleIdx="1" presStyleCnt="4">
        <dgm:presLayoutVars>
          <dgm:chPref val="3"/>
        </dgm:presLayoutVars>
      </dgm:prSet>
      <dgm:spPr/>
    </dgm:pt>
    <dgm:pt modelId="{A3026EE8-3B7B-4147-9A1E-5C59F4254EE3}" type="pres">
      <dgm:prSet presAssocID="{5B1CC921-73D6-4DFF-A6AC-65376891EA63}" presName="hierChild3" presStyleCnt="0"/>
      <dgm:spPr/>
    </dgm:pt>
    <dgm:pt modelId="{3351AE46-2837-4D4B-BD1B-E2EF63BDE172}" type="pres">
      <dgm:prSet presAssocID="{A8608921-D126-445C-ADBF-16E87713B05C}" presName="Name10" presStyleLbl="parChTrans1D2" presStyleIdx="2" presStyleCnt="4"/>
      <dgm:spPr/>
    </dgm:pt>
    <dgm:pt modelId="{6A29ECE3-9120-4013-AB3E-10E0609BAFF0}" type="pres">
      <dgm:prSet presAssocID="{4D754111-CEAD-4B1D-9417-EC95B2BA7D8D}" presName="hierRoot2" presStyleCnt="0"/>
      <dgm:spPr/>
    </dgm:pt>
    <dgm:pt modelId="{9A1832B4-D605-42B5-AF9F-80EB534E4C0B}" type="pres">
      <dgm:prSet presAssocID="{4D754111-CEAD-4B1D-9417-EC95B2BA7D8D}" presName="composite2" presStyleCnt="0"/>
      <dgm:spPr/>
    </dgm:pt>
    <dgm:pt modelId="{E35FF2C5-C463-4F4D-80BE-3483E92318B4}" type="pres">
      <dgm:prSet presAssocID="{4D754111-CEAD-4B1D-9417-EC95B2BA7D8D}" presName="background2" presStyleLbl="node2" presStyleIdx="2" presStyleCnt="4"/>
      <dgm:spPr/>
    </dgm:pt>
    <dgm:pt modelId="{0762BBE1-F3F9-45B1-8CFA-BDCEE9F439B8}" type="pres">
      <dgm:prSet presAssocID="{4D754111-CEAD-4B1D-9417-EC95B2BA7D8D}" presName="text2" presStyleLbl="fgAcc2" presStyleIdx="2" presStyleCnt="4">
        <dgm:presLayoutVars>
          <dgm:chPref val="3"/>
        </dgm:presLayoutVars>
      </dgm:prSet>
      <dgm:spPr/>
    </dgm:pt>
    <dgm:pt modelId="{860B29CF-6FF8-4287-AA9F-F141FD577D8B}" type="pres">
      <dgm:prSet presAssocID="{4D754111-CEAD-4B1D-9417-EC95B2BA7D8D}" presName="hierChild3" presStyleCnt="0"/>
      <dgm:spPr/>
    </dgm:pt>
    <dgm:pt modelId="{16D4A94E-9F98-47D8-8CA8-392C89BD8269}" type="pres">
      <dgm:prSet presAssocID="{C4A19351-BB82-48AA-8B53-DD76F8AB88C3}" presName="Name10" presStyleLbl="parChTrans1D2" presStyleIdx="3" presStyleCnt="4"/>
      <dgm:spPr/>
    </dgm:pt>
    <dgm:pt modelId="{04967C73-0569-4B27-8B4E-D127598FA077}" type="pres">
      <dgm:prSet presAssocID="{6ECE1C10-3721-49DE-89F4-F27C788751D2}" presName="hierRoot2" presStyleCnt="0"/>
      <dgm:spPr/>
    </dgm:pt>
    <dgm:pt modelId="{50D9177D-F393-4533-B88E-8A1C8BC7FD7E}" type="pres">
      <dgm:prSet presAssocID="{6ECE1C10-3721-49DE-89F4-F27C788751D2}" presName="composite2" presStyleCnt="0"/>
      <dgm:spPr/>
    </dgm:pt>
    <dgm:pt modelId="{4ED049A9-CFD6-4F1D-B459-D069F38BA9A3}" type="pres">
      <dgm:prSet presAssocID="{6ECE1C10-3721-49DE-89F4-F27C788751D2}" presName="background2" presStyleLbl="node2" presStyleIdx="3" presStyleCnt="4"/>
      <dgm:spPr/>
    </dgm:pt>
    <dgm:pt modelId="{D318ECF6-A963-4848-B9F8-D21FB01EF5D5}" type="pres">
      <dgm:prSet presAssocID="{6ECE1C10-3721-49DE-89F4-F27C788751D2}" presName="text2" presStyleLbl="fgAcc2" presStyleIdx="3" presStyleCnt="4">
        <dgm:presLayoutVars>
          <dgm:chPref val="3"/>
        </dgm:presLayoutVars>
      </dgm:prSet>
      <dgm:spPr/>
    </dgm:pt>
    <dgm:pt modelId="{98F1C5A1-9268-4EA1-A57B-C36D3AEB253D}" type="pres">
      <dgm:prSet presAssocID="{6ECE1C10-3721-49DE-89F4-F27C788751D2}" presName="hierChild3" presStyleCnt="0"/>
      <dgm:spPr/>
    </dgm:pt>
  </dgm:ptLst>
  <dgm:cxnLst>
    <dgm:cxn modelId="{3FFA2E15-0615-420B-B0DA-5A51932DC198}" srcId="{FB4EA778-C0C5-4637-8233-F01613B30F19}" destId="{5B1CC921-73D6-4DFF-A6AC-65376891EA63}" srcOrd="0" destOrd="0" parTransId="{8B7E3DB6-989C-46C6-B895-C2B954C19255}" sibTransId="{D98B608B-608F-4CC5-90A1-630587B5BBB2}"/>
    <dgm:cxn modelId="{E7A9052D-947A-43F3-9B01-B92D5E6335E9}" type="presOf" srcId="{FB4EA778-C0C5-4637-8233-F01613B30F19}" destId="{FE937E66-F3E3-4659-878F-B28306DB73A8}" srcOrd="0" destOrd="0" presId="urn:microsoft.com/office/officeart/2005/8/layout/hierarchy1"/>
    <dgm:cxn modelId="{07BA6331-A597-48A9-B9D7-F959600A4AD4}" type="presOf" srcId="{5168704C-40DF-45DF-9085-3EB930453E4A}" destId="{5C60B1C6-32E7-4489-A2D6-70DBF7611768}" srcOrd="0" destOrd="0" presId="urn:microsoft.com/office/officeart/2005/8/layout/hierarchy1"/>
    <dgm:cxn modelId="{94E44532-AA3B-46C0-BE43-96AA60F9E78A}" type="presOf" srcId="{A8608921-D126-445C-ADBF-16E87713B05C}" destId="{3351AE46-2837-4D4B-BD1B-E2EF63BDE172}" srcOrd="0" destOrd="0" presId="urn:microsoft.com/office/officeart/2005/8/layout/hierarchy1"/>
    <dgm:cxn modelId="{500B5665-534F-4254-9956-1A77B17B516B}" type="presOf" srcId="{8B7E3DB6-989C-46C6-B895-C2B954C19255}" destId="{5E8DBF26-6399-431A-9B32-49B623A04B85}" srcOrd="0" destOrd="0" presId="urn:microsoft.com/office/officeart/2005/8/layout/hierarchy1"/>
    <dgm:cxn modelId="{344B0068-5B9F-4338-A003-9994D3511A0C}" srcId="{5168704C-40DF-45DF-9085-3EB930453E4A}" destId="{104EB063-D370-4D4C-B049-95B7F865B4B4}" srcOrd="0" destOrd="0" parTransId="{E879C27C-F008-4E28-96DB-B39EADC03D51}" sibTransId="{5A764E55-D407-4011-ABEF-E5684B3147EF}"/>
    <dgm:cxn modelId="{99C4BA70-E946-4EF2-811A-3326BF8E4D42}" type="presOf" srcId="{6ECE1C10-3721-49DE-89F4-F27C788751D2}" destId="{D318ECF6-A963-4848-B9F8-D21FB01EF5D5}" srcOrd="0" destOrd="0" presId="urn:microsoft.com/office/officeart/2005/8/layout/hierarchy1"/>
    <dgm:cxn modelId="{5DD4FE71-2850-40BF-A12E-F7C4FB896CCD}" srcId="{FB4EA778-C0C5-4637-8233-F01613B30F19}" destId="{6ECE1C10-3721-49DE-89F4-F27C788751D2}" srcOrd="2" destOrd="0" parTransId="{C4A19351-BB82-48AA-8B53-DD76F8AB88C3}" sibTransId="{A7D8BAB9-2F4D-4285-99B7-7E472766353E}"/>
    <dgm:cxn modelId="{92E94C58-7628-4C6B-BBED-2419D03AAEDF}" type="presOf" srcId="{983E448B-9855-4FF4-BA5A-E0BFCF9D0CE9}" destId="{C023F4B2-4263-477D-9566-18161FDEC5E4}" srcOrd="0" destOrd="0" presId="urn:microsoft.com/office/officeart/2005/8/layout/hierarchy1"/>
    <dgm:cxn modelId="{AB83E283-418E-4379-BD08-D3BBFFEE4712}" srcId="{983E448B-9855-4FF4-BA5A-E0BFCF9D0CE9}" destId="{5168704C-40DF-45DF-9085-3EB930453E4A}" srcOrd="0" destOrd="0" parTransId="{CF8D6E9B-C987-4F7B-AE03-5650B1E2142D}" sibTransId="{113BD894-57F9-4A0C-AECD-EA2686DADDB8}"/>
    <dgm:cxn modelId="{0F0EBD8C-4B33-430A-8D11-2A4FFB011535}" type="presOf" srcId="{4D754111-CEAD-4B1D-9417-EC95B2BA7D8D}" destId="{0762BBE1-F3F9-45B1-8CFA-BDCEE9F439B8}" srcOrd="0" destOrd="0" presId="urn:microsoft.com/office/officeart/2005/8/layout/hierarchy1"/>
    <dgm:cxn modelId="{039508AB-76AD-4D3D-9B13-23DAA6DC7DCE}" srcId="{FB4EA778-C0C5-4637-8233-F01613B30F19}" destId="{4D754111-CEAD-4B1D-9417-EC95B2BA7D8D}" srcOrd="1" destOrd="0" parTransId="{A8608921-D126-445C-ADBF-16E87713B05C}" sibTransId="{E20ABD6B-66A0-4A16-BBB2-10F3528E0A43}"/>
    <dgm:cxn modelId="{DED628AD-D424-4E18-A8D2-978E4DE61FF7}" type="presOf" srcId="{104EB063-D370-4D4C-B049-95B7F865B4B4}" destId="{B246D1BD-C523-4C67-9B98-52518DD8913D}" srcOrd="0" destOrd="0" presId="urn:microsoft.com/office/officeart/2005/8/layout/hierarchy1"/>
    <dgm:cxn modelId="{980EE1AE-A020-4002-80B2-B98BB2E88AA1}" type="presOf" srcId="{5B1CC921-73D6-4DFF-A6AC-65376891EA63}" destId="{4634BF06-915F-4454-AC20-B76205271F19}" srcOrd="0" destOrd="0" presId="urn:microsoft.com/office/officeart/2005/8/layout/hierarchy1"/>
    <dgm:cxn modelId="{8BA944D7-A0A2-4390-ABBA-95EE0D0690D6}" srcId="{983E448B-9855-4FF4-BA5A-E0BFCF9D0CE9}" destId="{FB4EA778-C0C5-4637-8233-F01613B30F19}" srcOrd="1" destOrd="0" parTransId="{8202D202-7B9E-4C66-868C-E4748AE05A42}" sibTransId="{ADA34A81-60F7-4553-B118-38D96049D897}"/>
    <dgm:cxn modelId="{8CF7B1ED-BCA2-433B-88E0-FC831F6E7C2A}" type="presOf" srcId="{C4A19351-BB82-48AA-8B53-DD76F8AB88C3}" destId="{16D4A94E-9F98-47D8-8CA8-392C89BD8269}" srcOrd="0" destOrd="0" presId="urn:microsoft.com/office/officeart/2005/8/layout/hierarchy1"/>
    <dgm:cxn modelId="{1DC83AF9-B4E7-4873-873C-D5B2BFB3F3C8}" type="presOf" srcId="{E879C27C-F008-4E28-96DB-B39EADC03D51}" destId="{A6A8EFD7-DB4C-4516-862E-582E10D5ECCF}" srcOrd="0" destOrd="0" presId="urn:microsoft.com/office/officeart/2005/8/layout/hierarchy1"/>
    <dgm:cxn modelId="{E0DC3CEB-BE42-46AC-9BB1-4D5BEC673F46}" type="presParOf" srcId="{C023F4B2-4263-477D-9566-18161FDEC5E4}" destId="{82C398A4-13FD-416A-8313-FDBA4ECD92FB}" srcOrd="0" destOrd="0" presId="urn:microsoft.com/office/officeart/2005/8/layout/hierarchy1"/>
    <dgm:cxn modelId="{9F44D856-66DA-42F3-B077-32BF59462202}" type="presParOf" srcId="{82C398A4-13FD-416A-8313-FDBA4ECD92FB}" destId="{093116BB-2334-4D3E-AA92-E0A7595E7936}" srcOrd="0" destOrd="0" presId="urn:microsoft.com/office/officeart/2005/8/layout/hierarchy1"/>
    <dgm:cxn modelId="{1CAD1B71-4854-414B-ADAB-654EDA20204D}" type="presParOf" srcId="{093116BB-2334-4D3E-AA92-E0A7595E7936}" destId="{32820A94-57FB-4052-8CE3-B61F612C5EFF}" srcOrd="0" destOrd="0" presId="urn:microsoft.com/office/officeart/2005/8/layout/hierarchy1"/>
    <dgm:cxn modelId="{1EB092A0-0BC9-4949-AD29-7BE4274AA821}" type="presParOf" srcId="{093116BB-2334-4D3E-AA92-E0A7595E7936}" destId="{5C60B1C6-32E7-4489-A2D6-70DBF7611768}" srcOrd="1" destOrd="0" presId="urn:microsoft.com/office/officeart/2005/8/layout/hierarchy1"/>
    <dgm:cxn modelId="{7AAC36C1-7C05-4705-852E-1EDC4E0EDEE2}" type="presParOf" srcId="{82C398A4-13FD-416A-8313-FDBA4ECD92FB}" destId="{362B1415-0BE5-4DA8-9ABA-CAE60570B0A3}" srcOrd="1" destOrd="0" presId="urn:microsoft.com/office/officeart/2005/8/layout/hierarchy1"/>
    <dgm:cxn modelId="{87DC9007-E4D5-4923-81F3-127C661D6271}" type="presParOf" srcId="{362B1415-0BE5-4DA8-9ABA-CAE60570B0A3}" destId="{A6A8EFD7-DB4C-4516-862E-582E10D5ECCF}" srcOrd="0" destOrd="0" presId="urn:microsoft.com/office/officeart/2005/8/layout/hierarchy1"/>
    <dgm:cxn modelId="{95591046-2904-4525-A6AF-0C0B1E10F72C}" type="presParOf" srcId="{362B1415-0BE5-4DA8-9ABA-CAE60570B0A3}" destId="{BD1B20EA-B524-473D-998F-2B0AC9CC6969}" srcOrd="1" destOrd="0" presId="urn:microsoft.com/office/officeart/2005/8/layout/hierarchy1"/>
    <dgm:cxn modelId="{4A1A7E85-3B12-4251-9CB4-C454984F29EE}" type="presParOf" srcId="{BD1B20EA-B524-473D-998F-2B0AC9CC6969}" destId="{C048E5BA-2663-4304-ACF3-C2044A15ADD0}" srcOrd="0" destOrd="0" presId="urn:microsoft.com/office/officeart/2005/8/layout/hierarchy1"/>
    <dgm:cxn modelId="{F6160D24-5CB2-4844-AFCF-9A5351E0E64E}" type="presParOf" srcId="{C048E5BA-2663-4304-ACF3-C2044A15ADD0}" destId="{EF147EBC-BBE4-428D-8AA9-C1DD2B4E396A}" srcOrd="0" destOrd="0" presId="urn:microsoft.com/office/officeart/2005/8/layout/hierarchy1"/>
    <dgm:cxn modelId="{54DFC5FF-9F78-4A5A-9E7E-596A41C14CB5}" type="presParOf" srcId="{C048E5BA-2663-4304-ACF3-C2044A15ADD0}" destId="{B246D1BD-C523-4C67-9B98-52518DD8913D}" srcOrd="1" destOrd="0" presId="urn:microsoft.com/office/officeart/2005/8/layout/hierarchy1"/>
    <dgm:cxn modelId="{64F1050C-2708-415C-A73D-D0E56F0E3B3A}" type="presParOf" srcId="{BD1B20EA-B524-473D-998F-2B0AC9CC6969}" destId="{FE3D38FD-078A-43A6-B79F-F0197AF80216}" srcOrd="1" destOrd="0" presId="urn:microsoft.com/office/officeart/2005/8/layout/hierarchy1"/>
    <dgm:cxn modelId="{B0CFC6D4-470B-4CA6-910A-1AFBF2815107}" type="presParOf" srcId="{C023F4B2-4263-477D-9566-18161FDEC5E4}" destId="{8FD1F7F0-D910-49C4-8386-2394EA612E7C}" srcOrd="1" destOrd="0" presId="urn:microsoft.com/office/officeart/2005/8/layout/hierarchy1"/>
    <dgm:cxn modelId="{C9EBF7ED-4421-4E7F-B81B-3656AE2F33FD}" type="presParOf" srcId="{8FD1F7F0-D910-49C4-8386-2394EA612E7C}" destId="{37C78C0F-3FA2-4EB4-A017-E1DC8AE4CE40}" srcOrd="0" destOrd="0" presId="urn:microsoft.com/office/officeart/2005/8/layout/hierarchy1"/>
    <dgm:cxn modelId="{A2D04990-7FF8-4A68-835A-6E7E4D7C5FE5}" type="presParOf" srcId="{37C78C0F-3FA2-4EB4-A017-E1DC8AE4CE40}" destId="{0CFB16F5-B4E7-45B3-8C68-09D4D1152B91}" srcOrd="0" destOrd="0" presId="urn:microsoft.com/office/officeart/2005/8/layout/hierarchy1"/>
    <dgm:cxn modelId="{28E85475-9BC4-4961-A4FC-F247F5F265B0}" type="presParOf" srcId="{37C78C0F-3FA2-4EB4-A017-E1DC8AE4CE40}" destId="{FE937E66-F3E3-4659-878F-B28306DB73A8}" srcOrd="1" destOrd="0" presId="urn:microsoft.com/office/officeart/2005/8/layout/hierarchy1"/>
    <dgm:cxn modelId="{56C58F1F-3316-4530-942E-BA91EA165619}" type="presParOf" srcId="{8FD1F7F0-D910-49C4-8386-2394EA612E7C}" destId="{CFDC098D-2389-49E6-A297-C4FFFD2A52F6}" srcOrd="1" destOrd="0" presId="urn:microsoft.com/office/officeart/2005/8/layout/hierarchy1"/>
    <dgm:cxn modelId="{F8CE021E-36D7-42B7-9F39-8D195EF7DDE5}" type="presParOf" srcId="{CFDC098D-2389-49E6-A297-C4FFFD2A52F6}" destId="{5E8DBF26-6399-431A-9B32-49B623A04B85}" srcOrd="0" destOrd="0" presId="urn:microsoft.com/office/officeart/2005/8/layout/hierarchy1"/>
    <dgm:cxn modelId="{2A9CB247-EC26-4949-8218-5822D56A1081}" type="presParOf" srcId="{CFDC098D-2389-49E6-A297-C4FFFD2A52F6}" destId="{D3C24897-C0E1-4158-A511-FAE5D5D43A29}" srcOrd="1" destOrd="0" presId="urn:microsoft.com/office/officeart/2005/8/layout/hierarchy1"/>
    <dgm:cxn modelId="{50167510-6CCB-417F-BD85-8670DEFB1D4D}" type="presParOf" srcId="{D3C24897-C0E1-4158-A511-FAE5D5D43A29}" destId="{A895623D-62D5-4518-ACC2-D62CF4EF697A}" srcOrd="0" destOrd="0" presId="urn:microsoft.com/office/officeart/2005/8/layout/hierarchy1"/>
    <dgm:cxn modelId="{CDA1AD2E-6DB4-40B3-BED4-92CBC6ED6DFC}" type="presParOf" srcId="{A895623D-62D5-4518-ACC2-D62CF4EF697A}" destId="{9630EBD0-ACA9-4C0F-9BC8-ABA2E9ADF012}" srcOrd="0" destOrd="0" presId="urn:microsoft.com/office/officeart/2005/8/layout/hierarchy1"/>
    <dgm:cxn modelId="{6C72C660-9187-42C6-809C-D8F54C4E6549}" type="presParOf" srcId="{A895623D-62D5-4518-ACC2-D62CF4EF697A}" destId="{4634BF06-915F-4454-AC20-B76205271F19}" srcOrd="1" destOrd="0" presId="urn:microsoft.com/office/officeart/2005/8/layout/hierarchy1"/>
    <dgm:cxn modelId="{FE656773-3792-4039-874C-16CE50EE42CD}" type="presParOf" srcId="{D3C24897-C0E1-4158-A511-FAE5D5D43A29}" destId="{A3026EE8-3B7B-4147-9A1E-5C59F4254EE3}" srcOrd="1" destOrd="0" presId="urn:microsoft.com/office/officeart/2005/8/layout/hierarchy1"/>
    <dgm:cxn modelId="{0C933E27-54F0-401E-A970-7712EE1FB98B}" type="presParOf" srcId="{CFDC098D-2389-49E6-A297-C4FFFD2A52F6}" destId="{3351AE46-2837-4D4B-BD1B-E2EF63BDE172}" srcOrd="2" destOrd="0" presId="urn:microsoft.com/office/officeart/2005/8/layout/hierarchy1"/>
    <dgm:cxn modelId="{D1843545-4CAC-40D4-95F7-9369E9992A6F}" type="presParOf" srcId="{CFDC098D-2389-49E6-A297-C4FFFD2A52F6}" destId="{6A29ECE3-9120-4013-AB3E-10E0609BAFF0}" srcOrd="3" destOrd="0" presId="urn:microsoft.com/office/officeart/2005/8/layout/hierarchy1"/>
    <dgm:cxn modelId="{90425592-198A-49C6-83CB-8E8B95CA6084}" type="presParOf" srcId="{6A29ECE3-9120-4013-AB3E-10E0609BAFF0}" destId="{9A1832B4-D605-42B5-AF9F-80EB534E4C0B}" srcOrd="0" destOrd="0" presId="urn:microsoft.com/office/officeart/2005/8/layout/hierarchy1"/>
    <dgm:cxn modelId="{7E658279-FF94-439E-88A8-9A72DAA483E7}" type="presParOf" srcId="{9A1832B4-D605-42B5-AF9F-80EB534E4C0B}" destId="{E35FF2C5-C463-4F4D-80BE-3483E92318B4}" srcOrd="0" destOrd="0" presId="urn:microsoft.com/office/officeart/2005/8/layout/hierarchy1"/>
    <dgm:cxn modelId="{76C30CC4-7C58-4761-8B0A-72D713A58D5F}" type="presParOf" srcId="{9A1832B4-D605-42B5-AF9F-80EB534E4C0B}" destId="{0762BBE1-F3F9-45B1-8CFA-BDCEE9F439B8}" srcOrd="1" destOrd="0" presId="urn:microsoft.com/office/officeart/2005/8/layout/hierarchy1"/>
    <dgm:cxn modelId="{8DB84360-5468-44DB-BB95-2A20F60481F2}" type="presParOf" srcId="{6A29ECE3-9120-4013-AB3E-10E0609BAFF0}" destId="{860B29CF-6FF8-4287-AA9F-F141FD577D8B}" srcOrd="1" destOrd="0" presId="urn:microsoft.com/office/officeart/2005/8/layout/hierarchy1"/>
    <dgm:cxn modelId="{D6786565-0531-4A41-82B4-BA4BEE17D896}" type="presParOf" srcId="{CFDC098D-2389-49E6-A297-C4FFFD2A52F6}" destId="{16D4A94E-9F98-47D8-8CA8-392C89BD8269}" srcOrd="4" destOrd="0" presId="urn:microsoft.com/office/officeart/2005/8/layout/hierarchy1"/>
    <dgm:cxn modelId="{DFE97AB2-9F77-42AD-8FDE-09C32302B268}" type="presParOf" srcId="{CFDC098D-2389-49E6-A297-C4FFFD2A52F6}" destId="{04967C73-0569-4B27-8B4E-D127598FA077}" srcOrd="5" destOrd="0" presId="urn:microsoft.com/office/officeart/2005/8/layout/hierarchy1"/>
    <dgm:cxn modelId="{8AAA99A0-D7D7-4AD9-B0D0-EA5F6D155FCD}" type="presParOf" srcId="{04967C73-0569-4B27-8B4E-D127598FA077}" destId="{50D9177D-F393-4533-B88E-8A1C8BC7FD7E}" srcOrd="0" destOrd="0" presId="urn:microsoft.com/office/officeart/2005/8/layout/hierarchy1"/>
    <dgm:cxn modelId="{350316B4-7ED2-4568-A0E0-D21D24760088}" type="presParOf" srcId="{50D9177D-F393-4533-B88E-8A1C8BC7FD7E}" destId="{4ED049A9-CFD6-4F1D-B459-D069F38BA9A3}" srcOrd="0" destOrd="0" presId="urn:microsoft.com/office/officeart/2005/8/layout/hierarchy1"/>
    <dgm:cxn modelId="{73D0F21B-7B31-4D47-AB4B-8BBAB9172AE7}" type="presParOf" srcId="{50D9177D-F393-4533-B88E-8A1C8BC7FD7E}" destId="{D318ECF6-A963-4848-B9F8-D21FB01EF5D5}" srcOrd="1" destOrd="0" presId="urn:microsoft.com/office/officeart/2005/8/layout/hierarchy1"/>
    <dgm:cxn modelId="{DB13038D-EAB1-461F-967E-7E0919784CB2}" type="presParOf" srcId="{04967C73-0569-4B27-8B4E-D127598FA077}" destId="{98F1C5A1-9268-4EA1-A57B-C36D3AEB253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EDC6AC-031C-4CBF-B663-7EC01A279AE2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1EEE7C8-F35E-4CBF-97D2-7DF5DE0D4B65}">
      <dgm:prSet/>
      <dgm:spPr/>
      <dgm:t>
        <a:bodyPr/>
        <a:lstStyle/>
        <a:p>
          <a:r>
            <a:rPr lang="en-US" b="1" i="0" dirty="0"/>
            <a:t>Data Collection Method:</a:t>
          </a:r>
          <a:endParaRPr lang="en-US" dirty="0"/>
        </a:p>
      </dgm:t>
    </dgm:pt>
    <dgm:pt modelId="{3BCEB0B6-53E3-46B5-A706-5BCF02919FCF}" type="parTrans" cxnId="{713AD657-2D03-4AF3-9841-DBDBACA2178C}">
      <dgm:prSet/>
      <dgm:spPr/>
      <dgm:t>
        <a:bodyPr/>
        <a:lstStyle/>
        <a:p>
          <a:endParaRPr lang="en-US"/>
        </a:p>
      </dgm:t>
    </dgm:pt>
    <dgm:pt modelId="{197216F5-62DD-4177-A739-DFB940679DB0}" type="sibTrans" cxnId="{713AD657-2D03-4AF3-9841-DBDBACA2178C}">
      <dgm:prSet/>
      <dgm:spPr/>
      <dgm:t>
        <a:bodyPr/>
        <a:lstStyle/>
        <a:p>
          <a:endParaRPr lang="en-US"/>
        </a:p>
      </dgm:t>
    </dgm:pt>
    <dgm:pt modelId="{0955872F-D3C8-4D8D-AC09-A66DAC0DE539}">
      <dgm:prSet/>
      <dgm:spPr/>
      <dgm:t>
        <a:bodyPr/>
        <a:lstStyle/>
        <a:p>
          <a:r>
            <a:rPr lang="en-US" i="0" dirty="0"/>
            <a:t>Utilized Google Forms for a questionnaire with 15 questions.</a:t>
          </a:r>
          <a:endParaRPr lang="en-US" dirty="0"/>
        </a:p>
      </dgm:t>
    </dgm:pt>
    <dgm:pt modelId="{0103A832-B9FA-4E6B-BF50-8C6092505A0D}" type="parTrans" cxnId="{440D60B7-EFF6-4BBB-9C09-498A82E29192}">
      <dgm:prSet/>
      <dgm:spPr/>
      <dgm:t>
        <a:bodyPr/>
        <a:lstStyle/>
        <a:p>
          <a:endParaRPr lang="en-US"/>
        </a:p>
      </dgm:t>
    </dgm:pt>
    <dgm:pt modelId="{D445F78C-5598-431E-937D-5D273C3CD34C}" type="sibTrans" cxnId="{440D60B7-EFF6-4BBB-9C09-498A82E29192}">
      <dgm:prSet/>
      <dgm:spPr/>
      <dgm:t>
        <a:bodyPr/>
        <a:lstStyle/>
        <a:p>
          <a:endParaRPr lang="en-US"/>
        </a:p>
      </dgm:t>
    </dgm:pt>
    <dgm:pt modelId="{656EA071-BA9B-4163-BBAD-76FD036D7BFF}">
      <dgm:prSet/>
      <dgm:spPr/>
      <dgm:t>
        <a:bodyPr/>
        <a:lstStyle/>
        <a:p>
          <a:r>
            <a:rPr lang="en-US" i="0" dirty="0"/>
            <a:t>Combination of single-choice and multiple-choice formats.</a:t>
          </a:r>
          <a:endParaRPr lang="en-US" dirty="0"/>
        </a:p>
      </dgm:t>
    </dgm:pt>
    <dgm:pt modelId="{90B3D6BD-873E-4330-A65E-D7E0F75FF8C7}" type="parTrans" cxnId="{A7AECFB0-CA03-4012-8A97-DFD593A8D8BD}">
      <dgm:prSet/>
      <dgm:spPr/>
      <dgm:t>
        <a:bodyPr/>
        <a:lstStyle/>
        <a:p>
          <a:endParaRPr lang="en-US"/>
        </a:p>
      </dgm:t>
    </dgm:pt>
    <dgm:pt modelId="{4DFB84F4-A166-45AE-AE99-F68EDDE96CBC}" type="sibTrans" cxnId="{A7AECFB0-CA03-4012-8A97-DFD593A8D8BD}">
      <dgm:prSet/>
      <dgm:spPr/>
      <dgm:t>
        <a:bodyPr/>
        <a:lstStyle/>
        <a:p>
          <a:endParaRPr lang="en-US"/>
        </a:p>
      </dgm:t>
    </dgm:pt>
    <dgm:pt modelId="{383D60EE-8473-46EC-BAD9-3573B028485F}">
      <dgm:prSet/>
      <dgm:spPr/>
      <dgm:t>
        <a:bodyPr/>
        <a:lstStyle/>
        <a:p>
          <a:r>
            <a:rPr lang="en-US" b="1" i="0" dirty="0"/>
            <a:t>Privacy Considerations:</a:t>
          </a:r>
          <a:endParaRPr lang="en-US" dirty="0"/>
        </a:p>
      </dgm:t>
    </dgm:pt>
    <dgm:pt modelId="{84B8DDAF-6E1A-44C6-96EB-76DF675CA088}" type="parTrans" cxnId="{FBAB657F-22FA-45CE-9049-C5E5B8AB88C1}">
      <dgm:prSet/>
      <dgm:spPr/>
      <dgm:t>
        <a:bodyPr/>
        <a:lstStyle/>
        <a:p>
          <a:endParaRPr lang="en-US"/>
        </a:p>
      </dgm:t>
    </dgm:pt>
    <dgm:pt modelId="{B204B3FC-230F-4A89-890F-56214E005BF7}" type="sibTrans" cxnId="{FBAB657F-22FA-45CE-9049-C5E5B8AB88C1}">
      <dgm:prSet/>
      <dgm:spPr/>
      <dgm:t>
        <a:bodyPr/>
        <a:lstStyle/>
        <a:p>
          <a:endParaRPr lang="en-US"/>
        </a:p>
      </dgm:t>
    </dgm:pt>
    <dgm:pt modelId="{BDB70EC9-84E3-4CB4-8E66-77F7E270486F}">
      <dgm:prSet/>
      <dgm:spPr/>
      <dgm:t>
        <a:bodyPr/>
        <a:lstStyle/>
        <a:p>
          <a:r>
            <a:rPr lang="en-US" dirty="0"/>
            <a:t>No personal information was collected during the survey.</a:t>
          </a:r>
        </a:p>
      </dgm:t>
    </dgm:pt>
    <dgm:pt modelId="{064FE1BB-8A5B-4847-8287-36A5F224EE39}" type="parTrans" cxnId="{B1660CDB-60BD-4C69-BF5E-CF9992005241}">
      <dgm:prSet/>
      <dgm:spPr/>
      <dgm:t>
        <a:bodyPr/>
        <a:lstStyle/>
        <a:p>
          <a:endParaRPr lang="en-US"/>
        </a:p>
      </dgm:t>
    </dgm:pt>
    <dgm:pt modelId="{4944D4FD-4567-4A71-9216-34967752EF46}" type="sibTrans" cxnId="{B1660CDB-60BD-4C69-BF5E-CF9992005241}">
      <dgm:prSet/>
      <dgm:spPr/>
      <dgm:t>
        <a:bodyPr/>
        <a:lstStyle/>
        <a:p>
          <a:endParaRPr lang="en-US"/>
        </a:p>
      </dgm:t>
    </dgm:pt>
    <dgm:pt modelId="{87007F68-A725-4DC4-A196-C4EDAEA7EE80}" type="pres">
      <dgm:prSet presAssocID="{C1EDC6AC-031C-4CBF-B663-7EC01A279AE2}" presName="diagram" presStyleCnt="0">
        <dgm:presLayoutVars>
          <dgm:dir/>
          <dgm:resizeHandles val="exact"/>
        </dgm:presLayoutVars>
      </dgm:prSet>
      <dgm:spPr/>
    </dgm:pt>
    <dgm:pt modelId="{0793891E-2167-4DC4-8DF6-EF7875872267}" type="pres">
      <dgm:prSet presAssocID="{A1EEE7C8-F35E-4CBF-97D2-7DF5DE0D4B65}" presName="node" presStyleLbl="node1" presStyleIdx="0" presStyleCnt="5">
        <dgm:presLayoutVars>
          <dgm:bulletEnabled val="1"/>
        </dgm:presLayoutVars>
      </dgm:prSet>
      <dgm:spPr/>
    </dgm:pt>
    <dgm:pt modelId="{418C22DE-5B96-42D2-AA12-DDA6B5656E02}" type="pres">
      <dgm:prSet presAssocID="{197216F5-62DD-4177-A739-DFB940679DB0}" presName="sibTrans" presStyleLbl="sibTrans2D1" presStyleIdx="0" presStyleCnt="4"/>
      <dgm:spPr/>
    </dgm:pt>
    <dgm:pt modelId="{725CE493-9C53-46A3-9E2B-1A01AA88D743}" type="pres">
      <dgm:prSet presAssocID="{197216F5-62DD-4177-A739-DFB940679DB0}" presName="connectorText" presStyleLbl="sibTrans2D1" presStyleIdx="0" presStyleCnt="4"/>
      <dgm:spPr/>
    </dgm:pt>
    <dgm:pt modelId="{90C789E8-8509-4F16-A4E1-AE02B1866212}" type="pres">
      <dgm:prSet presAssocID="{0955872F-D3C8-4D8D-AC09-A66DAC0DE539}" presName="node" presStyleLbl="node1" presStyleIdx="1" presStyleCnt="5">
        <dgm:presLayoutVars>
          <dgm:bulletEnabled val="1"/>
        </dgm:presLayoutVars>
      </dgm:prSet>
      <dgm:spPr/>
    </dgm:pt>
    <dgm:pt modelId="{DD2B4F04-2B69-4A64-BCE2-BC2DDAB493A2}" type="pres">
      <dgm:prSet presAssocID="{D445F78C-5598-431E-937D-5D273C3CD34C}" presName="sibTrans" presStyleLbl="sibTrans2D1" presStyleIdx="1" presStyleCnt="4"/>
      <dgm:spPr/>
    </dgm:pt>
    <dgm:pt modelId="{08F3714A-4134-4903-9F51-C5A4C04B2A9E}" type="pres">
      <dgm:prSet presAssocID="{D445F78C-5598-431E-937D-5D273C3CD34C}" presName="connectorText" presStyleLbl="sibTrans2D1" presStyleIdx="1" presStyleCnt="4"/>
      <dgm:spPr/>
    </dgm:pt>
    <dgm:pt modelId="{1DA690C7-EEFD-4E09-9179-B03209480577}" type="pres">
      <dgm:prSet presAssocID="{656EA071-BA9B-4163-BBAD-76FD036D7BFF}" presName="node" presStyleLbl="node1" presStyleIdx="2" presStyleCnt="5">
        <dgm:presLayoutVars>
          <dgm:bulletEnabled val="1"/>
        </dgm:presLayoutVars>
      </dgm:prSet>
      <dgm:spPr/>
    </dgm:pt>
    <dgm:pt modelId="{FF05E808-B9B8-4F28-8626-C610DE2CE41E}" type="pres">
      <dgm:prSet presAssocID="{4DFB84F4-A166-45AE-AE99-F68EDDE96CBC}" presName="sibTrans" presStyleLbl="sibTrans2D1" presStyleIdx="2" presStyleCnt="4"/>
      <dgm:spPr/>
    </dgm:pt>
    <dgm:pt modelId="{DF423C22-B970-4720-AE3A-AE9EE57E5800}" type="pres">
      <dgm:prSet presAssocID="{4DFB84F4-A166-45AE-AE99-F68EDDE96CBC}" presName="connectorText" presStyleLbl="sibTrans2D1" presStyleIdx="2" presStyleCnt="4"/>
      <dgm:spPr/>
    </dgm:pt>
    <dgm:pt modelId="{096A25C6-5CCF-47B7-B385-EB83000116A8}" type="pres">
      <dgm:prSet presAssocID="{383D60EE-8473-46EC-BAD9-3573B028485F}" presName="node" presStyleLbl="node1" presStyleIdx="3" presStyleCnt="5">
        <dgm:presLayoutVars>
          <dgm:bulletEnabled val="1"/>
        </dgm:presLayoutVars>
      </dgm:prSet>
      <dgm:spPr/>
    </dgm:pt>
    <dgm:pt modelId="{3585D367-E0D5-42A2-A8C1-98009AB01C71}" type="pres">
      <dgm:prSet presAssocID="{B204B3FC-230F-4A89-890F-56214E005BF7}" presName="sibTrans" presStyleLbl="sibTrans2D1" presStyleIdx="3" presStyleCnt="4"/>
      <dgm:spPr/>
    </dgm:pt>
    <dgm:pt modelId="{DDFF807C-53E1-4A46-812D-A8C82267A902}" type="pres">
      <dgm:prSet presAssocID="{B204B3FC-230F-4A89-890F-56214E005BF7}" presName="connectorText" presStyleLbl="sibTrans2D1" presStyleIdx="3" presStyleCnt="4"/>
      <dgm:spPr/>
    </dgm:pt>
    <dgm:pt modelId="{CA38A6FA-DDA0-45A1-A0F1-FFCAE311B8F9}" type="pres">
      <dgm:prSet presAssocID="{BDB70EC9-84E3-4CB4-8E66-77F7E270486F}" presName="node" presStyleLbl="node1" presStyleIdx="4" presStyleCnt="5">
        <dgm:presLayoutVars>
          <dgm:bulletEnabled val="1"/>
        </dgm:presLayoutVars>
      </dgm:prSet>
      <dgm:spPr/>
    </dgm:pt>
  </dgm:ptLst>
  <dgm:cxnLst>
    <dgm:cxn modelId="{43159505-CCD9-463F-827B-9351982EAE2C}" type="presOf" srcId="{D445F78C-5598-431E-937D-5D273C3CD34C}" destId="{DD2B4F04-2B69-4A64-BCE2-BC2DDAB493A2}" srcOrd="0" destOrd="0" presId="urn:microsoft.com/office/officeart/2005/8/layout/process5"/>
    <dgm:cxn modelId="{A9865428-BCE7-4BE1-A941-C1F0D2A29F24}" type="presOf" srcId="{BDB70EC9-84E3-4CB4-8E66-77F7E270486F}" destId="{CA38A6FA-DDA0-45A1-A0F1-FFCAE311B8F9}" srcOrd="0" destOrd="0" presId="urn:microsoft.com/office/officeart/2005/8/layout/process5"/>
    <dgm:cxn modelId="{F0C98B5E-22EF-4941-91C1-3A3F4027BF10}" type="presOf" srcId="{B204B3FC-230F-4A89-890F-56214E005BF7}" destId="{DDFF807C-53E1-4A46-812D-A8C82267A902}" srcOrd="1" destOrd="0" presId="urn:microsoft.com/office/officeart/2005/8/layout/process5"/>
    <dgm:cxn modelId="{1A0A436A-EFBA-4A6A-B478-6359CC1922C2}" type="presOf" srcId="{197216F5-62DD-4177-A739-DFB940679DB0}" destId="{418C22DE-5B96-42D2-AA12-DDA6B5656E02}" srcOrd="0" destOrd="0" presId="urn:microsoft.com/office/officeart/2005/8/layout/process5"/>
    <dgm:cxn modelId="{33A1F04C-7778-4238-975D-4E20C7F7887E}" type="presOf" srcId="{C1EDC6AC-031C-4CBF-B663-7EC01A279AE2}" destId="{87007F68-A725-4DC4-A196-C4EDAEA7EE80}" srcOrd="0" destOrd="0" presId="urn:microsoft.com/office/officeart/2005/8/layout/process5"/>
    <dgm:cxn modelId="{713AD657-2D03-4AF3-9841-DBDBACA2178C}" srcId="{C1EDC6AC-031C-4CBF-B663-7EC01A279AE2}" destId="{A1EEE7C8-F35E-4CBF-97D2-7DF5DE0D4B65}" srcOrd="0" destOrd="0" parTransId="{3BCEB0B6-53E3-46B5-A706-5BCF02919FCF}" sibTransId="{197216F5-62DD-4177-A739-DFB940679DB0}"/>
    <dgm:cxn modelId="{53E8A65A-636C-4F21-B7D8-BB5827195A48}" type="presOf" srcId="{383D60EE-8473-46EC-BAD9-3573B028485F}" destId="{096A25C6-5CCF-47B7-B385-EB83000116A8}" srcOrd="0" destOrd="0" presId="urn:microsoft.com/office/officeart/2005/8/layout/process5"/>
    <dgm:cxn modelId="{269FB05A-3E5F-4237-B558-88327B44DF51}" type="presOf" srcId="{4DFB84F4-A166-45AE-AE99-F68EDDE96CBC}" destId="{DF423C22-B970-4720-AE3A-AE9EE57E5800}" srcOrd="1" destOrd="0" presId="urn:microsoft.com/office/officeart/2005/8/layout/process5"/>
    <dgm:cxn modelId="{FBAB657F-22FA-45CE-9049-C5E5B8AB88C1}" srcId="{C1EDC6AC-031C-4CBF-B663-7EC01A279AE2}" destId="{383D60EE-8473-46EC-BAD9-3573B028485F}" srcOrd="3" destOrd="0" parTransId="{84B8DDAF-6E1A-44C6-96EB-76DF675CA088}" sibTransId="{B204B3FC-230F-4A89-890F-56214E005BF7}"/>
    <dgm:cxn modelId="{EAED1097-C5EF-4862-BFC6-8F254F682587}" type="presOf" srcId="{656EA071-BA9B-4163-BBAD-76FD036D7BFF}" destId="{1DA690C7-EEFD-4E09-9179-B03209480577}" srcOrd="0" destOrd="0" presId="urn:microsoft.com/office/officeart/2005/8/layout/process5"/>
    <dgm:cxn modelId="{41E61CAA-9C5E-4DA8-817D-6CCBFC2D34D0}" type="presOf" srcId="{197216F5-62DD-4177-A739-DFB940679DB0}" destId="{725CE493-9C53-46A3-9E2B-1A01AA88D743}" srcOrd="1" destOrd="0" presId="urn:microsoft.com/office/officeart/2005/8/layout/process5"/>
    <dgm:cxn modelId="{A7AECFB0-CA03-4012-8A97-DFD593A8D8BD}" srcId="{C1EDC6AC-031C-4CBF-B663-7EC01A279AE2}" destId="{656EA071-BA9B-4163-BBAD-76FD036D7BFF}" srcOrd="2" destOrd="0" parTransId="{90B3D6BD-873E-4330-A65E-D7E0F75FF8C7}" sibTransId="{4DFB84F4-A166-45AE-AE99-F68EDDE96CBC}"/>
    <dgm:cxn modelId="{906802B3-8AFE-49FD-B51B-E1A0D56A9D74}" type="presOf" srcId="{D445F78C-5598-431E-937D-5D273C3CD34C}" destId="{08F3714A-4134-4903-9F51-C5A4C04B2A9E}" srcOrd="1" destOrd="0" presId="urn:microsoft.com/office/officeart/2005/8/layout/process5"/>
    <dgm:cxn modelId="{440D60B7-EFF6-4BBB-9C09-498A82E29192}" srcId="{C1EDC6AC-031C-4CBF-B663-7EC01A279AE2}" destId="{0955872F-D3C8-4D8D-AC09-A66DAC0DE539}" srcOrd="1" destOrd="0" parTransId="{0103A832-B9FA-4E6B-BF50-8C6092505A0D}" sibTransId="{D445F78C-5598-431E-937D-5D273C3CD34C}"/>
    <dgm:cxn modelId="{070205BC-F2BF-4043-A3B8-9CF9E28BCC3A}" type="presOf" srcId="{B204B3FC-230F-4A89-890F-56214E005BF7}" destId="{3585D367-E0D5-42A2-A8C1-98009AB01C71}" srcOrd="0" destOrd="0" presId="urn:microsoft.com/office/officeart/2005/8/layout/process5"/>
    <dgm:cxn modelId="{A4240FDA-AB33-402D-A15C-EAA34DDC7954}" type="presOf" srcId="{A1EEE7C8-F35E-4CBF-97D2-7DF5DE0D4B65}" destId="{0793891E-2167-4DC4-8DF6-EF7875872267}" srcOrd="0" destOrd="0" presId="urn:microsoft.com/office/officeart/2005/8/layout/process5"/>
    <dgm:cxn modelId="{B1660CDB-60BD-4C69-BF5E-CF9992005241}" srcId="{C1EDC6AC-031C-4CBF-B663-7EC01A279AE2}" destId="{BDB70EC9-84E3-4CB4-8E66-77F7E270486F}" srcOrd="4" destOrd="0" parTransId="{064FE1BB-8A5B-4847-8287-36A5F224EE39}" sibTransId="{4944D4FD-4567-4A71-9216-34967752EF46}"/>
    <dgm:cxn modelId="{C6A581DE-C789-419F-AD26-B5E6519EAED1}" type="presOf" srcId="{4DFB84F4-A166-45AE-AE99-F68EDDE96CBC}" destId="{FF05E808-B9B8-4F28-8626-C610DE2CE41E}" srcOrd="0" destOrd="0" presId="urn:microsoft.com/office/officeart/2005/8/layout/process5"/>
    <dgm:cxn modelId="{D0122CE5-E3A5-406E-AA36-F939776F9018}" type="presOf" srcId="{0955872F-D3C8-4D8D-AC09-A66DAC0DE539}" destId="{90C789E8-8509-4F16-A4E1-AE02B1866212}" srcOrd="0" destOrd="0" presId="urn:microsoft.com/office/officeart/2005/8/layout/process5"/>
    <dgm:cxn modelId="{F02636D8-2209-458F-885E-C9099251C5DB}" type="presParOf" srcId="{87007F68-A725-4DC4-A196-C4EDAEA7EE80}" destId="{0793891E-2167-4DC4-8DF6-EF7875872267}" srcOrd="0" destOrd="0" presId="urn:microsoft.com/office/officeart/2005/8/layout/process5"/>
    <dgm:cxn modelId="{6F89DC57-91B7-466D-8447-BF54BEDB0C9E}" type="presParOf" srcId="{87007F68-A725-4DC4-A196-C4EDAEA7EE80}" destId="{418C22DE-5B96-42D2-AA12-DDA6B5656E02}" srcOrd="1" destOrd="0" presId="urn:microsoft.com/office/officeart/2005/8/layout/process5"/>
    <dgm:cxn modelId="{54DD447A-C238-44E2-9098-2455FE41DD6A}" type="presParOf" srcId="{418C22DE-5B96-42D2-AA12-DDA6B5656E02}" destId="{725CE493-9C53-46A3-9E2B-1A01AA88D743}" srcOrd="0" destOrd="0" presId="urn:microsoft.com/office/officeart/2005/8/layout/process5"/>
    <dgm:cxn modelId="{C3C471E3-ACC1-4695-987B-A99B87F09C8F}" type="presParOf" srcId="{87007F68-A725-4DC4-A196-C4EDAEA7EE80}" destId="{90C789E8-8509-4F16-A4E1-AE02B1866212}" srcOrd="2" destOrd="0" presId="urn:microsoft.com/office/officeart/2005/8/layout/process5"/>
    <dgm:cxn modelId="{7F7200DD-0ADF-44D1-A7BB-150352CF634C}" type="presParOf" srcId="{87007F68-A725-4DC4-A196-C4EDAEA7EE80}" destId="{DD2B4F04-2B69-4A64-BCE2-BC2DDAB493A2}" srcOrd="3" destOrd="0" presId="urn:microsoft.com/office/officeart/2005/8/layout/process5"/>
    <dgm:cxn modelId="{ACAAD4B7-778F-4FD7-842E-08B5ACB0AE37}" type="presParOf" srcId="{DD2B4F04-2B69-4A64-BCE2-BC2DDAB493A2}" destId="{08F3714A-4134-4903-9F51-C5A4C04B2A9E}" srcOrd="0" destOrd="0" presId="urn:microsoft.com/office/officeart/2005/8/layout/process5"/>
    <dgm:cxn modelId="{EB1D94C5-175E-4B4D-B79B-64EA514F4E54}" type="presParOf" srcId="{87007F68-A725-4DC4-A196-C4EDAEA7EE80}" destId="{1DA690C7-EEFD-4E09-9179-B03209480577}" srcOrd="4" destOrd="0" presId="urn:microsoft.com/office/officeart/2005/8/layout/process5"/>
    <dgm:cxn modelId="{DCD3D939-7C51-4FFD-80BC-E7A338968E57}" type="presParOf" srcId="{87007F68-A725-4DC4-A196-C4EDAEA7EE80}" destId="{FF05E808-B9B8-4F28-8626-C610DE2CE41E}" srcOrd="5" destOrd="0" presId="urn:microsoft.com/office/officeart/2005/8/layout/process5"/>
    <dgm:cxn modelId="{DD0DAA1D-33B9-467D-9ED2-7744DB3458DB}" type="presParOf" srcId="{FF05E808-B9B8-4F28-8626-C610DE2CE41E}" destId="{DF423C22-B970-4720-AE3A-AE9EE57E5800}" srcOrd="0" destOrd="0" presId="urn:microsoft.com/office/officeart/2005/8/layout/process5"/>
    <dgm:cxn modelId="{59B82827-2E1D-4F58-B722-1CBBFABFB839}" type="presParOf" srcId="{87007F68-A725-4DC4-A196-C4EDAEA7EE80}" destId="{096A25C6-5CCF-47B7-B385-EB83000116A8}" srcOrd="6" destOrd="0" presId="urn:microsoft.com/office/officeart/2005/8/layout/process5"/>
    <dgm:cxn modelId="{A17147B9-6E03-4D5A-B62A-65DEDCBC520C}" type="presParOf" srcId="{87007F68-A725-4DC4-A196-C4EDAEA7EE80}" destId="{3585D367-E0D5-42A2-A8C1-98009AB01C71}" srcOrd="7" destOrd="0" presId="urn:microsoft.com/office/officeart/2005/8/layout/process5"/>
    <dgm:cxn modelId="{E019007C-C83B-4C13-BB35-D592B52CA7A8}" type="presParOf" srcId="{3585D367-E0D5-42A2-A8C1-98009AB01C71}" destId="{DDFF807C-53E1-4A46-812D-A8C82267A902}" srcOrd="0" destOrd="0" presId="urn:microsoft.com/office/officeart/2005/8/layout/process5"/>
    <dgm:cxn modelId="{02DCB824-1E83-4426-A314-068F593B1F97}" type="presParOf" srcId="{87007F68-A725-4DC4-A196-C4EDAEA7EE80}" destId="{CA38A6FA-DDA0-45A1-A0F1-FFCAE311B8F9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2B106-6779-4D26-83F6-F7060CC3F88D}">
      <dsp:nvSpPr>
        <dsp:cNvPr id="0" name=""/>
        <dsp:cNvSpPr/>
      </dsp:nvSpPr>
      <dsp:spPr>
        <a:xfrm>
          <a:off x="0" y="45615"/>
          <a:ext cx="5566263" cy="75477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Food Contamination Challenge</a:t>
          </a:r>
        </a:p>
      </dsp:txBody>
      <dsp:txXfrm>
        <a:off x="36845" y="82460"/>
        <a:ext cx="5492573" cy="681087"/>
      </dsp:txXfrm>
    </dsp:sp>
    <dsp:sp modelId="{B801BDD7-C8E8-4ED4-A3F6-73040878A5FF}">
      <dsp:nvSpPr>
        <dsp:cNvPr id="0" name=""/>
        <dsp:cNvSpPr/>
      </dsp:nvSpPr>
      <dsp:spPr>
        <a:xfrm>
          <a:off x="0" y="855113"/>
          <a:ext cx="5566263" cy="75477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Millions affected yearly: 11,000+ confirmed foodborne infections in the US in 2013 [1].</a:t>
          </a:r>
        </a:p>
      </dsp:txBody>
      <dsp:txXfrm>
        <a:off x="36845" y="891958"/>
        <a:ext cx="5492573" cy="681087"/>
      </dsp:txXfrm>
    </dsp:sp>
    <dsp:sp modelId="{1AAE4AAA-524A-41DD-879D-91536ED07E01}">
      <dsp:nvSpPr>
        <dsp:cNvPr id="0" name=""/>
        <dsp:cNvSpPr/>
      </dsp:nvSpPr>
      <dsp:spPr>
        <a:xfrm>
          <a:off x="0" y="1664611"/>
          <a:ext cx="5566263" cy="75477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Harmful agents: Bacteria, viruses, parasites threaten food safety during production [2].</a:t>
          </a:r>
        </a:p>
      </dsp:txBody>
      <dsp:txXfrm>
        <a:off x="36845" y="1701456"/>
        <a:ext cx="5492573" cy="681087"/>
      </dsp:txXfrm>
    </dsp:sp>
    <dsp:sp modelId="{D79DC679-EA33-40E7-8C73-1E817BC9AFFF}">
      <dsp:nvSpPr>
        <dsp:cNvPr id="0" name=""/>
        <dsp:cNvSpPr/>
      </dsp:nvSpPr>
      <dsp:spPr>
        <a:xfrm>
          <a:off x="0" y="2474109"/>
          <a:ext cx="5566263" cy="75477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Need for innovation: Traditional methods have limitations; new solutions required</a:t>
          </a:r>
        </a:p>
      </dsp:txBody>
      <dsp:txXfrm>
        <a:off x="36845" y="2510954"/>
        <a:ext cx="5492573" cy="6810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4A94E-9F98-47D8-8CA8-392C89BD8269}">
      <dsp:nvSpPr>
        <dsp:cNvPr id="0" name=""/>
        <dsp:cNvSpPr/>
      </dsp:nvSpPr>
      <dsp:spPr>
        <a:xfrm>
          <a:off x="6479827" y="1739710"/>
          <a:ext cx="2688461" cy="639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5958"/>
              </a:lnTo>
              <a:lnTo>
                <a:pt x="2688461" y="435958"/>
              </a:lnTo>
              <a:lnTo>
                <a:pt x="2688461" y="639731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51AE46-2837-4D4B-BD1B-E2EF63BDE172}">
      <dsp:nvSpPr>
        <dsp:cNvPr id="0" name=""/>
        <dsp:cNvSpPr/>
      </dsp:nvSpPr>
      <dsp:spPr>
        <a:xfrm>
          <a:off x="6434107" y="1739710"/>
          <a:ext cx="91440" cy="6397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9731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8DBF26-6399-431A-9B32-49B623A04B85}">
      <dsp:nvSpPr>
        <dsp:cNvPr id="0" name=""/>
        <dsp:cNvSpPr/>
      </dsp:nvSpPr>
      <dsp:spPr>
        <a:xfrm>
          <a:off x="3791366" y="1739710"/>
          <a:ext cx="2688461" cy="639731"/>
        </a:xfrm>
        <a:custGeom>
          <a:avLst/>
          <a:gdLst/>
          <a:ahLst/>
          <a:cxnLst/>
          <a:rect l="0" t="0" r="0" b="0"/>
          <a:pathLst>
            <a:path>
              <a:moveTo>
                <a:pt x="2688461" y="0"/>
              </a:moveTo>
              <a:lnTo>
                <a:pt x="2688461" y="435958"/>
              </a:lnTo>
              <a:lnTo>
                <a:pt x="0" y="435958"/>
              </a:lnTo>
              <a:lnTo>
                <a:pt x="0" y="639731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A8EFD7-DB4C-4516-862E-582E10D5ECCF}">
      <dsp:nvSpPr>
        <dsp:cNvPr id="0" name=""/>
        <dsp:cNvSpPr/>
      </dsp:nvSpPr>
      <dsp:spPr>
        <a:xfrm>
          <a:off x="1057185" y="1739710"/>
          <a:ext cx="91440" cy="6397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9731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820A94-57FB-4052-8CE3-B61F612C5EFF}">
      <dsp:nvSpPr>
        <dsp:cNvPr id="0" name=""/>
        <dsp:cNvSpPr/>
      </dsp:nvSpPr>
      <dsp:spPr>
        <a:xfrm>
          <a:off x="3080" y="342932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60B1C6-32E7-4489-A2D6-70DBF7611768}">
      <dsp:nvSpPr>
        <dsp:cNvPr id="0" name=""/>
        <dsp:cNvSpPr/>
      </dsp:nvSpPr>
      <dsp:spPr>
        <a:xfrm>
          <a:off x="247486" y="575118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>
              <a:latin typeface="Amasis MT Pro Black" panose="02040A04050005020304" pitchFamily="18" charset="0"/>
              <a:ea typeface="ADLaM Display" panose="02010000000000000000" pitchFamily="2" charset="0"/>
              <a:cs typeface="ADLaM Display" panose="02010000000000000000" pitchFamily="2" charset="0"/>
            </a:rPr>
            <a:t>Objective of the Survey:</a:t>
          </a:r>
          <a:endParaRPr lang="en-US" sz="1700" kern="1200" dirty="0">
            <a:latin typeface="Amasis MT Pro Black" panose="02040A04050005020304" pitchFamily="18" charset="0"/>
            <a:ea typeface="ADLaM Display" panose="02010000000000000000" pitchFamily="2" charset="0"/>
            <a:cs typeface="ADLaM Display" panose="02010000000000000000" pitchFamily="2" charset="0"/>
          </a:endParaRPr>
        </a:p>
      </dsp:txBody>
      <dsp:txXfrm>
        <a:off x="288396" y="616028"/>
        <a:ext cx="2117829" cy="1314957"/>
      </dsp:txXfrm>
    </dsp:sp>
    <dsp:sp modelId="{EF147EBC-BBE4-428D-8AA9-C1DD2B4E396A}">
      <dsp:nvSpPr>
        <dsp:cNvPr id="0" name=""/>
        <dsp:cNvSpPr/>
      </dsp:nvSpPr>
      <dsp:spPr>
        <a:xfrm>
          <a:off x="3080" y="2379442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46D1BD-C523-4C67-9B98-52518DD8913D}">
      <dsp:nvSpPr>
        <dsp:cNvPr id="0" name=""/>
        <dsp:cNvSpPr/>
      </dsp:nvSpPr>
      <dsp:spPr>
        <a:xfrm>
          <a:off x="247486" y="2611627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Explore students' awareness of contaminated food in Bangladesh.</a:t>
          </a:r>
        </a:p>
      </dsp:txBody>
      <dsp:txXfrm>
        <a:off x="288396" y="2652537"/>
        <a:ext cx="2117829" cy="1314957"/>
      </dsp:txXfrm>
    </dsp:sp>
    <dsp:sp modelId="{0CFB16F5-B4E7-45B3-8C68-09D4D1152B91}">
      <dsp:nvSpPr>
        <dsp:cNvPr id="0" name=""/>
        <dsp:cNvSpPr/>
      </dsp:nvSpPr>
      <dsp:spPr>
        <a:xfrm>
          <a:off x="5380002" y="342932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937E66-F3E3-4659-878F-B28306DB73A8}">
      <dsp:nvSpPr>
        <dsp:cNvPr id="0" name=""/>
        <dsp:cNvSpPr/>
      </dsp:nvSpPr>
      <dsp:spPr>
        <a:xfrm>
          <a:off x="5624408" y="575118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>
              <a:latin typeface="Amasis MT Pro Black" panose="02040A04050005020304" pitchFamily="18" charset="0"/>
              <a:ea typeface="ADLaM Display" panose="02010000000000000000" pitchFamily="2" charset="0"/>
              <a:cs typeface="ADLaM Display" panose="02010000000000000000" pitchFamily="2" charset="0"/>
            </a:rPr>
            <a:t>Scope of the Survey:</a:t>
          </a:r>
          <a:endParaRPr lang="en-US" sz="1700" kern="1200" dirty="0">
            <a:latin typeface="Amasis MT Pro Black" panose="02040A04050005020304" pitchFamily="18" charset="0"/>
            <a:ea typeface="ADLaM Display" panose="02010000000000000000" pitchFamily="2" charset="0"/>
            <a:cs typeface="ADLaM Display" panose="02010000000000000000" pitchFamily="2" charset="0"/>
          </a:endParaRPr>
        </a:p>
      </dsp:txBody>
      <dsp:txXfrm>
        <a:off x="5665318" y="616028"/>
        <a:ext cx="2117829" cy="1314957"/>
      </dsp:txXfrm>
    </dsp:sp>
    <dsp:sp modelId="{9630EBD0-ACA9-4C0F-9BC8-ABA2E9ADF012}">
      <dsp:nvSpPr>
        <dsp:cNvPr id="0" name=""/>
        <dsp:cNvSpPr/>
      </dsp:nvSpPr>
      <dsp:spPr>
        <a:xfrm>
          <a:off x="2691541" y="2379442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34BF06-915F-4454-AC20-B76205271F19}">
      <dsp:nvSpPr>
        <dsp:cNvPr id="0" name=""/>
        <dsp:cNvSpPr/>
      </dsp:nvSpPr>
      <dsp:spPr>
        <a:xfrm>
          <a:off x="2935947" y="2611627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Knowledge about contaminated food.</a:t>
          </a:r>
        </a:p>
      </dsp:txBody>
      <dsp:txXfrm>
        <a:off x="2976857" y="2652537"/>
        <a:ext cx="2117829" cy="1314957"/>
      </dsp:txXfrm>
    </dsp:sp>
    <dsp:sp modelId="{E35FF2C5-C463-4F4D-80BE-3483E92318B4}">
      <dsp:nvSpPr>
        <dsp:cNvPr id="0" name=""/>
        <dsp:cNvSpPr/>
      </dsp:nvSpPr>
      <dsp:spPr>
        <a:xfrm>
          <a:off x="5380002" y="2379442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62BBE1-F3F9-45B1-8CFA-BDCEE9F439B8}">
      <dsp:nvSpPr>
        <dsp:cNvPr id="0" name=""/>
        <dsp:cNvSpPr/>
      </dsp:nvSpPr>
      <dsp:spPr>
        <a:xfrm>
          <a:off x="5624408" y="2611627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Extent of consumption.</a:t>
          </a:r>
        </a:p>
      </dsp:txBody>
      <dsp:txXfrm>
        <a:off x="5665318" y="2652537"/>
        <a:ext cx="2117829" cy="1314957"/>
      </dsp:txXfrm>
    </dsp:sp>
    <dsp:sp modelId="{4ED049A9-CFD6-4F1D-B459-D069F38BA9A3}">
      <dsp:nvSpPr>
        <dsp:cNvPr id="0" name=""/>
        <dsp:cNvSpPr/>
      </dsp:nvSpPr>
      <dsp:spPr>
        <a:xfrm>
          <a:off x="8068463" y="2379442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18ECF6-A963-4848-B9F8-D21FB01EF5D5}">
      <dsp:nvSpPr>
        <dsp:cNvPr id="0" name=""/>
        <dsp:cNvSpPr/>
      </dsp:nvSpPr>
      <dsp:spPr>
        <a:xfrm>
          <a:off x="8312869" y="2611627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Sources of contaminated food.</a:t>
          </a:r>
        </a:p>
      </dsp:txBody>
      <dsp:txXfrm>
        <a:off x="8353779" y="2652537"/>
        <a:ext cx="2117829" cy="13149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3891E-2167-4DC4-8DF6-EF7875872267}">
      <dsp:nvSpPr>
        <dsp:cNvPr id="0" name=""/>
        <dsp:cNvSpPr/>
      </dsp:nvSpPr>
      <dsp:spPr>
        <a:xfrm>
          <a:off x="5125" y="721671"/>
          <a:ext cx="1531942" cy="919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/>
            <a:t>Data Collection Method:</a:t>
          </a:r>
          <a:endParaRPr lang="en-US" sz="1300" kern="1200" dirty="0"/>
        </a:p>
      </dsp:txBody>
      <dsp:txXfrm>
        <a:off x="32046" y="748592"/>
        <a:ext cx="1478100" cy="865323"/>
      </dsp:txXfrm>
    </dsp:sp>
    <dsp:sp modelId="{418C22DE-5B96-42D2-AA12-DDA6B5656E02}">
      <dsp:nvSpPr>
        <dsp:cNvPr id="0" name=""/>
        <dsp:cNvSpPr/>
      </dsp:nvSpPr>
      <dsp:spPr>
        <a:xfrm>
          <a:off x="1671878" y="991293"/>
          <a:ext cx="324771" cy="3799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671878" y="1067277"/>
        <a:ext cx="227340" cy="227953"/>
      </dsp:txXfrm>
    </dsp:sp>
    <dsp:sp modelId="{90C789E8-8509-4F16-A4E1-AE02B1866212}">
      <dsp:nvSpPr>
        <dsp:cNvPr id="0" name=""/>
        <dsp:cNvSpPr/>
      </dsp:nvSpPr>
      <dsp:spPr>
        <a:xfrm>
          <a:off x="2149844" y="721671"/>
          <a:ext cx="1531942" cy="919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0" kern="1200" dirty="0"/>
            <a:t>Utilized Google Forms for a questionnaire with 15 questions.</a:t>
          </a:r>
          <a:endParaRPr lang="en-US" sz="1300" kern="1200" dirty="0"/>
        </a:p>
      </dsp:txBody>
      <dsp:txXfrm>
        <a:off x="2176765" y="748592"/>
        <a:ext cx="1478100" cy="865323"/>
      </dsp:txXfrm>
    </dsp:sp>
    <dsp:sp modelId="{DD2B4F04-2B69-4A64-BCE2-BC2DDAB493A2}">
      <dsp:nvSpPr>
        <dsp:cNvPr id="0" name=""/>
        <dsp:cNvSpPr/>
      </dsp:nvSpPr>
      <dsp:spPr>
        <a:xfrm>
          <a:off x="3816597" y="991293"/>
          <a:ext cx="324771" cy="3799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16597" y="1067277"/>
        <a:ext cx="227340" cy="227953"/>
      </dsp:txXfrm>
    </dsp:sp>
    <dsp:sp modelId="{1DA690C7-EEFD-4E09-9179-B03209480577}">
      <dsp:nvSpPr>
        <dsp:cNvPr id="0" name=""/>
        <dsp:cNvSpPr/>
      </dsp:nvSpPr>
      <dsp:spPr>
        <a:xfrm>
          <a:off x="4294563" y="721671"/>
          <a:ext cx="1531942" cy="919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0" kern="1200" dirty="0"/>
            <a:t>Combination of single-choice and multiple-choice formats.</a:t>
          </a:r>
          <a:endParaRPr lang="en-US" sz="1300" kern="1200" dirty="0"/>
        </a:p>
      </dsp:txBody>
      <dsp:txXfrm>
        <a:off x="4321484" y="748592"/>
        <a:ext cx="1478100" cy="865323"/>
      </dsp:txXfrm>
    </dsp:sp>
    <dsp:sp modelId="{FF05E808-B9B8-4F28-8626-C610DE2CE41E}">
      <dsp:nvSpPr>
        <dsp:cNvPr id="0" name=""/>
        <dsp:cNvSpPr/>
      </dsp:nvSpPr>
      <dsp:spPr>
        <a:xfrm rot="5400000">
          <a:off x="4898148" y="1748072"/>
          <a:ext cx="324771" cy="3799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4946558" y="1775647"/>
        <a:ext cx="227953" cy="227340"/>
      </dsp:txXfrm>
    </dsp:sp>
    <dsp:sp modelId="{096A25C6-5CCF-47B7-B385-EB83000116A8}">
      <dsp:nvSpPr>
        <dsp:cNvPr id="0" name=""/>
        <dsp:cNvSpPr/>
      </dsp:nvSpPr>
      <dsp:spPr>
        <a:xfrm>
          <a:off x="4294563" y="2253613"/>
          <a:ext cx="1531942" cy="919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/>
            <a:t>Privacy Considerations:</a:t>
          </a:r>
          <a:endParaRPr lang="en-US" sz="1300" kern="1200" dirty="0"/>
        </a:p>
      </dsp:txBody>
      <dsp:txXfrm>
        <a:off x="4321484" y="2280534"/>
        <a:ext cx="1478100" cy="865323"/>
      </dsp:txXfrm>
    </dsp:sp>
    <dsp:sp modelId="{3585D367-E0D5-42A2-A8C1-98009AB01C71}">
      <dsp:nvSpPr>
        <dsp:cNvPr id="0" name=""/>
        <dsp:cNvSpPr/>
      </dsp:nvSpPr>
      <dsp:spPr>
        <a:xfrm rot="10800000">
          <a:off x="3834980" y="2523235"/>
          <a:ext cx="324771" cy="3799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932411" y="2599219"/>
        <a:ext cx="227340" cy="227953"/>
      </dsp:txXfrm>
    </dsp:sp>
    <dsp:sp modelId="{CA38A6FA-DDA0-45A1-A0F1-FFCAE311B8F9}">
      <dsp:nvSpPr>
        <dsp:cNvPr id="0" name=""/>
        <dsp:cNvSpPr/>
      </dsp:nvSpPr>
      <dsp:spPr>
        <a:xfrm>
          <a:off x="2149844" y="2253613"/>
          <a:ext cx="1531942" cy="919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 personal information was collected during the survey.</a:t>
          </a:r>
        </a:p>
      </dsp:txBody>
      <dsp:txXfrm>
        <a:off x="2176765" y="2280534"/>
        <a:ext cx="1478100" cy="865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pPr/>
              <a:t>12/27/2023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3770-9BC4-494E-B9DA-34CB8181A32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pPr/>
              <a:t>12/27/2023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157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087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04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pPr/>
              <a:t>12/27/2023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780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711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pPr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729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pPr/>
              <a:t>12/27/2023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1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pPr/>
              <a:t>12/27/2023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356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pPr/>
              <a:t>12/27/2023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0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pPr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920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pPr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051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pPr/>
              <a:t>12/27/2023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5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2" r:id="rId7"/>
    <p:sldLayoutId id="2147483750" r:id="rId8"/>
    <p:sldLayoutId id="214748375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6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 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168170" cy="84074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168170" y="0"/>
            <a:ext cx="10023830" cy="804123"/>
          </a:xfrm>
          <a:prstGeom prst="roundRect">
            <a:avLst>
              <a:gd name="adj" fmla="val 347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3829" tIns="11915" rIns="23829" bIns="11915" rtlCol="0" anchor="ctr"/>
          <a:lstStyle/>
          <a:p>
            <a:pPr algn="ctr"/>
            <a:r>
              <a:rPr lang="en-US" dirty="0">
                <a:latin typeface="Aharoni" pitchFamily="2" charset="-79"/>
                <a:cs typeface="Aharoni" pitchFamily="2" charset="-79"/>
              </a:rPr>
              <a:t>AMERICAN  INTERNATIONAL UNIVERSITY BANGLADESH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" y="993227"/>
            <a:ext cx="4051738" cy="3216166"/>
          </a:xfrm>
          <a:prstGeom prst="roundRect">
            <a:avLst>
              <a:gd name="adj" fmla="val 464"/>
            </a:avLst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23829" tIns="11915" rIns="23829" bIns="11915" rtlCol="0" anchor="ctr"/>
          <a:lstStyle/>
          <a:p>
            <a:pPr algn="ctr"/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Alert Level: Investigating and Preventing Food Contamination   Problem in Bangladesh using AI</a:t>
            </a:r>
          </a:p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latin typeface="Arial Black" pitchFamily="34" charset="0"/>
              <a:cs typeface="Aharoni" pitchFamily="2" charset="-79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417850" y="1261238"/>
          <a:ext cx="7774150" cy="30427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95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6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7164">
                <a:tc>
                  <a:txBody>
                    <a:bodyPr/>
                    <a:lstStyle/>
                    <a:p>
                      <a:r>
                        <a:rPr lang="en-US" sz="1800" dirty="0"/>
                        <a:t>                   NAME</a:t>
                      </a:r>
                    </a:p>
                  </a:txBody>
                  <a:tcPr marL="36823" marR="36823" marT="7325" marB="73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 ID</a:t>
                      </a:r>
                    </a:p>
                  </a:txBody>
                  <a:tcPr marL="36823" marR="36823" marT="7325" marB="73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Department</a:t>
                      </a:r>
                    </a:p>
                  </a:txBody>
                  <a:tcPr marL="36823" marR="36823" marT="7325" marB="73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102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       </a:t>
                      </a:r>
                      <a:r>
                        <a:rPr lang="en-US" sz="1800" baseline="0" dirty="0" err="1"/>
                        <a:t>S</a:t>
                      </a:r>
                      <a:r>
                        <a:rPr lang="en-US" sz="1800" dirty="0" err="1"/>
                        <a:t>harfin</a:t>
                      </a:r>
                      <a:r>
                        <a:rPr lang="en-US" sz="1800" baseline="0" dirty="0"/>
                        <a:t> Ahmed </a:t>
                      </a:r>
                      <a:r>
                        <a:rPr lang="en-US" sz="1800" baseline="0" dirty="0" err="1"/>
                        <a:t>Shanto</a:t>
                      </a:r>
                      <a:endParaRPr lang="en-US" sz="1800" dirty="0"/>
                    </a:p>
                  </a:txBody>
                  <a:tcPr marL="36823" marR="36823" marT="7325" marB="73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22-49561-3</a:t>
                      </a:r>
                      <a:endParaRPr lang="en-US" sz="1800" dirty="0">
                        <a:latin typeface="Calisto MT" pitchFamily="18" charset="0"/>
                      </a:endParaRPr>
                    </a:p>
                  </a:txBody>
                  <a:tcPr marL="36823" marR="36823" marT="7325" marB="73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CSE</a:t>
                      </a:r>
                    </a:p>
                  </a:txBody>
                  <a:tcPr marL="36823" marR="36823" marT="7325" marB="73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        </a:t>
                      </a:r>
                      <a:r>
                        <a:rPr lang="en-US" sz="1800" dirty="0" err="1"/>
                        <a:t>Khushbu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Alam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Rahi</a:t>
                      </a:r>
                      <a:endParaRPr lang="en-US" sz="1800" dirty="0"/>
                    </a:p>
                  </a:txBody>
                  <a:tcPr marL="36823" marR="36823" marT="7325" marB="7325"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  22-46947-1</a:t>
                      </a:r>
                      <a:endParaRPr lang="en-US" sz="1300" dirty="0">
                        <a:latin typeface="Calisto MT" pitchFamily="18" charset="0"/>
                      </a:endParaRPr>
                    </a:p>
                  </a:txBody>
                  <a:tcPr marL="36823" marR="36823" marT="7325" marB="73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CSE</a:t>
                      </a:r>
                    </a:p>
                  </a:txBody>
                  <a:tcPr marL="36823" marR="36823" marT="7325" marB="73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        </a:t>
                      </a:r>
                      <a:r>
                        <a:rPr lang="en-US" sz="1800" baseline="0" dirty="0" err="1"/>
                        <a:t>S</a:t>
                      </a:r>
                      <a:r>
                        <a:rPr lang="en-US" sz="1800" dirty="0" err="1"/>
                        <a:t>adikuzzaman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Rakib</a:t>
                      </a:r>
                      <a:endParaRPr lang="en-US" sz="1800" dirty="0"/>
                    </a:p>
                  </a:txBody>
                  <a:tcPr marL="36823" marR="36823" marT="7325" marB="7325"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  22-46971-1</a:t>
                      </a:r>
                      <a:endParaRPr lang="en-US" sz="1300" dirty="0">
                        <a:latin typeface="Calisto MT" pitchFamily="18" charset="0"/>
                        <a:ea typeface="BatangChe" pitchFamily="49" charset="-127"/>
                      </a:endParaRPr>
                    </a:p>
                  </a:txBody>
                  <a:tcPr marL="36823" marR="36823" marT="7325" marB="73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CSE</a:t>
                      </a:r>
                    </a:p>
                  </a:txBody>
                  <a:tcPr marL="36823" marR="36823" marT="7325" marB="73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       </a:t>
                      </a:r>
                      <a:r>
                        <a:rPr lang="en-US" sz="1800" baseline="0" dirty="0"/>
                        <a:t>M</a:t>
                      </a:r>
                      <a:r>
                        <a:rPr lang="en-US" sz="1800" dirty="0"/>
                        <a:t>D </a:t>
                      </a:r>
                      <a:r>
                        <a:rPr lang="en-US" sz="1800" dirty="0" err="1"/>
                        <a:t>Eaoumoon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Haque</a:t>
                      </a:r>
                      <a:r>
                        <a:rPr lang="en-US" sz="1800" dirty="0"/>
                        <a:t> </a:t>
                      </a:r>
                    </a:p>
                  </a:txBody>
                  <a:tcPr marL="36823" marR="36823" marT="7325" marB="7325"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  22-47526-2</a:t>
                      </a:r>
                      <a:endParaRPr lang="en-US" sz="1300" dirty="0">
                        <a:latin typeface="Calisto MT" pitchFamily="18" charset="0"/>
                        <a:ea typeface="BatangChe" pitchFamily="49" charset="-127"/>
                      </a:endParaRPr>
                    </a:p>
                  </a:txBody>
                  <a:tcPr marL="36823" marR="36823" marT="7325" marB="73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CSE</a:t>
                      </a:r>
                    </a:p>
                  </a:txBody>
                  <a:tcPr marL="36823" marR="36823" marT="7325" marB="73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62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36823" marR="36823" marT="7325" marB="7325"/>
                </a:tc>
                <a:tc>
                  <a:txBody>
                    <a:bodyPr/>
                    <a:lstStyle/>
                    <a:p>
                      <a:endParaRPr lang="en-US" sz="1300" dirty="0">
                        <a:latin typeface="Calisto MT" pitchFamily="18" charset="0"/>
                        <a:ea typeface="BatangChe" pitchFamily="49" charset="-127"/>
                      </a:endParaRPr>
                    </a:p>
                  </a:txBody>
                  <a:tcPr marL="36823" marR="36823" marT="7325" marB="7325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36823" marR="36823" marT="7325" marB="73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4408260" y="828540"/>
            <a:ext cx="7783740" cy="402888"/>
          </a:xfrm>
          <a:prstGeom prst="rect">
            <a:avLst/>
          </a:prstGeom>
        </p:spPr>
        <p:style>
          <a:lnRef idx="3">
            <a:schemeClr val="lt1"/>
          </a:lnRef>
          <a:fillRef idx="1001">
            <a:schemeClr val="dk1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23829" tIns="11915" rIns="23829" bIns="11915" rtlCol="0" anchor="ctr"/>
          <a:lstStyle/>
          <a:p>
            <a:pPr algn="ctr"/>
            <a:r>
              <a:rPr lang="en-US" sz="2500" dirty="0"/>
              <a:t>Section-H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EF511-3715-18B1-1BC3-0D1B2333A988}"/>
              </a:ext>
            </a:extLst>
          </p:cNvPr>
          <p:cNvSpPr>
            <a:spLocks/>
          </p:cNvSpPr>
          <p:nvPr/>
        </p:nvSpPr>
        <p:spPr>
          <a:xfrm>
            <a:off x="983251" y="1690471"/>
            <a:ext cx="5023298" cy="736918"/>
          </a:xfrm>
          <a:prstGeom prst="rect">
            <a:avLst/>
          </a:prstGeom>
        </p:spPr>
        <p:txBody>
          <a:bodyPr/>
          <a:lstStyle/>
          <a:p>
            <a:pPr defTabSz="813816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Geographic Distribution of Participants</a:t>
            </a:r>
            <a:endParaRPr lang="en-US" sz="20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810F5-7626-232B-1C3A-DAC88AB198E5}"/>
              </a:ext>
            </a:extLst>
          </p:cNvPr>
          <p:cNvSpPr>
            <a:spLocks/>
          </p:cNvSpPr>
          <p:nvPr/>
        </p:nvSpPr>
        <p:spPr>
          <a:xfrm>
            <a:off x="6162734" y="1680648"/>
            <a:ext cx="5211975" cy="736918"/>
          </a:xfrm>
          <a:prstGeom prst="rect">
            <a:avLst/>
          </a:prstGeom>
        </p:spPr>
        <p:txBody>
          <a:bodyPr/>
          <a:lstStyle/>
          <a:p>
            <a:pPr defTabSz="813816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Participants' Awareness of Food Contamination</a:t>
            </a:r>
            <a:endParaRPr lang="en-US" sz="2000" b="1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6F37369-932B-D4F1-0CEC-35CF5C063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300" y="2479682"/>
            <a:ext cx="4375885" cy="1751717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D0B8262-6210-AC5B-A6B1-6E7B1942A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630" y="2351116"/>
            <a:ext cx="4001004" cy="197664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362F2D-CC5F-9A29-049D-668CF4333D87}"/>
              </a:ext>
            </a:extLst>
          </p:cNvPr>
          <p:cNvCxnSpPr>
            <a:cxnSpLocks/>
          </p:cNvCxnSpPr>
          <p:nvPr/>
        </p:nvCxnSpPr>
        <p:spPr>
          <a:xfrm>
            <a:off x="6006548" y="1286934"/>
            <a:ext cx="22719" cy="41216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FBB356E-8053-68E9-2BED-AD2F6D817E33}"/>
              </a:ext>
            </a:extLst>
          </p:cNvPr>
          <p:cNvSpPr txBox="1"/>
          <p:nvPr/>
        </p:nvSpPr>
        <p:spPr>
          <a:xfrm>
            <a:off x="1076549" y="4485249"/>
            <a:ext cx="33463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>
                <a:effectLst/>
                <a:latin typeface="Söhne"/>
              </a:rPr>
              <a:t>Regional Distribution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>
                <a:effectLst/>
                <a:latin typeface="Söhne"/>
              </a:rPr>
              <a:t>Key Regions</a:t>
            </a:r>
            <a:endParaRPr lang="en-US" i="1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>
                <a:effectLst/>
                <a:latin typeface="Söhne"/>
              </a:rPr>
              <a:t>Majority Residency Percentage</a:t>
            </a:r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16EA7-53CE-69B3-9AD2-A276E07376BE}"/>
              </a:ext>
            </a:extLst>
          </p:cNvPr>
          <p:cNvSpPr txBox="1"/>
          <p:nvPr/>
        </p:nvSpPr>
        <p:spPr>
          <a:xfrm>
            <a:off x="6760512" y="4485249"/>
            <a:ext cx="2855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>
                <a:effectLst/>
                <a:latin typeface="Söhne"/>
              </a:rPr>
              <a:t>High Awareness Level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>
                <a:effectLst/>
                <a:latin typeface="Söhne"/>
              </a:rPr>
              <a:t>Minority Unaware</a:t>
            </a:r>
            <a:endParaRPr lang="en-US" i="1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>
                <a:effectLst/>
                <a:latin typeface="Söhne"/>
              </a:rPr>
              <a:t>Importance of Awareness</a:t>
            </a:r>
            <a:endParaRPr lang="en-US" i="1" dirty="0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0AEE163A-730C-DC20-D0FB-AFBBF6C3936B}"/>
              </a:ext>
            </a:extLst>
          </p:cNvPr>
          <p:cNvSpPr/>
          <p:nvPr/>
        </p:nvSpPr>
        <p:spPr>
          <a:xfrm>
            <a:off x="1076549" y="4485249"/>
            <a:ext cx="3952651" cy="991820"/>
          </a:xfrm>
          <a:prstGeom prst="round2Same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4C402D57-B7E7-4EE5-0383-E36A202EEA1D}"/>
              </a:ext>
            </a:extLst>
          </p:cNvPr>
          <p:cNvSpPr/>
          <p:nvPr/>
        </p:nvSpPr>
        <p:spPr>
          <a:xfrm>
            <a:off x="6680718" y="4485249"/>
            <a:ext cx="3303627" cy="991820"/>
          </a:xfrm>
          <a:prstGeom prst="round2Same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51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D225A-8989-A143-50D4-C2063899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Factors in Food Contamination: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26D2C1-820D-E9E0-84CF-F9D832F18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627" y="1452456"/>
            <a:ext cx="10905066" cy="39530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E5B157-5B29-F7D6-CDB7-93C7E4D527D3}"/>
              </a:ext>
            </a:extLst>
          </p:cNvPr>
          <p:cNvSpPr txBox="1"/>
          <p:nvPr/>
        </p:nvSpPr>
        <p:spPr>
          <a:xfrm>
            <a:off x="4373732" y="5506852"/>
            <a:ext cx="344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Public Perception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Individual Factors</a:t>
            </a:r>
            <a:b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144EFDCC-996A-E04C-384C-CEDB500A33ED}"/>
              </a:ext>
            </a:extLst>
          </p:cNvPr>
          <p:cNvSpPr/>
          <p:nvPr/>
        </p:nvSpPr>
        <p:spPr>
          <a:xfrm>
            <a:off x="4273420" y="5411755"/>
            <a:ext cx="2761862" cy="951723"/>
          </a:xfrm>
          <a:prstGeom prst="round2Same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91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EF511-3715-18B1-1BC3-0D1B2333A988}"/>
              </a:ext>
            </a:extLst>
          </p:cNvPr>
          <p:cNvSpPr>
            <a:spLocks/>
          </p:cNvSpPr>
          <p:nvPr/>
        </p:nvSpPr>
        <p:spPr>
          <a:xfrm>
            <a:off x="1263578" y="1835431"/>
            <a:ext cx="4740501" cy="757254"/>
          </a:xfrm>
          <a:prstGeom prst="rect">
            <a:avLst/>
          </a:prstGeom>
        </p:spPr>
        <p:txBody>
          <a:bodyPr/>
          <a:lstStyle/>
          <a:p>
            <a:pPr defTabSz="832104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Consumer Purchases: Processed Food Frequency</a:t>
            </a:r>
            <a:endParaRPr lang="en-US" sz="20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810F5-7626-232B-1C3A-DAC88AB198E5}"/>
              </a:ext>
            </a:extLst>
          </p:cNvPr>
          <p:cNvSpPr>
            <a:spLocks/>
          </p:cNvSpPr>
          <p:nvPr/>
        </p:nvSpPr>
        <p:spPr>
          <a:xfrm>
            <a:off x="6164577" y="1825336"/>
            <a:ext cx="4763847" cy="757254"/>
          </a:xfrm>
          <a:prstGeom prst="rect">
            <a:avLst/>
          </a:prstGeom>
        </p:spPr>
        <p:txBody>
          <a:bodyPr/>
          <a:lstStyle/>
          <a:p>
            <a:pPr defTabSz="832104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 Food Perception: Contamination Views</a:t>
            </a:r>
            <a:endParaRPr lang="en-US" sz="2000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843BDB1-0310-3E64-66D4-9A70654B0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58" y="2435290"/>
            <a:ext cx="4391582" cy="1982166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51DE769-A29A-A526-C430-02F035E75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542" y="2451823"/>
            <a:ext cx="4307533" cy="205220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0AA602-138F-1927-1B47-31F692712530}"/>
              </a:ext>
            </a:extLst>
          </p:cNvPr>
          <p:cNvCxnSpPr/>
          <p:nvPr/>
        </p:nvCxnSpPr>
        <p:spPr>
          <a:xfrm>
            <a:off x="5937320" y="1377879"/>
            <a:ext cx="0" cy="37132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7F1FDC2-D4DC-C85C-D70C-293F65A61432}"/>
              </a:ext>
            </a:extLst>
          </p:cNvPr>
          <p:cNvSpPr txBox="1"/>
          <p:nvPr/>
        </p:nvSpPr>
        <p:spPr>
          <a:xfrm>
            <a:off x="1341843" y="4764768"/>
            <a:ext cx="23225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/>
              <a:t> Dominant Reliance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/>
              <a:t>Frequent Purchases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A669D2-FAAC-FCB9-6757-02F33E76C4C5}"/>
              </a:ext>
            </a:extLst>
          </p:cNvPr>
          <p:cNvSpPr txBox="1"/>
          <p:nvPr/>
        </p:nvSpPr>
        <p:spPr>
          <a:xfrm>
            <a:off x="6459309" y="4737495"/>
            <a:ext cx="32258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/>
              <a:t>Dominant Agreement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/>
              <a:t>Minority Disagreement </a:t>
            </a:r>
            <a:br>
              <a:rPr lang="en-US" i="1" dirty="0"/>
            </a:br>
            <a:endParaRPr lang="en-US" i="1" dirty="0"/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31B8F801-F9C9-2B43-4119-BA4930A180BC}"/>
              </a:ext>
            </a:extLst>
          </p:cNvPr>
          <p:cNvSpPr/>
          <p:nvPr/>
        </p:nvSpPr>
        <p:spPr>
          <a:xfrm>
            <a:off x="1341843" y="4737495"/>
            <a:ext cx="2455713" cy="646331"/>
          </a:xfrm>
          <a:prstGeom prst="round2Same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9E5F2332-5CB0-C6E6-282A-EE657D97B0A7}"/>
              </a:ext>
            </a:extLst>
          </p:cNvPr>
          <p:cNvSpPr/>
          <p:nvPr/>
        </p:nvSpPr>
        <p:spPr>
          <a:xfrm>
            <a:off x="6326155" y="4764768"/>
            <a:ext cx="3225865" cy="646331"/>
          </a:xfrm>
          <a:prstGeom prst="round2Same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96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EF511-3715-18B1-1BC3-0D1B2333A988}"/>
              </a:ext>
            </a:extLst>
          </p:cNvPr>
          <p:cNvSpPr>
            <a:spLocks/>
          </p:cNvSpPr>
          <p:nvPr/>
        </p:nvSpPr>
        <p:spPr>
          <a:xfrm>
            <a:off x="1263578" y="1623513"/>
            <a:ext cx="4740501" cy="757254"/>
          </a:xfrm>
          <a:prstGeom prst="rect">
            <a:avLst/>
          </a:prstGeom>
        </p:spPr>
        <p:txBody>
          <a:bodyPr/>
          <a:lstStyle/>
          <a:p>
            <a:pPr defTabSz="832104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Dining Habits: Outside Food Frequency</a:t>
            </a:r>
            <a:endParaRPr lang="en-US" sz="20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810F5-7626-232B-1C3A-DAC88AB198E5}"/>
              </a:ext>
            </a:extLst>
          </p:cNvPr>
          <p:cNvSpPr>
            <a:spLocks/>
          </p:cNvSpPr>
          <p:nvPr/>
        </p:nvSpPr>
        <p:spPr>
          <a:xfrm>
            <a:off x="6164577" y="1613418"/>
            <a:ext cx="4763847" cy="757254"/>
          </a:xfrm>
          <a:prstGeom prst="rect">
            <a:avLst/>
          </a:prstGeom>
        </p:spPr>
        <p:txBody>
          <a:bodyPr/>
          <a:lstStyle/>
          <a:p>
            <a:pPr defTabSz="832104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Health Impact: Discomfort from Outside Food</a:t>
            </a:r>
            <a:endParaRPr lang="en-US" sz="2000" b="1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608C67C-E47A-4432-7774-65F4B8A69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924" y="2420407"/>
            <a:ext cx="4559681" cy="2017186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E11AB57-7798-1001-16DE-A9945607E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19840"/>
            <a:ext cx="4608710" cy="197516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4D7BD1-6B93-382F-4DC6-35AEDAE7A109}"/>
              </a:ext>
            </a:extLst>
          </p:cNvPr>
          <p:cNvCxnSpPr>
            <a:cxnSpLocks/>
          </p:cNvCxnSpPr>
          <p:nvPr/>
        </p:nvCxnSpPr>
        <p:spPr>
          <a:xfrm>
            <a:off x="6004079" y="1380355"/>
            <a:ext cx="23345" cy="38541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8ACFF9-6337-FE7E-B35E-46DE24487B15}"/>
              </a:ext>
            </a:extLst>
          </p:cNvPr>
          <p:cNvSpPr txBox="1"/>
          <p:nvPr/>
        </p:nvSpPr>
        <p:spPr>
          <a:xfrm>
            <a:off x="1557938" y="4788904"/>
            <a:ext cx="3232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1" dirty="0">
                <a:solidFill>
                  <a:srgbClr val="1F1F1F"/>
                </a:solidFill>
                <a:effectLst/>
                <a:latin typeface="Google Sans"/>
              </a:rPr>
              <a:t>High reliance on outside food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1" dirty="0">
                <a:solidFill>
                  <a:srgbClr val="1F1F1F"/>
                </a:solidFill>
                <a:effectLst/>
                <a:latin typeface="Google Sans"/>
              </a:rPr>
              <a:t>Regular indulgence</a:t>
            </a:r>
            <a:b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360CBB-A891-4008-FE29-56340F559F70}"/>
              </a:ext>
            </a:extLst>
          </p:cNvPr>
          <p:cNvSpPr txBox="1"/>
          <p:nvPr/>
        </p:nvSpPr>
        <p:spPr>
          <a:xfrm>
            <a:off x="6784760" y="4623488"/>
            <a:ext cx="30957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1" dirty="0">
                <a:solidFill>
                  <a:srgbClr val="1F1F1F"/>
                </a:solidFill>
                <a:effectLst/>
                <a:latin typeface="Google Sans"/>
              </a:rPr>
              <a:t>Prevalence of discomfort</a:t>
            </a:r>
            <a:endParaRPr lang="en-US" i="1" dirty="0">
              <a:solidFill>
                <a:srgbClr val="1F1F1F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1" dirty="0">
                <a:solidFill>
                  <a:srgbClr val="1F1F1F"/>
                </a:solidFill>
                <a:effectLst/>
                <a:latin typeface="Google Sans"/>
              </a:rPr>
              <a:t>Inconsistency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1" dirty="0">
                <a:solidFill>
                  <a:srgbClr val="1F1F1F"/>
                </a:solidFill>
                <a:effectLst/>
                <a:latin typeface="Google Sans"/>
              </a:rPr>
              <a:t>Potential causes</a:t>
            </a:r>
            <a:b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</a:br>
            <a:b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</a:br>
            <a:endParaRPr lang="en-US" dirty="0"/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53F3B774-78AB-71D2-8071-A2699C88D642}"/>
              </a:ext>
            </a:extLst>
          </p:cNvPr>
          <p:cNvSpPr/>
          <p:nvPr/>
        </p:nvSpPr>
        <p:spPr>
          <a:xfrm>
            <a:off x="1436914" y="4623488"/>
            <a:ext cx="3498943" cy="1002871"/>
          </a:xfrm>
          <a:prstGeom prst="round2Same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EDE815C8-8EFF-92C7-BD76-0BBB34EAD19C}"/>
              </a:ext>
            </a:extLst>
          </p:cNvPr>
          <p:cNvSpPr/>
          <p:nvPr/>
        </p:nvSpPr>
        <p:spPr>
          <a:xfrm>
            <a:off x="6699380" y="4623488"/>
            <a:ext cx="3157771" cy="1002871"/>
          </a:xfrm>
          <a:prstGeom prst="round2Same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57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EF511-3715-18B1-1BC3-0D1B2333A988}"/>
              </a:ext>
            </a:extLst>
          </p:cNvPr>
          <p:cNvSpPr>
            <a:spLocks/>
          </p:cNvSpPr>
          <p:nvPr/>
        </p:nvSpPr>
        <p:spPr>
          <a:xfrm>
            <a:off x="1263578" y="1799315"/>
            <a:ext cx="4740501" cy="757254"/>
          </a:xfrm>
          <a:prstGeom prst="rect">
            <a:avLst/>
          </a:prstGeom>
        </p:spPr>
        <p:txBody>
          <a:bodyPr/>
          <a:lstStyle/>
          <a:p>
            <a:pPr defTabSz="832104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Healthcare Trends: Doctor Visits for Food Poisoning</a:t>
            </a:r>
            <a:endParaRPr lang="en-US" sz="20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810F5-7626-232B-1C3A-DAC88AB198E5}"/>
              </a:ext>
            </a:extLst>
          </p:cNvPr>
          <p:cNvSpPr>
            <a:spLocks/>
          </p:cNvSpPr>
          <p:nvPr/>
        </p:nvSpPr>
        <p:spPr>
          <a:xfrm>
            <a:off x="6164577" y="1789221"/>
            <a:ext cx="4763847" cy="757254"/>
          </a:xfrm>
          <a:prstGeom prst="rect">
            <a:avLst/>
          </a:prstGeom>
        </p:spPr>
        <p:txBody>
          <a:bodyPr/>
          <a:lstStyle/>
          <a:p>
            <a:pPr defTabSz="832104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 Appetite: Food Contamination App Interest</a:t>
            </a:r>
            <a:endParaRPr lang="en-US" sz="2000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10DD1C-0CE7-D718-631E-DE1C0C79B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08" y="2528868"/>
            <a:ext cx="4251500" cy="1898116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441E7B7-8BAD-6429-B128-E018B395A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729" y="2387538"/>
            <a:ext cx="4622718" cy="194014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A2D55B2-56EA-CD90-96CA-54EC22B2DC17}"/>
              </a:ext>
            </a:extLst>
          </p:cNvPr>
          <p:cNvCxnSpPr>
            <a:cxnSpLocks/>
          </p:cNvCxnSpPr>
          <p:nvPr/>
        </p:nvCxnSpPr>
        <p:spPr>
          <a:xfrm>
            <a:off x="5877289" y="1342417"/>
            <a:ext cx="0" cy="39527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2CBD525-5A0B-3555-0AD5-6C6A672291E9}"/>
              </a:ext>
            </a:extLst>
          </p:cNvPr>
          <p:cNvSpPr txBox="1"/>
          <p:nvPr/>
        </p:nvSpPr>
        <p:spPr>
          <a:xfrm>
            <a:off x="1336683" y="4694872"/>
            <a:ext cx="38406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1" dirty="0">
                <a:solidFill>
                  <a:srgbClr val="1F1F1F"/>
                </a:solidFill>
                <a:effectLst/>
                <a:latin typeface="Google Sans"/>
              </a:rPr>
              <a:t>Self-management tendency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1" dirty="0">
                <a:solidFill>
                  <a:srgbClr val="1F1F1F"/>
                </a:solidFill>
                <a:effectLst/>
                <a:latin typeface="Google Sans"/>
              </a:rPr>
              <a:t>Varying perspectives</a:t>
            </a:r>
            <a:b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7106F6-D7A4-E521-3C0E-0C67889C7A9C}"/>
              </a:ext>
            </a:extLst>
          </p:cNvPr>
          <p:cNvSpPr txBox="1"/>
          <p:nvPr/>
        </p:nvSpPr>
        <p:spPr>
          <a:xfrm>
            <a:off x="6409775" y="4556372"/>
            <a:ext cx="41756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>
                <a:effectLst/>
                <a:latin typeface="Segoe UI Historic" panose="020B0502040204020203" pitchFamily="34" charset="0"/>
              </a:rPr>
              <a:t>Willingness to Use Food Contamination Detection App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>
                <a:effectLst/>
                <a:latin typeface="Segoe UI Historic" panose="020B0502040204020203" pitchFamily="34" charset="0"/>
              </a:rPr>
              <a:t>Visual Representation</a:t>
            </a:r>
            <a:br>
              <a:rPr lang="en-US" i="0" dirty="0">
                <a:effectLst/>
                <a:latin typeface="Segoe UI Historic" panose="020B0502040204020203" pitchFamily="34" charset="0"/>
              </a:rPr>
            </a:br>
            <a:endParaRPr lang="en-US" dirty="0"/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87CE7DB6-2E5F-7C37-7425-DDA56924551A}"/>
              </a:ext>
            </a:extLst>
          </p:cNvPr>
          <p:cNvSpPr/>
          <p:nvPr/>
        </p:nvSpPr>
        <p:spPr>
          <a:xfrm>
            <a:off x="1263578" y="4694872"/>
            <a:ext cx="3523026" cy="763536"/>
          </a:xfrm>
          <a:prstGeom prst="round2Same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91DFFEEF-6A29-A4EC-F55E-A802960D4D53}"/>
              </a:ext>
            </a:extLst>
          </p:cNvPr>
          <p:cNvSpPr/>
          <p:nvPr/>
        </p:nvSpPr>
        <p:spPr>
          <a:xfrm>
            <a:off x="6307494" y="4556372"/>
            <a:ext cx="4108715" cy="1061830"/>
          </a:xfrm>
          <a:prstGeom prst="round2Same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42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EF511-3715-18B1-1BC3-0D1B2333A988}"/>
              </a:ext>
            </a:extLst>
          </p:cNvPr>
          <p:cNvSpPr>
            <a:spLocks/>
          </p:cNvSpPr>
          <p:nvPr/>
        </p:nvSpPr>
        <p:spPr>
          <a:xfrm>
            <a:off x="4006777" y="918266"/>
            <a:ext cx="4740501" cy="757254"/>
          </a:xfrm>
          <a:prstGeom prst="rect">
            <a:avLst/>
          </a:prstGeom>
        </p:spPr>
        <p:txBody>
          <a:bodyPr/>
          <a:lstStyle/>
          <a:p>
            <a:pPr defTabSz="832104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Perception Understanding: Impact on Threat Reduction</a:t>
            </a:r>
            <a:endParaRPr lang="en-US" sz="2000" b="1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30E8AACB-5173-4D09-0AA7-8D0C34E5C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959" y="2121743"/>
            <a:ext cx="4316630" cy="206992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598253-720F-09B1-A8A9-30299EDE6482}"/>
              </a:ext>
            </a:extLst>
          </p:cNvPr>
          <p:cNvCxnSpPr>
            <a:cxnSpLocks/>
          </p:cNvCxnSpPr>
          <p:nvPr/>
        </p:nvCxnSpPr>
        <p:spPr>
          <a:xfrm>
            <a:off x="11589012" y="1709150"/>
            <a:ext cx="0" cy="39459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0F4614A-6B88-157F-8210-5C5D7817C9FD}"/>
              </a:ext>
            </a:extLst>
          </p:cNvPr>
          <p:cNvSpPr txBox="1"/>
          <p:nvPr/>
        </p:nvSpPr>
        <p:spPr>
          <a:xfrm>
            <a:off x="4324822" y="4788904"/>
            <a:ext cx="33589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/>
              <a:t>Affirmative Response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/>
              <a:t>Diverse Perspectives</a:t>
            </a:r>
            <a:br>
              <a:rPr lang="en-US" dirty="0"/>
            </a:br>
            <a:endParaRPr lang="en-US" dirty="0"/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E8EAFA14-D924-9286-3328-FC8C66DB1C76}"/>
              </a:ext>
            </a:extLst>
          </p:cNvPr>
          <p:cNvSpPr/>
          <p:nvPr/>
        </p:nvSpPr>
        <p:spPr>
          <a:xfrm>
            <a:off x="4114800" y="4572000"/>
            <a:ext cx="3219061" cy="1083076"/>
          </a:xfrm>
          <a:prstGeom prst="round2Same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72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EF511-3715-18B1-1BC3-0D1B2333A988}"/>
              </a:ext>
            </a:extLst>
          </p:cNvPr>
          <p:cNvSpPr>
            <a:spLocks/>
          </p:cNvSpPr>
          <p:nvPr/>
        </p:nvSpPr>
        <p:spPr>
          <a:xfrm>
            <a:off x="949755" y="1668611"/>
            <a:ext cx="4670148" cy="746016"/>
          </a:xfrm>
          <a:prstGeom prst="rect">
            <a:avLst/>
          </a:prstGeom>
        </p:spPr>
        <p:txBody>
          <a:bodyPr/>
          <a:lstStyle/>
          <a:p>
            <a:pPr defTabSz="822960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Safety Advocacy: Stricter Food Regulations</a:t>
            </a:r>
            <a:endParaRPr lang="en-US" sz="20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810F5-7626-232B-1C3A-DAC88AB198E5}"/>
              </a:ext>
            </a:extLst>
          </p:cNvPr>
          <p:cNvSpPr>
            <a:spLocks/>
          </p:cNvSpPr>
          <p:nvPr/>
        </p:nvSpPr>
        <p:spPr>
          <a:xfrm>
            <a:off x="6163559" y="1668611"/>
            <a:ext cx="4693147" cy="746016"/>
          </a:xfrm>
          <a:prstGeom prst="rect">
            <a:avLst/>
          </a:prstGeom>
        </p:spPr>
        <p:txBody>
          <a:bodyPr/>
          <a:lstStyle/>
          <a:p>
            <a:pPr defTabSz="822960">
              <a:spcAft>
                <a:spcPts val="600"/>
              </a:spcAft>
            </a:pPr>
            <a:endParaRPr lang="en-US" sz="2000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835367-9ABB-F1A2-8C67-BDE2A53F2C86}"/>
              </a:ext>
            </a:extLst>
          </p:cNvPr>
          <p:cNvCxnSpPr>
            <a:cxnSpLocks/>
          </p:cNvCxnSpPr>
          <p:nvPr/>
        </p:nvCxnSpPr>
        <p:spPr>
          <a:xfrm>
            <a:off x="11229594" y="1161929"/>
            <a:ext cx="12651" cy="4099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4EF4DD0-DCC9-FA14-BEFF-BE3E901AB89F}"/>
              </a:ext>
            </a:extLst>
          </p:cNvPr>
          <p:cNvSpPr txBox="1"/>
          <p:nvPr/>
        </p:nvSpPr>
        <p:spPr>
          <a:xfrm>
            <a:off x="1096374" y="4337703"/>
            <a:ext cx="36529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1" dirty="0">
                <a:solidFill>
                  <a:srgbClr val="1F1F1F"/>
                </a:solidFill>
                <a:effectLst/>
                <a:latin typeface="Google Sans"/>
              </a:rPr>
              <a:t>Clear Demand for Change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1" dirty="0">
                <a:solidFill>
                  <a:srgbClr val="1F1F1F"/>
                </a:solidFill>
                <a:effectLst/>
                <a:latin typeface="Google Sans"/>
              </a:rPr>
              <a:t>Minimal Opposition</a:t>
            </a:r>
            <a:b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</a:b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C98BBD-CBC7-B71A-AE2B-0B310CEBC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912" y="2426121"/>
            <a:ext cx="4432176" cy="200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16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" name="Group 108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8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1056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9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1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 err="1">
                <a:latin typeface="Algerian" panose="04020705040A02060702" pitchFamily="82" charset="0"/>
              </a:rPr>
              <a:t>Recomendation</a:t>
            </a:r>
            <a:endParaRPr lang="en-US" sz="3600" b="1" dirty="0">
              <a:latin typeface="Algerian" panose="04020705040A02060702" pitchFamily="82" charset="0"/>
            </a:endParaRP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01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3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9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4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5367" y="6356350"/>
            <a:ext cx="5298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94A09A9-5501-47C1-A89A-A340965A2BE2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  <a:defRPr/>
              </a:pPr>
              <a:t>17</a:t>
            </a:fld>
            <a:endParaRPr lang="en-US">
              <a:solidFill>
                <a:srgbClr val="59595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AB28D9-0014-0284-0511-A0297494015B}"/>
              </a:ext>
            </a:extLst>
          </p:cNvPr>
          <p:cNvSpPr txBox="1"/>
          <p:nvPr/>
        </p:nvSpPr>
        <p:spPr>
          <a:xfrm>
            <a:off x="497449" y="2866623"/>
            <a:ext cx="5015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Machine Learning(ML) in AI.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Current apps doing same thing(YUKA).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Effectiveness of current apps.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08C408-51D8-28D7-4DBB-5812C987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518" y="2438740"/>
            <a:ext cx="6815263" cy="356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90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" name="Group 108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8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1056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9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1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 err="1">
                <a:latin typeface="Algerian" panose="04020705040A02060702" pitchFamily="82" charset="0"/>
              </a:rPr>
              <a:t>Recomendation</a:t>
            </a:r>
            <a:endParaRPr lang="en-US" sz="3600" b="1" dirty="0">
              <a:latin typeface="Algerian" panose="04020705040A02060702" pitchFamily="82" charset="0"/>
            </a:endParaRP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01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3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109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4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5367" y="6356350"/>
            <a:ext cx="5298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94A09A9-5501-47C1-A89A-A340965A2BE2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  <a:defRPr/>
              </a:pPr>
              <a:t>18</a:t>
            </a:fld>
            <a:endParaRPr lang="en-US">
              <a:solidFill>
                <a:srgbClr val="59595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AB28D9-0014-0284-0511-A0297494015B}"/>
              </a:ext>
            </a:extLst>
          </p:cNvPr>
          <p:cNvSpPr txBox="1"/>
          <p:nvPr/>
        </p:nvSpPr>
        <p:spPr>
          <a:xfrm>
            <a:off x="497449" y="2866623"/>
            <a:ext cx="5460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Previous Research.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Computer Vision System(CVS).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Smartphone detection possibility.</a:t>
            </a:r>
          </a:p>
        </p:txBody>
      </p:sp>
      <p:pic>
        <p:nvPicPr>
          <p:cNvPr id="2050" name="Picture 2" descr="The state of computer vision: benefits, challenges, and uses - N-iX">
            <a:extLst>
              <a:ext uri="{FF2B5EF4-FFF2-40B4-BE49-F238E27FC236}">
                <a16:creationId xmlns:a16="http://schemas.microsoft.com/office/drawing/2014/main" id="{9AAE46D1-9AA6-B1DC-6206-55D1F3D43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012" y="1648282"/>
            <a:ext cx="6780089" cy="489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414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" name="Group 108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8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1056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9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1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 err="1">
                <a:latin typeface="Algerian" panose="04020705040A02060702" pitchFamily="82" charset="0"/>
              </a:rPr>
              <a:t>Recomendation</a:t>
            </a:r>
            <a:endParaRPr lang="en-US" sz="3600" b="1" dirty="0">
              <a:latin typeface="Algerian" panose="04020705040A02060702" pitchFamily="82" charset="0"/>
            </a:endParaRP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01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3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109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4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5367" y="6356350"/>
            <a:ext cx="5298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94A09A9-5501-47C1-A89A-A340965A2BE2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  <a:defRPr/>
              </a:pPr>
              <a:t>19</a:t>
            </a:fld>
            <a:endParaRPr lang="en-US">
              <a:solidFill>
                <a:srgbClr val="59595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AB28D9-0014-0284-0511-A0297494015B}"/>
              </a:ext>
            </a:extLst>
          </p:cNvPr>
          <p:cNvSpPr txBox="1"/>
          <p:nvPr/>
        </p:nvSpPr>
        <p:spPr>
          <a:xfrm>
            <a:off x="320469" y="3635613"/>
            <a:ext cx="5185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Introducing Foodie as a solution.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Working process “simple but effective”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Behind mechanism.</a:t>
            </a: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CA7C3331-B878-1884-9CF0-65AF9D3E6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860" y="2310569"/>
            <a:ext cx="6790693" cy="2893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94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8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2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1056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9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3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1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Introduction</a:t>
            </a: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0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01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3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ADD57164-B946-9974-BAAD-69DF4CE13F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65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4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5367" y="6356350"/>
            <a:ext cx="5298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94A09A9-5501-47C1-A89A-A340965A2BE2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595959"/>
              </a:solidFill>
            </a:endParaRPr>
          </a:p>
        </p:txBody>
      </p:sp>
      <p:graphicFrame>
        <p:nvGraphicFramePr>
          <p:cNvPr id="60" name="Content Placeholder 2">
            <a:extLst>
              <a:ext uri="{FF2B5EF4-FFF2-40B4-BE49-F238E27FC236}">
                <a16:creationId xmlns:a16="http://schemas.microsoft.com/office/drawing/2014/main" id="{8F642E07-20F9-BC79-60D7-0319A86DCB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1394137"/>
              </p:ext>
            </p:extLst>
          </p:nvPr>
        </p:nvGraphicFramePr>
        <p:xfrm>
          <a:off x="525717" y="2796427"/>
          <a:ext cx="5566263" cy="3274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" name="Group 108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8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1056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9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1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 err="1">
                <a:latin typeface="Algerian" panose="04020705040A02060702" pitchFamily="82" charset="0"/>
              </a:rPr>
              <a:t>Recomendation</a:t>
            </a:r>
            <a:endParaRPr lang="en-US" sz="3600" b="1" dirty="0">
              <a:latin typeface="Algerian" panose="04020705040A02060702" pitchFamily="82" charset="0"/>
            </a:endParaRP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01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3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109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4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5367" y="6356350"/>
            <a:ext cx="5298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94A09A9-5501-47C1-A89A-A340965A2BE2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  <a:defRPr/>
              </a:pPr>
              <a:t>20</a:t>
            </a:fld>
            <a:endParaRPr lang="en-US">
              <a:solidFill>
                <a:srgbClr val="59595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AB28D9-0014-0284-0511-A0297494015B}"/>
              </a:ext>
            </a:extLst>
          </p:cNvPr>
          <p:cNvSpPr txBox="1"/>
          <p:nvPr/>
        </p:nvSpPr>
        <p:spPr>
          <a:xfrm>
            <a:off x="497449" y="2866622"/>
            <a:ext cx="3165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Limitations.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Future plan.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Ensuring better future.</a:t>
            </a:r>
          </a:p>
        </p:txBody>
      </p:sp>
      <p:pic>
        <p:nvPicPr>
          <p:cNvPr id="4098" name="Picture 2" descr="Top 18 Artificial Intelligence (AI) Applications in 2024 | Simplilearn">
            <a:extLst>
              <a:ext uri="{FF2B5EF4-FFF2-40B4-BE49-F238E27FC236}">
                <a16:creationId xmlns:a16="http://schemas.microsoft.com/office/drawing/2014/main" id="{BDC67D36-F9B1-396A-75F6-E95788B8F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127" y="2627620"/>
            <a:ext cx="5753825" cy="322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643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" name="Group 108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8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1056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9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1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01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3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109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4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5367" y="6356350"/>
            <a:ext cx="5298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94A09A9-5501-47C1-A89A-A340965A2BE2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  <a:defRPr/>
              </a:pPr>
              <a:t>21</a:t>
            </a:fld>
            <a:endParaRPr lang="en-US">
              <a:solidFill>
                <a:srgbClr val="59595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AB28D9-0014-0284-0511-A0297494015B}"/>
              </a:ext>
            </a:extLst>
          </p:cNvPr>
          <p:cNvSpPr txBox="1"/>
          <p:nvPr/>
        </p:nvSpPr>
        <p:spPr>
          <a:xfrm>
            <a:off x="497449" y="2866622"/>
            <a:ext cx="4703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Relevance of Food Safety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Use of AI as solution.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Opportunities for food safety app.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Ensuring safe food.</a:t>
            </a:r>
          </a:p>
        </p:txBody>
      </p:sp>
      <p:pic>
        <p:nvPicPr>
          <p:cNvPr id="3074" name="Picture 2" descr="How does Food get Contaminated?">
            <a:extLst>
              <a:ext uri="{FF2B5EF4-FFF2-40B4-BE49-F238E27FC236}">
                <a16:creationId xmlns:a16="http://schemas.microsoft.com/office/drawing/2014/main" id="{28822A95-D7A4-29F3-6587-71333390C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712" y="2074378"/>
            <a:ext cx="5524033" cy="399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654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41435"/>
            <a:ext cx="3200400" cy="1213944"/>
          </a:xfrm>
          <a:prstGeom prst="rect">
            <a:avLst/>
          </a:prstGeom>
          <a:noFill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981199"/>
            <a:ext cx="3200400" cy="856593"/>
          </a:xfrm>
          <a:prstGeom prst="rect">
            <a:avLst/>
          </a:prstGeom>
          <a:noFill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105150"/>
            <a:ext cx="3200400" cy="883526"/>
          </a:xfrm>
          <a:prstGeom prst="rect">
            <a:avLst/>
          </a:prstGeom>
          <a:noFill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4200524"/>
            <a:ext cx="3200400" cy="907503"/>
          </a:xfrm>
          <a:prstGeom prst="rect">
            <a:avLst/>
          </a:prstGeom>
          <a:noFill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5381625"/>
            <a:ext cx="3200400" cy="981075"/>
          </a:xfrm>
          <a:prstGeom prst="rect">
            <a:avLst/>
          </a:prstGeom>
          <a:noFill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31474" y="245680"/>
            <a:ext cx="3200400" cy="1419225"/>
          </a:xfrm>
          <a:prstGeom prst="rect">
            <a:avLst/>
          </a:prstGeom>
          <a:noFill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484179" y="2043278"/>
            <a:ext cx="3200400" cy="1285875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421116" y="3675993"/>
            <a:ext cx="3200400" cy="1428750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389586" y="5360276"/>
            <a:ext cx="3200400" cy="1144969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567448" y="299545"/>
            <a:ext cx="3452649" cy="1277007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551683" y="1907629"/>
            <a:ext cx="3499945" cy="130361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504386" y="3657600"/>
            <a:ext cx="3641834" cy="1265512"/>
          </a:xfrm>
          <a:prstGeom prst="rect">
            <a:avLst/>
          </a:prstGeom>
          <a:noFill/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520152" y="5108029"/>
            <a:ext cx="3626069" cy="1293100"/>
          </a:xfrm>
          <a:prstGeom prst="rect">
            <a:avLst/>
          </a:prstGeom>
          <a:noFill/>
        </p:spPr>
      </p:pic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-47282"/>
            <a:ext cx="15055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APPENDIX :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15240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264795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-583324" y="3916746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5255501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63627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8239125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-362607" y="9635359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630621" y="10260068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1331595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49733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0" y="16202025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17535525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895475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5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1056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56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58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7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8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0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968B5D2-0DA3-AF07-DB29-996EC3AFFE72}"/>
              </a:ext>
            </a:extLst>
          </p:cNvPr>
          <p:cNvSpPr txBox="1"/>
          <p:nvPr/>
        </p:nvSpPr>
        <p:spPr>
          <a:xfrm>
            <a:off x="525717" y="999258"/>
            <a:ext cx="4950173" cy="50716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</a:pPr>
            <a:endParaRPr lang="en-US" sz="2000" dirty="0"/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endParaRPr lang="en-US" sz="2000" dirty="0"/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000" dirty="0"/>
              <a:t>Tech Solutions for Food Safety </a:t>
            </a:r>
          </a:p>
          <a:p>
            <a:pPr>
              <a:spcAft>
                <a:spcPts val="600"/>
              </a:spcAft>
            </a:pPr>
            <a:endParaRPr lang="en-US" sz="2000" dirty="0"/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err="1"/>
              <a:t>Blockchain</a:t>
            </a:r>
            <a:r>
              <a:rPr lang="en-US" sz="2000" dirty="0"/>
              <a:t> traceability: Track food journey, identify contamination points.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endParaRPr lang="en-US" sz="2000" dirty="0"/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2000" dirty="0"/>
              <a:t>• Smart sensors: Monitor critical factors for food safety.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endParaRPr lang="en-US" sz="2000" dirty="0"/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2000" dirty="0"/>
              <a:t>• AI prediction: Analyze data, predict outbreaks, take preventive measures.</a:t>
            </a:r>
          </a:p>
        </p:txBody>
      </p:sp>
      <p:pic>
        <p:nvPicPr>
          <p:cNvPr id="4" name="Picture 3" descr="CPU with binary numbers and blueprint">
            <a:extLst>
              <a:ext uri="{FF2B5EF4-FFF2-40B4-BE49-F238E27FC236}">
                <a16:creationId xmlns:a16="http://schemas.microsoft.com/office/drawing/2014/main" id="{560AC807-1B05-7FDB-29AF-30CD32E55D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87" r="18760"/>
          <a:stretch/>
        </p:blipFill>
        <p:spPr>
          <a:xfrm>
            <a:off x="6002404" y="564012"/>
            <a:ext cx="5606888" cy="5677185"/>
          </a:xfrm>
          <a:prstGeom prst="rect">
            <a:avLst/>
          </a:prstGeom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1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7972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1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1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1056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9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1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76D8330-FBA6-9A0C-816E-7425F8F4165B}"/>
              </a:ext>
            </a:extLst>
          </p:cNvPr>
          <p:cNvSpPr txBox="1"/>
          <p:nvPr/>
        </p:nvSpPr>
        <p:spPr>
          <a:xfrm>
            <a:off x="346841" y="1166648"/>
            <a:ext cx="5129049" cy="490428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endParaRPr lang="en-US" sz="1600" dirty="0"/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dirty="0"/>
              <a:t>Benefits of a Safer Food System 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dirty="0"/>
              <a:t>• Healthier population: Reduced foodborne illnesses.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dirty="0"/>
              <a:t>• Sustainable food security: Ensure safe food for 10 billion people by 2050.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dirty="0"/>
              <a:t>• Better future: Innovative food safety for a healthier, more sustainable world </a:t>
            </a:r>
          </a:p>
        </p:txBody>
      </p:sp>
      <p:pic>
        <p:nvPicPr>
          <p:cNvPr id="4" name="Picture 3" descr="Assorted vegetables and fruits">
            <a:extLst>
              <a:ext uri="{FF2B5EF4-FFF2-40B4-BE49-F238E27FC236}">
                <a16:creationId xmlns:a16="http://schemas.microsoft.com/office/drawing/2014/main" id="{AB22CA87-FDC9-9F25-3D34-FDF665DC1D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31" r="10546" b="1"/>
          <a:stretch/>
        </p:blipFill>
        <p:spPr>
          <a:xfrm>
            <a:off x="6002404" y="564012"/>
            <a:ext cx="5606888" cy="5677185"/>
          </a:xfrm>
          <a:prstGeom prst="rect">
            <a:avLst/>
          </a:prstGeom>
        </p:spPr>
      </p:pic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4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630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6E41C-45F9-F9CC-4D13-833282A36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sz="5000" b="0" i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METHODOLOGY</a:t>
            </a:r>
            <a:endParaRPr lang="en-US" sz="5000">
              <a:solidFill>
                <a:schemeClr val="bg1"/>
              </a:solidFill>
            </a:endParaRPr>
          </a:p>
        </p:txBody>
      </p:sp>
      <p:sp>
        <p:nvSpPr>
          <p:cNvPr id="1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3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74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A blurry blue and white background&#10;&#10;Description automatically generated">
            <a:extLst>
              <a:ext uri="{FF2B5EF4-FFF2-40B4-BE49-F238E27FC236}">
                <a16:creationId xmlns:a16="http://schemas.microsoft.com/office/drawing/2014/main" id="{15FCB7B2-7848-EEE7-FED1-D8F5E744A4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463" b="143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5A0D8BD-6263-0240-29CF-BAA7728A3E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016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408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19CA5818-4701-F092-E344-B42793A824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8340669"/>
              </p:ext>
            </p:extLst>
          </p:nvPr>
        </p:nvGraphicFramePr>
        <p:xfrm>
          <a:off x="149290" y="1909191"/>
          <a:ext cx="5831631" cy="389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Person watching empty phone">
            <a:extLst>
              <a:ext uri="{FF2B5EF4-FFF2-40B4-BE49-F238E27FC236}">
                <a16:creationId xmlns:a16="http://schemas.microsoft.com/office/drawing/2014/main" id="{C328D85B-0BE9-89E5-E5E9-E4EE86047EB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628" r="-1" b="-1"/>
          <a:stretch/>
        </p:blipFill>
        <p:spPr>
          <a:xfrm>
            <a:off x="6525453" y="1187491"/>
            <a:ext cx="5666547" cy="448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4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F17DF-D4D6-9F68-F2BC-DE791C2F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1" y="707132"/>
            <a:ext cx="559988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i="0" kern="1200" dirty="0"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RESULTS</a:t>
            </a:r>
            <a:endParaRPr lang="en-US" sz="6600" b="1" kern="12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3209925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can of a human brain in a neurology clinic">
            <a:extLst>
              <a:ext uri="{FF2B5EF4-FFF2-40B4-BE49-F238E27FC236}">
                <a16:creationId xmlns:a16="http://schemas.microsoft.com/office/drawing/2014/main" id="{C14CADBB-07BF-3F7C-763F-ED91EAB1BA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7347472" y="1562574"/>
            <a:ext cx="4718321" cy="373284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3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EF511-3715-18B1-1BC3-0D1B2333A988}"/>
              </a:ext>
            </a:extLst>
          </p:cNvPr>
          <p:cNvSpPr>
            <a:spLocks/>
          </p:cNvSpPr>
          <p:nvPr/>
        </p:nvSpPr>
        <p:spPr>
          <a:xfrm>
            <a:off x="1263578" y="1634465"/>
            <a:ext cx="4740501" cy="757254"/>
          </a:xfrm>
          <a:prstGeom prst="rect">
            <a:avLst/>
          </a:prstGeom>
        </p:spPr>
        <p:txBody>
          <a:bodyPr/>
          <a:lstStyle/>
          <a:p>
            <a:pPr defTabSz="832104">
              <a:spcAft>
                <a:spcPts val="600"/>
              </a:spcAft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Pie Chart of Participant Ages</a:t>
            </a: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AC38626-8A50-DCE6-4828-936E82C86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45" y="2460995"/>
            <a:ext cx="4601706" cy="192613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810F5-7626-232B-1C3A-DAC88AB198E5}"/>
              </a:ext>
            </a:extLst>
          </p:cNvPr>
          <p:cNvSpPr>
            <a:spLocks/>
          </p:cNvSpPr>
          <p:nvPr/>
        </p:nvSpPr>
        <p:spPr>
          <a:xfrm>
            <a:off x="6164577" y="1624371"/>
            <a:ext cx="4763847" cy="757254"/>
          </a:xfrm>
          <a:prstGeom prst="rect">
            <a:avLst/>
          </a:prstGeom>
        </p:spPr>
        <p:txBody>
          <a:bodyPr/>
          <a:lstStyle/>
          <a:p>
            <a:pPr defTabSz="832104">
              <a:spcAft>
                <a:spcPts val="600"/>
              </a:spcAft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Pie Chart of Participant Gender</a:t>
            </a:r>
            <a:endParaRPr lang="en-US" sz="2400" b="1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FFC9A6E-9F4F-3769-4039-9DC18777F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372" y="2381952"/>
            <a:ext cx="4251500" cy="196115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F9E14A-EB85-FF4E-912F-977355DD188E}"/>
              </a:ext>
            </a:extLst>
          </p:cNvPr>
          <p:cNvCxnSpPr>
            <a:cxnSpLocks/>
          </p:cNvCxnSpPr>
          <p:nvPr/>
        </p:nvCxnSpPr>
        <p:spPr>
          <a:xfrm>
            <a:off x="5710136" y="1624371"/>
            <a:ext cx="0" cy="35993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E1B814E-08DC-43B0-49EA-44A429DAA9EC}"/>
              </a:ext>
            </a:extLst>
          </p:cNvPr>
          <p:cNvSpPr txBox="1"/>
          <p:nvPr/>
        </p:nvSpPr>
        <p:spPr>
          <a:xfrm>
            <a:off x="1151750" y="4662764"/>
            <a:ext cx="23186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>
                <a:effectLst/>
                <a:latin typeface="Söhne"/>
              </a:rPr>
              <a:t>Age Distribution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>
                <a:effectLst/>
                <a:latin typeface="Söhne"/>
              </a:rPr>
              <a:t>Key Age Groups</a:t>
            </a:r>
            <a:endParaRPr lang="en-US" i="1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>
                <a:effectLst/>
                <a:latin typeface="Söhne"/>
              </a:rPr>
              <a:t>Age-Related Trends</a:t>
            </a:r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13A47F-3133-C630-D764-83AE9A96D86B}"/>
              </a:ext>
            </a:extLst>
          </p:cNvPr>
          <p:cNvSpPr txBox="1"/>
          <p:nvPr/>
        </p:nvSpPr>
        <p:spPr>
          <a:xfrm>
            <a:off x="6371215" y="4662764"/>
            <a:ext cx="34558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>
                <a:effectLst/>
                <a:latin typeface="Söhne"/>
              </a:rPr>
              <a:t>Gender Distribution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>
                <a:effectLst/>
                <a:latin typeface="Söhne"/>
              </a:rPr>
              <a:t>Key Gender Categories</a:t>
            </a:r>
            <a:endParaRPr lang="en-US" i="1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>
                <a:effectLst/>
                <a:latin typeface="Söhne"/>
              </a:rPr>
              <a:t>Significant Male Representation</a:t>
            </a:r>
            <a:endParaRPr lang="en-US" i="1" dirty="0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9BF91D51-623C-F570-7C68-A74298E5713A}"/>
              </a:ext>
            </a:extLst>
          </p:cNvPr>
          <p:cNvSpPr/>
          <p:nvPr/>
        </p:nvSpPr>
        <p:spPr>
          <a:xfrm>
            <a:off x="1151750" y="4662764"/>
            <a:ext cx="2449866" cy="991587"/>
          </a:xfrm>
          <a:prstGeom prst="round2Same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BEC3DD3-9C6F-8E24-7675-BA6B0969B1F7}"/>
              </a:ext>
            </a:extLst>
          </p:cNvPr>
          <p:cNvSpPr/>
          <p:nvPr/>
        </p:nvSpPr>
        <p:spPr>
          <a:xfrm>
            <a:off x="6349372" y="4662764"/>
            <a:ext cx="3550405" cy="991587"/>
          </a:xfrm>
          <a:prstGeom prst="round2Same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11556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171</TotalTime>
  <Words>523</Words>
  <Application>Microsoft Office PowerPoint</Application>
  <PresentationFormat>Widescreen</PresentationFormat>
  <Paragraphs>128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9" baseType="lpstr">
      <vt:lpstr>Aharoni</vt:lpstr>
      <vt:lpstr>Algerian</vt:lpstr>
      <vt:lpstr>Amasis MT Pro Black</vt:lpstr>
      <vt:lpstr>Arial</vt:lpstr>
      <vt:lpstr>Arial Black</vt:lpstr>
      <vt:lpstr>Avenir Next LT Pro</vt:lpstr>
      <vt:lpstr>Avenir Next LT Pro Light</vt:lpstr>
      <vt:lpstr>Calibri</vt:lpstr>
      <vt:lpstr>Calisto MT</vt:lpstr>
      <vt:lpstr>Georgia Pro Semibold</vt:lpstr>
      <vt:lpstr>Google Sans</vt:lpstr>
      <vt:lpstr>Segoe UI</vt:lpstr>
      <vt:lpstr>Segoe UI Historic</vt:lpstr>
      <vt:lpstr>Söhne</vt:lpstr>
      <vt:lpstr>Times New Roman</vt:lpstr>
      <vt:lpstr>Wingdings</vt:lpstr>
      <vt:lpstr>RocaVTI</vt:lpstr>
      <vt:lpstr>PowerPoint Presentation</vt:lpstr>
      <vt:lpstr>Introduction</vt:lpstr>
      <vt:lpstr>PowerPoint Presentation</vt:lpstr>
      <vt:lpstr>PowerPoint Presentation</vt:lpstr>
      <vt:lpstr>METHODOLOGY</vt:lpstr>
      <vt:lpstr>PowerPoint Presentation</vt:lpstr>
      <vt:lpstr>PowerPoint Presentation</vt:lpstr>
      <vt:lpstr>RESULTS</vt:lpstr>
      <vt:lpstr>PowerPoint Presentation</vt:lpstr>
      <vt:lpstr>PowerPoint Presentation</vt:lpstr>
      <vt:lpstr>Factors in Food Contamination: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Recomendation</vt:lpstr>
      <vt:lpstr>Recomendation</vt:lpstr>
      <vt:lpstr>Recomendation</vt:lpstr>
      <vt:lpstr>Recomendation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>KHUSHBU ALAM RAHI</cp:lastModifiedBy>
  <cp:revision>124</cp:revision>
  <dcterms:created xsi:type="dcterms:W3CDTF">2023-12-16T17:05:33Z</dcterms:created>
  <dcterms:modified xsi:type="dcterms:W3CDTF">2023-12-27T17:27:09Z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