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2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05" r:id="rId2"/>
    <p:sldMasterId id="2147483734" r:id="rId3"/>
  </p:sldMasterIdLst>
  <p:notesMasterIdLst>
    <p:notesMasterId r:id="rId18"/>
  </p:notesMasterIdLst>
  <p:sldIdLst>
    <p:sldId id="282" r:id="rId4"/>
    <p:sldId id="272" r:id="rId5"/>
    <p:sldId id="259" r:id="rId6"/>
    <p:sldId id="269" r:id="rId7"/>
    <p:sldId id="275" r:id="rId8"/>
    <p:sldId id="274" r:id="rId9"/>
    <p:sldId id="276" r:id="rId10"/>
    <p:sldId id="277" r:id="rId11"/>
    <p:sldId id="278" r:id="rId12"/>
    <p:sldId id="279" r:id="rId13"/>
    <p:sldId id="283" r:id="rId14"/>
    <p:sldId id="281" r:id="rId15"/>
    <p:sldId id="280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70694" autoAdjust="0"/>
  </p:normalViewPr>
  <p:slideViewPr>
    <p:cSldViewPr snapToGrid="0">
      <p:cViewPr varScale="1">
        <p:scale>
          <a:sx n="80" d="100"/>
          <a:sy n="80" d="100"/>
        </p:scale>
        <p:origin x="120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A0CDC-7DAD-4407-9904-A6CDC25E60E8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ABC8E-D750-4482-8C41-56066E3E5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995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879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18937" y="2852937"/>
            <a:ext cx="10801145" cy="2208245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814955" y="2756927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278032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orisonta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1604798"/>
            <a:ext cx="2975383" cy="3120347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2975384" y="1604798"/>
            <a:ext cx="5713129" cy="3120347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8688513" y="1604798"/>
            <a:ext cx="3503487" cy="3120347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18937" y="5109187"/>
            <a:ext cx="10801145" cy="1020369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814955" y="5013177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-1" y="4725145"/>
            <a:ext cx="2975940" cy="960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2975941" y="4725145"/>
            <a:ext cx="5712500" cy="960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8688513" y="4725145"/>
            <a:ext cx="3503487" cy="96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415823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グループ化 116"/>
          <p:cNvGrpSpPr/>
          <p:nvPr userDrawn="1"/>
        </p:nvGrpSpPr>
        <p:grpSpPr>
          <a:xfrm>
            <a:off x="4024165" y="2092719"/>
            <a:ext cx="4002631" cy="605404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8" name="正方形/長方形 11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9" name="円/楕円 11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20" name="円/楕円 11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110" name="グループ化 109"/>
          <p:cNvGrpSpPr/>
          <p:nvPr userDrawn="1"/>
        </p:nvGrpSpPr>
        <p:grpSpPr>
          <a:xfrm>
            <a:off x="2258787" y="3387727"/>
            <a:ext cx="4002631" cy="605404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1" name="正方形/長方形 110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2" name="円/楕円 11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3" name="円/楕円 112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11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640568" y="3465088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385590" y="3552220"/>
            <a:ext cx="3306636" cy="1130516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8" name="グループ化 107"/>
          <p:cNvGrpSpPr/>
          <p:nvPr userDrawn="1"/>
        </p:nvGrpSpPr>
        <p:grpSpPr>
          <a:xfrm>
            <a:off x="509245" y="4682737"/>
            <a:ext cx="4002631" cy="605404"/>
            <a:chOff x="1073297" y="6784950"/>
            <a:chExt cx="6003425" cy="908106"/>
          </a:xfrm>
        </p:grpSpPr>
        <p:sp>
          <p:nvSpPr>
            <p:cNvPr id="99" name="正方形/長方形 9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2" name="円/楕円 10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7" name="円/楕円 10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60188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grpSp>
        <p:nvGrpSpPr>
          <p:cNvPr id="70" name="グループ化 69"/>
          <p:cNvGrpSpPr/>
          <p:nvPr userDrawn="1"/>
        </p:nvGrpSpPr>
        <p:grpSpPr>
          <a:xfrm rot="3180000">
            <a:off x="-1493180" y="8014598"/>
            <a:ext cx="997539" cy="1690186"/>
            <a:chOff x="7305638" y="3002101"/>
            <a:chExt cx="2688353" cy="4554631"/>
          </a:xfrm>
        </p:grpSpPr>
        <p:grpSp>
          <p:nvGrpSpPr>
            <p:cNvPr id="71" name="グループ化 70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95" name="円/楕円 94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96" name="円/楕円 95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sp>
          <p:nvSpPr>
            <p:cNvPr id="72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grpSp>
          <p:nvGrpSpPr>
            <p:cNvPr id="73" name="グループ化 72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直角三角形 90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92" name="直角三角形 91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93" name="正方形/長方形 92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94" name="正方形/長方形 93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74" name="グループ化 73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7" name="直角三角形 86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88" name="直角三角形 87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89" name="正方形/長方形 88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90" name="正方形/長方形 89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75" name="グループ化 74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85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86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76" name="グループ化 75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83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84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77" name="グループ化 76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81" name="円/楕円 80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82" name="円/楕円 81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78" name="グループ化 77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79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80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</p:grpSp>
      <p:cxnSp>
        <p:nvCxnSpPr>
          <p:cNvPr id="97" name="直線コネクタ 96"/>
          <p:cNvCxnSpPr/>
          <p:nvPr userDrawn="1"/>
        </p:nvCxnSpPr>
        <p:spPr>
          <a:xfrm flipH="1">
            <a:off x="2116300" y="1643371"/>
            <a:ext cx="6582505" cy="487466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 userDrawn="1"/>
        </p:nvSpPr>
        <p:spPr>
          <a:xfrm>
            <a:off x="4072367" y="4848671"/>
            <a:ext cx="273562" cy="273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1" name="円/楕円 100"/>
          <p:cNvSpPr/>
          <p:nvPr userDrawn="1"/>
        </p:nvSpPr>
        <p:spPr>
          <a:xfrm>
            <a:off x="7588032" y="2258651"/>
            <a:ext cx="273562" cy="273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91027" y="4760098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4636048" y="4847230"/>
            <a:ext cx="3306636" cy="1130516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円/楕円 99"/>
          <p:cNvSpPr/>
          <p:nvPr userDrawn="1"/>
        </p:nvSpPr>
        <p:spPr>
          <a:xfrm>
            <a:off x="5830199" y="3553661"/>
            <a:ext cx="273562" cy="273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405947" y="2170079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2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50968" y="2257211"/>
            <a:ext cx="3306636" cy="1130516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511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40049E-6 L 0.86667 -1.146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33" y="-57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8" grpId="0" animBg="1"/>
      <p:bldP spid="101" grpId="0" animBg="1"/>
      <p:bldP spid="10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円/楕円 10"/>
          <p:cNvSpPr/>
          <p:nvPr userDrawn="1"/>
        </p:nvSpPr>
        <p:spPr>
          <a:xfrm>
            <a:off x="5520635" y="2273935"/>
            <a:ext cx="432085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5520635" y="3181195"/>
            <a:ext cx="432085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20635" y="4088455"/>
            <a:ext cx="432085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5520635" y="4995715"/>
            <a:ext cx="432085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  <a:endParaRPr kumimoji="1" lang="ja-JP" altLang="en-US" sz="1200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001105" y="2133836"/>
            <a:ext cx="5669394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001105" y="3042255"/>
            <a:ext cx="5669394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001105" y="3950674"/>
            <a:ext cx="5669394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01105" y="4859092"/>
            <a:ext cx="5669394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22560" y="2199155"/>
            <a:ext cx="4596590" cy="3316275"/>
          </a:xfrm>
        </p:spPr>
        <p:txBody>
          <a:bodyPr anchor="ctr">
            <a:noAutofit/>
          </a:bodyPr>
          <a:lstStyle>
            <a:lvl1pPr algn="ctr">
              <a:defRPr sz="2667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112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円/楕円 10"/>
          <p:cNvSpPr/>
          <p:nvPr userDrawn="1"/>
        </p:nvSpPr>
        <p:spPr>
          <a:xfrm>
            <a:off x="5520635" y="1768178"/>
            <a:ext cx="432085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5520635" y="2675438"/>
            <a:ext cx="432085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20635" y="3582698"/>
            <a:ext cx="432085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5520635" y="4489958"/>
            <a:ext cx="432085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  <a:endParaRPr kumimoji="1" lang="ja-JP" altLang="en-US" sz="1200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520635" y="5397218"/>
            <a:ext cx="432085" cy="4320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</a:t>
            </a:r>
            <a:endParaRPr kumimoji="1" lang="ja-JP" altLang="en-US" sz="1200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001105" y="1628080"/>
            <a:ext cx="5727456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001105" y="2536498"/>
            <a:ext cx="5727456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001105" y="3444917"/>
            <a:ext cx="5727456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01105" y="4353336"/>
            <a:ext cx="5727456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001105" y="5261754"/>
            <a:ext cx="5727456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22560" y="2150775"/>
            <a:ext cx="4596590" cy="3316275"/>
          </a:xfrm>
        </p:spPr>
        <p:txBody>
          <a:bodyPr anchor="ctr">
            <a:noAutofit/>
          </a:bodyPr>
          <a:lstStyle>
            <a:lvl1pPr algn="ctr">
              <a:defRPr sz="2667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403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 userDrawn="1"/>
        </p:nvSpPr>
        <p:spPr>
          <a:xfrm>
            <a:off x="831177" y="5275016"/>
            <a:ext cx="10530542" cy="726909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7" name="角丸四角形 36"/>
          <p:cNvSpPr/>
          <p:nvPr userDrawn="1"/>
        </p:nvSpPr>
        <p:spPr>
          <a:xfrm>
            <a:off x="831177" y="4364761"/>
            <a:ext cx="10530542" cy="726909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6" name="角丸四角形 35"/>
          <p:cNvSpPr/>
          <p:nvPr userDrawn="1"/>
        </p:nvSpPr>
        <p:spPr>
          <a:xfrm>
            <a:off x="831177" y="1633997"/>
            <a:ext cx="10530542" cy="72690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5" name="角丸四角形 34"/>
          <p:cNvSpPr/>
          <p:nvPr userDrawn="1"/>
        </p:nvSpPr>
        <p:spPr>
          <a:xfrm>
            <a:off x="831177" y="2544252"/>
            <a:ext cx="10530542" cy="726909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3" name="角丸四角形 32"/>
          <p:cNvSpPr/>
          <p:nvPr userDrawn="1"/>
        </p:nvSpPr>
        <p:spPr>
          <a:xfrm>
            <a:off x="831177" y="3454506"/>
            <a:ext cx="10530542" cy="726909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0705880" y="1721621"/>
            <a:ext cx="552048" cy="55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0705880" y="2631537"/>
            <a:ext cx="552048" cy="552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10705880" y="3541791"/>
            <a:ext cx="552048" cy="55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6" name="円/楕円 45"/>
          <p:cNvSpPr/>
          <p:nvPr userDrawn="1"/>
        </p:nvSpPr>
        <p:spPr>
          <a:xfrm>
            <a:off x="10705880" y="4452385"/>
            <a:ext cx="552048" cy="55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4"/>
              </a:solidFill>
            </a:endParaRPr>
          </a:p>
        </p:txBody>
      </p:sp>
      <p:sp>
        <p:nvSpPr>
          <p:cNvPr id="47" name="円/楕円 46"/>
          <p:cNvSpPr/>
          <p:nvPr userDrawn="1"/>
        </p:nvSpPr>
        <p:spPr>
          <a:xfrm>
            <a:off x="10705880" y="5362641"/>
            <a:ext cx="552048" cy="55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615536" y="1637991"/>
            <a:ext cx="5997966" cy="718922"/>
          </a:xfrm>
        </p:spPr>
        <p:txBody>
          <a:bodyPr anchor="ctr">
            <a:norm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615536" y="2548246"/>
            <a:ext cx="5997966" cy="718922"/>
          </a:xfrm>
        </p:spPr>
        <p:txBody>
          <a:bodyPr anchor="ctr">
            <a:norm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4615536" y="3458500"/>
            <a:ext cx="5997966" cy="718922"/>
          </a:xfrm>
        </p:spPr>
        <p:txBody>
          <a:bodyPr anchor="ctr">
            <a:norm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4615536" y="4368755"/>
            <a:ext cx="5997966" cy="718922"/>
          </a:xfrm>
        </p:spPr>
        <p:txBody>
          <a:bodyPr anchor="ctr">
            <a:norm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615536" y="5279010"/>
            <a:ext cx="5997966" cy="718922"/>
          </a:xfrm>
        </p:spPr>
        <p:txBody>
          <a:bodyPr anchor="ctr">
            <a:norm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 userDrawn="1"/>
        </p:nvSpPr>
        <p:spPr>
          <a:xfrm>
            <a:off x="923547" y="1721283"/>
            <a:ext cx="3408340" cy="55233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0" name="角丸四角形 19"/>
          <p:cNvSpPr/>
          <p:nvPr userDrawn="1"/>
        </p:nvSpPr>
        <p:spPr>
          <a:xfrm>
            <a:off x="923547" y="2631537"/>
            <a:ext cx="3408340" cy="55233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1" name="角丸四角形 20"/>
          <p:cNvSpPr/>
          <p:nvPr userDrawn="1"/>
        </p:nvSpPr>
        <p:spPr>
          <a:xfrm>
            <a:off x="923547" y="5362302"/>
            <a:ext cx="3408340" cy="55233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3" name="角丸四角形 22"/>
          <p:cNvSpPr/>
          <p:nvPr userDrawn="1"/>
        </p:nvSpPr>
        <p:spPr>
          <a:xfrm>
            <a:off x="923547" y="3541792"/>
            <a:ext cx="3408340" cy="5523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5" name="角丸四角形 24"/>
          <p:cNvSpPr/>
          <p:nvPr userDrawn="1"/>
        </p:nvSpPr>
        <p:spPr>
          <a:xfrm>
            <a:off x="923547" y="4452047"/>
            <a:ext cx="3408340" cy="55233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120532" y="1815608"/>
            <a:ext cx="3014368" cy="363689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20532" y="5456627"/>
            <a:ext cx="3014368" cy="363689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120532" y="2725862"/>
            <a:ext cx="3014368" cy="363689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120532" y="3636116"/>
            <a:ext cx="3014368" cy="363689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120532" y="4546371"/>
            <a:ext cx="3014368" cy="363689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006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50"/>
                            </p:stCondLst>
                            <p:childTnLst>
                              <p:par>
                                <p:cTn id="6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75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2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6" grpId="0" animBg="1"/>
      <p:bldP spid="35" grpId="0" animBg="1"/>
      <p:bldP spid="33" grpId="0" animBg="1"/>
      <p:bldP spid="5" grpId="0" animBg="1"/>
      <p:bldP spid="5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3" grpId="0" animBg="1"/>
      <p:bldP spid="25" grpId="0" animBg="1"/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2909455"/>
            <a:ext cx="12193058" cy="1736436"/>
          </a:xfrm>
          <a:custGeom>
            <a:avLst/>
            <a:gdLst>
              <a:gd name="connsiteX0" fmla="*/ 0 w 18288000"/>
              <a:gd name="connsiteY0" fmla="*/ 1343891 h 2604654"/>
              <a:gd name="connsiteX1" fmla="*/ 2854036 w 18288000"/>
              <a:gd name="connsiteY1" fmla="*/ 2604654 h 2604654"/>
              <a:gd name="connsiteX2" fmla="*/ 5320145 w 18288000"/>
              <a:gd name="connsiteY2" fmla="*/ 1052945 h 2604654"/>
              <a:gd name="connsiteX3" fmla="*/ 7772400 w 18288000"/>
              <a:gd name="connsiteY3" fmla="*/ 2119745 h 2604654"/>
              <a:gd name="connsiteX4" fmla="*/ 10224655 w 18288000"/>
              <a:gd name="connsiteY4" fmla="*/ 512618 h 2604654"/>
              <a:gd name="connsiteX5" fmla="*/ 12718473 w 18288000"/>
              <a:gd name="connsiteY5" fmla="*/ 1579418 h 2604654"/>
              <a:gd name="connsiteX6" fmla="*/ 15184582 w 18288000"/>
              <a:gd name="connsiteY6" fmla="*/ 0 h 2604654"/>
              <a:gd name="connsiteX7" fmla="*/ 18288000 w 18288000"/>
              <a:gd name="connsiteY7" fmla="*/ 969818 h 2604654"/>
              <a:gd name="connsiteX8" fmla="*/ 18288000 w 18288000"/>
              <a:gd name="connsiteY8" fmla="*/ 969818 h 2604654"/>
              <a:gd name="connsiteX9" fmla="*/ 18288000 w 18288000"/>
              <a:gd name="connsiteY9" fmla="*/ 969818 h 260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0" h="2604654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円/楕円 15"/>
          <p:cNvSpPr/>
          <p:nvPr userDrawn="1"/>
        </p:nvSpPr>
        <p:spPr>
          <a:xfrm>
            <a:off x="1662013" y="4424382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円/楕円 16"/>
          <p:cNvSpPr/>
          <p:nvPr userDrawn="1"/>
        </p:nvSpPr>
        <p:spPr>
          <a:xfrm>
            <a:off x="3306141" y="3373548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円/楕円 17"/>
          <p:cNvSpPr/>
          <p:nvPr userDrawn="1"/>
        </p:nvSpPr>
        <p:spPr>
          <a:xfrm>
            <a:off x="4950268" y="4074104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円/楕円 18"/>
          <p:cNvSpPr/>
          <p:nvPr userDrawn="1"/>
        </p:nvSpPr>
        <p:spPr>
          <a:xfrm>
            <a:off x="6594395" y="3023270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円/楕円 19"/>
          <p:cNvSpPr/>
          <p:nvPr userDrawn="1"/>
        </p:nvSpPr>
        <p:spPr>
          <a:xfrm>
            <a:off x="8238523" y="3723826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円/楕円 20"/>
          <p:cNvSpPr/>
          <p:nvPr userDrawn="1"/>
        </p:nvSpPr>
        <p:spPr>
          <a:xfrm>
            <a:off x="9882650" y="2672992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6516829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円/楕円 4"/>
          <p:cNvSpPr/>
          <p:nvPr userDrawn="1"/>
        </p:nvSpPr>
        <p:spPr>
          <a:xfrm>
            <a:off x="1746704" y="4509065"/>
            <a:ext cx="304826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円/楕円 10"/>
          <p:cNvSpPr/>
          <p:nvPr userDrawn="1"/>
        </p:nvSpPr>
        <p:spPr>
          <a:xfrm>
            <a:off x="3390832" y="3458231"/>
            <a:ext cx="304826" cy="30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円/楕円 11"/>
          <p:cNvSpPr/>
          <p:nvPr userDrawn="1"/>
        </p:nvSpPr>
        <p:spPr>
          <a:xfrm>
            <a:off x="5034959" y="4158787"/>
            <a:ext cx="304826" cy="30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円/楕円 12"/>
          <p:cNvSpPr/>
          <p:nvPr userDrawn="1"/>
        </p:nvSpPr>
        <p:spPr>
          <a:xfrm>
            <a:off x="6679086" y="3107953"/>
            <a:ext cx="304826" cy="30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円/楕円 13"/>
          <p:cNvSpPr/>
          <p:nvPr userDrawn="1"/>
        </p:nvSpPr>
        <p:spPr>
          <a:xfrm>
            <a:off x="8323214" y="3808509"/>
            <a:ext cx="304826" cy="3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円/楕円 14"/>
          <p:cNvSpPr/>
          <p:nvPr userDrawn="1"/>
        </p:nvSpPr>
        <p:spPr>
          <a:xfrm>
            <a:off x="9967341" y="2757675"/>
            <a:ext cx="304826" cy="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52705" y="4999454"/>
            <a:ext cx="2692824" cy="480053"/>
          </a:xfrm>
        </p:spPr>
        <p:txBody>
          <a:bodyPr anchor="b">
            <a:noAutofit/>
          </a:bodyPr>
          <a:lstStyle>
            <a:lvl1pPr algn="ct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46934" y="5503217"/>
            <a:ext cx="2704369" cy="815548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818904" y="5438278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179734" y="2777971"/>
            <a:ext cx="2692824" cy="480053"/>
          </a:xfrm>
        </p:spPr>
        <p:txBody>
          <a:bodyPr anchor="b">
            <a:noAutofit/>
          </a:bodyPr>
          <a:lstStyle>
            <a:lvl1pPr algn="ct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173962" y="1905181"/>
            <a:ext cx="2704369" cy="815548"/>
          </a:xfrm>
        </p:spPr>
        <p:txBody>
          <a:bodyPr anchor="b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2445932" y="2757676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854249" y="4658522"/>
            <a:ext cx="2692824" cy="480053"/>
          </a:xfrm>
        </p:spPr>
        <p:txBody>
          <a:bodyPr anchor="b">
            <a:noAutofit/>
          </a:bodyPr>
          <a:lstStyle>
            <a:lvl1pPr algn="ct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848477" y="5162285"/>
            <a:ext cx="2704369" cy="815548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4120447" y="5097346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475849" y="2473411"/>
            <a:ext cx="2692824" cy="480053"/>
          </a:xfrm>
        </p:spPr>
        <p:txBody>
          <a:bodyPr anchor="b">
            <a:noAutofit/>
          </a:bodyPr>
          <a:lstStyle>
            <a:lvl1pPr algn="ctr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470078" y="1600621"/>
            <a:ext cx="2704369" cy="815548"/>
          </a:xfrm>
        </p:spPr>
        <p:txBody>
          <a:bodyPr anchor="b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 userDrawn="1"/>
        </p:nvSpPr>
        <p:spPr>
          <a:xfrm>
            <a:off x="5742048" y="2453116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133266" y="4299008"/>
            <a:ext cx="2692824" cy="480053"/>
          </a:xfrm>
        </p:spPr>
        <p:txBody>
          <a:bodyPr anchor="b">
            <a:noAutofit/>
          </a:bodyPr>
          <a:lstStyle>
            <a:lvl1pPr algn="ctr">
              <a:defRPr sz="1867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7127494" y="4802770"/>
            <a:ext cx="2704369" cy="815548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7399464" y="4737832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9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764104" y="2112953"/>
            <a:ext cx="2692824" cy="480053"/>
          </a:xfrm>
        </p:spPr>
        <p:txBody>
          <a:bodyPr anchor="b">
            <a:noAutofit/>
          </a:bodyPr>
          <a:lstStyle>
            <a:lvl1pPr algn="ctr">
              <a:defRPr sz="1867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58332" y="1240163"/>
            <a:ext cx="2704369" cy="815548"/>
          </a:xfrm>
        </p:spPr>
        <p:txBody>
          <a:bodyPr anchor="b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9030303" y="2092658"/>
            <a:ext cx="2160427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75202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250"/>
                            </p:stCondLst>
                            <p:childTnLst>
                              <p:par>
                                <p:cTn id="8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直角三角形 9"/>
          <p:cNvSpPr/>
          <p:nvPr userDrawn="1"/>
        </p:nvSpPr>
        <p:spPr>
          <a:xfrm>
            <a:off x="5941698" y="2849639"/>
            <a:ext cx="1166081" cy="116598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5941696" y="2849639"/>
            <a:ext cx="1166081" cy="116598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直角三角形 11"/>
          <p:cNvSpPr/>
          <p:nvPr userDrawn="1"/>
        </p:nvSpPr>
        <p:spPr>
          <a:xfrm>
            <a:off x="5941698" y="1683659"/>
            <a:ext cx="1166081" cy="116598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5400000">
            <a:off x="5941748" y="4015569"/>
            <a:ext cx="1165980" cy="1166081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直角三角形 13"/>
          <p:cNvSpPr/>
          <p:nvPr userDrawn="1"/>
        </p:nvSpPr>
        <p:spPr>
          <a:xfrm rot="16200000">
            <a:off x="5941749" y="4015568"/>
            <a:ext cx="1165980" cy="116608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直角三角形 14"/>
          <p:cNvSpPr/>
          <p:nvPr userDrawn="1"/>
        </p:nvSpPr>
        <p:spPr>
          <a:xfrm rot="5400000">
            <a:off x="7107830" y="4015569"/>
            <a:ext cx="1165980" cy="1166081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直角三角形 15"/>
          <p:cNvSpPr/>
          <p:nvPr userDrawn="1"/>
        </p:nvSpPr>
        <p:spPr>
          <a:xfrm rot="10800000">
            <a:off x="4775615" y="4015620"/>
            <a:ext cx="1166081" cy="116598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直角三角形 16"/>
          <p:cNvSpPr/>
          <p:nvPr userDrawn="1"/>
        </p:nvSpPr>
        <p:spPr>
          <a:xfrm>
            <a:off x="4775616" y="4015621"/>
            <a:ext cx="1166081" cy="11659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直角三角形 17"/>
          <p:cNvSpPr/>
          <p:nvPr userDrawn="1"/>
        </p:nvSpPr>
        <p:spPr>
          <a:xfrm rot="10800000">
            <a:off x="4775615" y="5181601"/>
            <a:ext cx="1166081" cy="116598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4775664" y="2849590"/>
            <a:ext cx="1165980" cy="1166081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直角三角形 19"/>
          <p:cNvSpPr/>
          <p:nvPr userDrawn="1"/>
        </p:nvSpPr>
        <p:spPr>
          <a:xfrm rot="5400000">
            <a:off x="4775663" y="2849591"/>
            <a:ext cx="1165980" cy="1166081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直角三角形 20"/>
          <p:cNvSpPr/>
          <p:nvPr userDrawn="1"/>
        </p:nvSpPr>
        <p:spPr>
          <a:xfrm rot="16200000">
            <a:off x="3609582" y="2849590"/>
            <a:ext cx="1165980" cy="1166081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2" name="山形 21"/>
          <p:cNvSpPr/>
          <p:nvPr userDrawn="1"/>
        </p:nvSpPr>
        <p:spPr>
          <a:xfrm rot="5400000">
            <a:off x="6168437" y="3550362"/>
            <a:ext cx="240027" cy="26964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 userDrawn="1"/>
        </p:nvSpPr>
        <p:spPr>
          <a:xfrm rot="10800000">
            <a:off x="6168427" y="4247059"/>
            <a:ext cx="240047" cy="269619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 userDrawn="1"/>
        </p:nvSpPr>
        <p:spPr>
          <a:xfrm rot="16200000">
            <a:off x="5427390" y="4247048"/>
            <a:ext cx="240027" cy="26964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5" name="山形 24"/>
          <p:cNvSpPr/>
          <p:nvPr userDrawn="1"/>
        </p:nvSpPr>
        <p:spPr>
          <a:xfrm>
            <a:off x="5412583" y="3565169"/>
            <a:ext cx="240047" cy="269619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6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6599178" y="2943639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6599178" y="4675680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4857311" y="4675680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857311" y="2943639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7141647" y="2873826"/>
            <a:ext cx="388588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141648" y="3265715"/>
            <a:ext cx="4374976" cy="633787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5989123" y="5225143"/>
            <a:ext cx="388588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5989124" y="5617033"/>
            <a:ext cx="4374976" cy="633787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55853" y="4108913"/>
            <a:ext cx="3885886" cy="480053"/>
          </a:xfrm>
        </p:spPr>
        <p:txBody>
          <a:bodyPr anchor="t">
            <a:noAutofit/>
          </a:bodyPr>
          <a:lstStyle>
            <a:lvl1pPr algn="r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512883" y="4500803"/>
            <a:ext cx="4222891" cy="633787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2007421" y="1733189"/>
            <a:ext cx="3885886" cy="480053"/>
          </a:xfrm>
        </p:spPr>
        <p:txBody>
          <a:bodyPr anchor="t">
            <a:noAutofit/>
          </a:bodyPr>
          <a:lstStyle>
            <a:lvl1pPr algn="r">
              <a:defRPr sz="2133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664451" y="2125079"/>
            <a:ext cx="4222891" cy="633787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945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1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6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1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9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8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650"/>
                            </p:stCondLst>
                            <p:childTnLst>
                              <p:par>
                                <p:cTn id="12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483957" y="1988581"/>
            <a:ext cx="11708043" cy="1650504"/>
            <a:chOff x="725872" y="2982872"/>
            <a:chExt cx="17560541" cy="2475756"/>
          </a:xfrm>
        </p:grpSpPr>
        <p:sp>
          <p:nvSpPr>
            <p:cNvPr id="25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27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グループ化 5"/>
          <p:cNvGrpSpPr/>
          <p:nvPr userDrawn="1"/>
        </p:nvGrpSpPr>
        <p:grpSpPr>
          <a:xfrm>
            <a:off x="325279" y="2909557"/>
            <a:ext cx="11866721" cy="888193"/>
            <a:chOff x="487876" y="4364335"/>
            <a:chExt cx="17798537" cy="133229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29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483957" y="3989855"/>
            <a:ext cx="11708043" cy="1650504"/>
            <a:chOff x="725872" y="5984782"/>
            <a:chExt cx="17560541" cy="2475756"/>
          </a:xfrm>
        </p:grpSpPr>
        <p:sp>
          <p:nvSpPr>
            <p:cNvPr id="31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32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グループ化 35"/>
          <p:cNvGrpSpPr/>
          <p:nvPr userDrawn="1"/>
        </p:nvGrpSpPr>
        <p:grpSpPr>
          <a:xfrm>
            <a:off x="325279" y="3831191"/>
            <a:ext cx="11866721" cy="888193"/>
            <a:chOff x="487876" y="5746786"/>
            <a:chExt cx="17798537" cy="1332289"/>
          </a:xfrm>
        </p:grpSpPr>
        <p:sp>
          <p:nvSpPr>
            <p:cNvPr id="3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34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35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7199748" y="2220269"/>
            <a:ext cx="419744" cy="419708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7199748" y="3138210"/>
            <a:ext cx="419744" cy="419708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7199748" y="4047801"/>
            <a:ext cx="419744" cy="419708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7199748" y="4957392"/>
            <a:ext cx="419744" cy="419708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715354" y="2032666"/>
            <a:ext cx="3982326" cy="788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715354" y="2962109"/>
            <a:ext cx="3982326" cy="788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715354" y="3879073"/>
            <a:ext cx="3982326" cy="788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715354" y="4796373"/>
            <a:ext cx="3982326" cy="788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94931" y="2014562"/>
            <a:ext cx="4560902" cy="147542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33" spc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94931" y="4211308"/>
            <a:ext cx="4560902" cy="170323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4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/>
      <p:bldP spid="14" grpId="0"/>
      <p:bldP spid="15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5950263" y="2692400"/>
            <a:ext cx="91932" cy="4165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149804" y="2190480"/>
            <a:ext cx="91932" cy="46675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6349344" y="3326113"/>
            <a:ext cx="91934" cy="35318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5750722" y="4895273"/>
            <a:ext cx="91933" cy="19627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5551182" y="3790920"/>
            <a:ext cx="90826" cy="30670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6548886" y="4461746"/>
            <a:ext cx="91932" cy="23962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正方形/長方形 15"/>
          <p:cNvSpPr/>
          <p:nvPr userDrawn="1"/>
        </p:nvSpPr>
        <p:spPr>
          <a:xfrm rot="16200000">
            <a:off x="3894768" y="870805"/>
            <a:ext cx="91201" cy="5001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円/楕円 16"/>
          <p:cNvSpPr/>
          <p:nvPr userDrawn="1"/>
        </p:nvSpPr>
        <p:spPr>
          <a:xfrm>
            <a:off x="747465" y="2983785"/>
            <a:ext cx="775922" cy="7758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円/楕円 17"/>
          <p:cNvSpPr/>
          <p:nvPr userDrawn="1"/>
        </p:nvSpPr>
        <p:spPr>
          <a:xfrm>
            <a:off x="2463512" y="1848153"/>
            <a:ext cx="775922" cy="7758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円/楕円 18"/>
          <p:cNvSpPr/>
          <p:nvPr userDrawn="1"/>
        </p:nvSpPr>
        <p:spPr>
          <a:xfrm>
            <a:off x="1771260" y="4119419"/>
            <a:ext cx="775922" cy="77585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円/楕円 19"/>
          <p:cNvSpPr/>
          <p:nvPr userDrawn="1"/>
        </p:nvSpPr>
        <p:spPr>
          <a:xfrm>
            <a:off x="10565276" y="3448592"/>
            <a:ext cx="775922" cy="7758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円/楕円 20"/>
          <p:cNvSpPr/>
          <p:nvPr userDrawn="1"/>
        </p:nvSpPr>
        <p:spPr>
          <a:xfrm>
            <a:off x="8957360" y="2350072"/>
            <a:ext cx="775922" cy="775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2" name="円/楕円 21"/>
          <p:cNvSpPr/>
          <p:nvPr userDrawn="1"/>
        </p:nvSpPr>
        <p:spPr>
          <a:xfrm>
            <a:off x="9345321" y="4547113"/>
            <a:ext cx="775922" cy="7758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正方形/長方形 22"/>
          <p:cNvSpPr/>
          <p:nvPr userDrawn="1"/>
        </p:nvSpPr>
        <p:spPr>
          <a:xfrm rot="16200000">
            <a:off x="4506565" y="2418693"/>
            <a:ext cx="91201" cy="41773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4" name="正方形/長方形 23"/>
          <p:cNvSpPr/>
          <p:nvPr userDrawn="1"/>
        </p:nvSpPr>
        <p:spPr>
          <a:xfrm rot="16200000">
            <a:off x="4638969" y="678913"/>
            <a:ext cx="91200" cy="3114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正方形/長方形 24"/>
          <p:cNvSpPr/>
          <p:nvPr userDrawn="1"/>
        </p:nvSpPr>
        <p:spPr>
          <a:xfrm rot="16200000">
            <a:off x="7451124" y="1191539"/>
            <a:ext cx="91200" cy="3092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7" name="正方形/長方形 26"/>
          <p:cNvSpPr/>
          <p:nvPr userDrawn="1"/>
        </p:nvSpPr>
        <p:spPr>
          <a:xfrm rot="16200000">
            <a:off x="8085623" y="1256479"/>
            <a:ext cx="91200" cy="5160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正方形/長方形 27"/>
          <p:cNvSpPr/>
          <p:nvPr userDrawn="1"/>
        </p:nvSpPr>
        <p:spPr>
          <a:xfrm rot="16200000">
            <a:off x="7567273" y="3072889"/>
            <a:ext cx="91200" cy="37243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9" name="直角三角形 28"/>
          <p:cNvSpPr>
            <a:spLocks noChangeAspect="1"/>
          </p:cNvSpPr>
          <p:nvPr userDrawn="1"/>
        </p:nvSpPr>
        <p:spPr>
          <a:xfrm rot="5400000" flipH="1" flipV="1">
            <a:off x="6150532" y="2190475"/>
            <a:ext cx="91200" cy="91208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直角三角形 29"/>
          <p:cNvSpPr>
            <a:spLocks noChangeAspect="1"/>
          </p:cNvSpPr>
          <p:nvPr userDrawn="1"/>
        </p:nvSpPr>
        <p:spPr>
          <a:xfrm rot="5400000" flipH="1" flipV="1">
            <a:off x="6350074" y="3326111"/>
            <a:ext cx="91200" cy="91208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直角三角形 30"/>
          <p:cNvSpPr>
            <a:spLocks noChangeAspect="1"/>
          </p:cNvSpPr>
          <p:nvPr userDrawn="1"/>
        </p:nvSpPr>
        <p:spPr>
          <a:xfrm rot="5400000" flipH="1" flipV="1">
            <a:off x="6549615" y="4461741"/>
            <a:ext cx="91200" cy="91208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2" name="直角三角形 31"/>
          <p:cNvSpPr>
            <a:spLocks noChangeAspect="1"/>
          </p:cNvSpPr>
          <p:nvPr userDrawn="1"/>
        </p:nvSpPr>
        <p:spPr>
          <a:xfrm rot="16200000" flipV="1">
            <a:off x="5550804" y="3790916"/>
            <a:ext cx="91200" cy="91208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3" name="直角三角形 32"/>
          <p:cNvSpPr>
            <a:spLocks noChangeAspect="1"/>
          </p:cNvSpPr>
          <p:nvPr userDrawn="1"/>
        </p:nvSpPr>
        <p:spPr>
          <a:xfrm rot="16200000" flipV="1">
            <a:off x="5950267" y="2692395"/>
            <a:ext cx="91200" cy="91208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直角三角形 33"/>
          <p:cNvSpPr>
            <a:spLocks noChangeAspect="1"/>
          </p:cNvSpPr>
          <p:nvPr userDrawn="1"/>
        </p:nvSpPr>
        <p:spPr>
          <a:xfrm rot="16200000" flipV="1">
            <a:off x="5751539" y="4889435"/>
            <a:ext cx="91200" cy="91208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2666712" y="2051335"/>
            <a:ext cx="369523" cy="369491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9160559" y="2553254"/>
            <a:ext cx="369523" cy="369491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950664" y="3186967"/>
            <a:ext cx="369523" cy="369491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974459" y="4322601"/>
            <a:ext cx="369523" cy="369491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768476" y="3651774"/>
            <a:ext cx="369523" cy="369491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9548520" y="4750294"/>
            <a:ext cx="369523" cy="369491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39435" y="1764679"/>
            <a:ext cx="280203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3237897" y="2307114"/>
            <a:ext cx="2513639" cy="676671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529692" y="2901480"/>
            <a:ext cx="3735493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528153" y="3443914"/>
            <a:ext cx="3746268" cy="610849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548720" y="4037112"/>
            <a:ext cx="280203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2547182" y="4579547"/>
            <a:ext cx="2782663" cy="676671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555813" y="2271802"/>
            <a:ext cx="2401547" cy="480053"/>
          </a:xfrm>
        </p:spPr>
        <p:txBody>
          <a:bodyPr anchor="t">
            <a:noAutofit/>
          </a:bodyPr>
          <a:lstStyle>
            <a:lvl1pPr algn="r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6548886" y="2783600"/>
            <a:ext cx="2408474" cy="610849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6835502" y="3339098"/>
            <a:ext cx="3704195" cy="480053"/>
          </a:xfrm>
        </p:spPr>
        <p:txBody>
          <a:bodyPr anchor="t">
            <a:noAutofit/>
          </a:bodyPr>
          <a:lstStyle>
            <a:lvl1pPr algn="r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6824817" y="3850897"/>
            <a:ext cx="3714880" cy="610849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6833456" y="4468842"/>
            <a:ext cx="2493036" cy="480053"/>
          </a:xfrm>
        </p:spPr>
        <p:txBody>
          <a:bodyPr anchor="t">
            <a:noAutofit/>
          </a:bodyPr>
          <a:lstStyle>
            <a:lvl1pPr algn="r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826265" y="4980640"/>
            <a:ext cx="2500227" cy="610849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585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25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25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8" grpId="0"/>
      <p:bldP spid="39" grpId="0"/>
      <p:bldP spid="40" grpId="0"/>
      <p:bldP spid="41" grpId="0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円/楕円 11"/>
          <p:cNvSpPr/>
          <p:nvPr userDrawn="1"/>
        </p:nvSpPr>
        <p:spPr>
          <a:xfrm>
            <a:off x="4167542" y="4019490"/>
            <a:ext cx="1113281" cy="1113185"/>
          </a:xfrm>
          <a:prstGeom prst="ellipse">
            <a:avLst/>
          </a:prstGeom>
          <a:solidFill>
            <a:schemeClr val="accent5"/>
          </a:solidFill>
          <a:ln w="152400">
            <a:noFill/>
          </a:ln>
          <a:effectLst>
            <a:outerShdw dist="101600" dir="27000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円/楕円 12"/>
          <p:cNvSpPr/>
          <p:nvPr userDrawn="1"/>
        </p:nvSpPr>
        <p:spPr>
          <a:xfrm>
            <a:off x="6911178" y="2464344"/>
            <a:ext cx="1113281" cy="1113185"/>
          </a:xfrm>
          <a:prstGeom prst="ellipse">
            <a:avLst/>
          </a:prstGeom>
          <a:solidFill>
            <a:schemeClr val="accent3"/>
          </a:solidFill>
          <a:ln w="152400">
            <a:noFill/>
          </a:ln>
          <a:effectLst>
            <a:outerShdw dist="101600" dir="27000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円/楕円 13"/>
          <p:cNvSpPr/>
          <p:nvPr userDrawn="1"/>
        </p:nvSpPr>
        <p:spPr>
          <a:xfrm>
            <a:off x="6911178" y="4019490"/>
            <a:ext cx="1113281" cy="1113185"/>
          </a:xfrm>
          <a:prstGeom prst="ellipse">
            <a:avLst/>
          </a:prstGeom>
          <a:solidFill>
            <a:schemeClr val="accent2"/>
          </a:solidFill>
          <a:ln w="152400">
            <a:noFill/>
          </a:ln>
          <a:effectLst>
            <a:outerShdw dist="101600" dir="27000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円/楕円 10"/>
          <p:cNvSpPr/>
          <p:nvPr userDrawn="1"/>
        </p:nvSpPr>
        <p:spPr>
          <a:xfrm>
            <a:off x="4167542" y="2464344"/>
            <a:ext cx="1113281" cy="1113185"/>
          </a:xfrm>
          <a:prstGeom prst="ellipse">
            <a:avLst/>
          </a:prstGeom>
          <a:solidFill>
            <a:schemeClr val="accent6"/>
          </a:solidFill>
          <a:ln w="152400">
            <a:noFill/>
          </a:ln>
          <a:effectLst>
            <a:outerShdw dist="101600" dir="2700000" algn="tl" rotWithShape="0">
              <a:schemeClr val="accent6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円/楕円 9"/>
          <p:cNvSpPr/>
          <p:nvPr userDrawn="1"/>
        </p:nvSpPr>
        <p:spPr>
          <a:xfrm>
            <a:off x="5539360" y="4850284"/>
            <a:ext cx="1113281" cy="1113185"/>
          </a:xfrm>
          <a:prstGeom prst="ellipse">
            <a:avLst/>
          </a:prstGeom>
          <a:solidFill>
            <a:schemeClr val="accent4"/>
          </a:solidFill>
          <a:ln w="152400">
            <a:noFill/>
          </a:ln>
          <a:effectLst>
            <a:outerShdw dist="101600" dir="2700000" algn="tl" rotWithShape="0">
              <a:schemeClr val="accent4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円/楕円 8"/>
          <p:cNvSpPr/>
          <p:nvPr userDrawn="1"/>
        </p:nvSpPr>
        <p:spPr>
          <a:xfrm>
            <a:off x="5539360" y="1652302"/>
            <a:ext cx="1113281" cy="1113185"/>
          </a:xfrm>
          <a:prstGeom prst="ellipse">
            <a:avLst/>
          </a:prstGeom>
          <a:solidFill>
            <a:schemeClr val="accent1"/>
          </a:solidFill>
          <a:ln w="152400">
            <a:noFill/>
          </a:ln>
          <a:effectLst>
            <a:outerShdw dist="1016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円/楕円 4"/>
          <p:cNvSpPr/>
          <p:nvPr userDrawn="1"/>
        </p:nvSpPr>
        <p:spPr>
          <a:xfrm>
            <a:off x="4927234" y="2639371"/>
            <a:ext cx="2337532" cy="2337329"/>
          </a:xfrm>
          <a:prstGeom prst="ellipse">
            <a:avLst/>
          </a:prstGeom>
          <a:solidFill>
            <a:schemeClr val="tx2"/>
          </a:solidFill>
          <a:ln w="76200">
            <a:noFill/>
          </a:ln>
          <a:effectLst>
            <a:outerShdw dist="114300" dir="2700000" algn="tl" rotWithShape="0">
              <a:schemeClr val="tx2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738395" y="1713494"/>
            <a:ext cx="3188562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738395" y="2217257"/>
            <a:ext cx="3202232" cy="815548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8835164" y="2152318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22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738395" y="3230204"/>
            <a:ext cx="3188562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738395" y="3733967"/>
            <a:ext cx="3202232" cy="815548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835164" y="3669028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8738395" y="4746915"/>
            <a:ext cx="3188562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8738395" y="5250677"/>
            <a:ext cx="3202232" cy="815548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835164" y="5185739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28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491942" y="1715620"/>
            <a:ext cx="3188562" cy="480053"/>
          </a:xfrm>
        </p:spPr>
        <p:txBody>
          <a:bodyPr anchor="b">
            <a:noAutofit/>
          </a:bodyPr>
          <a:lstStyle>
            <a:lvl1pPr algn="r">
              <a:defRPr sz="1867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478272" y="2219382"/>
            <a:ext cx="3202232" cy="815548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32985" y="2154444"/>
            <a:ext cx="2160427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491942" y="3232329"/>
            <a:ext cx="3188562" cy="480053"/>
          </a:xfrm>
        </p:spPr>
        <p:txBody>
          <a:bodyPr anchor="b">
            <a:noAutofit/>
          </a:bodyPr>
          <a:lstStyle>
            <a:lvl1pPr algn="r">
              <a:defRPr sz="1867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478272" y="3736092"/>
            <a:ext cx="3202232" cy="815548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432985" y="3671154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491942" y="4749040"/>
            <a:ext cx="3188562" cy="480053"/>
          </a:xfrm>
        </p:spPr>
        <p:txBody>
          <a:bodyPr anchor="b">
            <a:noAutofit/>
          </a:bodyPr>
          <a:lstStyle>
            <a:lvl1pPr algn="r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478272" y="5252803"/>
            <a:ext cx="3202232" cy="815548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1432985" y="5187864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sp>
        <p:nvSpPr>
          <p:cNvPr id="39" name="フリーフォーム 38"/>
          <p:cNvSpPr/>
          <p:nvPr userDrawn="1"/>
        </p:nvSpPr>
        <p:spPr>
          <a:xfrm>
            <a:off x="6744890" y="1726795"/>
            <a:ext cx="1888169" cy="392291"/>
          </a:xfrm>
          <a:custGeom>
            <a:avLst/>
            <a:gdLst>
              <a:gd name="connsiteX0" fmla="*/ 2656114 w 2656114"/>
              <a:gd name="connsiteY0" fmla="*/ 588436 h 588436"/>
              <a:gd name="connsiteX1" fmla="*/ 1436914 w 2656114"/>
              <a:gd name="connsiteY1" fmla="*/ 22378 h 588436"/>
              <a:gd name="connsiteX2" fmla="*/ 0 w 2656114"/>
              <a:gd name="connsiteY2" fmla="*/ 167521 h 58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114" h="588436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1" name="フリーフォーム 40"/>
          <p:cNvSpPr/>
          <p:nvPr userDrawn="1"/>
        </p:nvSpPr>
        <p:spPr>
          <a:xfrm rot="9807941">
            <a:off x="8212328" y="3365455"/>
            <a:ext cx="425666" cy="389796"/>
          </a:xfrm>
          <a:custGeom>
            <a:avLst/>
            <a:gdLst>
              <a:gd name="connsiteX0" fmla="*/ 609600 w 609600"/>
              <a:gd name="connsiteY0" fmla="*/ 972458 h 972458"/>
              <a:gd name="connsiteX1" fmla="*/ 435428 w 609600"/>
              <a:gd name="connsiteY1" fmla="*/ 478972 h 972458"/>
              <a:gd name="connsiteX2" fmla="*/ 0 w 609600"/>
              <a:gd name="connsiteY2" fmla="*/ 0 h 97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972458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3" name="フリーフォーム 42"/>
          <p:cNvSpPr/>
          <p:nvPr userDrawn="1"/>
        </p:nvSpPr>
        <p:spPr>
          <a:xfrm>
            <a:off x="3764365" y="5215467"/>
            <a:ext cx="1780574" cy="603973"/>
          </a:xfrm>
          <a:custGeom>
            <a:avLst/>
            <a:gdLst>
              <a:gd name="connsiteX0" fmla="*/ 0 w 2670629"/>
              <a:gd name="connsiteY0" fmla="*/ 0 h 905959"/>
              <a:gd name="connsiteX1" fmla="*/ 1146629 w 2670629"/>
              <a:gd name="connsiteY1" fmla="*/ 841829 h 905959"/>
              <a:gd name="connsiteX2" fmla="*/ 2670629 w 2670629"/>
              <a:gd name="connsiteY2" fmla="*/ 783771 h 90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629" h="905959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4" name="フリーフォーム 43"/>
          <p:cNvSpPr/>
          <p:nvPr userDrawn="1"/>
        </p:nvSpPr>
        <p:spPr>
          <a:xfrm>
            <a:off x="3696626" y="3686629"/>
            <a:ext cx="735454" cy="290285"/>
          </a:xfrm>
          <a:custGeom>
            <a:avLst/>
            <a:gdLst>
              <a:gd name="connsiteX0" fmla="*/ 0 w 1103086"/>
              <a:gd name="connsiteY0" fmla="*/ 0 h 435428"/>
              <a:gd name="connsiteX1" fmla="*/ 551543 w 1103086"/>
              <a:gd name="connsiteY1" fmla="*/ 87086 h 435428"/>
              <a:gd name="connsiteX2" fmla="*/ 1103086 w 1103086"/>
              <a:gd name="connsiteY2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435428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5" name="フリーフォーム 44"/>
          <p:cNvSpPr/>
          <p:nvPr userDrawn="1"/>
        </p:nvSpPr>
        <p:spPr>
          <a:xfrm>
            <a:off x="3720818" y="2140858"/>
            <a:ext cx="774163" cy="280609"/>
          </a:xfrm>
          <a:custGeom>
            <a:avLst/>
            <a:gdLst>
              <a:gd name="connsiteX0" fmla="*/ 0 w 1161143"/>
              <a:gd name="connsiteY0" fmla="*/ 0 h 420914"/>
              <a:gd name="connsiteX1" fmla="*/ 653143 w 1161143"/>
              <a:gd name="connsiteY1" fmla="*/ 101600 h 420914"/>
              <a:gd name="connsiteX2" fmla="*/ 1161143 w 1161143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420914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6" name="フリーフォーム 45"/>
          <p:cNvSpPr/>
          <p:nvPr userDrawn="1"/>
        </p:nvSpPr>
        <p:spPr>
          <a:xfrm>
            <a:off x="7994375" y="5176762"/>
            <a:ext cx="638684" cy="127294"/>
          </a:xfrm>
          <a:custGeom>
            <a:avLst/>
            <a:gdLst>
              <a:gd name="connsiteX0" fmla="*/ 957943 w 957943"/>
              <a:gd name="connsiteY0" fmla="*/ 87086 h 190941"/>
              <a:gd name="connsiteX1" fmla="*/ 478972 w 957943"/>
              <a:gd name="connsiteY1" fmla="*/ 188686 h 190941"/>
              <a:gd name="connsiteX2" fmla="*/ 0 w 957943"/>
              <a:gd name="connsiteY2" fmla="*/ 0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90941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7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5882757" y="1974349"/>
            <a:ext cx="444738" cy="444699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7264766" y="2798587"/>
            <a:ext cx="444738" cy="444699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7264766" y="4353732"/>
            <a:ext cx="444738" cy="444699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5882757" y="5191693"/>
            <a:ext cx="444738" cy="444699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図プレースホルダー 7"/>
          <p:cNvSpPr>
            <a:spLocks noGrp="1"/>
          </p:cNvSpPr>
          <p:nvPr userDrawn="1">
            <p:ph type="pic" sz="quarter" idx="38" hasCustomPrompt="1"/>
          </p:nvPr>
        </p:nvSpPr>
        <p:spPr>
          <a:xfrm>
            <a:off x="4515332" y="4353732"/>
            <a:ext cx="444738" cy="444699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2" name="図プレースホルダー 7"/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4515332" y="2798587"/>
            <a:ext cx="444738" cy="444699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5143774" y="3106058"/>
            <a:ext cx="1901104" cy="1441751"/>
          </a:xfrm>
        </p:spPr>
        <p:txBody>
          <a:bodyPr anchor="ctr">
            <a:noAutofit/>
          </a:bodyPr>
          <a:lstStyle>
            <a:lvl1pPr algn="ctr">
              <a:defRPr sz="2400" i="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202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9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"/>
                            </p:stCondLst>
                            <p:childTnLst>
                              <p:par>
                                <p:cTn id="7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4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900"/>
                            </p:stCondLst>
                            <p:childTnLst>
                              <p:par>
                                <p:cTn id="10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750"/>
                            </p:stCondLst>
                            <p:childTnLst>
                              <p:par>
                                <p:cTn id="1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35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85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600"/>
                            </p:stCondLst>
                            <p:childTnLst>
                              <p:par>
                                <p:cTn id="1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2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7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450"/>
                            </p:stCondLst>
                            <p:childTnLst>
                              <p:par>
                                <p:cTn id="1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105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155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2300"/>
                            </p:stCondLst>
                            <p:childTnLst>
                              <p:par>
                                <p:cTn id="17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29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34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4150"/>
                            </p:stCondLst>
                            <p:childTnLst>
                              <p:par>
                                <p:cTn id="1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475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2" grpId="0" animBg="1"/>
      <p:bldP spid="13" grpId="0" animBg="1"/>
      <p:bldP spid="14" grpId="0" animBg="1"/>
      <p:bldP spid="11" grpId="0" animBg="1"/>
      <p:bldP spid="10" grpId="0" animBg="1"/>
      <p:bldP spid="9" grpId="0" animBg="1"/>
      <p:bldP spid="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0" y="3440524"/>
            <a:ext cx="5182864" cy="1826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6" name="正方形/長方形 35"/>
          <p:cNvSpPr/>
          <p:nvPr userDrawn="1"/>
        </p:nvSpPr>
        <p:spPr>
          <a:xfrm>
            <a:off x="0" y="1614416"/>
            <a:ext cx="5182864" cy="1826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7009136" y="3440522"/>
            <a:ext cx="5182864" cy="1826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4" name="直角三角形 33"/>
          <p:cNvSpPr/>
          <p:nvPr userDrawn="1"/>
        </p:nvSpPr>
        <p:spPr>
          <a:xfrm rot="13500000">
            <a:off x="6476154" y="3707892"/>
            <a:ext cx="1291256" cy="1291368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accent6"/>
              </a:solidFill>
            </a:endParaRP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7009136" y="1614412"/>
            <a:ext cx="5182864" cy="1826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3" name="直角三角形 32"/>
          <p:cNvSpPr/>
          <p:nvPr userDrawn="1"/>
        </p:nvSpPr>
        <p:spPr>
          <a:xfrm rot="13500000">
            <a:off x="6476154" y="1881780"/>
            <a:ext cx="1291256" cy="129136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accent6"/>
              </a:solidFill>
            </a:endParaRPr>
          </a:p>
        </p:txBody>
      </p:sp>
      <p:sp>
        <p:nvSpPr>
          <p:cNvPr id="30" name="直角三角形 29"/>
          <p:cNvSpPr/>
          <p:nvPr userDrawn="1"/>
        </p:nvSpPr>
        <p:spPr>
          <a:xfrm rot="2700000">
            <a:off x="4425837" y="3707892"/>
            <a:ext cx="1291256" cy="1291368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accent6"/>
              </a:solidFill>
            </a:endParaRPr>
          </a:p>
        </p:txBody>
      </p:sp>
      <p:sp>
        <p:nvSpPr>
          <p:cNvPr id="29" name="直角三角形 28"/>
          <p:cNvSpPr/>
          <p:nvPr userDrawn="1"/>
        </p:nvSpPr>
        <p:spPr>
          <a:xfrm rot="2700000">
            <a:off x="4425837" y="1881780"/>
            <a:ext cx="1291256" cy="129136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accent6"/>
              </a:solidFill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2700000">
            <a:off x="4537236" y="1881785"/>
            <a:ext cx="1291256" cy="1291368"/>
          </a:xfrm>
          <a:prstGeom prst="rtTriangl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accent6"/>
              </a:solidFill>
            </a:endParaRPr>
          </a:p>
        </p:txBody>
      </p:sp>
      <p:sp>
        <p:nvSpPr>
          <p:cNvPr id="5" name="直角三角形 4"/>
          <p:cNvSpPr/>
          <p:nvPr userDrawn="1"/>
        </p:nvSpPr>
        <p:spPr>
          <a:xfrm rot="13500000">
            <a:off x="4537236" y="1881785"/>
            <a:ext cx="1291256" cy="1291368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直角三角形 9"/>
          <p:cNvSpPr/>
          <p:nvPr userDrawn="1"/>
        </p:nvSpPr>
        <p:spPr>
          <a:xfrm rot="2700000">
            <a:off x="6363508" y="1881784"/>
            <a:ext cx="1291256" cy="1291368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rot="13500000">
            <a:off x="6363508" y="1881784"/>
            <a:ext cx="1291256" cy="1291368"/>
          </a:xfrm>
          <a:prstGeom prst="rtTriangl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3500000">
            <a:off x="4537236" y="3707898"/>
            <a:ext cx="1291256" cy="129136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2700000">
            <a:off x="4537236" y="3707898"/>
            <a:ext cx="1291256" cy="1291368"/>
          </a:xfrm>
          <a:prstGeom prst="rtTriangl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4" name="直角三角形 13"/>
          <p:cNvSpPr/>
          <p:nvPr userDrawn="1"/>
        </p:nvSpPr>
        <p:spPr>
          <a:xfrm rot="2700000">
            <a:off x="6363507" y="3707897"/>
            <a:ext cx="1291256" cy="1291368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5" name="直角三角形 14"/>
          <p:cNvSpPr/>
          <p:nvPr userDrawn="1"/>
        </p:nvSpPr>
        <p:spPr>
          <a:xfrm rot="13500000">
            <a:off x="6363507" y="3707897"/>
            <a:ext cx="1291256" cy="1291368"/>
          </a:xfrm>
          <a:prstGeom prst="rtTriangl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4822999" y="1987718"/>
            <a:ext cx="719729" cy="1079500"/>
          </a:xfrm>
        </p:spPr>
        <p:txBody>
          <a:bodyPr anchor="ctr">
            <a:noAutofit/>
          </a:bodyPr>
          <a:lstStyle>
            <a:lvl1pPr algn="ctr">
              <a:defRPr sz="6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テキスト プレースホルダー 18"/>
          <p:cNvSpPr>
            <a:spLocks noGrp="1"/>
          </p:cNvSpPr>
          <p:nvPr>
            <p:ph type="body" sz="quarter" idx="15" hasCustomPrompt="1"/>
          </p:nvPr>
        </p:nvSpPr>
        <p:spPr>
          <a:xfrm>
            <a:off x="6649270" y="1987718"/>
            <a:ext cx="719729" cy="1079500"/>
          </a:xfrm>
        </p:spPr>
        <p:txBody>
          <a:bodyPr anchor="ctr">
            <a:noAutofit/>
          </a:bodyPr>
          <a:lstStyle>
            <a:lvl1pPr algn="ctr">
              <a:defRPr sz="6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1" name="テキスト プレースホルダー 18"/>
          <p:cNvSpPr>
            <a:spLocks noGrp="1"/>
          </p:cNvSpPr>
          <p:nvPr>
            <p:ph type="body" sz="quarter" idx="16" hasCustomPrompt="1"/>
          </p:nvPr>
        </p:nvSpPr>
        <p:spPr>
          <a:xfrm>
            <a:off x="4823000" y="3813831"/>
            <a:ext cx="719729" cy="1079500"/>
          </a:xfrm>
        </p:spPr>
        <p:txBody>
          <a:bodyPr anchor="ctr">
            <a:noAutofit/>
          </a:bodyPr>
          <a:lstStyle>
            <a:lvl1pPr algn="ctr">
              <a:defRPr sz="6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6649271" y="3813831"/>
            <a:ext cx="719729" cy="1079500"/>
          </a:xfrm>
        </p:spPr>
        <p:txBody>
          <a:bodyPr anchor="ctr">
            <a:noAutofit/>
          </a:bodyPr>
          <a:lstStyle>
            <a:lvl1pPr algn="ctr">
              <a:defRPr sz="6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9" name="テキスト プレースホルダー 48"/>
          <p:cNvSpPr>
            <a:spLocks noGrp="1"/>
          </p:cNvSpPr>
          <p:nvPr>
            <p:ph type="body" sz="quarter" idx="18" hasCustomPrompt="1"/>
          </p:nvPr>
        </p:nvSpPr>
        <p:spPr>
          <a:xfrm>
            <a:off x="417570" y="1692446"/>
            <a:ext cx="3574404" cy="1670050"/>
          </a:xfrm>
        </p:spPr>
        <p:txBody>
          <a:bodyPr anchor="ctr">
            <a:normAutofit/>
          </a:bodyPr>
          <a:lstStyle>
            <a:lvl1pPr marL="228611" indent="-228611">
              <a:buClr>
                <a:schemeClr val="accent5"/>
              </a:buClr>
              <a:buFont typeface="Wingdings" panose="05000000000000000000" pitchFamily="2" charset="2"/>
              <a:buChar char="l"/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0" name="テキスト プレースホルダー 48"/>
          <p:cNvSpPr>
            <a:spLocks noGrp="1"/>
          </p:cNvSpPr>
          <p:nvPr>
            <p:ph type="body" sz="quarter" idx="19" hasCustomPrompt="1"/>
          </p:nvPr>
        </p:nvSpPr>
        <p:spPr>
          <a:xfrm>
            <a:off x="417347" y="3518554"/>
            <a:ext cx="3574404" cy="1670050"/>
          </a:xfrm>
        </p:spPr>
        <p:txBody>
          <a:bodyPr anchor="ctr">
            <a:normAutofit/>
          </a:bodyPr>
          <a:lstStyle>
            <a:lvl1pPr marL="228611" indent="-228611">
              <a:buClr>
                <a:schemeClr val="accent3"/>
              </a:buClr>
              <a:buFont typeface="Wingdings" panose="05000000000000000000" pitchFamily="2" charset="2"/>
              <a:buChar char="l"/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1" name="テキスト プレースホルダー 48"/>
          <p:cNvSpPr>
            <a:spLocks noGrp="1"/>
          </p:cNvSpPr>
          <p:nvPr>
            <p:ph type="body" sz="quarter" idx="20" hasCustomPrompt="1"/>
          </p:nvPr>
        </p:nvSpPr>
        <p:spPr>
          <a:xfrm>
            <a:off x="8076898" y="1692446"/>
            <a:ext cx="3623650" cy="1670050"/>
          </a:xfrm>
        </p:spPr>
        <p:txBody>
          <a:bodyPr anchor="ctr">
            <a:normAutofit/>
          </a:bodyPr>
          <a:lstStyle>
            <a:lvl1pPr marL="228611" indent="-228611">
              <a:buClr>
                <a:schemeClr val="accent1"/>
              </a:buClr>
              <a:buFont typeface="Wingdings" panose="05000000000000000000" pitchFamily="2" charset="2"/>
              <a:buChar char="l"/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2" name="テキスト プレースホルダー 48"/>
          <p:cNvSpPr>
            <a:spLocks noGrp="1"/>
          </p:cNvSpPr>
          <p:nvPr>
            <p:ph type="body" sz="quarter" idx="21" hasCustomPrompt="1"/>
          </p:nvPr>
        </p:nvSpPr>
        <p:spPr>
          <a:xfrm>
            <a:off x="8076674" y="3518553"/>
            <a:ext cx="3623650" cy="1670050"/>
          </a:xfrm>
        </p:spPr>
        <p:txBody>
          <a:bodyPr anchor="ctr">
            <a:normAutofit/>
          </a:bodyPr>
          <a:lstStyle>
            <a:lvl1pPr marL="228611" indent="-228611">
              <a:buClr>
                <a:schemeClr val="accent2"/>
              </a:buClr>
              <a:buFont typeface="Wingdings" panose="05000000000000000000" pitchFamily="2" charset="2"/>
              <a:buChar char="l"/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0" y="1614416"/>
            <a:ext cx="350759" cy="1826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54" name="正方形/長方形 53"/>
          <p:cNvSpPr/>
          <p:nvPr userDrawn="1"/>
        </p:nvSpPr>
        <p:spPr>
          <a:xfrm>
            <a:off x="0" y="3440528"/>
            <a:ext cx="350759" cy="1826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1841242" y="1614408"/>
            <a:ext cx="350759" cy="1826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1841241" y="3440520"/>
            <a:ext cx="350759" cy="1826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18936" y="5528338"/>
            <a:ext cx="10801146" cy="669262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814955" y="5432328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35131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7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2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750"/>
                            </p:stCondLst>
                            <p:childTnLst>
                              <p:par>
                                <p:cTn id="1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 animBg="1"/>
      <p:bldP spid="26" grpId="0" animBg="1"/>
      <p:bldP spid="34" grpId="0" animBg="1"/>
      <p:bldP spid="25" grpId="0" animBg="1"/>
      <p:bldP spid="33" grpId="0" animBg="1"/>
      <p:bldP spid="30" grpId="0" animBg="1"/>
      <p:bldP spid="29" grpId="0" animBg="1"/>
      <p:bldP spid="9" grpId="0" animBg="1"/>
      <p:bldP spid="5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an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4051238" y="2022707"/>
            <a:ext cx="1578183" cy="157804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4" name="円/楕円 53"/>
          <p:cNvSpPr/>
          <p:nvPr userDrawn="1"/>
        </p:nvSpPr>
        <p:spPr>
          <a:xfrm>
            <a:off x="6671178" y="2022706"/>
            <a:ext cx="1578183" cy="15780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5" name="円/楕円 54"/>
          <p:cNvSpPr/>
          <p:nvPr userDrawn="1"/>
        </p:nvSpPr>
        <p:spPr>
          <a:xfrm>
            <a:off x="9291118" y="2022706"/>
            <a:ext cx="1578183" cy="157804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6" name="円/楕円 55"/>
          <p:cNvSpPr/>
          <p:nvPr userDrawn="1"/>
        </p:nvSpPr>
        <p:spPr>
          <a:xfrm>
            <a:off x="1429402" y="2022705"/>
            <a:ext cx="1578183" cy="15780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9" name="円/楕円 48"/>
          <p:cNvSpPr/>
          <p:nvPr userDrawn="1"/>
        </p:nvSpPr>
        <p:spPr>
          <a:xfrm>
            <a:off x="3949629" y="1954974"/>
            <a:ext cx="1578183" cy="157804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0" name="円/楕円 49"/>
          <p:cNvSpPr/>
          <p:nvPr userDrawn="1"/>
        </p:nvSpPr>
        <p:spPr>
          <a:xfrm>
            <a:off x="6569569" y="1954973"/>
            <a:ext cx="1578183" cy="15780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1" name="円/楕円 50"/>
          <p:cNvSpPr/>
          <p:nvPr userDrawn="1"/>
        </p:nvSpPr>
        <p:spPr>
          <a:xfrm>
            <a:off x="9189509" y="1954972"/>
            <a:ext cx="1578183" cy="15780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2" name="円/楕円 51"/>
          <p:cNvSpPr/>
          <p:nvPr userDrawn="1"/>
        </p:nvSpPr>
        <p:spPr>
          <a:xfrm>
            <a:off x="1327793" y="1954972"/>
            <a:ext cx="1578183" cy="15780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0" name="円/楕円 9"/>
          <p:cNvSpPr/>
          <p:nvPr userDrawn="1"/>
        </p:nvSpPr>
        <p:spPr>
          <a:xfrm>
            <a:off x="3996939" y="1988842"/>
            <a:ext cx="1578183" cy="15780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2" name="円/楕円 11"/>
          <p:cNvSpPr/>
          <p:nvPr userDrawn="1"/>
        </p:nvSpPr>
        <p:spPr>
          <a:xfrm>
            <a:off x="6616881" y="1988842"/>
            <a:ext cx="1578183" cy="157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3" name="円/楕円 12"/>
          <p:cNvSpPr/>
          <p:nvPr userDrawn="1"/>
        </p:nvSpPr>
        <p:spPr>
          <a:xfrm>
            <a:off x="9236819" y="1988841"/>
            <a:ext cx="1578183" cy="15780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9" name="円/楕円 18"/>
          <p:cNvSpPr/>
          <p:nvPr userDrawn="1"/>
        </p:nvSpPr>
        <p:spPr>
          <a:xfrm>
            <a:off x="1375103" y="1988840"/>
            <a:ext cx="1578183" cy="157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kumimoji="1" lang="en-US" altLang="ja-JP" sz="12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1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4503319" y="2495179"/>
            <a:ext cx="565421" cy="565372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7123260" y="2495178"/>
            <a:ext cx="565421" cy="565372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9743199" y="2495177"/>
            <a:ext cx="565421" cy="565372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1881483" y="2495177"/>
            <a:ext cx="565421" cy="565372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36418" y="3667685"/>
            <a:ext cx="2455553" cy="480053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25527" y="4253921"/>
            <a:ext cx="2477333" cy="1428687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083981" y="4195745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538839" y="3666123"/>
            <a:ext cx="2477333" cy="480053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546099" y="4252358"/>
            <a:ext cx="2477333" cy="1428687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3704553" y="4194182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163042" y="3667685"/>
            <a:ext cx="2477333" cy="480053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166671" y="4253921"/>
            <a:ext cx="2477333" cy="1428687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6325125" y="4195745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787243" y="3667685"/>
            <a:ext cx="2477333" cy="480053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87243" y="4253921"/>
            <a:ext cx="2477333" cy="1428687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8945697" y="4195745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162197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8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800"/>
                            </p:stCondLst>
                            <p:childTnLst>
                              <p:par>
                                <p:cTn id="16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/>
      <p:bldP spid="11" grpId="1"/>
      <p:bldP spid="14" grpId="0"/>
      <p:bldP spid="14" grpId="1"/>
      <p:bldP spid="15" grpId="0"/>
      <p:bldP spid="15" grpId="1"/>
      <p:bldP spid="20" grpId="0"/>
      <p:bldP spid="20" grpId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ドーナツ 8"/>
          <p:cNvSpPr/>
          <p:nvPr userDrawn="1"/>
        </p:nvSpPr>
        <p:spPr>
          <a:xfrm>
            <a:off x="4175620" y="1825776"/>
            <a:ext cx="3840761" cy="3846189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0" name="アーチ 6"/>
          <p:cNvSpPr/>
          <p:nvPr userDrawn="1"/>
        </p:nvSpPr>
        <p:spPr>
          <a:xfrm>
            <a:off x="6119715" y="1825775"/>
            <a:ext cx="1896665" cy="2105995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1" name="アーチ 6"/>
          <p:cNvSpPr/>
          <p:nvPr userDrawn="1"/>
        </p:nvSpPr>
        <p:spPr>
          <a:xfrm rot="5400000">
            <a:off x="6015041" y="3670625"/>
            <a:ext cx="1896500" cy="2106177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2" name="アーチ 6"/>
          <p:cNvSpPr/>
          <p:nvPr userDrawn="1"/>
        </p:nvSpPr>
        <p:spPr>
          <a:xfrm rot="10800000">
            <a:off x="4169858" y="3565968"/>
            <a:ext cx="1896665" cy="2105995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3" name="アーチ 6"/>
          <p:cNvSpPr/>
          <p:nvPr userDrawn="1"/>
        </p:nvSpPr>
        <p:spPr>
          <a:xfrm rot="16200000">
            <a:off x="4274697" y="1720408"/>
            <a:ext cx="1896500" cy="2106177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8106398" y="2468358"/>
            <a:ext cx="3660724" cy="1100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106398" y="1851330"/>
            <a:ext cx="3660724" cy="51546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106398" y="4658601"/>
            <a:ext cx="3660724" cy="1100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8106398" y="4041574"/>
            <a:ext cx="3660724" cy="51546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424878" y="2477725"/>
            <a:ext cx="3660724" cy="1100756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24878" y="1860698"/>
            <a:ext cx="3660724" cy="515469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424878" y="4667969"/>
            <a:ext cx="3660724" cy="1100756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24878" y="4050941"/>
            <a:ext cx="3660724" cy="515469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4655715" y="3445426"/>
            <a:ext cx="2850563" cy="515469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133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6963291" y="2215289"/>
            <a:ext cx="900178" cy="90010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7195999" y="2425737"/>
            <a:ext cx="456282" cy="4562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6966172" y="4458922"/>
            <a:ext cx="900178" cy="900100"/>
          </a:xfrm>
          <a:prstGeom prst="ellipse">
            <a:avLst/>
          </a:prstGeom>
          <a:solidFill>
            <a:schemeClr val="accent3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7198880" y="4669370"/>
            <a:ext cx="456282" cy="4562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4362995" y="4458922"/>
            <a:ext cx="900178" cy="90010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4595703" y="4669370"/>
            <a:ext cx="456282" cy="4562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4362995" y="2215289"/>
            <a:ext cx="900178" cy="900100"/>
          </a:xfrm>
          <a:prstGeom prst="ellipse">
            <a:avLst/>
          </a:prstGeom>
          <a:solidFill>
            <a:schemeClr val="accent4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4595703" y="2425737"/>
            <a:ext cx="456282" cy="4562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8177125" y="2413574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8177125" y="4592064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849098" y="4606064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1849098" y="2408923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415942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ドーナツ 7"/>
          <p:cNvSpPr/>
          <p:nvPr userDrawn="1"/>
        </p:nvSpPr>
        <p:spPr>
          <a:xfrm>
            <a:off x="2528604" y="1447543"/>
            <a:ext cx="2176466" cy="223387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9" name="ドーナツ 7"/>
          <p:cNvSpPr/>
          <p:nvPr userDrawn="1"/>
        </p:nvSpPr>
        <p:spPr>
          <a:xfrm>
            <a:off x="4736617" y="2156346"/>
            <a:ext cx="2717708" cy="2789393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tx2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0" name="ドーナツ 7"/>
          <p:cNvSpPr/>
          <p:nvPr userDrawn="1"/>
        </p:nvSpPr>
        <p:spPr>
          <a:xfrm>
            <a:off x="7454325" y="2977198"/>
            <a:ext cx="1917951" cy="196854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1" name="ドーナツ 7"/>
          <p:cNvSpPr/>
          <p:nvPr userDrawn="1"/>
        </p:nvSpPr>
        <p:spPr>
          <a:xfrm rot="21318328">
            <a:off x="8803786" y="1317168"/>
            <a:ext cx="2176466" cy="223387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2" name="ドーナツ 7"/>
          <p:cNvSpPr/>
          <p:nvPr userDrawn="1"/>
        </p:nvSpPr>
        <p:spPr>
          <a:xfrm rot="1061079">
            <a:off x="564629" y="1592484"/>
            <a:ext cx="1917951" cy="196854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3" name="ドーナツ 7"/>
          <p:cNvSpPr/>
          <p:nvPr userDrawn="1"/>
        </p:nvSpPr>
        <p:spPr>
          <a:xfrm>
            <a:off x="9790844" y="3233872"/>
            <a:ext cx="2147433" cy="2204076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" name="ドーナツ 7"/>
          <p:cNvSpPr/>
          <p:nvPr userDrawn="1"/>
        </p:nvSpPr>
        <p:spPr>
          <a:xfrm rot="1442875">
            <a:off x="1208519" y="3242191"/>
            <a:ext cx="2176466" cy="223387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334757" y="5331725"/>
            <a:ext cx="5527957" cy="964442"/>
          </a:xfrm>
        </p:spPr>
        <p:txBody>
          <a:bodyPr anchor="t">
            <a:normAutofit/>
          </a:bodyPr>
          <a:lstStyle>
            <a:lvl1pPr algn="ctr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5015257" y="5261406"/>
            <a:ext cx="2160427" cy="480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5240119" y="3275110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2871653" y="2306745"/>
            <a:ext cx="1429796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572754" y="4101393"/>
            <a:ext cx="1429796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847780" y="2306745"/>
            <a:ext cx="1311441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7757580" y="3692502"/>
            <a:ext cx="1311441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168021" y="2185628"/>
            <a:ext cx="1429796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0149663" y="4078176"/>
            <a:ext cx="1429796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36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5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1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 userDrawn="1"/>
        </p:nvSpPr>
        <p:spPr>
          <a:xfrm>
            <a:off x="7209538" y="3040746"/>
            <a:ext cx="2194268" cy="2194077"/>
          </a:xfrm>
          <a:prstGeom prst="ellips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1683533" y="1924353"/>
            <a:ext cx="554347" cy="5542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95225" y="1845924"/>
            <a:ext cx="793652" cy="7935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円/楕円 4"/>
          <p:cNvSpPr/>
          <p:nvPr userDrawn="1"/>
        </p:nvSpPr>
        <p:spPr>
          <a:xfrm>
            <a:off x="4720123" y="2062238"/>
            <a:ext cx="2750695" cy="2750457"/>
          </a:xfrm>
          <a:prstGeom prst="ellipse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9" name="円/楕円 8"/>
          <p:cNvSpPr/>
          <p:nvPr userDrawn="1"/>
        </p:nvSpPr>
        <p:spPr>
          <a:xfrm>
            <a:off x="2749637" y="1744130"/>
            <a:ext cx="2194268" cy="2194077"/>
          </a:xfrm>
          <a:prstGeom prst="ellips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877344" y="3393611"/>
            <a:ext cx="1744586" cy="1748975"/>
          </a:xfrm>
          <a:prstGeom prst="ellips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492051" y="2189233"/>
            <a:ext cx="1744586" cy="1748975"/>
          </a:xfrm>
          <a:prstGeom prst="ellipse">
            <a:avLst/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3" name="円/楕円 12"/>
          <p:cNvSpPr/>
          <p:nvPr userDrawn="1"/>
        </p:nvSpPr>
        <p:spPr>
          <a:xfrm>
            <a:off x="10109020" y="3013527"/>
            <a:ext cx="1849521" cy="1849361"/>
          </a:xfrm>
          <a:prstGeom prst="ellipse">
            <a:avLst/>
          </a:prstGeom>
          <a:solidFill>
            <a:schemeClr val="accent6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4" name="円/楕円 13"/>
          <p:cNvSpPr/>
          <p:nvPr userDrawn="1"/>
        </p:nvSpPr>
        <p:spPr>
          <a:xfrm>
            <a:off x="8541947" y="1632580"/>
            <a:ext cx="2014029" cy="2013854"/>
          </a:xfrm>
          <a:prstGeom prst="ellips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5" name="円/楕円 14"/>
          <p:cNvSpPr/>
          <p:nvPr userDrawn="1"/>
        </p:nvSpPr>
        <p:spPr>
          <a:xfrm>
            <a:off x="285128" y="3505084"/>
            <a:ext cx="866321" cy="8662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4081856" y="3938207"/>
            <a:ext cx="676409" cy="6763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7833395" y="1929359"/>
            <a:ext cx="793652" cy="7935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9" name="円/楕円 18"/>
          <p:cNvSpPr/>
          <p:nvPr userDrawn="1"/>
        </p:nvSpPr>
        <p:spPr>
          <a:xfrm>
            <a:off x="11083397" y="2362358"/>
            <a:ext cx="277173" cy="2771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1340954" y="1539210"/>
            <a:ext cx="549846" cy="5497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1" name="円/楕円 20"/>
          <p:cNvSpPr/>
          <p:nvPr userDrawn="1"/>
        </p:nvSpPr>
        <p:spPr>
          <a:xfrm>
            <a:off x="9548961" y="4446207"/>
            <a:ext cx="696439" cy="6963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0383943" y="1738687"/>
            <a:ext cx="629679" cy="62962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7470818" y="2561025"/>
            <a:ext cx="452541" cy="45250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5" name="円/楕円 24"/>
          <p:cNvSpPr/>
          <p:nvPr userDrawn="1"/>
        </p:nvSpPr>
        <p:spPr>
          <a:xfrm>
            <a:off x="2375224" y="2312541"/>
            <a:ext cx="277173" cy="2771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6" name="円/楕円 25"/>
          <p:cNvSpPr/>
          <p:nvPr userDrawn="1"/>
        </p:nvSpPr>
        <p:spPr>
          <a:xfrm>
            <a:off x="9222250" y="3981997"/>
            <a:ext cx="529775" cy="52972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612457" y="4318642"/>
            <a:ext cx="529775" cy="52972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5239599" y="2721925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4943905" y="3151701"/>
            <a:ext cx="2265633" cy="110075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2948091" y="2062238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825692" y="2492014"/>
            <a:ext cx="2012823" cy="110075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7422659" y="3363291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7300261" y="3793067"/>
            <a:ext cx="2012823" cy="110075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877344" y="3996195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92051" y="2784820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8626300" y="2361641"/>
            <a:ext cx="1844247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114294" y="3670796"/>
            <a:ext cx="1844247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34" y="5331725"/>
            <a:ext cx="9783595" cy="964442"/>
          </a:xfrm>
        </p:spPr>
        <p:txBody>
          <a:bodyPr anchor="t">
            <a:normAutofit/>
          </a:bodyPr>
          <a:lstStyle>
            <a:lvl1pPr algn="ctr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5015257" y="5261406"/>
            <a:ext cx="2160427" cy="480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54456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000"/>
                            </p:stCondLst>
                            <p:childTnLst>
                              <p:par>
                                <p:cTn id="1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000"/>
                            </p:stCondLst>
                            <p:childTnLst>
                              <p:par>
                                <p:cTn id="1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5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5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5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5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53" presetClass="entr" presetSubtype="52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00"/>
                            </p:stCondLst>
                            <p:childTnLst>
                              <p:par>
                                <p:cTn id="26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24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36957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5199275" y="2236384"/>
            <a:ext cx="1792391" cy="3036421"/>
            <a:chOff x="7305638" y="3002101"/>
            <a:chExt cx="2688353" cy="4554631"/>
          </a:xfrm>
        </p:grpSpPr>
        <p:grpSp>
          <p:nvGrpSpPr>
            <p:cNvPr id="10" name="グループ化 9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34" name="円/楕円 33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5" name="円/楕円 34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sp>
          <p:nvSpPr>
            <p:cNvPr id="11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grpSp>
          <p:nvGrpSpPr>
            <p:cNvPr id="12" name="グループ化 11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0" name="直角三角形 29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1" name="直角三角形 30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2" name="正方形/長方形 31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3" name="正方形/長方形 32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13" name="グループ化 12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26" name="直角三角形 25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27" name="直角三角形 26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28" name="正方形/長方形 27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29" name="正方形/長方形 28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14" name="グループ化 13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24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25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15" name="グループ化 14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22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23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20" name="円/楕円 19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21" name="円/楕円 20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17" name="グループ化 16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18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9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548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 Yellow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542866" y="542767"/>
            <a:ext cx="11106400" cy="57724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889" tIns="121889" rIns="121889" bIns="12188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4266"/>
          </a:p>
        </p:txBody>
      </p:sp>
      <p:sp>
        <p:nvSpPr>
          <p:cNvPr id="331" name="Shape 331"/>
          <p:cNvSpPr/>
          <p:nvPr/>
        </p:nvSpPr>
        <p:spPr>
          <a:xfrm>
            <a:off x="-156367" y="1129676"/>
            <a:ext cx="807200" cy="8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889" tIns="121889" rIns="121889" bIns="12188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4266"/>
          </a:p>
        </p:txBody>
      </p:sp>
      <p:sp>
        <p:nvSpPr>
          <p:cNvPr id="332" name="Shape 332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889" tIns="121889" rIns="121889" bIns="12188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4266"/>
          </a:p>
        </p:txBody>
      </p:sp>
      <p:sp>
        <p:nvSpPr>
          <p:cNvPr id="333" name="Shape 333"/>
          <p:cNvSpPr/>
          <p:nvPr/>
        </p:nvSpPr>
        <p:spPr>
          <a:xfrm>
            <a:off x="1542635" y="-183032"/>
            <a:ext cx="531600" cy="53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889" tIns="121889" rIns="121889" bIns="12188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4266"/>
          </a:p>
        </p:txBody>
      </p:sp>
      <p:sp>
        <p:nvSpPr>
          <p:cNvPr id="334" name="Shape 334"/>
          <p:cNvSpPr/>
          <p:nvPr/>
        </p:nvSpPr>
        <p:spPr>
          <a:xfrm>
            <a:off x="1862967" y="450019"/>
            <a:ext cx="182400" cy="18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889" tIns="121889" rIns="121889" bIns="12188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4266"/>
          </a:p>
        </p:txBody>
      </p:sp>
      <p:sp>
        <p:nvSpPr>
          <p:cNvPr id="335" name="Shape 335"/>
          <p:cNvSpPr/>
          <p:nvPr/>
        </p:nvSpPr>
        <p:spPr>
          <a:xfrm>
            <a:off x="650837" y="17793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889" tIns="121889" rIns="121889" bIns="12188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4266"/>
          </a:p>
        </p:txBody>
      </p:sp>
      <p:sp>
        <p:nvSpPr>
          <p:cNvPr id="336" name="Shape 336"/>
          <p:cNvSpPr/>
          <p:nvPr/>
        </p:nvSpPr>
        <p:spPr>
          <a:xfrm>
            <a:off x="10463934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889" tIns="121889" rIns="121889" bIns="12188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4266"/>
          </a:p>
        </p:txBody>
      </p:sp>
      <p:sp>
        <p:nvSpPr>
          <p:cNvPr id="337" name="Shape 337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889" tIns="121889" rIns="121889" bIns="12188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4266"/>
          </a:p>
        </p:txBody>
      </p:sp>
      <p:sp>
        <p:nvSpPr>
          <p:cNvPr id="338" name="Shape 338"/>
          <p:cNvSpPr/>
          <p:nvPr/>
        </p:nvSpPr>
        <p:spPr>
          <a:xfrm>
            <a:off x="10792134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889" tIns="121889" rIns="121889" bIns="12188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4266"/>
          </a:p>
        </p:txBody>
      </p:sp>
      <p:sp>
        <p:nvSpPr>
          <p:cNvPr id="339" name="Shape 339"/>
          <p:cNvSpPr/>
          <p:nvPr/>
        </p:nvSpPr>
        <p:spPr>
          <a:xfrm>
            <a:off x="11496066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889" tIns="121889" rIns="121889" bIns="12188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4266"/>
          </a:p>
        </p:txBody>
      </p:sp>
      <p:sp>
        <p:nvSpPr>
          <p:cNvPr id="340" name="Shape 340"/>
          <p:cNvSpPr/>
          <p:nvPr/>
        </p:nvSpPr>
        <p:spPr>
          <a:xfrm>
            <a:off x="10066697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889" tIns="121889" rIns="121889" bIns="12188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4266"/>
          </a:p>
        </p:txBody>
      </p:sp>
      <p:sp>
        <p:nvSpPr>
          <p:cNvPr id="341" name="Shape 341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889" tIns="121889" rIns="121889" bIns="12188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4266"/>
          </a:p>
        </p:txBody>
      </p:sp>
      <p:sp>
        <p:nvSpPr>
          <p:cNvPr id="342" name="Shape 342"/>
          <p:cNvSpPr/>
          <p:nvPr/>
        </p:nvSpPr>
        <p:spPr>
          <a:xfrm>
            <a:off x="344385" y="21028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889" tIns="121889" rIns="121889" bIns="12188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4266"/>
          </a:p>
        </p:txBody>
      </p:sp>
      <p:sp>
        <p:nvSpPr>
          <p:cNvPr id="343" name="Shape 343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121889" tIns="121889" rIns="121889" bIns="12188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4266"/>
          </a:p>
        </p:txBody>
      </p:sp>
      <p:grpSp>
        <p:nvGrpSpPr>
          <p:cNvPr id="344" name="Shape 344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345" name="Shape 34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4266"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4266"/>
            </a:p>
          </p:txBody>
        </p:sp>
      </p:grpSp>
      <p:grpSp>
        <p:nvGrpSpPr>
          <p:cNvPr id="347" name="Shape 347"/>
          <p:cNvGrpSpPr/>
          <p:nvPr/>
        </p:nvGrpSpPr>
        <p:grpSpPr>
          <a:xfrm>
            <a:off x="727495" y="509853"/>
            <a:ext cx="531544" cy="842560"/>
            <a:chOff x="6718575" y="2318625"/>
            <a:chExt cx="256950" cy="407375"/>
          </a:xfrm>
        </p:grpSpPr>
        <p:sp>
          <p:nvSpPr>
            <p:cNvPr id="348" name="Shape 3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4266"/>
            </a:p>
          </p:txBody>
        </p:sp>
        <p:sp>
          <p:nvSpPr>
            <p:cNvPr id="349" name="Shape 34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4266"/>
            </a:p>
          </p:txBody>
        </p:sp>
        <p:sp>
          <p:nvSpPr>
            <p:cNvPr id="350" name="Shape 35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4266"/>
            </a:p>
          </p:txBody>
        </p:sp>
        <p:sp>
          <p:nvSpPr>
            <p:cNvPr id="351" name="Shape 35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4266"/>
            </a:p>
          </p:txBody>
        </p:sp>
        <p:sp>
          <p:nvSpPr>
            <p:cNvPr id="352" name="Shape 35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4266"/>
            </a:p>
          </p:txBody>
        </p:sp>
        <p:sp>
          <p:nvSpPr>
            <p:cNvPr id="353" name="Shape 35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4266"/>
            </a:p>
          </p:txBody>
        </p:sp>
        <p:sp>
          <p:nvSpPr>
            <p:cNvPr id="354" name="Shape 35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4266"/>
            </a:p>
          </p:txBody>
        </p:sp>
        <p:sp>
          <p:nvSpPr>
            <p:cNvPr id="355" name="Shape 35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4266"/>
            </a:p>
          </p:txBody>
        </p:sp>
      </p:grpSp>
      <p:sp>
        <p:nvSpPr>
          <p:cNvPr id="356" name="Shape 356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2608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5164467" y="1887240"/>
            <a:ext cx="1967237" cy="196706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4" name="円/楕円 53"/>
          <p:cNvSpPr/>
          <p:nvPr userDrawn="1"/>
        </p:nvSpPr>
        <p:spPr>
          <a:xfrm>
            <a:off x="8605058" y="1887240"/>
            <a:ext cx="1967237" cy="19670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6" name="円/楕円 55"/>
          <p:cNvSpPr/>
          <p:nvPr userDrawn="1"/>
        </p:nvSpPr>
        <p:spPr>
          <a:xfrm>
            <a:off x="1723876" y="1887238"/>
            <a:ext cx="1967237" cy="19670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9" name="円/楕円 48"/>
          <p:cNvSpPr/>
          <p:nvPr userDrawn="1"/>
        </p:nvSpPr>
        <p:spPr>
          <a:xfrm>
            <a:off x="5062859" y="1819507"/>
            <a:ext cx="1967237" cy="19670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0" name="円/楕円 49"/>
          <p:cNvSpPr/>
          <p:nvPr userDrawn="1"/>
        </p:nvSpPr>
        <p:spPr>
          <a:xfrm>
            <a:off x="8503448" y="1819506"/>
            <a:ext cx="1967237" cy="1967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2" name="円/楕円 51"/>
          <p:cNvSpPr/>
          <p:nvPr userDrawn="1"/>
        </p:nvSpPr>
        <p:spPr>
          <a:xfrm>
            <a:off x="1622267" y="1819505"/>
            <a:ext cx="1967237" cy="19670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0" name="円/楕円 9"/>
          <p:cNvSpPr/>
          <p:nvPr userDrawn="1"/>
        </p:nvSpPr>
        <p:spPr>
          <a:xfrm>
            <a:off x="5110170" y="1853376"/>
            <a:ext cx="1967237" cy="19670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2" name="円/楕円 11"/>
          <p:cNvSpPr/>
          <p:nvPr userDrawn="1"/>
        </p:nvSpPr>
        <p:spPr>
          <a:xfrm>
            <a:off x="8550760" y="1853375"/>
            <a:ext cx="1967237" cy="19670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9" name="円/楕円 18"/>
          <p:cNvSpPr/>
          <p:nvPr userDrawn="1"/>
        </p:nvSpPr>
        <p:spPr>
          <a:xfrm>
            <a:off x="1669578" y="1853374"/>
            <a:ext cx="1967237" cy="19670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kumimoji="1" lang="en-US" altLang="ja-JP" sz="12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96104" y="3904248"/>
            <a:ext cx="3090787" cy="480053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74151" y="4490483"/>
            <a:ext cx="3135357" cy="1428687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577509" y="4432307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534795" y="3902685"/>
            <a:ext cx="3118200" cy="480053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536624" y="4488920"/>
            <a:ext cx="3135357" cy="1428687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039982" y="4430744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975277" y="3904248"/>
            <a:ext cx="3118200" cy="480053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973478" y="4490483"/>
            <a:ext cx="3135357" cy="1428687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8476837" y="4432307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714199" y="2563012"/>
            <a:ext cx="1865628" cy="480053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157882" y="2563012"/>
            <a:ext cx="1865628" cy="480053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601565" y="2563012"/>
            <a:ext cx="1865628" cy="480053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157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382869" y="1652804"/>
            <a:ext cx="789091" cy="7890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kumimoji="1" lang="en-US" altLang="ja-JP" sz="12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593286" y="1863202"/>
            <a:ext cx="368259" cy="368227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04875" y="1816242"/>
            <a:ext cx="2847405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22531" y="2402478"/>
            <a:ext cx="2872661" cy="1314555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8550" y="2344301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1" name="円/楕円 30"/>
          <p:cNvSpPr/>
          <p:nvPr userDrawn="1"/>
        </p:nvSpPr>
        <p:spPr>
          <a:xfrm>
            <a:off x="4213611" y="1652804"/>
            <a:ext cx="789091" cy="7890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4424027" y="1863202"/>
            <a:ext cx="368259" cy="368227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035615" y="1816242"/>
            <a:ext cx="2847405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053272" y="2402478"/>
            <a:ext cx="2872661" cy="1314555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5149291" y="2344301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5" name="円/楕円 44"/>
          <p:cNvSpPr/>
          <p:nvPr userDrawn="1"/>
        </p:nvSpPr>
        <p:spPr>
          <a:xfrm>
            <a:off x="8040889" y="1652804"/>
            <a:ext cx="789091" cy="7890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6" name="図プレースホルダー 12"/>
          <p:cNvSpPr>
            <a:spLocks noGrp="1"/>
          </p:cNvSpPr>
          <p:nvPr>
            <p:ph type="pic" sz="quarter" idx="28" hasCustomPrompt="1"/>
          </p:nvPr>
        </p:nvSpPr>
        <p:spPr>
          <a:xfrm>
            <a:off x="8251307" y="1863202"/>
            <a:ext cx="368259" cy="368227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862894" y="1816242"/>
            <a:ext cx="2847405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880551" y="2402478"/>
            <a:ext cx="2872661" cy="1314555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8976570" y="2344301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0" name="円/楕円 49"/>
          <p:cNvSpPr/>
          <p:nvPr userDrawn="1"/>
        </p:nvSpPr>
        <p:spPr>
          <a:xfrm>
            <a:off x="390779" y="3818633"/>
            <a:ext cx="789091" cy="7890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601195" y="4029032"/>
            <a:ext cx="368259" cy="368227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212783" y="3982072"/>
            <a:ext cx="2847405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230440" y="4568308"/>
            <a:ext cx="2872661" cy="1314555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326459" y="4510131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5" name="円/楕円 54"/>
          <p:cNvSpPr/>
          <p:nvPr userDrawn="1"/>
        </p:nvSpPr>
        <p:spPr>
          <a:xfrm>
            <a:off x="4221519" y="3818633"/>
            <a:ext cx="789091" cy="7890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6" name="図プレースホルダー 12"/>
          <p:cNvSpPr>
            <a:spLocks noGrp="1"/>
          </p:cNvSpPr>
          <p:nvPr>
            <p:ph type="pic" sz="quarter" idx="34" hasCustomPrompt="1"/>
          </p:nvPr>
        </p:nvSpPr>
        <p:spPr>
          <a:xfrm>
            <a:off x="4431936" y="4029032"/>
            <a:ext cx="368259" cy="368227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5043524" y="3982072"/>
            <a:ext cx="2847405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5061180" y="4568308"/>
            <a:ext cx="2872661" cy="1314555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5157199" y="4510131"/>
            <a:ext cx="2160428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0" name="円/楕円 59"/>
          <p:cNvSpPr/>
          <p:nvPr userDrawn="1"/>
        </p:nvSpPr>
        <p:spPr>
          <a:xfrm>
            <a:off x="8048799" y="3818633"/>
            <a:ext cx="789091" cy="7890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1" name="図プレースホルダー 12"/>
          <p:cNvSpPr>
            <a:spLocks noGrp="1"/>
          </p:cNvSpPr>
          <p:nvPr>
            <p:ph type="pic" sz="quarter" idx="37" hasCustomPrompt="1"/>
          </p:nvPr>
        </p:nvSpPr>
        <p:spPr>
          <a:xfrm>
            <a:off x="8259215" y="4029032"/>
            <a:ext cx="368259" cy="368227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8870803" y="3982072"/>
            <a:ext cx="2847405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8888459" y="4568308"/>
            <a:ext cx="2872661" cy="1314555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984479" y="4510131"/>
            <a:ext cx="2160428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177539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00"/>
                            </p:stCondLst>
                            <p:childTnLst>
                              <p:par>
                                <p:cTn id="7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50"/>
                            </p:stCondLst>
                            <p:childTnLst>
                              <p:par>
                                <p:cTn id="10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300"/>
                            </p:stCondLst>
                            <p:childTnLst>
                              <p:par>
                                <p:cTn id="1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900"/>
                            </p:stCondLst>
                            <p:childTnLst>
                              <p:par>
                                <p:cTn id="1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650"/>
                            </p:stCondLst>
                            <p:childTnLst>
                              <p:par>
                                <p:cTn id="1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250"/>
                            </p:stCondLst>
                            <p:childTnLst>
                              <p:par>
                                <p:cTn id="17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000"/>
                            </p:stCondLst>
                            <p:childTnLst>
                              <p:par>
                                <p:cTn id="1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/>
      <p:bldP spid="20" grpId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1" grpId="0"/>
      <p:bldP spid="41" grpId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6" grpId="0"/>
      <p:bldP spid="46" grpId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1" grpId="0"/>
      <p:bldP spid="51" grpId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6" grpId="0"/>
      <p:bldP spid="56" grpId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1" grpId="0"/>
      <p:bldP spid="61" grpId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382869" y="1652804"/>
            <a:ext cx="789091" cy="7890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/>
              <a:t>1</a:t>
            </a:r>
            <a:endParaRPr kumimoji="1" lang="ja-JP" altLang="en-US" sz="1800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kumimoji="1" lang="en-US" altLang="ja-JP" sz="12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04875" y="1816242"/>
            <a:ext cx="2847405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22531" y="2402478"/>
            <a:ext cx="2872661" cy="1314555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8550" y="2344301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1" name="円/楕円 30"/>
          <p:cNvSpPr/>
          <p:nvPr userDrawn="1"/>
        </p:nvSpPr>
        <p:spPr>
          <a:xfrm>
            <a:off x="4213611" y="1652804"/>
            <a:ext cx="789091" cy="7890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/>
              <a:t>2</a:t>
            </a:r>
            <a:endParaRPr kumimoji="1" lang="ja-JP" altLang="en-US" sz="1800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035615" y="1816242"/>
            <a:ext cx="2847405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053272" y="2402478"/>
            <a:ext cx="2872661" cy="1314555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5149291" y="2344301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5" name="円/楕円 44"/>
          <p:cNvSpPr/>
          <p:nvPr userDrawn="1"/>
        </p:nvSpPr>
        <p:spPr>
          <a:xfrm>
            <a:off x="8040889" y="1652804"/>
            <a:ext cx="789091" cy="7890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/>
              <a:t>3</a:t>
            </a:r>
            <a:endParaRPr kumimoji="1" lang="ja-JP" altLang="en-US" sz="1800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862894" y="1816242"/>
            <a:ext cx="2847405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880551" y="2402478"/>
            <a:ext cx="2872661" cy="1314555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8976570" y="2344301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0" name="円/楕円 49"/>
          <p:cNvSpPr/>
          <p:nvPr userDrawn="1"/>
        </p:nvSpPr>
        <p:spPr>
          <a:xfrm>
            <a:off x="390779" y="3818633"/>
            <a:ext cx="789091" cy="7890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/>
              <a:t>4</a:t>
            </a:r>
            <a:endParaRPr kumimoji="1" lang="ja-JP" altLang="en-US" sz="1800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212783" y="3982072"/>
            <a:ext cx="2847405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230440" y="4568308"/>
            <a:ext cx="2872661" cy="1314555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326459" y="4510131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5" name="円/楕円 54"/>
          <p:cNvSpPr/>
          <p:nvPr userDrawn="1"/>
        </p:nvSpPr>
        <p:spPr>
          <a:xfrm>
            <a:off x="4221519" y="3818633"/>
            <a:ext cx="789091" cy="7890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/>
              <a:t>5</a:t>
            </a:r>
            <a:endParaRPr kumimoji="1" lang="ja-JP" altLang="en-US" sz="1800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5043524" y="3982072"/>
            <a:ext cx="2847405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5061180" y="4568308"/>
            <a:ext cx="2872661" cy="1314555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5157199" y="4510131"/>
            <a:ext cx="2160428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0" name="円/楕円 59"/>
          <p:cNvSpPr/>
          <p:nvPr userDrawn="1"/>
        </p:nvSpPr>
        <p:spPr>
          <a:xfrm>
            <a:off x="8048799" y="3818633"/>
            <a:ext cx="789091" cy="7890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/>
              <a:t>6</a:t>
            </a:r>
            <a:endParaRPr kumimoji="1" lang="ja-JP" altLang="en-US" sz="1800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8870803" y="3982072"/>
            <a:ext cx="2847405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8888459" y="4568308"/>
            <a:ext cx="2872661" cy="1314555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984479" y="4510131"/>
            <a:ext cx="2160428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301083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5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900"/>
                            </p:stCondLst>
                            <p:childTnLst>
                              <p:par>
                                <p:cTn id="10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50"/>
                            </p:stCondLst>
                            <p:childTnLst>
                              <p:par>
                                <p:cTn id="1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250"/>
                            </p:stCondLst>
                            <p:childTnLst>
                              <p:par>
                                <p:cTn id="1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9" name="円/楕円 38"/>
          <p:cNvSpPr/>
          <p:nvPr userDrawn="1"/>
        </p:nvSpPr>
        <p:spPr>
          <a:xfrm>
            <a:off x="4198704" y="4487659"/>
            <a:ext cx="541352" cy="54130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2"/>
              </a:solidFill>
            </a:endParaRPr>
          </a:p>
        </p:txBody>
      </p:sp>
      <p:sp>
        <p:nvSpPr>
          <p:cNvPr id="40" name="円/楕円 39"/>
          <p:cNvSpPr/>
          <p:nvPr userDrawn="1"/>
        </p:nvSpPr>
        <p:spPr>
          <a:xfrm>
            <a:off x="1378736" y="2148031"/>
            <a:ext cx="3373912" cy="33736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1" name="円/楕円 40"/>
          <p:cNvSpPr/>
          <p:nvPr userDrawn="1"/>
        </p:nvSpPr>
        <p:spPr>
          <a:xfrm>
            <a:off x="977278" y="2543301"/>
            <a:ext cx="912180" cy="9121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42" name="円/楕円 41"/>
          <p:cNvSpPr/>
          <p:nvPr userDrawn="1"/>
        </p:nvSpPr>
        <p:spPr>
          <a:xfrm>
            <a:off x="1269469" y="2065268"/>
            <a:ext cx="3373912" cy="33736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3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78735" y="2148032"/>
            <a:ext cx="3277893" cy="327760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9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514565" y="2052020"/>
            <a:ext cx="576113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45" name="円/楕円 44"/>
          <p:cNvSpPr/>
          <p:nvPr userDrawn="1"/>
        </p:nvSpPr>
        <p:spPr>
          <a:xfrm>
            <a:off x="1433369" y="2083891"/>
            <a:ext cx="288057" cy="2880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46" name="円/楕円 45"/>
          <p:cNvSpPr/>
          <p:nvPr userDrawn="1"/>
        </p:nvSpPr>
        <p:spPr>
          <a:xfrm>
            <a:off x="4867213" y="4231559"/>
            <a:ext cx="324692" cy="324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2"/>
              </a:solidFill>
            </a:endParaRPr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341172" y="2853953"/>
            <a:ext cx="5822435" cy="2578013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5437190" y="2731691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341171" y="2086483"/>
            <a:ext cx="5822435" cy="624069"/>
          </a:xfrm>
        </p:spPr>
        <p:txBody>
          <a:bodyPr anchor="b">
            <a:normAutofit/>
          </a:bodyPr>
          <a:lstStyle>
            <a:lvl1pPr algn="l">
              <a:defRPr sz="18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507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20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 userDrawn="1"/>
        </p:nvSpPr>
        <p:spPr>
          <a:xfrm>
            <a:off x="2972489" y="2275085"/>
            <a:ext cx="2681623" cy="26813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41" name="円/楕円 40"/>
          <p:cNvSpPr/>
          <p:nvPr userDrawn="1"/>
        </p:nvSpPr>
        <p:spPr>
          <a:xfrm>
            <a:off x="1630623" y="4043349"/>
            <a:ext cx="1944956" cy="194478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246536" y="1861777"/>
            <a:ext cx="2053477" cy="20532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30" name="円/楕円 29"/>
          <p:cNvSpPr/>
          <p:nvPr userDrawn="1"/>
        </p:nvSpPr>
        <p:spPr>
          <a:xfrm>
            <a:off x="4784115" y="4840557"/>
            <a:ext cx="541352" cy="54130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2"/>
              </a:solidFill>
            </a:endParaRPr>
          </a:p>
        </p:txBody>
      </p:sp>
      <p:sp>
        <p:nvSpPr>
          <p:cNvPr id="31" name="円/楕円 30"/>
          <p:cNvSpPr/>
          <p:nvPr userDrawn="1"/>
        </p:nvSpPr>
        <p:spPr>
          <a:xfrm>
            <a:off x="1049571" y="4110207"/>
            <a:ext cx="912180" cy="9121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178798" y="1790263"/>
            <a:ext cx="2042225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9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2920134" y="2218874"/>
            <a:ext cx="2651041" cy="2650811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9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606675" y="4012104"/>
            <a:ext cx="1895548" cy="189538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9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602683" y="3544278"/>
            <a:ext cx="576113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33" name="円/楕円 32"/>
          <p:cNvSpPr/>
          <p:nvPr userDrawn="1"/>
        </p:nvSpPr>
        <p:spPr>
          <a:xfrm>
            <a:off x="1376436" y="3771059"/>
            <a:ext cx="288057" cy="2880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34" name="円/楕円 33"/>
          <p:cNvSpPr/>
          <p:nvPr userDrawn="1"/>
        </p:nvSpPr>
        <p:spPr>
          <a:xfrm>
            <a:off x="4245655" y="5237279"/>
            <a:ext cx="324692" cy="324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2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3600000">
            <a:off x="6109414" y="1613572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2" name="アーチ 21"/>
          <p:cNvSpPr/>
          <p:nvPr userDrawn="1"/>
        </p:nvSpPr>
        <p:spPr>
          <a:xfrm rot="6618510">
            <a:off x="6187138" y="1691303"/>
            <a:ext cx="839345" cy="8394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6681006" y="1770595"/>
            <a:ext cx="4746653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138390" y="2241380"/>
            <a:ext cx="4289271" cy="1481167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アーチ 35"/>
          <p:cNvSpPr/>
          <p:nvPr userDrawn="1"/>
        </p:nvSpPr>
        <p:spPr>
          <a:xfrm rot="3600000">
            <a:off x="6109414" y="3890264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37" name="アーチ 36"/>
          <p:cNvSpPr/>
          <p:nvPr userDrawn="1"/>
        </p:nvSpPr>
        <p:spPr>
          <a:xfrm rot="6618510">
            <a:off x="6187138" y="3967996"/>
            <a:ext cx="839345" cy="8394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681006" y="4047288"/>
            <a:ext cx="4746653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138390" y="4518072"/>
            <a:ext cx="4289271" cy="1481167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1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850"/>
                            </p:stCondLst>
                            <p:childTnLst>
                              <p:par>
                                <p:cTn id="1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9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5" grpId="0" animBg="1"/>
      <p:bldP spid="5" grpId="1" animBg="1"/>
      <p:bldP spid="30" grpId="0" animBg="1"/>
      <p:bldP spid="30" grpId="1" animBg="1"/>
      <p:bldP spid="31" grpId="0" animBg="1"/>
      <p:bldP spid="3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1" grpId="1" animBg="1"/>
      <p:bldP spid="14" grpId="0" animBg="1"/>
      <p:bldP spid="14" grpId="1" animBg="1"/>
      <p:bldP spid="17" grpId="0" animBg="1"/>
      <p:bldP spid="17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  <p:bldP spid="22" grpId="0" animBg="1"/>
      <p:bldP spid="22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6" grpId="1" animBg="1"/>
      <p:bldP spid="37" grpId="0" animBg="1"/>
      <p:bldP spid="37" grpId="1" animBg="1"/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円/楕円 65"/>
          <p:cNvSpPr/>
          <p:nvPr userDrawn="1"/>
        </p:nvSpPr>
        <p:spPr>
          <a:xfrm>
            <a:off x="6443807" y="1624810"/>
            <a:ext cx="1170920" cy="117081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696748" y="3947887"/>
            <a:ext cx="1170920" cy="117081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6347074" y="2417828"/>
            <a:ext cx="5844927" cy="250251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9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93976" y="4342260"/>
            <a:ext cx="4556107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06201" y="4847772"/>
            <a:ext cx="4058080" cy="1412725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099169" y="1797977"/>
            <a:ext cx="4556107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339891" y="4978398"/>
            <a:ext cx="5175776" cy="1088574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1755010"/>
            <a:ext cx="5844927" cy="2502515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9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5" name="円/楕円 64"/>
          <p:cNvSpPr/>
          <p:nvPr userDrawn="1"/>
        </p:nvSpPr>
        <p:spPr>
          <a:xfrm>
            <a:off x="360471" y="4782457"/>
            <a:ext cx="672555" cy="6724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67" name="円/楕円 66"/>
          <p:cNvSpPr/>
          <p:nvPr userDrawn="1"/>
        </p:nvSpPr>
        <p:spPr>
          <a:xfrm>
            <a:off x="7444285" y="1245021"/>
            <a:ext cx="585460" cy="58540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" y="4257526"/>
            <a:ext cx="5844927" cy="628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6347074" y="2354619"/>
            <a:ext cx="5844927" cy="628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7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5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11" grpId="0" animBg="1"/>
      <p:bldP spid="1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8" grpId="0" animBg="1"/>
      <p:bldP spid="55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65" grpId="0" animBg="1"/>
      <p:bldP spid="65" grpId="1" animBg="1"/>
      <p:bldP spid="67" grpId="0" animBg="1"/>
      <p:bldP spid="67" grpId="1" animBg="1"/>
      <p:bldP spid="12" grpId="0" animBg="1"/>
      <p:bldP spid="6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0" name="円/楕円 9"/>
          <p:cNvSpPr/>
          <p:nvPr userDrawn="1"/>
        </p:nvSpPr>
        <p:spPr>
          <a:xfrm>
            <a:off x="921504" y="1828574"/>
            <a:ext cx="2102048" cy="21018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1" name="円/楕円 10"/>
          <p:cNvSpPr/>
          <p:nvPr userDrawn="1"/>
        </p:nvSpPr>
        <p:spPr>
          <a:xfrm>
            <a:off x="812237" y="1745809"/>
            <a:ext cx="2102048" cy="21018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02746" y="1800439"/>
            <a:ext cx="2042225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9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3693080" y="1828574"/>
            <a:ext cx="2102048" cy="210186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4" name="円/楕円 13"/>
          <p:cNvSpPr/>
          <p:nvPr userDrawn="1"/>
        </p:nvSpPr>
        <p:spPr>
          <a:xfrm>
            <a:off x="3583813" y="1745809"/>
            <a:ext cx="2102048" cy="21018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674322" y="1800439"/>
            <a:ext cx="2042225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9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464656" y="1828574"/>
            <a:ext cx="2102048" cy="21018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7" name="円/楕円 16"/>
          <p:cNvSpPr/>
          <p:nvPr userDrawn="1"/>
        </p:nvSpPr>
        <p:spPr>
          <a:xfrm>
            <a:off x="6355389" y="1745809"/>
            <a:ext cx="2102048" cy="21018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6445897" y="1800439"/>
            <a:ext cx="2042225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9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9236232" y="1828574"/>
            <a:ext cx="2102048" cy="21018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0" name="円/楕円 19"/>
          <p:cNvSpPr/>
          <p:nvPr userDrawn="1"/>
        </p:nvSpPr>
        <p:spPr>
          <a:xfrm>
            <a:off x="9126965" y="1745809"/>
            <a:ext cx="2102048" cy="21018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9217474" y="1800439"/>
            <a:ext cx="2042225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9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88587" y="3992093"/>
            <a:ext cx="2651984" cy="480053"/>
          </a:xfrm>
        </p:spPr>
        <p:txBody>
          <a:bodyPr anchor="t">
            <a:noAutofit/>
          </a:bodyPr>
          <a:lstStyle>
            <a:lvl1pPr algn="ctr">
              <a:defRPr sz="14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0251" y="4812795"/>
            <a:ext cx="2477333" cy="1095641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48703" y="4745239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347169" y="3990530"/>
            <a:ext cx="2675507" cy="480053"/>
          </a:xfrm>
        </p:spPr>
        <p:txBody>
          <a:bodyPr anchor="t">
            <a:noAutofit/>
          </a:bodyPr>
          <a:lstStyle>
            <a:lvl1pPr algn="ctr">
              <a:defRPr sz="14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467147" y="4811232"/>
            <a:ext cx="2477333" cy="1095641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3625599" y="4743677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127532" y="3992093"/>
            <a:ext cx="2675507" cy="480053"/>
          </a:xfrm>
        </p:spPr>
        <p:txBody>
          <a:bodyPr anchor="t">
            <a:noAutofit/>
          </a:bodyPr>
          <a:lstStyle>
            <a:lvl1pPr algn="ctr">
              <a:defRPr sz="14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44043" y="4812795"/>
            <a:ext cx="2477333" cy="1095641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6402497" y="4745239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07896" y="3992093"/>
            <a:ext cx="2675507" cy="480053"/>
          </a:xfrm>
        </p:spPr>
        <p:txBody>
          <a:bodyPr anchor="t">
            <a:noAutofit/>
          </a:bodyPr>
          <a:lstStyle>
            <a:lvl1pPr algn="ctr">
              <a:defRPr sz="14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9020940" y="4812795"/>
            <a:ext cx="2477333" cy="1095641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9179393" y="4745239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688684" y="4323539"/>
            <a:ext cx="2477333" cy="382623"/>
          </a:xfrm>
        </p:spPr>
        <p:txBody>
          <a:bodyPr anchor="t">
            <a:noAutofit/>
          </a:bodyPr>
          <a:lstStyle>
            <a:lvl1pPr algn="ctr">
              <a:defRPr sz="9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3465582" y="4321976"/>
            <a:ext cx="2477333" cy="382623"/>
          </a:xfrm>
        </p:spPr>
        <p:txBody>
          <a:bodyPr anchor="t">
            <a:noAutofit/>
          </a:bodyPr>
          <a:lstStyle>
            <a:lvl1pPr algn="ctr">
              <a:defRPr sz="900" i="1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242478" y="4323539"/>
            <a:ext cx="2477333" cy="382623"/>
          </a:xfrm>
        </p:spPr>
        <p:txBody>
          <a:bodyPr anchor="t">
            <a:noAutofit/>
          </a:bodyPr>
          <a:lstStyle>
            <a:lvl1pPr algn="ctr">
              <a:defRPr sz="900" i="1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9019375" y="4323539"/>
            <a:ext cx="2477333" cy="382623"/>
          </a:xfrm>
        </p:spPr>
        <p:txBody>
          <a:bodyPr anchor="t">
            <a:noAutofit/>
          </a:bodyPr>
          <a:lstStyle>
            <a:lvl1pPr algn="ctr">
              <a:defRPr sz="900" i="1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35106" y="6288527"/>
            <a:ext cx="720143" cy="365125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6641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5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5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50"/>
                            </p:stCondLst>
                            <p:childTnLst>
                              <p:par>
                                <p:cTn id="1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1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100"/>
                            </p:stCondLst>
                            <p:childTnLst>
                              <p:par>
                                <p:cTn id="1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6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0" name="円/楕円 9"/>
          <p:cNvSpPr/>
          <p:nvPr userDrawn="1"/>
        </p:nvSpPr>
        <p:spPr>
          <a:xfrm>
            <a:off x="921504" y="1828574"/>
            <a:ext cx="2102048" cy="21018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1" name="円/楕円 10"/>
          <p:cNvSpPr/>
          <p:nvPr userDrawn="1"/>
        </p:nvSpPr>
        <p:spPr>
          <a:xfrm>
            <a:off x="812237" y="1745809"/>
            <a:ext cx="2102048" cy="21018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02746" y="1800439"/>
            <a:ext cx="2042225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9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3693080" y="1828574"/>
            <a:ext cx="2102048" cy="210186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4" name="円/楕円 13"/>
          <p:cNvSpPr/>
          <p:nvPr userDrawn="1"/>
        </p:nvSpPr>
        <p:spPr>
          <a:xfrm>
            <a:off x="3583813" y="1745809"/>
            <a:ext cx="2102048" cy="21018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674322" y="1800439"/>
            <a:ext cx="2042225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9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464656" y="1828574"/>
            <a:ext cx="2102048" cy="21018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7" name="円/楕円 16"/>
          <p:cNvSpPr/>
          <p:nvPr userDrawn="1"/>
        </p:nvSpPr>
        <p:spPr>
          <a:xfrm>
            <a:off x="6355389" y="1745809"/>
            <a:ext cx="2102048" cy="21018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6445897" y="1800439"/>
            <a:ext cx="2042225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9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9236232" y="1828574"/>
            <a:ext cx="2102048" cy="21018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0" name="円/楕円 19"/>
          <p:cNvSpPr/>
          <p:nvPr userDrawn="1"/>
        </p:nvSpPr>
        <p:spPr>
          <a:xfrm>
            <a:off x="9126965" y="1745809"/>
            <a:ext cx="2102048" cy="21018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9217474" y="1800439"/>
            <a:ext cx="2042225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9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88587" y="3992093"/>
            <a:ext cx="2651984" cy="480053"/>
          </a:xfrm>
        </p:spPr>
        <p:txBody>
          <a:bodyPr anchor="t">
            <a:noAutofit/>
          </a:bodyPr>
          <a:lstStyle>
            <a:lvl1pPr algn="ctr">
              <a:defRPr sz="14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0251" y="4521247"/>
            <a:ext cx="2477333" cy="1265537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48703" y="4453691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347169" y="3990530"/>
            <a:ext cx="2675507" cy="480053"/>
          </a:xfrm>
        </p:spPr>
        <p:txBody>
          <a:bodyPr anchor="t">
            <a:noAutofit/>
          </a:bodyPr>
          <a:lstStyle>
            <a:lvl1pPr algn="ctr">
              <a:defRPr sz="14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467147" y="4519684"/>
            <a:ext cx="2477333" cy="1265537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3625599" y="4452129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127532" y="3992093"/>
            <a:ext cx="2675507" cy="480053"/>
          </a:xfrm>
        </p:spPr>
        <p:txBody>
          <a:bodyPr anchor="t">
            <a:noAutofit/>
          </a:bodyPr>
          <a:lstStyle>
            <a:lvl1pPr algn="ctr">
              <a:defRPr sz="14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44043" y="4521247"/>
            <a:ext cx="2477333" cy="1265537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6402497" y="4453691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07896" y="3992093"/>
            <a:ext cx="2675507" cy="480053"/>
          </a:xfrm>
        </p:spPr>
        <p:txBody>
          <a:bodyPr anchor="t">
            <a:noAutofit/>
          </a:bodyPr>
          <a:lstStyle>
            <a:lvl1pPr algn="ctr">
              <a:defRPr sz="14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9020940" y="4521247"/>
            <a:ext cx="2477333" cy="1265537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9179393" y="4453691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35106" y="6288527"/>
            <a:ext cx="720143" cy="365125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6970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50"/>
                            </p:stCondLst>
                            <p:childTnLst>
                              <p:par>
                                <p:cTn id="10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50"/>
                            </p:stCondLst>
                            <p:childTnLst>
                              <p:par>
                                <p:cTn id="1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6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600"/>
                            </p:stCondLst>
                            <p:childTnLst>
                              <p:par>
                                <p:cTn id="1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100"/>
                            </p:stCondLst>
                            <p:childTnLst>
                              <p:par>
                                <p:cTn id="1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" name="アーチ 4"/>
          <p:cNvSpPr/>
          <p:nvPr userDrawn="1"/>
        </p:nvSpPr>
        <p:spPr>
          <a:xfrm rot="3600000">
            <a:off x="777226" y="2340178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 userDrawn="1"/>
        </p:nvSpPr>
        <p:spPr>
          <a:xfrm rot="6618510">
            <a:off x="854950" y="2417910"/>
            <a:ext cx="839345" cy="8394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7" y="2497202"/>
            <a:ext cx="4951672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1" y="2967985"/>
            <a:ext cx="9292823" cy="2151884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366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13" grpId="0" animBg="1"/>
      <p:bldP spid="13" grpId="1" animBg="1"/>
      <p:bldP spid="1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9" name="円/楕円 8"/>
          <p:cNvSpPr/>
          <p:nvPr userDrawn="1"/>
        </p:nvSpPr>
        <p:spPr>
          <a:xfrm>
            <a:off x="3123377" y="3707015"/>
            <a:ext cx="688391" cy="68833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3804659" y="4343358"/>
            <a:ext cx="270677" cy="27065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2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905020" y="1877069"/>
            <a:ext cx="2775611" cy="27753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2" name="円/楕円 11"/>
          <p:cNvSpPr/>
          <p:nvPr userDrawn="1"/>
        </p:nvSpPr>
        <p:spPr>
          <a:xfrm>
            <a:off x="664615" y="1932631"/>
            <a:ext cx="912180" cy="9121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13" name="円/楕円 12"/>
          <p:cNvSpPr/>
          <p:nvPr userDrawn="1"/>
        </p:nvSpPr>
        <p:spPr>
          <a:xfrm>
            <a:off x="795753" y="1794304"/>
            <a:ext cx="2775611" cy="27753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886260" y="1877068"/>
            <a:ext cx="2696619" cy="269638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9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418598" y="1480281"/>
            <a:ext cx="377157" cy="3771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61261" y="4785755"/>
            <a:ext cx="3775907" cy="480053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533241" y="5201609"/>
            <a:ext cx="3431947" cy="382623"/>
          </a:xfrm>
        </p:spPr>
        <p:txBody>
          <a:bodyPr anchor="t">
            <a:noAutofit/>
          </a:bodyPr>
          <a:lstStyle>
            <a:lvl1pPr algn="ctr">
              <a:defRPr sz="10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124189" y="1671101"/>
            <a:ext cx="3752311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141846" y="2257337"/>
            <a:ext cx="3724725" cy="1449678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237865" y="2199161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3" name="円/楕円 22"/>
          <p:cNvSpPr/>
          <p:nvPr userDrawn="1"/>
        </p:nvSpPr>
        <p:spPr>
          <a:xfrm>
            <a:off x="4237865" y="3842550"/>
            <a:ext cx="552844" cy="5527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4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4323139" y="3927818"/>
            <a:ext cx="382296" cy="382263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4237863" y="4554531"/>
            <a:ext cx="552844" cy="5527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6" name="図プレースホルダー 12"/>
          <p:cNvSpPr>
            <a:spLocks noGrp="1"/>
          </p:cNvSpPr>
          <p:nvPr>
            <p:ph type="pic" sz="quarter" idx="32" hasCustomPrompt="1"/>
          </p:nvPr>
        </p:nvSpPr>
        <p:spPr>
          <a:xfrm>
            <a:off x="4323137" y="4639800"/>
            <a:ext cx="382296" cy="382263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4237865" y="5266513"/>
            <a:ext cx="552844" cy="5527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8" name="図プレースホルダー 12"/>
          <p:cNvSpPr>
            <a:spLocks noGrp="1"/>
          </p:cNvSpPr>
          <p:nvPr>
            <p:ph type="pic" sz="quarter" idx="33" hasCustomPrompt="1"/>
          </p:nvPr>
        </p:nvSpPr>
        <p:spPr>
          <a:xfrm>
            <a:off x="4323139" y="5351782"/>
            <a:ext cx="382296" cy="382263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4790709" y="3878923"/>
            <a:ext cx="3086399" cy="480053"/>
          </a:xfrm>
        </p:spPr>
        <p:txBody>
          <a:bodyPr anchor="ctr">
            <a:noAutofit/>
          </a:bodyPr>
          <a:lstStyle>
            <a:lvl1pPr algn="l">
              <a:defRPr sz="90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4790709" y="4590904"/>
            <a:ext cx="3086399" cy="480053"/>
          </a:xfrm>
        </p:spPr>
        <p:txBody>
          <a:bodyPr anchor="ctr">
            <a:noAutofit/>
          </a:bodyPr>
          <a:lstStyle>
            <a:lvl1pPr algn="l">
              <a:defRPr sz="900" i="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4790709" y="5302886"/>
            <a:ext cx="3086399" cy="480053"/>
          </a:xfrm>
        </p:spPr>
        <p:txBody>
          <a:bodyPr anchor="ctr">
            <a:noAutofit/>
          </a:bodyPr>
          <a:lstStyle>
            <a:lvl1pPr algn="l">
              <a:defRPr sz="9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7" hasCustomPrompt="1"/>
          </p:nvPr>
        </p:nvSpPr>
        <p:spPr>
          <a:xfrm>
            <a:off x="7986229" y="1668843"/>
            <a:ext cx="3374611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8099905" y="2196901"/>
            <a:ext cx="2160428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7979723" y="2404054"/>
            <a:ext cx="3431947" cy="382623"/>
          </a:xfrm>
        </p:spPr>
        <p:txBody>
          <a:bodyPr anchor="t">
            <a:noAutofit/>
          </a:bodyPr>
          <a:lstStyle>
            <a:lvl1pPr algn="l">
              <a:defRPr sz="1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7" name="グループ化 96"/>
          <p:cNvGrpSpPr/>
          <p:nvPr userDrawn="1"/>
        </p:nvGrpSpPr>
        <p:grpSpPr>
          <a:xfrm>
            <a:off x="8066814" y="2804651"/>
            <a:ext cx="3425697" cy="287203"/>
            <a:chOff x="12418479" y="4395656"/>
            <a:chExt cx="5138100" cy="430805"/>
          </a:xfrm>
        </p:grpSpPr>
        <p:sp>
          <p:nvSpPr>
            <p:cNvPr id="37" name="円/楕円 36"/>
            <p:cNvSpPr/>
            <p:nvPr userDrawn="1"/>
          </p:nvSpPr>
          <p:spPr>
            <a:xfrm>
              <a:off x="12418479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12941512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13464545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3987578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41" name="円/楕円 40"/>
            <p:cNvSpPr/>
            <p:nvPr userDrawn="1"/>
          </p:nvSpPr>
          <p:spPr>
            <a:xfrm>
              <a:off x="14510611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42" name="円/楕円 41"/>
            <p:cNvSpPr/>
            <p:nvPr userDrawn="1"/>
          </p:nvSpPr>
          <p:spPr>
            <a:xfrm>
              <a:off x="15556677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43" name="円/楕円 42"/>
            <p:cNvSpPr/>
            <p:nvPr userDrawn="1"/>
          </p:nvSpPr>
          <p:spPr>
            <a:xfrm>
              <a:off x="16079710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44" name="円/楕円 43"/>
            <p:cNvSpPr/>
            <p:nvPr userDrawn="1"/>
          </p:nvSpPr>
          <p:spPr>
            <a:xfrm>
              <a:off x="1712577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45" name="円/楕円 44"/>
            <p:cNvSpPr/>
            <p:nvPr userDrawn="1"/>
          </p:nvSpPr>
          <p:spPr>
            <a:xfrm>
              <a:off x="1503364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16602743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</p:grpSp>
      <p:sp>
        <p:nvSpPr>
          <p:cNvPr id="61" name="テキスト プレースホルダー 6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7979723" y="3275052"/>
            <a:ext cx="3431947" cy="382623"/>
          </a:xfrm>
        </p:spPr>
        <p:txBody>
          <a:bodyPr anchor="t">
            <a:noAutofit/>
          </a:bodyPr>
          <a:lstStyle>
            <a:lvl1pPr algn="l">
              <a:defRPr sz="1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8" name="グループ化 97"/>
          <p:cNvGrpSpPr/>
          <p:nvPr userDrawn="1"/>
        </p:nvGrpSpPr>
        <p:grpSpPr>
          <a:xfrm>
            <a:off x="8066814" y="3675650"/>
            <a:ext cx="3425697" cy="287203"/>
            <a:chOff x="12418479" y="5702154"/>
            <a:chExt cx="5138100" cy="430805"/>
          </a:xfrm>
        </p:grpSpPr>
        <p:sp>
          <p:nvSpPr>
            <p:cNvPr id="63" name="円/楕円 62"/>
            <p:cNvSpPr/>
            <p:nvPr userDrawn="1"/>
          </p:nvSpPr>
          <p:spPr>
            <a:xfrm>
              <a:off x="12418479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64" name="円/楕円 63"/>
            <p:cNvSpPr/>
            <p:nvPr userDrawn="1"/>
          </p:nvSpPr>
          <p:spPr>
            <a:xfrm>
              <a:off x="12941512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65" name="円/楕円 64"/>
            <p:cNvSpPr/>
            <p:nvPr userDrawn="1"/>
          </p:nvSpPr>
          <p:spPr>
            <a:xfrm>
              <a:off x="13464545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66" name="円/楕円 65"/>
            <p:cNvSpPr/>
            <p:nvPr userDrawn="1"/>
          </p:nvSpPr>
          <p:spPr>
            <a:xfrm>
              <a:off x="13987578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67" name="円/楕円 66"/>
            <p:cNvSpPr/>
            <p:nvPr userDrawn="1"/>
          </p:nvSpPr>
          <p:spPr>
            <a:xfrm>
              <a:off x="14510611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68" name="円/楕円 67"/>
            <p:cNvSpPr/>
            <p:nvPr userDrawn="1"/>
          </p:nvSpPr>
          <p:spPr>
            <a:xfrm>
              <a:off x="15556677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69" name="円/楕円 68"/>
            <p:cNvSpPr/>
            <p:nvPr userDrawn="1"/>
          </p:nvSpPr>
          <p:spPr>
            <a:xfrm>
              <a:off x="16079710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70" name="円/楕円 69"/>
            <p:cNvSpPr/>
            <p:nvPr userDrawn="1"/>
          </p:nvSpPr>
          <p:spPr>
            <a:xfrm>
              <a:off x="1712577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71" name="円/楕円 70"/>
            <p:cNvSpPr/>
            <p:nvPr userDrawn="1"/>
          </p:nvSpPr>
          <p:spPr>
            <a:xfrm>
              <a:off x="1503364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72" name="円/楕円 71"/>
            <p:cNvSpPr/>
            <p:nvPr userDrawn="1"/>
          </p:nvSpPr>
          <p:spPr>
            <a:xfrm>
              <a:off x="16602743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</p:grpSp>
      <p:sp>
        <p:nvSpPr>
          <p:cNvPr id="7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979723" y="4146051"/>
            <a:ext cx="3431947" cy="382623"/>
          </a:xfrm>
        </p:spPr>
        <p:txBody>
          <a:bodyPr anchor="t">
            <a:noAutofit/>
          </a:bodyPr>
          <a:lstStyle>
            <a:lvl1pPr algn="l">
              <a:defRPr sz="1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9" name="グループ化 98"/>
          <p:cNvGrpSpPr/>
          <p:nvPr userDrawn="1"/>
        </p:nvGrpSpPr>
        <p:grpSpPr>
          <a:xfrm>
            <a:off x="8066814" y="4546648"/>
            <a:ext cx="3425697" cy="287203"/>
            <a:chOff x="12418479" y="7008652"/>
            <a:chExt cx="5138100" cy="430805"/>
          </a:xfrm>
        </p:grpSpPr>
        <p:sp>
          <p:nvSpPr>
            <p:cNvPr id="75" name="円/楕円 74"/>
            <p:cNvSpPr/>
            <p:nvPr userDrawn="1"/>
          </p:nvSpPr>
          <p:spPr>
            <a:xfrm>
              <a:off x="12418479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76" name="円/楕円 75"/>
            <p:cNvSpPr/>
            <p:nvPr userDrawn="1"/>
          </p:nvSpPr>
          <p:spPr>
            <a:xfrm>
              <a:off x="12941512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77" name="円/楕円 76"/>
            <p:cNvSpPr/>
            <p:nvPr userDrawn="1"/>
          </p:nvSpPr>
          <p:spPr>
            <a:xfrm>
              <a:off x="13464545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78" name="円/楕円 77"/>
            <p:cNvSpPr/>
            <p:nvPr userDrawn="1"/>
          </p:nvSpPr>
          <p:spPr>
            <a:xfrm>
              <a:off x="13987578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79" name="円/楕円 78"/>
            <p:cNvSpPr/>
            <p:nvPr userDrawn="1"/>
          </p:nvSpPr>
          <p:spPr>
            <a:xfrm>
              <a:off x="14510611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80" name="円/楕円 79"/>
            <p:cNvSpPr/>
            <p:nvPr userDrawn="1"/>
          </p:nvSpPr>
          <p:spPr>
            <a:xfrm>
              <a:off x="15556677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81" name="円/楕円 80"/>
            <p:cNvSpPr/>
            <p:nvPr userDrawn="1"/>
          </p:nvSpPr>
          <p:spPr>
            <a:xfrm>
              <a:off x="16079710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82" name="円/楕円 81"/>
            <p:cNvSpPr/>
            <p:nvPr userDrawn="1"/>
          </p:nvSpPr>
          <p:spPr>
            <a:xfrm>
              <a:off x="1712577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83" name="円/楕円 82"/>
            <p:cNvSpPr/>
            <p:nvPr userDrawn="1"/>
          </p:nvSpPr>
          <p:spPr>
            <a:xfrm>
              <a:off x="1503364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84" name="円/楕円 83"/>
            <p:cNvSpPr/>
            <p:nvPr userDrawn="1"/>
          </p:nvSpPr>
          <p:spPr>
            <a:xfrm>
              <a:off x="16602743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</p:grpSp>
      <p:sp>
        <p:nvSpPr>
          <p:cNvPr id="85" name="テキスト プレースホルダー 6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79723" y="5017050"/>
            <a:ext cx="3431947" cy="382623"/>
          </a:xfrm>
        </p:spPr>
        <p:txBody>
          <a:bodyPr anchor="t">
            <a:noAutofit/>
          </a:bodyPr>
          <a:lstStyle>
            <a:lvl1pPr algn="l">
              <a:defRPr sz="1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0" name="グループ化 99"/>
          <p:cNvGrpSpPr/>
          <p:nvPr userDrawn="1"/>
        </p:nvGrpSpPr>
        <p:grpSpPr>
          <a:xfrm>
            <a:off x="8066814" y="5417647"/>
            <a:ext cx="3425697" cy="287203"/>
            <a:chOff x="12418479" y="8315150"/>
            <a:chExt cx="5138100" cy="430805"/>
          </a:xfrm>
        </p:grpSpPr>
        <p:sp>
          <p:nvSpPr>
            <p:cNvPr id="87" name="円/楕円 86"/>
            <p:cNvSpPr/>
            <p:nvPr userDrawn="1"/>
          </p:nvSpPr>
          <p:spPr>
            <a:xfrm>
              <a:off x="12418479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88" name="円/楕円 87"/>
            <p:cNvSpPr/>
            <p:nvPr userDrawn="1"/>
          </p:nvSpPr>
          <p:spPr>
            <a:xfrm>
              <a:off x="12941512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89" name="円/楕円 88"/>
            <p:cNvSpPr/>
            <p:nvPr userDrawn="1"/>
          </p:nvSpPr>
          <p:spPr>
            <a:xfrm>
              <a:off x="13464545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90" name="円/楕円 89"/>
            <p:cNvSpPr/>
            <p:nvPr userDrawn="1"/>
          </p:nvSpPr>
          <p:spPr>
            <a:xfrm>
              <a:off x="13987578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91" name="円/楕円 90"/>
            <p:cNvSpPr/>
            <p:nvPr userDrawn="1"/>
          </p:nvSpPr>
          <p:spPr>
            <a:xfrm>
              <a:off x="14510611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92" name="円/楕円 91"/>
            <p:cNvSpPr/>
            <p:nvPr userDrawn="1"/>
          </p:nvSpPr>
          <p:spPr>
            <a:xfrm>
              <a:off x="15556677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93" name="円/楕円 92"/>
            <p:cNvSpPr/>
            <p:nvPr userDrawn="1"/>
          </p:nvSpPr>
          <p:spPr>
            <a:xfrm>
              <a:off x="16079710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94" name="円/楕円 93"/>
            <p:cNvSpPr/>
            <p:nvPr userDrawn="1"/>
          </p:nvSpPr>
          <p:spPr>
            <a:xfrm>
              <a:off x="1712577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95" name="円/楕円 94"/>
            <p:cNvSpPr/>
            <p:nvPr userDrawn="1"/>
          </p:nvSpPr>
          <p:spPr>
            <a:xfrm>
              <a:off x="1503364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96" name="円/楕円 95"/>
            <p:cNvSpPr/>
            <p:nvPr userDrawn="1"/>
          </p:nvSpPr>
          <p:spPr>
            <a:xfrm>
              <a:off x="16602743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274534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1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600"/>
                            </p:stCondLst>
                            <p:childTnLst>
                              <p:par>
                                <p:cTn id="10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0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3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8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4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3689249"/>
            <a:ext cx="12192000" cy="9071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4339" y="3689249"/>
            <a:ext cx="1914789" cy="907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293515" y="3689248"/>
            <a:ext cx="1898487" cy="90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7527983" y="3689248"/>
            <a:ext cx="2774220" cy="907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4698985" y="3689248"/>
            <a:ext cx="2774220" cy="907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924765" y="3689248"/>
            <a:ext cx="2774220" cy="907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6" name="円/楕円 15"/>
          <p:cNvSpPr/>
          <p:nvPr userDrawn="1"/>
        </p:nvSpPr>
        <p:spPr>
          <a:xfrm>
            <a:off x="1715909" y="3531405"/>
            <a:ext cx="406435" cy="406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7" name="円/楕円 16"/>
          <p:cNvSpPr/>
          <p:nvPr userDrawn="1"/>
        </p:nvSpPr>
        <p:spPr>
          <a:xfrm>
            <a:off x="4495767" y="3531405"/>
            <a:ext cx="406435" cy="40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8" name="円/楕円 17"/>
          <p:cNvSpPr/>
          <p:nvPr userDrawn="1"/>
        </p:nvSpPr>
        <p:spPr>
          <a:xfrm>
            <a:off x="7286275" y="3531405"/>
            <a:ext cx="406435" cy="40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9" name="円/楕円 18"/>
          <p:cNvSpPr/>
          <p:nvPr userDrawn="1"/>
        </p:nvSpPr>
        <p:spPr>
          <a:xfrm>
            <a:off x="10073260" y="3531405"/>
            <a:ext cx="406435" cy="406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104212" y="3023164"/>
            <a:ext cx="1629829" cy="480053"/>
          </a:xfrm>
        </p:spPr>
        <p:txBody>
          <a:bodyPr anchor="t">
            <a:noAutofit/>
          </a:bodyPr>
          <a:lstStyle>
            <a:lvl1pPr algn="ctr">
              <a:defRPr sz="16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02904" y="2568385"/>
            <a:ext cx="3032445" cy="480053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402904" y="1619313"/>
            <a:ext cx="3032445" cy="823041"/>
          </a:xfrm>
        </p:spPr>
        <p:txBody>
          <a:bodyPr anchor="b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8914" y="25259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884070" y="3974633"/>
            <a:ext cx="1629829" cy="480053"/>
          </a:xfrm>
        </p:spPr>
        <p:txBody>
          <a:bodyPr anchor="t">
            <a:noAutofit/>
          </a:bodyPr>
          <a:lstStyle>
            <a:lvl1pPr algn="ctr">
              <a:defRPr sz="16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182762" y="4419739"/>
            <a:ext cx="3032445" cy="480053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3618770" y="4919143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182762" y="5054233"/>
            <a:ext cx="3032445" cy="823041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674578" y="3008649"/>
            <a:ext cx="1629829" cy="480053"/>
          </a:xfrm>
        </p:spPr>
        <p:txBody>
          <a:bodyPr anchor="t">
            <a:noAutofit/>
          </a:bodyPr>
          <a:lstStyle>
            <a:lvl1pPr algn="ctr">
              <a:defRPr sz="16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973270" y="2553870"/>
            <a:ext cx="3032445" cy="480053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973270" y="1604799"/>
            <a:ext cx="3032445" cy="823041"/>
          </a:xfrm>
        </p:spPr>
        <p:txBody>
          <a:bodyPr anchor="b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6409279" y="2511409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477992" y="3974633"/>
            <a:ext cx="1629829" cy="480053"/>
          </a:xfrm>
        </p:spPr>
        <p:txBody>
          <a:bodyPr anchor="t">
            <a:noAutofit/>
          </a:bodyPr>
          <a:lstStyle>
            <a:lvl1pPr algn="ctr">
              <a:defRPr sz="16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776684" y="4419739"/>
            <a:ext cx="3032445" cy="480053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212694" y="4919143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776684" y="5054233"/>
            <a:ext cx="3032445" cy="823041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213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" name="アーチ 4"/>
          <p:cNvSpPr/>
          <p:nvPr userDrawn="1"/>
        </p:nvSpPr>
        <p:spPr>
          <a:xfrm rot="4617169">
            <a:off x="392595" y="3606091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1" y="3948192"/>
            <a:ext cx="418276" cy="304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6" name="正方形/長方形 35"/>
          <p:cNvSpPr/>
          <p:nvPr userDrawn="1"/>
        </p:nvSpPr>
        <p:spPr>
          <a:xfrm rot="5400000">
            <a:off x="125748" y="2982609"/>
            <a:ext cx="1271293" cy="30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7" name="円/楕円 36"/>
          <p:cNvSpPr/>
          <p:nvPr userDrawn="1"/>
        </p:nvSpPr>
        <p:spPr>
          <a:xfrm>
            <a:off x="676721" y="2277537"/>
            <a:ext cx="169348" cy="1693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8" name="円/楕円 37"/>
          <p:cNvSpPr/>
          <p:nvPr userDrawn="1"/>
        </p:nvSpPr>
        <p:spPr>
          <a:xfrm flipV="1">
            <a:off x="605770" y="3823734"/>
            <a:ext cx="279423" cy="2793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9" name="正方形/長方形 38"/>
          <p:cNvSpPr/>
          <p:nvPr userDrawn="1"/>
        </p:nvSpPr>
        <p:spPr>
          <a:xfrm flipV="1">
            <a:off x="885191" y="3948192"/>
            <a:ext cx="1697367" cy="304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0" name="アーチ 4"/>
          <p:cNvSpPr/>
          <p:nvPr userDrawn="1"/>
        </p:nvSpPr>
        <p:spPr>
          <a:xfrm rot="16982831" flipV="1">
            <a:off x="2558133" y="3597475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 userDrawn="1"/>
        </p:nvSpPr>
        <p:spPr>
          <a:xfrm rot="16200000" flipV="1">
            <a:off x="2291286" y="4910235"/>
            <a:ext cx="1271293" cy="30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2" name="円/楕円 41"/>
          <p:cNvSpPr/>
          <p:nvPr userDrawn="1"/>
        </p:nvSpPr>
        <p:spPr>
          <a:xfrm flipV="1">
            <a:off x="2842257" y="5476455"/>
            <a:ext cx="169348" cy="1693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8" name="円/楕円 47"/>
          <p:cNvSpPr/>
          <p:nvPr userDrawn="1"/>
        </p:nvSpPr>
        <p:spPr>
          <a:xfrm>
            <a:off x="2774518" y="3823072"/>
            <a:ext cx="279423" cy="2793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3053941" y="3947533"/>
            <a:ext cx="1697367" cy="304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0" name="アーチ 4"/>
          <p:cNvSpPr/>
          <p:nvPr userDrawn="1"/>
        </p:nvSpPr>
        <p:spPr>
          <a:xfrm rot="4617169">
            <a:off x="4726881" y="3608972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 userDrawn="1"/>
        </p:nvSpPr>
        <p:spPr>
          <a:xfrm rot="5400000">
            <a:off x="4460035" y="2985491"/>
            <a:ext cx="1271293" cy="304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2" name="円/楕円 51"/>
          <p:cNvSpPr/>
          <p:nvPr userDrawn="1"/>
        </p:nvSpPr>
        <p:spPr>
          <a:xfrm>
            <a:off x="5011006" y="2280418"/>
            <a:ext cx="169348" cy="1693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4" name="円/楕円 53"/>
          <p:cNvSpPr/>
          <p:nvPr userDrawn="1"/>
        </p:nvSpPr>
        <p:spPr>
          <a:xfrm flipV="1">
            <a:off x="4947485" y="3823734"/>
            <a:ext cx="279423" cy="2793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5" name="正方形/長方形 54"/>
          <p:cNvSpPr/>
          <p:nvPr userDrawn="1"/>
        </p:nvSpPr>
        <p:spPr>
          <a:xfrm flipV="1">
            <a:off x="5226906" y="3948192"/>
            <a:ext cx="1697367" cy="304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6" name="アーチ 4"/>
          <p:cNvSpPr/>
          <p:nvPr userDrawn="1"/>
        </p:nvSpPr>
        <p:spPr>
          <a:xfrm rot="16982831" flipV="1">
            <a:off x="6899847" y="3597475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 userDrawn="1"/>
        </p:nvSpPr>
        <p:spPr>
          <a:xfrm rot="16200000" flipV="1">
            <a:off x="6633000" y="4910235"/>
            <a:ext cx="1271293" cy="304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8" name="円/楕円 57"/>
          <p:cNvSpPr/>
          <p:nvPr userDrawn="1"/>
        </p:nvSpPr>
        <p:spPr>
          <a:xfrm flipV="1">
            <a:off x="7183973" y="5476455"/>
            <a:ext cx="169348" cy="1693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0" name="円/楕円 59"/>
          <p:cNvSpPr/>
          <p:nvPr userDrawn="1"/>
        </p:nvSpPr>
        <p:spPr>
          <a:xfrm>
            <a:off x="7116233" y="3823072"/>
            <a:ext cx="279423" cy="2793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7395655" y="3947533"/>
            <a:ext cx="1697367" cy="304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2" name="アーチ 4"/>
          <p:cNvSpPr/>
          <p:nvPr userDrawn="1"/>
        </p:nvSpPr>
        <p:spPr>
          <a:xfrm rot="4617169">
            <a:off x="9068595" y="3608972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 userDrawn="1"/>
        </p:nvSpPr>
        <p:spPr>
          <a:xfrm rot="5400000">
            <a:off x="8801750" y="2985491"/>
            <a:ext cx="1271293" cy="304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4" name="円/楕円 63"/>
          <p:cNvSpPr/>
          <p:nvPr userDrawn="1"/>
        </p:nvSpPr>
        <p:spPr>
          <a:xfrm>
            <a:off x="9352721" y="2280418"/>
            <a:ext cx="169348" cy="16933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6" name="円/楕円 65"/>
          <p:cNvSpPr/>
          <p:nvPr userDrawn="1"/>
        </p:nvSpPr>
        <p:spPr>
          <a:xfrm flipV="1">
            <a:off x="9286174" y="3823734"/>
            <a:ext cx="279423" cy="27939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7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5192" y="2180233"/>
            <a:ext cx="2452425" cy="480053"/>
          </a:xfrm>
        </p:spPr>
        <p:txBody>
          <a:bodyPr anchor="b">
            <a:noAutofit/>
          </a:bodyPr>
          <a:lstStyle>
            <a:lvl1pPr algn="l">
              <a:defRPr sz="14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89680" y="2683995"/>
            <a:ext cx="2452425" cy="823041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正方形/長方形 72"/>
          <p:cNvSpPr/>
          <p:nvPr userDrawn="1"/>
        </p:nvSpPr>
        <p:spPr>
          <a:xfrm>
            <a:off x="985155" y="2619057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94448" y="1792546"/>
            <a:ext cx="1164373" cy="480053"/>
          </a:xfrm>
        </p:spPr>
        <p:txBody>
          <a:bodyPr anchor="t">
            <a:noAutofit/>
          </a:bodyPr>
          <a:lstStyle>
            <a:lvl1pPr algn="ctr">
              <a:defRPr sz="16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209972" y="2180233"/>
            <a:ext cx="2452425" cy="480053"/>
          </a:xfrm>
        </p:spPr>
        <p:txBody>
          <a:bodyPr anchor="b">
            <a:noAutofit/>
          </a:bodyPr>
          <a:lstStyle>
            <a:lvl1pPr algn="l">
              <a:defRPr sz="14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14460" y="2683995"/>
            <a:ext cx="2452425" cy="823041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5309935" y="2619057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7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519228" y="1792546"/>
            <a:ext cx="1164373" cy="480053"/>
          </a:xfrm>
        </p:spPr>
        <p:txBody>
          <a:bodyPr anchor="t">
            <a:noAutofit/>
          </a:bodyPr>
          <a:lstStyle>
            <a:lvl1pPr algn="ctr">
              <a:defRPr sz="16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550722" y="2180233"/>
            <a:ext cx="2452425" cy="480053"/>
          </a:xfrm>
        </p:spPr>
        <p:txBody>
          <a:bodyPr anchor="b">
            <a:noAutofit/>
          </a:bodyPr>
          <a:lstStyle>
            <a:lvl1pPr algn="l">
              <a:defRPr sz="14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0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555210" y="2683995"/>
            <a:ext cx="2452425" cy="823041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9650686" y="2619057"/>
            <a:ext cx="2160428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8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859979" y="1792546"/>
            <a:ext cx="1164373" cy="480053"/>
          </a:xfrm>
        </p:spPr>
        <p:txBody>
          <a:bodyPr anchor="t">
            <a:noAutofit/>
          </a:bodyPr>
          <a:lstStyle>
            <a:lvl1pPr algn="ctr">
              <a:defRPr sz="1600" i="1" baseline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053941" y="4421712"/>
            <a:ext cx="2452425" cy="480053"/>
          </a:xfrm>
        </p:spPr>
        <p:txBody>
          <a:bodyPr anchor="b">
            <a:noAutofit/>
          </a:bodyPr>
          <a:lstStyle>
            <a:lvl1pPr algn="l">
              <a:defRPr sz="14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3058428" y="4925475"/>
            <a:ext cx="2452425" cy="823041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5" name="正方形/長方形 84"/>
          <p:cNvSpPr/>
          <p:nvPr userDrawn="1"/>
        </p:nvSpPr>
        <p:spPr>
          <a:xfrm>
            <a:off x="3153905" y="4860536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8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2346263" y="5641925"/>
            <a:ext cx="1164373" cy="480053"/>
          </a:xfrm>
        </p:spPr>
        <p:txBody>
          <a:bodyPr anchor="t">
            <a:noAutofit/>
          </a:bodyPr>
          <a:lstStyle>
            <a:lvl1pPr algn="ctr">
              <a:defRPr sz="16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7398137" y="4421712"/>
            <a:ext cx="2452425" cy="480053"/>
          </a:xfrm>
        </p:spPr>
        <p:txBody>
          <a:bodyPr anchor="b">
            <a:noAutofit/>
          </a:bodyPr>
          <a:lstStyle>
            <a:lvl1pPr algn="l">
              <a:defRPr sz="14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402625" y="4925475"/>
            <a:ext cx="2452425" cy="823041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 userDrawn="1"/>
        </p:nvSpPr>
        <p:spPr>
          <a:xfrm>
            <a:off x="7498101" y="4860536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90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6690459" y="5641925"/>
            <a:ext cx="1164373" cy="480053"/>
          </a:xfrm>
        </p:spPr>
        <p:txBody>
          <a:bodyPr anchor="t">
            <a:noAutofit/>
          </a:bodyPr>
          <a:lstStyle>
            <a:lvl1pPr algn="ctr">
              <a:defRPr sz="16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 flipV="1">
            <a:off x="9565595" y="3948191"/>
            <a:ext cx="2626405" cy="304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86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9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4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9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50"/>
                            </p:stCondLst>
                            <p:childTnLst>
                              <p:par>
                                <p:cTn id="7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8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3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800"/>
                            </p:stCondLst>
                            <p:childTnLst>
                              <p:par>
                                <p:cTn id="9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950"/>
                            </p:stCondLst>
                            <p:childTnLst>
                              <p:par>
                                <p:cTn id="11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7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200"/>
                            </p:stCondLst>
                            <p:childTnLst>
                              <p:par>
                                <p:cTn id="1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2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7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350"/>
                            </p:stCondLst>
                            <p:childTnLst>
                              <p:par>
                                <p:cTn id="15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71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81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600"/>
                            </p:stCondLst>
                            <p:childTnLst>
                              <p:par>
                                <p:cTn id="1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91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96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1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750"/>
                            </p:stCondLst>
                            <p:childTnLst>
                              <p:par>
                                <p:cTn id="19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animBg="1"/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2" y="2517305"/>
            <a:ext cx="12191999" cy="129857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2" name="二等辺三角形 7"/>
          <p:cNvSpPr/>
          <p:nvPr userDrawn="1"/>
        </p:nvSpPr>
        <p:spPr>
          <a:xfrm>
            <a:off x="5362892" y="2205302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3" name="二等辺三角形 33"/>
          <p:cNvSpPr/>
          <p:nvPr userDrawn="1"/>
        </p:nvSpPr>
        <p:spPr>
          <a:xfrm rot="10800000">
            <a:off x="2336061" y="3815257"/>
            <a:ext cx="634471" cy="312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5" name="二等辺三角形 7"/>
          <p:cNvSpPr/>
          <p:nvPr userDrawn="1"/>
        </p:nvSpPr>
        <p:spPr>
          <a:xfrm>
            <a:off x="7236330" y="2205302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6" name="二等辺三角形 33"/>
          <p:cNvSpPr/>
          <p:nvPr userDrawn="1"/>
        </p:nvSpPr>
        <p:spPr>
          <a:xfrm rot="10800000">
            <a:off x="4209498" y="3815257"/>
            <a:ext cx="634471" cy="312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8" name="二等辺三角形 7"/>
          <p:cNvSpPr/>
          <p:nvPr userDrawn="1"/>
        </p:nvSpPr>
        <p:spPr>
          <a:xfrm>
            <a:off x="9109767" y="2205302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9" name="二等辺三角形 33"/>
          <p:cNvSpPr/>
          <p:nvPr userDrawn="1"/>
        </p:nvSpPr>
        <p:spPr>
          <a:xfrm rot="10800000">
            <a:off x="6082935" y="3815257"/>
            <a:ext cx="634471" cy="312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1" name="二等辺三角形 7"/>
          <p:cNvSpPr/>
          <p:nvPr userDrawn="1"/>
        </p:nvSpPr>
        <p:spPr>
          <a:xfrm>
            <a:off x="10983204" y="2205302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2" name="二等辺三角形 33"/>
          <p:cNvSpPr/>
          <p:nvPr userDrawn="1"/>
        </p:nvSpPr>
        <p:spPr>
          <a:xfrm rot="10800000">
            <a:off x="7956371" y="3815257"/>
            <a:ext cx="634471" cy="312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4" name="二等辺三角形 7"/>
          <p:cNvSpPr/>
          <p:nvPr userDrawn="1"/>
        </p:nvSpPr>
        <p:spPr>
          <a:xfrm>
            <a:off x="3489455" y="2205302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5" name="二等辺三角形 33"/>
          <p:cNvSpPr/>
          <p:nvPr userDrawn="1"/>
        </p:nvSpPr>
        <p:spPr>
          <a:xfrm rot="10800000">
            <a:off x="462623" y="3815257"/>
            <a:ext cx="634471" cy="312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18937" y="4780193"/>
            <a:ext cx="10801145" cy="1170662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814955" y="4684184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1" name="正方形/長方形 6"/>
          <p:cNvSpPr/>
          <p:nvPr userDrawn="1"/>
        </p:nvSpPr>
        <p:spPr>
          <a:xfrm rot="18900000">
            <a:off x="2412195" y="2775911"/>
            <a:ext cx="3499355" cy="78011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4" name="正方形/長方形 6"/>
          <p:cNvSpPr/>
          <p:nvPr userDrawn="1"/>
        </p:nvSpPr>
        <p:spPr>
          <a:xfrm rot="18900000">
            <a:off x="4285632" y="2775911"/>
            <a:ext cx="3499355" cy="78011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7" name="正方形/長方形 6"/>
          <p:cNvSpPr/>
          <p:nvPr userDrawn="1"/>
        </p:nvSpPr>
        <p:spPr>
          <a:xfrm rot="18900000">
            <a:off x="6159069" y="2775911"/>
            <a:ext cx="3499355" cy="78011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0" name="正方形/長方形 6"/>
          <p:cNvSpPr/>
          <p:nvPr userDrawn="1"/>
        </p:nvSpPr>
        <p:spPr>
          <a:xfrm rot="18900000">
            <a:off x="8032507" y="2775911"/>
            <a:ext cx="3499355" cy="78011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3" name="正方形/長方形 6"/>
          <p:cNvSpPr/>
          <p:nvPr userDrawn="1"/>
        </p:nvSpPr>
        <p:spPr>
          <a:xfrm rot="18900000">
            <a:off x="538757" y="2775911"/>
            <a:ext cx="3499355" cy="78011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 rot="18900000">
            <a:off x="1116373" y="2852221"/>
            <a:ext cx="2382180" cy="580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spc="0" baseline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dirty="0"/>
              <a:t>Word</a:t>
            </a:r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 rot="18900000">
            <a:off x="2993718" y="2852221"/>
            <a:ext cx="2382180" cy="580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 rot="18900000">
            <a:off x="4871063" y="2852221"/>
            <a:ext cx="2382180" cy="580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 rot="18900000">
            <a:off x="6748407" y="2852221"/>
            <a:ext cx="2382180" cy="580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 rot="18900000">
            <a:off x="8625751" y="2852221"/>
            <a:ext cx="2382180" cy="580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172420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3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11" grpId="0" animBg="1"/>
      <p:bldP spid="14" grpId="0" animBg="1"/>
      <p:bldP spid="17" grpId="0" animBg="1"/>
      <p:bldP spid="20" grpId="0" animBg="1"/>
      <p:bldP spid="23" grpId="0" animBg="1"/>
      <p:bldP spid="26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73136" y="1579250"/>
            <a:ext cx="2304389" cy="32868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2554047" y="1579250"/>
            <a:ext cx="2304389" cy="32868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4934971" y="1579250"/>
            <a:ext cx="2304389" cy="32868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7315868" y="1579250"/>
            <a:ext cx="2304389" cy="32868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9696779" y="1579250"/>
            <a:ext cx="2304389" cy="32868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173581" y="4363360"/>
            <a:ext cx="2304192" cy="502708"/>
          </a:xfrm>
          <a:solidFill>
            <a:schemeClr val="accent1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>
          <a:xfrm>
            <a:off x="2554381" y="4363360"/>
            <a:ext cx="2304192" cy="502708"/>
          </a:xfrm>
          <a:solidFill>
            <a:schemeClr val="accent3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13"/>
          <p:cNvSpPr>
            <a:spLocks noGrp="1"/>
          </p:cNvSpPr>
          <p:nvPr>
            <p:ph type="body" sz="quarter" idx="21" hasCustomPrompt="1"/>
          </p:nvPr>
        </p:nvSpPr>
        <p:spPr>
          <a:xfrm>
            <a:off x="9696779" y="4363360"/>
            <a:ext cx="2304192" cy="502708"/>
          </a:xfrm>
          <a:solidFill>
            <a:schemeClr val="accent5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7" name="テキスト プレースホルダー 13"/>
          <p:cNvSpPr>
            <a:spLocks noGrp="1"/>
          </p:cNvSpPr>
          <p:nvPr>
            <p:ph type="body" sz="quarter" idx="22" hasCustomPrompt="1"/>
          </p:nvPr>
        </p:nvSpPr>
        <p:spPr>
          <a:xfrm>
            <a:off x="7315980" y="4363360"/>
            <a:ext cx="2304192" cy="502708"/>
          </a:xfrm>
          <a:solidFill>
            <a:schemeClr val="accent4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3" hasCustomPrompt="1"/>
          </p:nvPr>
        </p:nvSpPr>
        <p:spPr>
          <a:xfrm>
            <a:off x="4935068" y="4363360"/>
            <a:ext cx="2304192" cy="502708"/>
          </a:xfrm>
          <a:solidFill>
            <a:schemeClr val="accent2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18937" y="5109187"/>
            <a:ext cx="10801145" cy="1020369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814955" y="5013177"/>
            <a:ext cx="2160428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84144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" y="1844824"/>
            <a:ext cx="4753324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2" name="平行四辺形 11"/>
          <p:cNvSpPr/>
          <p:nvPr userDrawn="1"/>
        </p:nvSpPr>
        <p:spPr>
          <a:xfrm>
            <a:off x="1200105" y="2564905"/>
            <a:ext cx="3553220" cy="368041"/>
          </a:xfrm>
          <a:prstGeom prst="parallelogram">
            <a:avLst>
              <a:gd name="adj" fmla="val 13705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82310" y="1964838"/>
            <a:ext cx="4352423" cy="480053"/>
          </a:xfrm>
        </p:spPr>
        <p:txBody>
          <a:bodyPr anchor="ctr">
            <a:noAutofit/>
          </a:bodyPr>
          <a:lstStyle>
            <a:lvl1pPr algn="r">
              <a:defRPr sz="14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平行四辺形 21"/>
          <p:cNvSpPr/>
          <p:nvPr userDrawn="1"/>
        </p:nvSpPr>
        <p:spPr>
          <a:xfrm>
            <a:off x="2400209" y="3653026"/>
            <a:ext cx="3553220" cy="368041"/>
          </a:xfrm>
          <a:prstGeom prst="parallelogram">
            <a:avLst>
              <a:gd name="adj" fmla="val 13705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3" name="平行四辺形 22"/>
          <p:cNvSpPr/>
          <p:nvPr userDrawn="1"/>
        </p:nvSpPr>
        <p:spPr>
          <a:xfrm>
            <a:off x="3599122" y="4741147"/>
            <a:ext cx="3553220" cy="368041"/>
          </a:xfrm>
          <a:prstGeom prst="parallelogram">
            <a:avLst>
              <a:gd name="adj" fmla="val 13705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200105" y="2932945"/>
            <a:ext cx="4753324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2400209" y="4021065"/>
            <a:ext cx="4753324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3599122" y="5109187"/>
            <a:ext cx="4753324" cy="72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81474" y="3052959"/>
            <a:ext cx="4352423" cy="480053"/>
          </a:xfrm>
        </p:spPr>
        <p:txBody>
          <a:bodyPr anchor="ctr">
            <a:noAutofit/>
          </a:bodyPr>
          <a:lstStyle>
            <a:lvl1pPr algn="r">
              <a:defRPr sz="14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2681711" y="4141080"/>
            <a:ext cx="4352423" cy="480053"/>
          </a:xfrm>
        </p:spPr>
        <p:txBody>
          <a:bodyPr anchor="ctr">
            <a:noAutofit/>
          </a:bodyPr>
          <a:lstStyle>
            <a:lvl1pPr algn="r">
              <a:defRPr sz="14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3883022" y="5229201"/>
            <a:ext cx="4352423" cy="480053"/>
          </a:xfrm>
        </p:spPr>
        <p:txBody>
          <a:bodyPr anchor="ctr">
            <a:noAutofit/>
          </a:bodyPr>
          <a:lstStyle>
            <a:lvl1pPr algn="r">
              <a:defRPr sz="14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799743" y="1778951"/>
            <a:ext cx="3696732" cy="856096"/>
          </a:xfrm>
        </p:spPr>
        <p:txBody>
          <a:bodyPr anchor="ctr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400457" y="5047088"/>
            <a:ext cx="3696732" cy="856096"/>
          </a:xfrm>
        </p:spPr>
        <p:txBody>
          <a:bodyPr anchor="ctr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999981" y="2866576"/>
            <a:ext cx="3696732" cy="856096"/>
          </a:xfrm>
        </p:spPr>
        <p:txBody>
          <a:bodyPr anchor="ctr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231293" y="3955193"/>
            <a:ext cx="3696732" cy="856096"/>
          </a:xfrm>
        </p:spPr>
        <p:txBody>
          <a:bodyPr anchor="ctr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350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2" grpId="0" animBg="1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animBg="1"/>
      <p:bldP spid="9" grpId="0" animBg="1"/>
      <p:bldP spid="10" grpId="0" animBg="1"/>
      <p:bldP spid="19" grpId="0" animBg="1"/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 userDrawn="1"/>
        </p:nvSpPr>
        <p:spPr>
          <a:xfrm>
            <a:off x="-19815" y="5651837"/>
            <a:ext cx="4451740" cy="4802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3" name="直角三角形 22"/>
          <p:cNvSpPr/>
          <p:nvPr userDrawn="1"/>
        </p:nvSpPr>
        <p:spPr>
          <a:xfrm rot="10800000">
            <a:off x="3951593" y="4430292"/>
            <a:ext cx="480331" cy="1701834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3951592" y="4430292"/>
            <a:ext cx="3067024" cy="480289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6538285" y="3208747"/>
            <a:ext cx="480331" cy="1701834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6538284" y="3208747"/>
            <a:ext cx="3067024" cy="480289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4" name="直角三角形 13"/>
          <p:cNvSpPr/>
          <p:nvPr userDrawn="1"/>
        </p:nvSpPr>
        <p:spPr>
          <a:xfrm rot="10800000">
            <a:off x="9124977" y="1987203"/>
            <a:ext cx="480331" cy="1701834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9124978" y="1987203"/>
            <a:ext cx="3067023" cy="480289"/>
          </a:xfrm>
          <a:custGeom>
            <a:avLst/>
            <a:gdLst/>
            <a:ahLst/>
            <a:cxnLst/>
            <a:rect l="l" t="t" r="r" b="b"/>
            <a:pathLst>
              <a:path w="4600135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4591373" y="4910581"/>
            <a:ext cx="9416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6000" dirty="0">
              <a:solidFill>
                <a:schemeClr val="accent1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7178490" y="3689037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>
                <a:solidFill>
                  <a:schemeClr val="accent3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6000" dirty="0">
              <a:solidFill>
                <a:schemeClr val="accent3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9765607" y="2467493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>
                <a:solidFill>
                  <a:schemeClr val="accent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6000" dirty="0">
              <a:solidFill>
                <a:schemeClr val="accent2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直角三角形 26"/>
          <p:cNvSpPr/>
          <p:nvPr userDrawn="1"/>
        </p:nvSpPr>
        <p:spPr>
          <a:xfrm>
            <a:off x="6081211" y="4430292"/>
            <a:ext cx="936700" cy="480289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0" name="直角三角形 26"/>
          <p:cNvSpPr/>
          <p:nvPr userDrawn="1"/>
        </p:nvSpPr>
        <p:spPr>
          <a:xfrm>
            <a:off x="3483243" y="5651837"/>
            <a:ext cx="936700" cy="480289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1" name="直角三角形 26"/>
          <p:cNvSpPr/>
          <p:nvPr userDrawn="1"/>
        </p:nvSpPr>
        <p:spPr>
          <a:xfrm>
            <a:off x="8668483" y="3205703"/>
            <a:ext cx="936700" cy="480289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15861" y="4329481"/>
            <a:ext cx="3234444" cy="480053"/>
          </a:xfrm>
        </p:spPr>
        <p:txBody>
          <a:bodyPr anchor="b">
            <a:noAutofit/>
          </a:bodyPr>
          <a:lstStyle>
            <a:lvl1pPr algn="r">
              <a:defRPr sz="14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6482" y="4833243"/>
            <a:ext cx="3248311" cy="815548"/>
          </a:xfrm>
        </p:spPr>
        <p:txBody>
          <a:bodyPr anchor="t">
            <a:noAutofit/>
          </a:bodyPr>
          <a:lstStyle>
            <a:lvl1pPr algn="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1501015" y="4768305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121737" y="3112337"/>
            <a:ext cx="3234444" cy="480053"/>
          </a:xfrm>
        </p:spPr>
        <p:txBody>
          <a:bodyPr anchor="b">
            <a:noAutofit/>
          </a:bodyPr>
          <a:lstStyle>
            <a:lvl1pPr algn="r">
              <a:defRPr sz="14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112357" y="3616098"/>
            <a:ext cx="3248311" cy="815548"/>
          </a:xfrm>
        </p:spPr>
        <p:txBody>
          <a:bodyPr anchor="t">
            <a:noAutofit/>
          </a:bodyPr>
          <a:lstStyle>
            <a:lvl1pPr algn="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4106891" y="3551161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710415" y="1886393"/>
            <a:ext cx="3234444" cy="480053"/>
          </a:xfrm>
        </p:spPr>
        <p:txBody>
          <a:bodyPr anchor="b">
            <a:noAutofit/>
          </a:bodyPr>
          <a:lstStyle>
            <a:lvl1pPr algn="r">
              <a:defRPr sz="14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701035" y="2390154"/>
            <a:ext cx="3248311" cy="815548"/>
          </a:xfrm>
        </p:spPr>
        <p:txBody>
          <a:bodyPr anchor="t">
            <a:noAutofit/>
          </a:bodyPr>
          <a:lstStyle>
            <a:lvl1pPr algn="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6695570" y="2325217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211372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1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7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200"/>
                            </p:stCondLst>
                            <p:childTnLst>
                              <p:par>
                                <p:cTn id="8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8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0" grpId="0" animBg="1"/>
      <p:bldP spid="13" grpId="0" animBg="1"/>
      <p:bldP spid="14" grpId="0" animBg="1"/>
      <p:bldP spid="17" grpId="0" animBg="1"/>
      <p:bldP spid="20" grpId="0"/>
      <p:bldP spid="21" grpId="0"/>
      <p:bldP spid="22" grpId="0"/>
      <p:bldP spid="27" grpId="0" animBg="1"/>
      <p:bldP spid="30" grpId="0" animBg="1"/>
      <p:bldP spid="31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グループ化 116"/>
          <p:cNvGrpSpPr/>
          <p:nvPr userDrawn="1"/>
        </p:nvGrpSpPr>
        <p:grpSpPr>
          <a:xfrm>
            <a:off x="4024166" y="2092719"/>
            <a:ext cx="4002631" cy="605404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8" name="正方形/長方形 11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119" name="円/楕円 11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120" name="円/楕円 11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</p:grpSp>
      <p:grpSp>
        <p:nvGrpSpPr>
          <p:cNvPr id="110" name="グループ化 109"/>
          <p:cNvGrpSpPr/>
          <p:nvPr userDrawn="1"/>
        </p:nvGrpSpPr>
        <p:grpSpPr>
          <a:xfrm>
            <a:off x="2258787" y="3387727"/>
            <a:ext cx="4002631" cy="605404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1" name="正方形/長方形 110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112" name="円/楕円 11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113" name="円/楕円 112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</p:grpSp>
      <p:sp>
        <p:nvSpPr>
          <p:cNvPr id="11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640570" y="3465089"/>
            <a:ext cx="2926333" cy="480053"/>
          </a:xfrm>
        </p:spPr>
        <p:txBody>
          <a:bodyPr anchor="ctr">
            <a:noAutofit/>
          </a:bodyPr>
          <a:lstStyle>
            <a:lvl1pPr algn="r">
              <a:defRPr sz="14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385590" y="3552220"/>
            <a:ext cx="3306636" cy="1130516"/>
          </a:xfrm>
        </p:spPr>
        <p:txBody>
          <a:bodyPr anchor="t">
            <a:noAutofit/>
          </a:bodyPr>
          <a:lstStyle>
            <a:lvl1pPr algn="l">
              <a:defRPr sz="1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8" name="グループ化 107"/>
          <p:cNvGrpSpPr/>
          <p:nvPr userDrawn="1"/>
        </p:nvGrpSpPr>
        <p:grpSpPr>
          <a:xfrm>
            <a:off x="509246" y="4682737"/>
            <a:ext cx="4002631" cy="605404"/>
            <a:chOff x="1073297" y="6784950"/>
            <a:chExt cx="6003425" cy="908106"/>
          </a:xfrm>
        </p:grpSpPr>
        <p:sp>
          <p:nvSpPr>
            <p:cNvPr id="99" name="正方形/長方形 9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102" name="円/楕円 10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107" name="円/楕円 10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60187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grpSp>
        <p:nvGrpSpPr>
          <p:cNvPr id="70" name="グループ化 69"/>
          <p:cNvGrpSpPr/>
          <p:nvPr userDrawn="1"/>
        </p:nvGrpSpPr>
        <p:grpSpPr>
          <a:xfrm rot="3180000">
            <a:off x="-1493179" y="8014598"/>
            <a:ext cx="997539" cy="1690187"/>
            <a:chOff x="7305638" y="3002101"/>
            <a:chExt cx="2688353" cy="4554631"/>
          </a:xfrm>
        </p:grpSpPr>
        <p:grpSp>
          <p:nvGrpSpPr>
            <p:cNvPr id="71" name="グループ化 70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95" name="円/楕円 94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96" name="円/楕円 95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sp>
          <p:nvSpPr>
            <p:cNvPr id="72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grpSp>
          <p:nvGrpSpPr>
            <p:cNvPr id="73" name="グループ化 72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直角三角形 90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92" name="直角三角形 91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93" name="正方形/長方形 92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94" name="正方形/長方形 93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grpSp>
          <p:nvGrpSpPr>
            <p:cNvPr id="74" name="グループ化 73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7" name="直角三角形 86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88" name="直角三角形 87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89" name="正方形/長方形 88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90" name="正方形/長方形 89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grpSp>
          <p:nvGrpSpPr>
            <p:cNvPr id="75" name="グループ化 74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85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86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grpSp>
          <p:nvGrpSpPr>
            <p:cNvPr id="76" name="グループ化 75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83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84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grpSp>
          <p:nvGrpSpPr>
            <p:cNvPr id="77" name="グループ化 76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81" name="円/楕円 80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82" name="円/楕円 81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grpSp>
          <p:nvGrpSpPr>
            <p:cNvPr id="78" name="グループ化 77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79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80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</p:grpSp>
      <p:cxnSp>
        <p:nvCxnSpPr>
          <p:cNvPr id="97" name="直線コネクタ 96"/>
          <p:cNvCxnSpPr/>
          <p:nvPr userDrawn="1"/>
        </p:nvCxnSpPr>
        <p:spPr>
          <a:xfrm flipH="1">
            <a:off x="2116300" y="1643371"/>
            <a:ext cx="6582504" cy="487466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 userDrawn="1"/>
        </p:nvSpPr>
        <p:spPr>
          <a:xfrm>
            <a:off x="4072367" y="4848672"/>
            <a:ext cx="273563" cy="273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01" name="円/楕円 100"/>
          <p:cNvSpPr/>
          <p:nvPr userDrawn="1"/>
        </p:nvSpPr>
        <p:spPr>
          <a:xfrm>
            <a:off x="7588032" y="2258652"/>
            <a:ext cx="273563" cy="273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0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91027" y="4760099"/>
            <a:ext cx="2926333" cy="480053"/>
          </a:xfrm>
        </p:spPr>
        <p:txBody>
          <a:bodyPr anchor="ctr">
            <a:noAutofit/>
          </a:bodyPr>
          <a:lstStyle>
            <a:lvl1pPr algn="r">
              <a:defRPr sz="14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4636049" y="4847230"/>
            <a:ext cx="3306636" cy="1130516"/>
          </a:xfrm>
        </p:spPr>
        <p:txBody>
          <a:bodyPr anchor="t">
            <a:noAutofit/>
          </a:bodyPr>
          <a:lstStyle>
            <a:lvl1pPr algn="l">
              <a:defRPr sz="1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円/楕円 99"/>
          <p:cNvSpPr/>
          <p:nvPr userDrawn="1"/>
        </p:nvSpPr>
        <p:spPr>
          <a:xfrm>
            <a:off x="5830199" y="3553662"/>
            <a:ext cx="273563" cy="273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405947" y="2170080"/>
            <a:ext cx="2926333" cy="480053"/>
          </a:xfrm>
        </p:spPr>
        <p:txBody>
          <a:bodyPr anchor="ctr">
            <a:noAutofit/>
          </a:bodyPr>
          <a:lstStyle>
            <a:lvl1pPr algn="r">
              <a:defRPr sz="14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2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50969" y="2257211"/>
            <a:ext cx="3306636" cy="1130516"/>
          </a:xfrm>
        </p:spPr>
        <p:txBody>
          <a:bodyPr anchor="t">
            <a:noAutofit/>
          </a:bodyPr>
          <a:lstStyle>
            <a:lvl1pPr algn="l">
              <a:defRPr sz="1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440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40049E-6 L 0.86667 -1.146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33" y="-57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8" grpId="0" animBg="1"/>
      <p:bldP spid="101" grpId="0" animBg="1"/>
      <p:bldP spid="10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1" name="円/楕円 10"/>
          <p:cNvSpPr/>
          <p:nvPr userDrawn="1"/>
        </p:nvSpPr>
        <p:spPr>
          <a:xfrm>
            <a:off x="5520635" y="2273935"/>
            <a:ext cx="432085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1</a:t>
            </a:r>
            <a:endParaRPr kumimoji="1" lang="ja-JP" altLang="en-US" sz="900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5520635" y="3181195"/>
            <a:ext cx="432085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2</a:t>
            </a:r>
            <a:endParaRPr kumimoji="1" lang="ja-JP" altLang="en-US" sz="900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20635" y="4088455"/>
            <a:ext cx="432085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3</a:t>
            </a:r>
            <a:endParaRPr kumimoji="1" lang="ja-JP" altLang="en-US" sz="900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5520635" y="4995715"/>
            <a:ext cx="432085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4</a:t>
            </a:r>
            <a:endParaRPr kumimoji="1" lang="ja-JP" altLang="en-US" sz="900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001106" y="2133836"/>
            <a:ext cx="5669393" cy="718922"/>
          </a:xfrm>
        </p:spPr>
        <p:txBody>
          <a:bodyPr anchor="ctr">
            <a:normAutofit/>
          </a:bodyPr>
          <a:lstStyle>
            <a:lvl1pPr algn="l">
              <a:defRPr sz="1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001106" y="3042255"/>
            <a:ext cx="5669393" cy="718922"/>
          </a:xfrm>
        </p:spPr>
        <p:txBody>
          <a:bodyPr anchor="ctr">
            <a:normAutofit/>
          </a:bodyPr>
          <a:lstStyle>
            <a:lvl1pPr algn="l">
              <a:defRPr sz="1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001106" y="3950674"/>
            <a:ext cx="5669393" cy="718922"/>
          </a:xfrm>
        </p:spPr>
        <p:txBody>
          <a:bodyPr anchor="ctr">
            <a:normAutofit/>
          </a:bodyPr>
          <a:lstStyle>
            <a:lvl1pPr algn="l">
              <a:defRPr sz="1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01106" y="4859092"/>
            <a:ext cx="5669393" cy="718922"/>
          </a:xfrm>
        </p:spPr>
        <p:txBody>
          <a:bodyPr anchor="ctr">
            <a:normAutofit/>
          </a:bodyPr>
          <a:lstStyle>
            <a:lvl1pPr algn="l">
              <a:defRPr sz="1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22560" y="2199156"/>
            <a:ext cx="4596589" cy="3316275"/>
          </a:xfrm>
        </p:spPr>
        <p:txBody>
          <a:bodyPr anchor="ctr">
            <a:noAutofit/>
          </a:bodyPr>
          <a:lstStyle>
            <a:lvl1pPr algn="ctr">
              <a:defRPr sz="2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035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1" name="円/楕円 10"/>
          <p:cNvSpPr/>
          <p:nvPr userDrawn="1"/>
        </p:nvSpPr>
        <p:spPr>
          <a:xfrm>
            <a:off x="5520635" y="1768178"/>
            <a:ext cx="432085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1</a:t>
            </a:r>
            <a:endParaRPr kumimoji="1" lang="ja-JP" altLang="en-US" sz="900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5520635" y="2675438"/>
            <a:ext cx="432085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2</a:t>
            </a:r>
            <a:endParaRPr kumimoji="1" lang="ja-JP" altLang="en-US" sz="900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20635" y="3582698"/>
            <a:ext cx="432085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3</a:t>
            </a:r>
            <a:endParaRPr kumimoji="1" lang="ja-JP" altLang="en-US" sz="900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5520635" y="4489958"/>
            <a:ext cx="432085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4</a:t>
            </a:r>
            <a:endParaRPr kumimoji="1" lang="ja-JP" altLang="en-US" sz="900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520635" y="5397218"/>
            <a:ext cx="432085" cy="4320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5</a:t>
            </a:r>
            <a:endParaRPr kumimoji="1" lang="ja-JP" altLang="en-US" sz="900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001104" y="1628080"/>
            <a:ext cx="5727456" cy="718922"/>
          </a:xfrm>
        </p:spPr>
        <p:txBody>
          <a:bodyPr anchor="ctr">
            <a:normAutofit/>
          </a:bodyPr>
          <a:lstStyle>
            <a:lvl1pPr algn="l">
              <a:defRPr sz="1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001104" y="2536498"/>
            <a:ext cx="5727456" cy="718922"/>
          </a:xfrm>
        </p:spPr>
        <p:txBody>
          <a:bodyPr anchor="ctr">
            <a:normAutofit/>
          </a:bodyPr>
          <a:lstStyle>
            <a:lvl1pPr algn="l">
              <a:defRPr sz="1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001104" y="3444917"/>
            <a:ext cx="5727456" cy="718922"/>
          </a:xfrm>
        </p:spPr>
        <p:txBody>
          <a:bodyPr anchor="ctr">
            <a:normAutofit/>
          </a:bodyPr>
          <a:lstStyle>
            <a:lvl1pPr algn="l">
              <a:defRPr sz="1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01104" y="4353336"/>
            <a:ext cx="5727456" cy="718922"/>
          </a:xfrm>
        </p:spPr>
        <p:txBody>
          <a:bodyPr anchor="ctr">
            <a:normAutofit/>
          </a:bodyPr>
          <a:lstStyle>
            <a:lvl1pPr algn="l">
              <a:defRPr sz="1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001104" y="5261754"/>
            <a:ext cx="5727456" cy="718922"/>
          </a:xfrm>
        </p:spPr>
        <p:txBody>
          <a:bodyPr anchor="ctr">
            <a:normAutofit/>
          </a:bodyPr>
          <a:lstStyle>
            <a:lvl1pPr algn="l">
              <a:defRPr sz="1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22560" y="2150776"/>
            <a:ext cx="4596589" cy="3316275"/>
          </a:xfrm>
        </p:spPr>
        <p:txBody>
          <a:bodyPr anchor="ctr">
            <a:noAutofit/>
          </a:bodyPr>
          <a:lstStyle>
            <a:lvl1pPr algn="ctr">
              <a:defRPr sz="2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443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0" name="アーチ 19"/>
          <p:cNvSpPr/>
          <p:nvPr userDrawn="1"/>
        </p:nvSpPr>
        <p:spPr>
          <a:xfrm rot="3600000">
            <a:off x="777226" y="1962048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6618510">
            <a:off x="854950" y="2039779"/>
            <a:ext cx="839345" cy="8394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7" y="2119071"/>
            <a:ext cx="4556107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1" y="2589855"/>
            <a:ext cx="4098724" cy="3151161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アーチ 26"/>
          <p:cNvSpPr/>
          <p:nvPr userDrawn="1"/>
        </p:nvSpPr>
        <p:spPr>
          <a:xfrm rot="3600000">
            <a:off x="6277591" y="1959983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8" name="アーチ 27"/>
          <p:cNvSpPr/>
          <p:nvPr userDrawn="1"/>
        </p:nvSpPr>
        <p:spPr>
          <a:xfrm rot="6618510">
            <a:off x="6355317" y="2037714"/>
            <a:ext cx="839345" cy="8394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49184" y="2117007"/>
            <a:ext cx="4556107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306567" y="2587791"/>
            <a:ext cx="4098724" cy="3151161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37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7" grpId="1" animBg="1"/>
      <p:bldP spid="28" grpId="0" animBg="1"/>
      <p:bldP spid="28" grpId="1" animBg="1"/>
      <p:bldP spid="2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 userDrawn="1"/>
        </p:nvSpPr>
        <p:spPr>
          <a:xfrm>
            <a:off x="831177" y="5275017"/>
            <a:ext cx="10530543" cy="726909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7" name="角丸四角形 36"/>
          <p:cNvSpPr/>
          <p:nvPr userDrawn="1"/>
        </p:nvSpPr>
        <p:spPr>
          <a:xfrm>
            <a:off x="831177" y="4364762"/>
            <a:ext cx="10530543" cy="726909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6" name="角丸四角形 35"/>
          <p:cNvSpPr/>
          <p:nvPr userDrawn="1"/>
        </p:nvSpPr>
        <p:spPr>
          <a:xfrm>
            <a:off x="831177" y="1633998"/>
            <a:ext cx="10530543" cy="72690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5" name="角丸四角形 34"/>
          <p:cNvSpPr/>
          <p:nvPr userDrawn="1"/>
        </p:nvSpPr>
        <p:spPr>
          <a:xfrm>
            <a:off x="831177" y="2544253"/>
            <a:ext cx="10530543" cy="726909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3" name="角丸四角形 32"/>
          <p:cNvSpPr/>
          <p:nvPr userDrawn="1"/>
        </p:nvSpPr>
        <p:spPr>
          <a:xfrm>
            <a:off x="831177" y="3454507"/>
            <a:ext cx="10530543" cy="726909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0705880" y="1721621"/>
            <a:ext cx="552048" cy="55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0705880" y="2631537"/>
            <a:ext cx="552048" cy="552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10705880" y="3541791"/>
            <a:ext cx="552048" cy="55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46" name="円/楕円 45"/>
          <p:cNvSpPr/>
          <p:nvPr userDrawn="1"/>
        </p:nvSpPr>
        <p:spPr>
          <a:xfrm>
            <a:off x="10705880" y="4452385"/>
            <a:ext cx="552048" cy="55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4"/>
              </a:solidFill>
            </a:endParaRPr>
          </a:p>
        </p:txBody>
      </p:sp>
      <p:sp>
        <p:nvSpPr>
          <p:cNvPr id="47" name="円/楕円 46"/>
          <p:cNvSpPr/>
          <p:nvPr userDrawn="1"/>
        </p:nvSpPr>
        <p:spPr>
          <a:xfrm>
            <a:off x="10705880" y="5362641"/>
            <a:ext cx="552048" cy="55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615537" y="1637991"/>
            <a:ext cx="5997967" cy="718922"/>
          </a:xfrm>
        </p:spPr>
        <p:txBody>
          <a:bodyPr anchor="ctr">
            <a:norm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615537" y="2548246"/>
            <a:ext cx="5997967" cy="718922"/>
          </a:xfrm>
        </p:spPr>
        <p:txBody>
          <a:bodyPr anchor="ctr">
            <a:norm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4615537" y="3458500"/>
            <a:ext cx="5997967" cy="718922"/>
          </a:xfrm>
        </p:spPr>
        <p:txBody>
          <a:bodyPr anchor="ctr">
            <a:norm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4615537" y="4368755"/>
            <a:ext cx="5997967" cy="718922"/>
          </a:xfrm>
        </p:spPr>
        <p:txBody>
          <a:bodyPr anchor="ctr">
            <a:norm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615537" y="5279010"/>
            <a:ext cx="5997967" cy="718922"/>
          </a:xfrm>
        </p:spPr>
        <p:txBody>
          <a:bodyPr anchor="ctr">
            <a:norm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 userDrawn="1"/>
        </p:nvSpPr>
        <p:spPr>
          <a:xfrm>
            <a:off x="923547" y="1721284"/>
            <a:ext cx="3408340" cy="55233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0" name="角丸四角形 19"/>
          <p:cNvSpPr/>
          <p:nvPr userDrawn="1"/>
        </p:nvSpPr>
        <p:spPr>
          <a:xfrm>
            <a:off x="923547" y="2631538"/>
            <a:ext cx="3408340" cy="55233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1" name="角丸四角形 20"/>
          <p:cNvSpPr/>
          <p:nvPr userDrawn="1"/>
        </p:nvSpPr>
        <p:spPr>
          <a:xfrm>
            <a:off x="923547" y="5362303"/>
            <a:ext cx="3408340" cy="55233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3" name="角丸四角形 22"/>
          <p:cNvSpPr/>
          <p:nvPr userDrawn="1"/>
        </p:nvSpPr>
        <p:spPr>
          <a:xfrm>
            <a:off x="923547" y="3541793"/>
            <a:ext cx="3408340" cy="5523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5" name="角丸四角形 24"/>
          <p:cNvSpPr/>
          <p:nvPr userDrawn="1"/>
        </p:nvSpPr>
        <p:spPr>
          <a:xfrm>
            <a:off x="923547" y="4452048"/>
            <a:ext cx="3408340" cy="55233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120532" y="1815609"/>
            <a:ext cx="3014368" cy="363689"/>
          </a:xfrm>
        </p:spPr>
        <p:txBody>
          <a:bodyPr anchor="ctr">
            <a:noAutofit/>
          </a:bodyPr>
          <a:lstStyle>
            <a:lvl1pPr algn="ctr">
              <a:defRPr sz="14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20532" y="5456628"/>
            <a:ext cx="3014368" cy="363689"/>
          </a:xfrm>
        </p:spPr>
        <p:txBody>
          <a:bodyPr anchor="ctr">
            <a:noAutofit/>
          </a:bodyPr>
          <a:lstStyle>
            <a:lvl1pPr algn="ctr">
              <a:defRPr sz="14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120532" y="2725863"/>
            <a:ext cx="3014368" cy="363689"/>
          </a:xfrm>
        </p:spPr>
        <p:txBody>
          <a:bodyPr anchor="ctr">
            <a:noAutofit/>
          </a:bodyPr>
          <a:lstStyle>
            <a:lvl1pPr algn="ctr">
              <a:defRPr sz="14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120532" y="3636117"/>
            <a:ext cx="3014368" cy="363689"/>
          </a:xfrm>
        </p:spPr>
        <p:txBody>
          <a:bodyPr anchor="ctr">
            <a:noAutofit/>
          </a:bodyPr>
          <a:lstStyle>
            <a:lvl1pPr algn="ctr">
              <a:defRPr sz="14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120532" y="4546372"/>
            <a:ext cx="3014368" cy="363689"/>
          </a:xfrm>
        </p:spPr>
        <p:txBody>
          <a:bodyPr anchor="ctr">
            <a:noAutofit/>
          </a:bodyPr>
          <a:lstStyle>
            <a:lvl1pPr algn="ctr">
              <a:defRPr sz="14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743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50"/>
                            </p:stCondLst>
                            <p:childTnLst>
                              <p:par>
                                <p:cTn id="6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75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2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6" grpId="0" animBg="1"/>
      <p:bldP spid="35" grpId="0" animBg="1"/>
      <p:bldP spid="33" grpId="0" animBg="1"/>
      <p:bldP spid="5" grpId="0" animBg="1"/>
      <p:bldP spid="5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3" grpId="0" animBg="1"/>
      <p:bldP spid="25" grpId="0" animBg="1"/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2909455"/>
            <a:ext cx="12193059" cy="1736436"/>
          </a:xfrm>
          <a:custGeom>
            <a:avLst/>
            <a:gdLst>
              <a:gd name="connsiteX0" fmla="*/ 0 w 18288000"/>
              <a:gd name="connsiteY0" fmla="*/ 1343891 h 2604654"/>
              <a:gd name="connsiteX1" fmla="*/ 2854036 w 18288000"/>
              <a:gd name="connsiteY1" fmla="*/ 2604654 h 2604654"/>
              <a:gd name="connsiteX2" fmla="*/ 5320145 w 18288000"/>
              <a:gd name="connsiteY2" fmla="*/ 1052945 h 2604654"/>
              <a:gd name="connsiteX3" fmla="*/ 7772400 w 18288000"/>
              <a:gd name="connsiteY3" fmla="*/ 2119745 h 2604654"/>
              <a:gd name="connsiteX4" fmla="*/ 10224655 w 18288000"/>
              <a:gd name="connsiteY4" fmla="*/ 512618 h 2604654"/>
              <a:gd name="connsiteX5" fmla="*/ 12718473 w 18288000"/>
              <a:gd name="connsiteY5" fmla="*/ 1579418 h 2604654"/>
              <a:gd name="connsiteX6" fmla="*/ 15184582 w 18288000"/>
              <a:gd name="connsiteY6" fmla="*/ 0 h 2604654"/>
              <a:gd name="connsiteX7" fmla="*/ 18288000 w 18288000"/>
              <a:gd name="connsiteY7" fmla="*/ 969818 h 2604654"/>
              <a:gd name="connsiteX8" fmla="*/ 18288000 w 18288000"/>
              <a:gd name="connsiteY8" fmla="*/ 969818 h 2604654"/>
              <a:gd name="connsiteX9" fmla="*/ 18288000 w 18288000"/>
              <a:gd name="connsiteY9" fmla="*/ 969818 h 260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0" h="2604654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6" name="円/楕円 15"/>
          <p:cNvSpPr/>
          <p:nvPr userDrawn="1"/>
        </p:nvSpPr>
        <p:spPr>
          <a:xfrm>
            <a:off x="1662013" y="4424383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7" name="円/楕円 16"/>
          <p:cNvSpPr/>
          <p:nvPr userDrawn="1"/>
        </p:nvSpPr>
        <p:spPr>
          <a:xfrm>
            <a:off x="3306141" y="3373549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8" name="円/楕円 17"/>
          <p:cNvSpPr/>
          <p:nvPr userDrawn="1"/>
        </p:nvSpPr>
        <p:spPr>
          <a:xfrm>
            <a:off x="4950268" y="4074105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9" name="円/楕円 18"/>
          <p:cNvSpPr/>
          <p:nvPr userDrawn="1"/>
        </p:nvSpPr>
        <p:spPr>
          <a:xfrm>
            <a:off x="6594396" y="3023271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0" name="円/楕円 19"/>
          <p:cNvSpPr/>
          <p:nvPr userDrawn="1"/>
        </p:nvSpPr>
        <p:spPr>
          <a:xfrm>
            <a:off x="8238523" y="3723827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1" name="円/楕円 20"/>
          <p:cNvSpPr/>
          <p:nvPr userDrawn="1"/>
        </p:nvSpPr>
        <p:spPr>
          <a:xfrm>
            <a:off x="9882651" y="2672993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5"/>
            <a:ext cx="6516829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" name="円/楕円 4"/>
          <p:cNvSpPr/>
          <p:nvPr userDrawn="1"/>
        </p:nvSpPr>
        <p:spPr>
          <a:xfrm>
            <a:off x="1746704" y="4509065"/>
            <a:ext cx="304827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1" name="円/楕円 10"/>
          <p:cNvSpPr/>
          <p:nvPr userDrawn="1"/>
        </p:nvSpPr>
        <p:spPr>
          <a:xfrm>
            <a:off x="3390832" y="3458231"/>
            <a:ext cx="304827" cy="30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2" name="円/楕円 11"/>
          <p:cNvSpPr/>
          <p:nvPr userDrawn="1"/>
        </p:nvSpPr>
        <p:spPr>
          <a:xfrm>
            <a:off x="5034959" y="4158787"/>
            <a:ext cx="304827" cy="30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3" name="円/楕円 12"/>
          <p:cNvSpPr/>
          <p:nvPr userDrawn="1"/>
        </p:nvSpPr>
        <p:spPr>
          <a:xfrm>
            <a:off x="6679087" y="3107953"/>
            <a:ext cx="304827" cy="30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4" name="円/楕円 13"/>
          <p:cNvSpPr/>
          <p:nvPr userDrawn="1"/>
        </p:nvSpPr>
        <p:spPr>
          <a:xfrm>
            <a:off x="8323213" y="3808509"/>
            <a:ext cx="304827" cy="3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5" name="円/楕円 14"/>
          <p:cNvSpPr/>
          <p:nvPr userDrawn="1"/>
        </p:nvSpPr>
        <p:spPr>
          <a:xfrm>
            <a:off x="9967341" y="2757675"/>
            <a:ext cx="304827" cy="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52705" y="4999455"/>
            <a:ext cx="2692824" cy="480053"/>
          </a:xfrm>
        </p:spPr>
        <p:txBody>
          <a:bodyPr anchor="b">
            <a:noAutofit/>
          </a:bodyPr>
          <a:lstStyle>
            <a:lvl1pPr algn="ctr">
              <a:defRPr sz="14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46934" y="5503217"/>
            <a:ext cx="2704369" cy="815548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818905" y="5438279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179733" y="2777972"/>
            <a:ext cx="2692824" cy="480053"/>
          </a:xfrm>
        </p:spPr>
        <p:txBody>
          <a:bodyPr anchor="b">
            <a:noAutofit/>
          </a:bodyPr>
          <a:lstStyle>
            <a:lvl1pPr algn="ctr">
              <a:defRPr sz="14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173962" y="1905181"/>
            <a:ext cx="2704369" cy="815548"/>
          </a:xfrm>
        </p:spPr>
        <p:txBody>
          <a:bodyPr anchor="b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2445933" y="2757677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854248" y="4658523"/>
            <a:ext cx="2692824" cy="480053"/>
          </a:xfrm>
        </p:spPr>
        <p:txBody>
          <a:bodyPr anchor="b">
            <a:noAutofit/>
          </a:bodyPr>
          <a:lstStyle>
            <a:lvl1pPr algn="ctr">
              <a:defRPr sz="14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848477" y="5162285"/>
            <a:ext cx="2704369" cy="815548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4120447" y="5097347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475849" y="2473412"/>
            <a:ext cx="2692824" cy="480053"/>
          </a:xfrm>
        </p:spPr>
        <p:txBody>
          <a:bodyPr anchor="b">
            <a:noAutofit/>
          </a:bodyPr>
          <a:lstStyle>
            <a:lvl1pPr algn="ctr">
              <a:defRPr sz="14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470078" y="1600621"/>
            <a:ext cx="2704369" cy="815548"/>
          </a:xfrm>
        </p:spPr>
        <p:txBody>
          <a:bodyPr anchor="b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 userDrawn="1"/>
        </p:nvSpPr>
        <p:spPr>
          <a:xfrm>
            <a:off x="5742049" y="2453117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133265" y="4299009"/>
            <a:ext cx="2692824" cy="480053"/>
          </a:xfrm>
        </p:spPr>
        <p:txBody>
          <a:bodyPr anchor="b">
            <a:noAutofit/>
          </a:bodyPr>
          <a:lstStyle>
            <a:lvl1pPr algn="ctr">
              <a:defRPr sz="14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7127494" y="4802770"/>
            <a:ext cx="2704369" cy="815548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7399465" y="4737833"/>
            <a:ext cx="2160428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9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764104" y="2112954"/>
            <a:ext cx="2692824" cy="480053"/>
          </a:xfrm>
        </p:spPr>
        <p:txBody>
          <a:bodyPr anchor="b">
            <a:noAutofit/>
          </a:bodyPr>
          <a:lstStyle>
            <a:lvl1pPr algn="ctr">
              <a:defRPr sz="14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58333" y="1240163"/>
            <a:ext cx="2704369" cy="815548"/>
          </a:xfrm>
        </p:spPr>
        <p:txBody>
          <a:bodyPr anchor="b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9030303" y="2092659"/>
            <a:ext cx="2160428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128645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250"/>
                            </p:stCondLst>
                            <p:childTnLst>
                              <p:par>
                                <p:cTn id="8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0" name="直角三角形 9"/>
          <p:cNvSpPr/>
          <p:nvPr userDrawn="1"/>
        </p:nvSpPr>
        <p:spPr>
          <a:xfrm>
            <a:off x="5941698" y="2849639"/>
            <a:ext cx="1166081" cy="116598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5941697" y="2849639"/>
            <a:ext cx="1166081" cy="116598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2" name="直角三角形 11"/>
          <p:cNvSpPr/>
          <p:nvPr userDrawn="1"/>
        </p:nvSpPr>
        <p:spPr>
          <a:xfrm>
            <a:off x="5941698" y="1683659"/>
            <a:ext cx="1166081" cy="116598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5400000">
            <a:off x="5941749" y="4015570"/>
            <a:ext cx="1165980" cy="1166081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4" name="直角三角形 13"/>
          <p:cNvSpPr/>
          <p:nvPr userDrawn="1"/>
        </p:nvSpPr>
        <p:spPr>
          <a:xfrm rot="16200000">
            <a:off x="5941749" y="4015569"/>
            <a:ext cx="1165980" cy="116608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5" name="直角三角形 14"/>
          <p:cNvSpPr/>
          <p:nvPr userDrawn="1"/>
        </p:nvSpPr>
        <p:spPr>
          <a:xfrm rot="5400000">
            <a:off x="7107830" y="4015570"/>
            <a:ext cx="1165980" cy="1166081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6" name="直角三角形 15"/>
          <p:cNvSpPr/>
          <p:nvPr userDrawn="1"/>
        </p:nvSpPr>
        <p:spPr>
          <a:xfrm rot="10800000">
            <a:off x="4775616" y="4015620"/>
            <a:ext cx="1166081" cy="116598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7" name="直角三角形 16"/>
          <p:cNvSpPr/>
          <p:nvPr userDrawn="1"/>
        </p:nvSpPr>
        <p:spPr>
          <a:xfrm>
            <a:off x="4775617" y="4015621"/>
            <a:ext cx="1166081" cy="11659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8" name="直角三角形 17"/>
          <p:cNvSpPr/>
          <p:nvPr userDrawn="1"/>
        </p:nvSpPr>
        <p:spPr>
          <a:xfrm rot="10800000">
            <a:off x="4775616" y="5181601"/>
            <a:ext cx="1166081" cy="116598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4775663" y="2849591"/>
            <a:ext cx="1165980" cy="1166081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0" name="直角三角形 19"/>
          <p:cNvSpPr/>
          <p:nvPr userDrawn="1"/>
        </p:nvSpPr>
        <p:spPr>
          <a:xfrm rot="5400000">
            <a:off x="4775663" y="2849592"/>
            <a:ext cx="1165980" cy="1166081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1" name="直角三角形 20"/>
          <p:cNvSpPr/>
          <p:nvPr userDrawn="1"/>
        </p:nvSpPr>
        <p:spPr>
          <a:xfrm rot="16200000">
            <a:off x="3609582" y="2849591"/>
            <a:ext cx="1165980" cy="1166081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2" name="山形 21"/>
          <p:cNvSpPr/>
          <p:nvPr userDrawn="1"/>
        </p:nvSpPr>
        <p:spPr>
          <a:xfrm rot="5400000">
            <a:off x="6168437" y="3550361"/>
            <a:ext cx="240027" cy="269643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 userDrawn="1"/>
        </p:nvSpPr>
        <p:spPr>
          <a:xfrm rot="10800000">
            <a:off x="6168427" y="4247060"/>
            <a:ext cx="240048" cy="269619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 userDrawn="1"/>
        </p:nvSpPr>
        <p:spPr>
          <a:xfrm rot="16200000">
            <a:off x="5427391" y="4247048"/>
            <a:ext cx="240027" cy="269643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5" name="山形 24"/>
          <p:cNvSpPr/>
          <p:nvPr userDrawn="1"/>
        </p:nvSpPr>
        <p:spPr>
          <a:xfrm>
            <a:off x="5412583" y="3565170"/>
            <a:ext cx="240048" cy="269619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6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6599179" y="2943639"/>
            <a:ext cx="416831" cy="416794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6599179" y="4675680"/>
            <a:ext cx="416831" cy="416794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4857311" y="4675680"/>
            <a:ext cx="416831" cy="416794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857311" y="2943639"/>
            <a:ext cx="416831" cy="416794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7141648" y="2873827"/>
            <a:ext cx="3885885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141648" y="3265716"/>
            <a:ext cx="4374976" cy="633787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5989124" y="5225144"/>
            <a:ext cx="3885885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5989124" y="5617034"/>
            <a:ext cx="4374976" cy="633787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55854" y="4108914"/>
            <a:ext cx="3885885" cy="480053"/>
          </a:xfrm>
        </p:spPr>
        <p:txBody>
          <a:bodyPr anchor="t">
            <a:noAutofit/>
          </a:bodyPr>
          <a:lstStyle>
            <a:lvl1pPr algn="r">
              <a:defRPr sz="16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512883" y="4500804"/>
            <a:ext cx="4222891" cy="633787"/>
          </a:xfrm>
        </p:spPr>
        <p:txBody>
          <a:bodyPr anchor="t">
            <a:noAutofit/>
          </a:bodyPr>
          <a:lstStyle>
            <a:lvl1pPr algn="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2007422" y="1733190"/>
            <a:ext cx="3885885" cy="480053"/>
          </a:xfrm>
        </p:spPr>
        <p:txBody>
          <a:bodyPr anchor="t">
            <a:noAutofit/>
          </a:bodyPr>
          <a:lstStyle>
            <a:lvl1pPr algn="r">
              <a:defRPr sz="16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664452" y="2125080"/>
            <a:ext cx="4222891" cy="633787"/>
          </a:xfrm>
        </p:spPr>
        <p:txBody>
          <a:bodyPr anchor="t">
            <a:noAutofit/>
          </a:bodyPr>
          <a:lstStyle>
            <a:lvl1pPr algn="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513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1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6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1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9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8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650"/>
                            </p:stCondLst>
                            <p:childTnLst>
                              <p:par>
                                <p:cTn id="12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483957" y="1988581"/>
            <a:ext cx="11708044" cy="1650504"/>
            <a:chOff x="725872" y="2982872"/>
            <a:chExt cx="17560541" cy="2475756"/>
          </a:xfrm>
        </p:grpSpPr>
        <p:sp>
          <p:nvSpPr>
            <p:cNvPr id="25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  <p:sp>
          <p:nvSpPr>
            <p:cNvPr id="27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グループ化 5"/>
          <p:cNvGrpSpPr/>
          <p:nvPr userDrawn="1"/>
        </p:nvGrpSpPr>
        <p:grpSpPr>
          <a:xfrm>
            <a:off x="325280" y="2909558"/>
            <a:ext cx="11866721" cy="888193"/>
            <a:chOff x="487876" y="4364335"/>
            <a:chExt cx="17798537" cy="133229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  <p:sp>
          <p:nvSpPr>
            <p:cNvPr id="29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483957" y="3989855"/>
            <a:ext cx="11708044" cy="1650504"/>
            <a:chOff x="725872" y="5984782"/>
            <a:chExt cx="17560541" cy="2475756"/>
          </a:xfrm>
        </p:grpSpPr>
        <p:sp>
          <p:nvSpPr>
            <p:cNvPr id="31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  <p:sp>
          <p:nvSpPr>
            <p:cNvPr id="32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グループ化 35"/>
          <p:cNvGrpSpPr/>
          <p:nvPr userDrawn="1"/>
        </p:nvGrpSpPr>
        <p:grpSpPr>
          <a:xfrm>
            <a:off x="325280" y="3831192"/>
            <a:ext cx="11866721" cy="888193"/>
            <a:chOff x="487876" y="5746786"/>
            <a:chExt cx="17798537" cy="1332289"/>
          </a:xfrm>
        </p:grpSpPr>
        <p:sp>
          <p:nvSpPr>
            <p:cNvPr id="3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  <p:sp>
          <p:nvSpPr>
            <p:cNvPr id="34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  <p:sp>
          <p:nvSpPr>
            <p:cNvPr id="35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7199748" y="2220269"/>
            <a:ext cx="419744" cy="419708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7199748" y="3138210"/>
            <a:ext cx="419744" cy="419708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7199748" y="4047801"/>
            <a:ext cx="419744" cy="419708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7199748" y="4957392"/>
            <a:ext cx="419744" cy="419708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715354" y="2032667"/>
            <a:ext cx="3982327" cy="788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715354" y="2962110"/>
            <a:ext cx="3982327" cy="788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715354" y="3879074"/>
            <a:ext cx="3982327" cy="788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715354" y="4796374"/>
            <a:ext cx="3982327" cy="788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94931" y="2014563"/>
            <a:ext cx="4560903" cy="147542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200" spc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94931" y="4211309"/>
            <a:ext cx="4560903" cy="170323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4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/>
      <p:bldP spid="14" grpId="0"/>
      <p:bldP spid="15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5950263" y="2692400"/>
            <a:ext cx="91932" cy="4165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149805" y="2190481"/>
            <a:ext cx="91932" cy="46675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6349344" y="3326113"/>
            <a:ext cx="91933" cy="35318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5750722" y="4895274"/>
            <a:ext cx="91933" cy="19627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5551184" y="3790921"/>
            <a:ext cx="90825" cy="30670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6548886" y="4461746"/>
            <a:ext cx="91932" cy="23962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6" name="正方形/長方形 15"/>
          <p:cNvSpPr/>
          <p:nvPr userDrawn="1"/>
        </p:nvSpPr>
        <p:spPr>
          <a:xfrm rot="16200000">
            <a:off x="3894769" y="870805"/>
            <a:ext cx="91201" cy="5001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7" name="円/楕円 16"/>
          <p:cNvSpPr/>
          <p:nvPr userDrawn="1"/>
        </p:nvSpPr>
        <p:spPr>
          <a:xfrm>
            <a:off x="747466" y="2983786"/>
            <a:ext cx="775921" cy="7758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8" name="円/楕円 17"/>
          <p:cNvSpPr/>
          <p:nvPr userDrawn="1"/>
        </p:nvSpPr>
        <p:spPr>
          <a:xfrm>
            <a:off x="2463514" y="1848154"/>
            <a:ext cx="775921" cy="7758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9" name="円/楕円 18"/>
          <p:cNvSpPr/>
          <p:nvPr userDrawn="1"/>
        </p:nvSpPr>
        <p:spPr>
          <a:xfrm>
            <a:off x="1771261" y="4119420"/>
            <a:ext cx="775921" cy="77585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0" name="円/楕円 19"/>
          <p:cNvSpPr/>
          <p:nvPr userDrawn="1"/>
        </p:nvSpPr>
        <p:spPr>
          <a:xfrm>
            <a:off x="10565277" y="3448593"/>
            <a:ext cx="775921" cy="7758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1" name="円/楕円 20"/>
          <p:cNvSpPr/>
          <p:nvPr userDrawn="1"/>
        </p:nvSpPr>
        <p:spPr>
          <a:xfrm>
            <a:off x="8957361" y="2350073"/>
            <a:ext cx="775921" cy="775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2" name="円/楕円 21"/>
          <p:cNvSpPr/>
          <p:nvPr userDrawn="1"/>
        </p:nvSpPr>
        <p:spPr>
          <a:xfrm>
            <a:off x="9345322" y="4547114"/>
            <a:ext cx="775921" cy="7758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3" name="正方形/長方形 22"/>
          <p:cNvSpPr/>
          <p:nvPr userDrawn="1"/>
        </p:nvSpPr>
        <p:spPr>
          <a:xfrm rot="16200000">
            <a:off x="4506566" y="2418693"/>
            <a:ext cx="91201" cy="417730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4" name="正方形/長方形 23"/>
          <p:cNvSpPr/>
          <p:nvPr userDrawn="1"/>
        </p:nvSpPr>
        <p:spPr>
          <a:xfrm rot="16200000">
            <a:off x="4638969" y="678914"/>
            <a:ext cx="91200" cy="31143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5" name="正方形/長方形 24"/>
          <p:cNvSpPr/>
          <p:nvPr userDrawn="1"/>
        </p:nvSpPr>
        <p:spPr>
          <a:xfrm rot="16200000">
            <a:off x="7451124" y="1191541"/>
            <a:ext cx="91200" cy="30929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7" name="正方形/長方形 26"/>
          <p:cNvSpPr/>
          <p:nvPr userDrawn="1"/>
        </p:nvSpPr>
        <p:spPr>
          <a:xfrm rot="16200000">
            <a:off x="8085623" y="1256479"/>
            <a:ext cx="91200" cy="51600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8" name="正方形/長方形 27"/>
          <p:cNvSpPr/>
          <p:nvPr userDrawn="1"/>
        </p:nvSpPr>
        <p:spPr>
          <a:xfrm rot="16200000">
            <a:off x="7567272" y="3072890"/>
            <a:ext cx="91200" cy="37243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9" name="直角三角形 28"/>
          <p:cNvSpPr>
            <a:spLocks noChangeAspect="1"/>
          </p:cNvSpPr>
          <p:nvPr userDrawn="1"/>
        </p:nvSpPr>
        <p:spPr>
          <a:xfrm rot="5400000" flipH="1" flipV="1">
            <a:off x="6150532" y="2190475"/>
            <a:ext cx="91200" cy="91208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0" name="直角三角形 29"/>
          <p:cNvSpPr>
            <a:spLocks noChangeAspect="1"/>
          </p:cNvSpPr>
          <p:nvPr userDrawn="1"/>
        </p:nvSpPr>
        <p:spPr>
          <a:xfrm rot="5400000" flipH="1" flipV="1">
            <a:off x="6350075" y="3326111"/>
            <a:ext cx="91200" cy="91208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1" name="直角三角形 30"/>
          <p:cNvSpPr>
            <a:spLocks noChangeAspect="1"/>
          </p:cNvSpPr>
          <p:nvPr userDrawn="1"/>
        </p:nvSpPr>
        <p:spPr>
          <a:xfrm rot="5400000" flipH="1" flipV="1">
            <a:off x="6549615" y="4461741"/>
            <a:ext cx="91200" cy="91208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2" name="直角三角形 31"/>
          <p:cNvSpPr>
            <a:spLocks noChangeAspect="1"/>
          </p:cNvSpPr>
          <p:nvPr userDrawn="1"/>
        </p:nvSpPr>
        <p:spPr>
          <a:xfrm rot="16200000" flipV="1">
            <a:off x="5550804" y="3790916"/>
            <a:ext cx="91200" cy="91208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3" name="直角三角形 32"/>
          <p:cNvSpPr>
            <a:spLocks noChangeAspect="1"/>
          </p:cNvSpPr>
          <p:nvPr userDrawn="1"/>
        </p:nvSpPr>
        <p:spPr>
          <a:xfrm rot="16200000" flipV="1">
            <a:off x="5950267" y="2692395"/>
            <a:ext cx="91200" cy="91208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4" name="直角三角形 33"/>
          <p:cNvSpPr>
            <a:spLocks noChangeAspect="1"/>
          </p:cNvSpPr>
          <p:nvPr userDrawn="1"/>
        </p:nvSpPr>
        <p:spPr>
          <a:xfrm rot="16200000" flipV="1">
            <a:off x="5751539" y="4889435"/>
            <a:ext cx="91200" cy="91208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2666712" y="2051336"/>
            <a:ext cx="369523" cy="369491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9160560" y="2553255"/>
            <a:ext cx="369523" cy="369491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950664" y="3186968"/>
            <a:ext cx="369523" cy="369491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974460" y="4322602"/>
            <a:ext cx="369523" cy="369491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768476" y="3651775"/>
            <a:ext cx="369523" cy="369491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9548520" y="4750295"/>
            <a:ext cx="369523" cy="369491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39435" y="1764679"/>
            <a:ext cx="2802036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3237898" y="2307115"/>
            <a:ext cx="2513639" cy="676671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529692" y="2901481"/>
            <a:ext cx="3735493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528154" y="3443915"/>
            <a:ext cx="3746268" cy="610849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548721" y="4037113"/>
            <a:ext cx="2802036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2547182" y="4579548"/>
            <a:ext cx="2782663" cy="676671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555813" y="2271803"/>
            <a:ext cx="2401547" cy="480053"/>
          </a:xfrm>
        </p:spPr>
        <p:txBody>
          <a:bodyPr anchor="t">
            <a:noAutofit/>
          </a:bodyPr>
          <a:lstStyle>
            <a:lvl1pPr algn="r">
              <a:defRPr sz="16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6548885" y="2783601"/>
            <a:ext cx="2408475" cy="610849"/>
          </a:xfrm>
        </p:spPr>
        <p:txBody>
          <a:bodyPr anchor="t">
            <a:noAutofit/>
          </a:bodyPr>
          <a:lstStyle>
            <a:lvl1pPr algn="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6835503" y="3339098"/>
            <a:ext cx="3704195" cy="480053"/>
          </a:xfrm>
        </p:spPr>
        <p:txBody>
          <a:bodyPr anchor="t">
            <a:noAutofit/>
          </a:bodyPr>
          <a:lstStyle>
            <a:lvl1pPr algn="r">
              <a:defRPr sz="16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6824817" y="3850898"/>
            <a:ext cx="3714880" cy="610849"/>
          </a:xfrm>
        </p:spPr>
        <p:txBody>
          <a:bodyPr anchor="t">
            <a:noAutofit/>
          </a:bodyPr>
          <a:lstStyle>
            <a:lvl1pPr algn="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6833457" y="4468843"/>
            <a:ext cx="2493036" cy="480053"/>
          </a:xfrm>
        </p:spPr>
        <p:txBody>
          <a:bodyPr anchor="t">
            <a:noAutofit/>
          </a:bodyPr>
          <a:lstStyle>
            <a:lvl1pPr algn="r">
              <a:defRPr sz="16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826265" y="4980641"/>
            <a:ext cx="2500227" cy="610849"/>
          </a:xfrm>
        </p:spPr>
        <p:txBody>
          <a:bodyPr anchor="t">
            <a:noAutofit/>
          </a:bodyPr>
          <a:lstStyle>
            <a:lvl1pPr algn="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451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25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25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8" grpId="0"/>
      <p:bldP spid="39" grpId="0"/>
      <p:bldP spid="40" grpId="0"/>
      <p:bldP spid="41" grpId="0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2" name="円/楕円 11"/>
          <p:cNvSpPr/>
          <p:nvPr userDrawn="1"/>
        </p:nvSpPr>
        <p:spPr>
          <a:xfrm>
            <a:off x="4167542" y="4019491"/>
            <a:ext cx="1113281" cy="1113185"/>
          </a:xfrm>
          <a:prstGeom prst="ellipse">
            <a:avLst/>
          </a:prstGeom>
          <a:solidFill>
            <a:schemeClr val="accent5"/>
          </a:solidFill>
          <a:ln w="152400">
            <a:noFill/>
          </a:ln>
          <a:effectLst>
            <a:outerShdw dist="101600" dir="27000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3" name="円/楕円 12"/>
          <p:cNvSpPr/>
          <p:nvPr userDrawn="1"/>
        </p:nvSpPr>
        <p:spPr>
          <a:xfrm>
            <a:off x="6911178" y="2464345"/>
            <a:ext cx="1113281" cy="1113185"/>
          </a:xfrm>
          <a:prstGeom prst="ellipse">
            <a:avLst/>
          </a:prstGeom>
          <a:solidFill>
            <a:schemeClr val="accent3"/>
          </a:solidFill>
          <a:ln w="152400">
            <a:noFill/>
          </a:ln>
          <a:effectLst>
            <a:outerShdw dist="101600" dir="27000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4" name="円/楕円 13"/>
          <p:cNvSpPr/>
          <p:nvPr userDrawn="1"/>
        </p:nvSpPr>
        <p:spPr>
          <a:xfrm>
            <a:off x="6911178" y="4019491"/>
            <a:ext cx="1113281" cy="1113185"/>
          </a:xfrm>
          <a:prstGeom prst="ellipse">
            <a:avLst/>
          </a:prstGeom>
          <a:solidFill>
            <a:schemeClr val="accent2"/>
          </a:solidFill>
          <a:ln w="152400">
            <a:noFill/>
          </a:ln>
          <a:effectLst>
            <a:outerShdw dist="101600" dir="27000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1" name="円/楕円 10"/>
          <p:cNvSpPr/>
          <p:nvPr userDrawn="1"/>
        </p:nvSpPr>
        <p:spPr>
          <a:xfrm>
            <a:off x="4167542" y="2464345"/>
            <a:ext cx="1113281" cy="1113185"/>
          </a:xfrm>
          <a:prstGeom prst="ellipse">
            <a:avLst/>
          </a:prstGeom>
          <a:solidFill>
            <a:schemeClr val="accent6"/>
          </a:solidFill>
          <a:ln w="152400">
            <a:noFill/>
          </a:ln>
          <a:effectLst>
            <a:outerShdw dist="101600" dir="2700000" algn="tl" rotWithShape="0">
              <a:schemeClr val="accent6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0" name="円/楕円 9"/>
          <p:cNvSpPr/>
          <p:nvPr userDrawn="1"/>
        </p:nvSpPr>
        <p:spPr>
          <a:xfrm>
            <a:off x="5539361" y="4850285"/>
            <a:ext cx="1113281" cy="1113185"/>
          </a:xfrm>
          <a:prstGeom prst="ellipse">
            <a:avLst/>
          </a:prstGeom>
          <a:solidFill>
            <a:schemeClr val="accent4"/>
          </a:solidFill>
          <a:ln w="152400">
            <a:noFill/>
          </a:ln>
          <a:effectLst>
            <a:outerShdw dist="101600" dir="2700000" algn="tl" rotWithShape="0">
              <a:schemeClr val="accent4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9" name="円/楕円 8"/>
          <p:cNvSpPr/>
          <p:nvPr userDrawn="1"/>
        </p:nvSpPr>
        <p:spPr>
          <a:xfrm>
            <a:off x="5539361" y="1652303"/>
            <a:ext cx="1113281" cy="1113185"/>
          </a:xfrm>
          <a:prstGeom prst="ellipse">
            <a:avLst/>
          </a:prstGeom>
          <a:solidFill>
            <a:schemeClr val="accent1"/>
          </a:solidFill>
          <a:ln w="152400">
            <a:noFill/>
          </a:ln>
          <a:effectLst>
            <a:outerShdw dist="1016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" name="円/楕円 4"/>
          <p:cNvSpPr/>
          <p:nvPr userDrawn="1"/>
        </p:nvSpPr>
        <p:spPr>
          <a:xfrm>
            <a:off x="4927235" y="2639372"/>
            <a:ext cx="2337532" cy="2337329"/>
          </a:xfrm>
          <a:prstGeom prst="ellipse">
            <a:avLst/>
          </a:prstGeom>
          <a:solidFill>
            <a:schemeClr val="tx2"/>
          </a:solidFill>
          <a:ln w="76200">
            <a:noFill/>
          </a:ln>
          <a:effectLst>
            <a:outerShdw dist="114300" dir="2700000" algn="tl" rotWithShape="0">
              <a:schemeClr val="tx2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738395" y="1713494"/>
            <a:ext cx="3188563" cy="480053"/>
          </a:xfrm>
        </p:spPr>
        <p:txBody>
          <a:bodyPr anchor="b">
            <a:noAutofit/>
          </a:bodyPr>
          <a:lstStyle>
            <a:lvl1pPr algn="l">
              <a:defRPr sz="14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738395" y="2217257"/>
            <a:ext cx="3202232" cy="815548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8835163" y="2152319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900"/>
          </a:p>
        </p:txBody>
      </p:sp>
      <p:sp>
        <p:nvSpPr>
          <p:cNvPr id="22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738395" y="3230204"/>
            <a:ext cx="3188563" cy="480053"/>
          </a:xfrm>
        </p:spPr>
        <p:txBody>
          <a:bodyPr anchor="b">
            <a:noAutofit/>
          </a:bodyPr>
          <a:lstStyle>
            <a:lvl1pPr algn="l">
              <a:defRPr sz="14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738395" y="3733967"/>
            <a:ext cx="3202232" cy="815548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835163" y="3669029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900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8738395" y="4746916"/>
            <a:ext cx="3188563" cy="480053"/>
          </a:xfrm>
        </p:spPr>
        <p:txBody>
          <a:bodyPr anchor="b">
            <a:noAutofit/>
          </a:bodyPr>
          <a:lstStyle>
            <a:lvl1pPr algn="l">
              <a:defRPr sz="14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8738395" y="5250677"/>
            <a:ext cx="3202232" cy="815548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835163" y="5185740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900"/>
          </a:p>
        </p:txBody>
      </p:sp>
      <p:sp>
        <p:nvSpPr>
          <p:cNvPr id="28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491941" y="1715620"/>
            <a:ext cx="3188563" cy="480053"/>
          </a:xfrm>
        </p:spPr>
        <p:txBody>
          <a:bodyPr anchor="b">
            <a:noAutofit/>
          </a:bodyPr>
          <a:lstStyle>
            <a:lvl1pPr algn="r">
              <a:defRPr sz="14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478272" y="2219382"/>
            <a:ext cx="3202232" cy="815548"/>
          </a:xfrm>
        </p:spPr>
        <p:txBody>
          <a:bodyPr anchor="t">
            <a:noAutofit/>
          </a:bodyPr>
          <a:lstStyle>
            <a:lvl1pPr algn="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32986" y="2154445"/>
            <a:ext cx="2160428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90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491941" y="3232329"/>
            <a:ext cx="3188563" cy="480053"/>
          </a:xfrm>
        </p:spPr>
        <p:txBody>
          <a:bodyPr anchor="b">
            <a:noAutofit/>
          </a:bodyPr>
          <a:lstStyle>
            <a:lvl1pPr algn="r">
              <a:defRPr sz="14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478272" y="3736092"/>
            <a:ext cx="3202232" cy="815548"/>
          </a:xfrm>
        </p:spPr>
        <p:txBody>
          <a:bodyPr anchor="t">
            <a:noAutofit/>
          </a:bodyPr>
          <a:lstStyle>
            <a:lvl1pPr algn="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432986" y="3671155"/>
            <a:ext cx="2160428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90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491941" y="4749041"/>
            <a:ext cx="3188563" cy="480053"/>
          </a:xfrm>
        </p:spPr>
        <p:txBody>
          <a:bodyPr anchor="b">
            <a:noAutofit/>
          </a:bodyPr>
          <a:lstStyle>
            <a:lvl1pPr algn="r">
              <a:defRPr sz="14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478272" y="5252803"/>
            <a:ext cx="3202232" cy="815548"/>
          </a:xfrm>
        </p:spPr>
        <p:txBody>
          <a:bodyPr anchor="t">
            <a:noAutofit/>
          </a:bodyPr>
          <a:lstStyle>
            <a:lvl1pPr algn="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1432986" y="5187865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900"/>
          </a:p>
        </p:txBody>
      </p:sp>
      <p:sp>
        <p:nvSpPr>
          <p:cNvPr id="39" name="フリーフォーム 38"/>
          <p:cNvSpPr/>
          <p:nvPr userDrawn="1"/>
        </p:nvSpPr>
        <p:spPr>
          <a:xfrm>
            <a:off x="6744890" y="1726796"/>
            <a:ext cx="1888169" cy="392291"/>
          </a:xfrm>
          <a:custGeom>
            <a:avLst/>
            <a:gdLst>
              <a:gd name="connsiteX0" fmla="*/ 2656114 w 2656114"/>
              <a:gd name="connsiteY0" fmla="*/ 588436 h 588436"/>
              <a:gd name="connsiteX1" fmla="*/ 1436914 w 2656114"/>
              <a:gd name="connsiteY1" fmla="*/ 22378 h 588436"/>
              <a:gd name="connsiteX2" fmla="*/ 0 w 2656114"/>
              <a:gd name="connsiteY2" fmla="*/ 167521 h 58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114" h="588436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1" name="フリーフォーム 40"/>
          <p:cNvSpPr/>
          <p:nvPr userDrawn="1"/>
        </p:nvSpPr>
        <p:spPr>
          <a:xfrm rot="9807941">
            <a:off x="8212329" y="3365455"/>
            <a:ext cx="425665" cy="389796"/>
          </a:xfrm>
          <a:custGeom>
            <a:avLst/>
            <a:gdLst>
              <a:gd name="connsiteX0" fmla="*/ 609600 w 609600"/>
              <a:gd name="connsiteY0" fmla="*/ 972458 h 972458"/>
              <a:gd name="connsiteX1" fmla="*/ 435428 w 609600"/>
              <a:gd name="connsiteY1" fmla="*/ 478972 h 972458"/>
              <a:gd name="connsiteX2" fmla="*/ 0 w 609600"/>
              <a:gd name="connsiteY2" fmla="*/ 0 h 97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972458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3" name="フリーフォーム 42"/>
          <p:cNvSpPr/>
          <p:nvPr userDrawn="1"/>
        </p:nvSpPr>
        <p:spPr>
          <a:xfrm>
            <a:off x="3764366" y="5215468"/>
            <a:ext cx="1780573" cy="603973"/>
          </a:xfrm>
          <a:custGeom>
            <a:avLst/>
            <a:gdLst>
              <a:gd name="connsiteX0" fmla="*/ 0 w 2670629"/>
              <a:gd name="connsiteY0" fmla="*/ 0 h 905959"/>
              <a:gd name="connsiteX1" fmla="*/ 1146629 w 2670629"/>
              <a:gd name="connsiteY1" fmla="*/ 841829 h 905959"/>
              <a:gd name="connsiteX2" fmla="*/ 2670629 w 2670629"/>
              <a:gd name="connsiteY2" fmla="*/ 783771 h 90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629" h="905959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4" name="フリーフォーム 43"/>
          <p:cNvSpPr/>
          <p:nvPr userDrawn="1"/>
        </p:nvSpPr>
        <p:spPr>
          <a:xfrm>
            <a:off x="3696626" y="3686630"/>
            <a:ext cx="735455" cy="290285"/>
          </a:xfrm>
          <a:custGeom>
            <a:avLst/>
            <a:gdLst>
              <a:gd name="connsiteX0" fmla="*/ 0 w 1103086"/>
              <a:gd name="connsiteY0" fmla="*/ 0 h 435428"/>
              <a:gd name="connsiteX1" fmla="*/ 551543 w 1103086"/>
              <a:gd name="connsiteY1" fmla="*/ 87086 h 435428"/>
              <a:gd name="connsiteX2" fmla="*/ 1103086 w 1103086"/>
              <a:gd name="connsiteY2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435428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5" name="フリーフォーム 44"/>
          <p:cNvSpPr/>
          <p:nvPr userDrawn="1"/>
        </p:nvSpPr>
        <p:spPr>
          <a:xfrm>
            <a:off x="3720819" y="2140859"/>
            <a:ext cx="774163" cy="280609"/>
          </a:xfrm>
          <a:custGeom>
            <a:avLst/>
            <a:gdLst>
              <a:gd name="connsiteX0" fmla="*/ 0 w 1161143"/>
              <a:gd name="connsiteY0" fmla="*/ 0 h 420914"/>
              <a:gd name="connsiteX1" fmla="*/ 653143 w 1161143"/>
              <a:gd name="connsiteY1" fmla="*/ 101600 h 420914"/>
              <a:gd name="connsiteX2" fmla="*/ 1161143 w 1161143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420914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6" name="フリーフォーム 45"/>
          <p:cNvSpPr/>
          <p:nvPr userDrawn="1"/>
        </p:nvSpPr>
        <p:spPr>
          <a:xfrm>
            <a:off x="7994377" y="5176762"/>
            <a:ext cx="638684" cy="127294"/>
          </a:xfrm>
          <a:custGeom>
            <a:avLst/>
            <a:gdLst>
              <a:gd name="connsiteX0" fmla="*/ 957943 w 957943"/>
              <a:gd name="connsiteY0" fmla="*/ 87086 h 190941"/>
              <a:gd name="connsiteX1" fmla="*/ 478972 w 957943"/>
              <a:gd name="connsiteY1" fmla="*/ 188686 h 190941"/>
              <a:gd name="connsiteX2" fmla="*/ 0 w 957943"/>
              <a:gd name="connsiteY2" fmla="*/ 0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90941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7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5882758" y="1974350"/>
            <a:ext cx="444737" cy="444699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7264767" y="2798588"/>
            <a:ext cx="444737" cy="444699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7264767" y="4353733"/>
            <a:ext cx="444737" cy="444699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5882758" y="5191694"/>
            <a:ext cx="444737" cy="444699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図プレースホルダー 7"/>
          <p:cNvSpPr>
            <a:spLocks noGrp="1"/>
          </p:cNvSpPr>
          <p:nvPr userDrawn="1">
            <p:ph type="pic" sz="quarter" idx="38" hasCustomPrompt="1"/>
          </p:nvPr>
        </p:nvSpPr>
        <p:spPr>
          <a:xfrm>
            <a:off x="4515333" y="4353733"/>
            <a:ext cx="444737" cy="444699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2" name="図プレースホルダー 7"/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4515333" y="2798588"/>
            <a:ext cx="444737" cy="444699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5143775" y="3106059"/>
            <a:ext cx="1901104" cy="1441751"/>
          </a:xfrm>
        </p:spPr>
        <p:txBody>
          <a:bodyPr anchor="ctr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72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9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"/>
                            </p:stCondLst>
                            <p:childTnLst>
                              <p:par>
                                <p:cTn id="7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4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900"/>
                            </p:stCondLst>
                            <p:childTnLst>
                              <p:par>
                                <p:cTn id="10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750"/>
                            </p:stCondLst>
                            <p:childTnLst>
                              <p:par>
                                <p:cTn id="1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35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85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600"/>
                            </p:stCondLst>
                            <p:childTnLst>
                              <p:par>
                                <p:cTn id="1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2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7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450"/>
                            </p:stCondLst>
                            <p:childTnLst>
                              <p:par>
                                <p:cTn id="1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105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155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2300"/>
                            </p:stCondLst>
                            <p:childTnLst>
                              <p:par>
                                <p:cTn id="17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29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34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4150"/>
                            </p:stCondLst>
                            <p:childTnLst>
                              <p:par>
                                <p:cTn id="1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475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2" grpId="0" animBg="1"/>
      <p:bldP spid="13" grpId="0" animBg="1"/>
      <p:bldP spid="14" grpId="0" animBg="1"/>
      <p:bldP spid="11" grpId="0" animBg="1"/>
      <p:bldP spid="10" grpId="0" animBg="1"/>
      <p:bldP spid="9" grpId="0" animBg="1"/>
      <p:bldP spid="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0" y="3440524"/>
            <a:ext cx="5182864" cy="1826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36" name="正方形/長方形 35"/>
          <p:cNvSpPr/>
          <p:nvPr userDrawn="1"/>
        </p:nvSpPr>
        <p:spPr>
          <a:xfrm>
            <a:off x="0" y="1614416"/>
            <a:ext cx="5182864" cy="1826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7009136" y="3440522"/>
            <a:ext cx="5182864" cy="1826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34" name="直角三角形 33"/>
          <p:cNvSpPr/>
          <p:nvPr userDrawn="1"/>
        </p:nvSpPr>
        <p:spPr>
          <a:xfrm rot="13500000">
            <a:off x="6476155" y="3707892"/>
            <a:ext cx="1291256" cy="1291368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dirty="0">
              <a:solidFill>
                <a:schemeClr val="accent6"/>
              </a:solidFill>
            </a:endParaRP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7009136" y="1614412"/>
            <a:ext cx="5182864" cy="1826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33" name="直角三角形 32"/>
          <p:cNvSpPr/>
          <p:nvPr userDrawn="1"/>
        </p:nvSpPr>
        <p:spPr>
          <a:xfrm rot="13500000">
            <a:off x="6476155" y="1881780"/>
            <a:ext cx="1291256" cy="129136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dirty="0">
              <a:solidFill>
                <a:schemeClr val="accent6"/>
              </a:solidFill>
            </a:endParaRPr>
          </a:p>
        </p:txBody>
      </p:sp>
      <p:sp>
        <p:nvSpPr>
          <p:cNvPr id="30" name="直角三角形 29"/>
          <p:cNvSpPr/>
          <p:nvPr userDrawn="1"/>
        </p:nvSpPr>
        <p:spPr>
          <a:xfrm rot="2700000">
            <a:off x="4425837" y="3707892"/>
            <a:ext cx="1291256" cy="1291368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dirty="0">
              <a:solidFill>
                <a:schemeClr val="accent6"/>
              </a:solidFill>
            </a:endParaRPr>
          </a:p>
        </p:txBody>
      </p:sp>
      <p:sp>
        <p:nvSpPr>
          <p:cNvPr id="29" name="直角三角形 28"/>
          <p:cNvSpPr/>
          <p:nvPr userDrawn="1"/>
        </p:nvSpPr>
        <p:spPr>
          <a:xfrm rot="2700000">
            <a:off x="4425837" y="1881780"/>
            <a:ext cx="1291256" cy="129136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dirty="0">
              <a:solidFill>
                <a:schemeClr val="accent6"/>
              </a:solidFill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2700000">
            <a:off x="4537236" y="1881785"/>
            <a:ext cx="1291256" cy="1291368"/>
          </a:xfrm>
          <a:prstGeom prst="rtTriangl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dirty="0">
              <a:solidFill>
                <a:schemeClr val="accent6"/>
              </a:solidFill>
            </a:endParaRPr>
          </a:p>
        </p:txBody>
      </p:sp>
      <p:sp>
        <p:nvSpPr>
          <p:cNvPr id="5" name="直角三角形 4"/>
          <p:cNvSpPr/>
          <p:nvPr userDrawn="1"/>
        </p:nvSpPr>
        <p:spPr>
          <a:xfrm rot="13500000">
            <a:off x="4537236" y="1881785"/>
            <a:ext cx="1291256" cy="1291368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0" name="直角三角形 9"/>
          <p:cNvSpPr/>
          <p:nvPr userDrawn="1"/>
        </p:nvSpPr>
        <p:spPr>
          <a:xfrm rot="2700000">
            <a:off x="6363508" y="1881784"/>
            <a:ext cx="1291256" cy="1291368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rot="13500000">
            <a:off x="6363508" y="1881784"/>
            <a:ext cx="1291256" cy="1291368"/>
          </a:xfrm>
          <a:prstGeom prst="rtTriangl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3500000">
            <a:off x="4537236" y="3707898"/>
            <a:ext cx="1291256" cy="129136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2700000">
            <a:off x="4537236" y="3707898"/>
            <a:ext cx="1291256" cy="1291368"/>
          </a:xfrm>
          <a:prstGeom prst="rtTriangl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4" name="直角三角形 13"/>
          <p:cNvSpPr/>
          <p:nvPr userDrawn="1"/>
        </p:nvSpPr>
        <p:spPr>
          <a:xfrm rot="2700000">
            <a:off x="6363507" y="3707897"/>
            <a:ext cx="1291256" cy="1291368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5" name="直角三角形 14"/>
          <p:cNvSpPr/>
          <p:nvPr userDrawn="1"/>
        </p:nvSpPr>
        <p:spPr>
          <a:xfrm rot="13500000">
            <a:off x="6363507" y="3707897"/>
            <a:ext cx="1291256" cy="1291368"/>
          </a:xfrm>
          <a:prstGeom prst="rtTriangl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4823000" y="1987718"/>
            <a:ext cx="719729" cy="1079500"/>
          </a:xfrm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テキスト プレースホルダー 18"/>
          <p:cNvSpPr>
            <a:spLocks noGrp="1"/>
          </p:cNvSpPr>
          <p:nvPr>
            <p:ph type="body" sz="quarter" idx="15" hasCustomPrompt="1"/>
          </p:nvPr>
        </p:nvSpPr>
        <p:spPr>
          <a:xfrm>
            <a:off x="6649272" y="1987718"/>
            <a:ext cx="719729" cy="1079500"/>
          </a:xfrm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1" name="テキスト プレースホルダー 18"/>
          <p:cNvSpPr>
            <a:spLocks noGrp="1"/>
          </p:cNvSpPr>
          <p:nvPr>
            <p:ph type="body" sz="quarter" idx="16" hasCustomPrompt="1"/>
          </p:nvPr>
        </p:nvSpPr>
        <p:spPr>
          <a:xfrm>
            <a:off x="4823001" y="3813831"/>
            <a:ext cx="719729" cy="1079500"/>
          </a:xfrm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6649272" y="3813831"/>
            <a:ext cx="719729" cy="1079500"/>
          </a:xfrm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9" name="テキスト プレースホルダー 48"/>
          <p:cNvSpPr>
            <a:spLocks noGrp="1"/>
          </p:cNvSpPr>
          <p:nvPr>
            <p:ph type="body" sz="quarter" idx="18" hasCustomPrompt="1"/>
          </p:nvPr>
        </p:nvSpPr>
        <p:spPr>
          <a:xfrm>
            <a:off x="417570" y="1692446"/>
            <a:ext cx="3574404" cy="1670050"/>
          </a:xfrm>
        </p:spPr>
        <p:txBody>
          <a:bodyPr anchor="ctr">
            <a:normAutofit/>
          </a:bodyPr>
          <a:lstStyle>
            <a:lvl1pPr marL="171450" indent="-171450">
              <a:buClr>
                <a:schemeClr val="accent5"/>
              </a:buClr>
              <a:buFont typeface="Wingdings" panose="05000000000000000000" pitchFamily="2" charset="2"/>
              <a:buChar char="l"/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0" name="テキスト プレースホルダー 48"/>
          <p:cNvSpPr>
            <a:spLocks noGrp="1"/>
          </p:cNvSpPr>
          <p:nvPr>
            <p:ph type="body" sz="quarter" idx="19" hasCustomPrompt="1"/>
          </p:nvPr>
        </p:nvSpPr>
        <p:spPr>
          <a:xfrm>
            <a:off x="417347" y="3518554"/>
            <a:ext cx="3574404" cy="1670050"/>
          </a:xfrm>
        </p:spPr>
        <p:txBody>
          <a:bodyPr anchor="ctr">
            <a:normAutofit/>
          </a:bodyPr>
          <a:lstStyle>
            <a:lvl1pPr marL="171450" indent="-171450">
              <a:buClr>
                <a:schemeClr val="accent3"/>
              </a:buClr>
              <a:buFont typeface="Wingdings" panose="05000000000000000000" pitchFamily="2" charset="2"/>
              <a:buChar char="l"/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1" name="テキスト プレースホルダー 48"/>
          <p:cNvSpPr>
            <a:spLocks noGrp="1"/>
          </p:cNvSpPr>
          <p:nvPr>
            <p:ph type="body" sz="quarter" idx="20" hasCustomPrompt="1"/>
          </p:nvPr>
        </p:nvSpPr>
        <p:spPr>
          <a:xfrm>
            <a:off x="8076897" y="1692446"/>
            <a:ext cx="3623651" cy="1670050"/>
          </a:xfrm>
        </p:spPr>
        <p:txBody>
          <a:bodyPr anchor="ctr">
            <a:normAutofit/>
          </a:bodyPr>
          <a:lstStyle>
            <a:lvl1pPr marL="171450" indent="-171450">
              <a:buClr>
                <a:schemeClr val="accent1"/>
              </a:buClr>
              <a:buFont typeface="Wingdings" panose="05000000000000000000" pitchFamily="2" charset="2"/>
              <a:buChar char="l"/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2" name="テキスト プレースホルダー 48"/>
          <p:cNvSpPr>
            <a:spLocks noGrp="1"/>
          </p:cNvSpPr>
          <p:nvPr>
            <p:ph type="body" sz="quarter" idx="21" hasCustomPrompt="1"/>
          </p:nvPr>
        </p:nvSpPr>
        <p:spPr>
          <a:xfrm>
            <a:off x="8076675" y="3518553"/>
            <a:ext cx="3623651" cy="1670050"/>
          </a:xfrm>
        </p:spPr>
        <p:txBody>
          <a:bodyPr anchor="ctr">
            <a:normAutofit/>
          </a:bodyPr>
          <a:lstStyle>
            <a:lvl1pPr marL="171450" indent="-171450">
              <a:buClr>
                <a:schemeClr val="accent2"/>
              </a:buClr>
              <a:buFont typeface="Wingdings" panose="05000000000000000000" pitchFamily="2" charset="2"/>
              <a:buChar char="l"/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" y="1614416"/>
            <a:ext cx="350759" cy="1826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" y="3440528"/>
            <a:ext cx="350759" cy="1826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1841243" y="1614408"/>
            <a:ext cx="350759" cy="1826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1841242" y="3440520"/>
            <a:ext cx="350759" cy="1826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18937" y="5528338"/>
            <a:ext cx="10801145" cy="669262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814955" y="5432329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350251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7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2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750"/>
                            </p:stCondLst>
                            <p:childTnLst>
                              <p:par>
                                <p:cTn id="1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 animBg="1"/>
      <p:bldP spid="26" grpId="0" animBg="1"/>
      <p:bldP spid="34" grpId="0" animBg="1"/>
      <p:bldP spid="25" grpId="0" animBg="1"/>
      <p:bldP spid="33" grpId="0" animBg="1"/>
      <p:bldP spid="30" grpId="0" animBg="1"/>
      <p:bldP spid="29" grpId="0" animBg="1"/>
      <p:bldP spid="9" grpId="0" animBg="1"/>
      <p:bldP spid="5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9" name="ドーナツ 8"/>
          <p:cNvSpPr/>
          <p:nvPr userDrawn="1"/>
        </p:nvSpPr>
        <p:spPr>
          <a:xfrm>
            <a:off x="4175621" y="1825777"/>
            <a:ext cx="3840761" cy="3846189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0" name="アーチ 6"/>
          <p:cNvSpPr/>
          <p:nvPr userDrawn="1"/>
        </p:nvSpPr>
        <p:spPr>
          <a:xfrm>
            <a:off x="6119716" y="1825776"/>
            <a:ext cx="1896664" cy="2105995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1" name="アーチ 6"/>
          <p:cNvSpPr/>
          <p:nvPr userDrawn="1"/>
        </p:nvSpPr>
        <p:spPr>
          <a:xfrm rot="5400000">
            <a:off x="6015041" y="3670626"/>
            <a:ext cx="1896500" cy="2106177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2" name="アーチ 6"/>
          <p:cNvSpPr/>
          <p:nvPr userDrawn="1"/>
        </p:nvSpPr>
        <p:spPr>
          <a:xfrm rot="10800000">
            <a:off x="4169859" y="3565969"/>
            <a:ext cx="1896664" cy="2105995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3" name="アーチ 6"/>
          <p:cNvSpPr/>
          <p:nvPr userDrawn="1"/>
        </p:nvSpPr>
        <p:spPr>
          <a:xfrm rot="16200000">
            <a:off x="4274697" y="1720409"/>
            <a:ext cx="1896500" cy="2106177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8106398" y="2468358"/>
            <a:ext cx="3660724" cy="1100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106398" y="1851331"/>
            <a:ext cx="3660724" cy="51546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106398" y="4658601"/>
            <a:ext cx="3660724" cy="1100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8106398" y="4041575"/>
            <a:ext cx="3660724" cy="51546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424878" y="2477725"/>
            <a:ext cx="3660724" cy="1100756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24878" y="1860699"/>
            <a:ext cx="3660724" cy="515469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4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424878" y="4667969"/>
            <a:ext cx="3660724" cy="1100756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24878" y="4050942"/>
            <a:ext cx="3660724" cy="515469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4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4655715" y="3445427"/>
            <a:ext cx="2850564" cy="515469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6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6963290" y="2215289"/>
            <a:ext cx="900179" cy="90010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7195999" y="2425738"/>
            <a:ext cx="456283" cy="456243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6966172" y="4458922"/>
            <a:ext cx="900179" cy="900100"/>
          </a:xfrm>
          <a:prstGeom prst="ellipse">
            <a:avLst/>
          </a:prstGeom>
          <a:solidFill>
            <a:schemeClr val="accent3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7198880" y="4669371"/>
            <a:ext cx="456283" cy="456243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4362995" y="4458922"/>
            <a:ext cx="900179" cy="90010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4595703" y="4669371"/>
            <a:ext cx="456283" cy="456243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4362995" y="2215289"/>
            <a:ext cx="900179" cy="900100"/>
          </a:xfrm>
          <a:prstGeom prst="ellipse">
            <a:avLst/>
          </a:prstGeom>
          <a:solidFill>
            <a:schemeClr val="accent4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4595703" y="2425738"/>
            <a:ext cx="456283" cy="456243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8177126" y="2413575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90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8177126" y="4592065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90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849098" y="4606065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90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1849098" y="2408924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180338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1" name="ドーナツ 7"/>
          <p:cNvSpPr/>
          <p:nvPr userDrawn="1"/>
        </p:nvSpPr>
        <p:spPr>
          <a:xfrm>
            <a:off x="2528605" y="1447543"/>
            <a:ext cx="2176465" cy="223387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9" name="ドーナツ 7"/>
          <p:cNvSpPr/>
          <p:nvPr userDrawn="1"/>
        </p:nvSpPr>
        <p:spPr>
          <a:xfrm>
            <a:off x="4736618" y="2156346"/>
            <a:ext cx="2717708" cy="2789393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tx2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0" name="ドーナツ 7"/>
          <p:cNvSpPr/>
          <p:nvPr userDrawn="1"/>
        </p:nvSpPr>
        <p:spPr>
          <a:xfrm>
            <a:off x="7454326" y="2977199"/>
            <a:ext cx="1917951" cy="196854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1" name="ドーナツ 7"/>
          <p:cNvSpPr/>
          <p:nvPr userDrawn="1"/>
        </p:nvSpPr>
        <p:spPr>
          <a:xfrm rot="21318328">
            <a:off x="8803788" y="1317168"/>
            <a:ext cx="2176465" cy="223387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2" name="ドーナツ 7"/>
          <p:cNvSpPr/>
          <p:nvPr userDrawn="1"/>
        </p:nvSpPr>
        <p:spPr>
          <a:xfrm rot="1061079">
            <a:off x="564630" y="1592485"/>
            <a:ext cx="1917951" cy="196854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3" name="ドーナツ 7"/>
          <p:cNvSpPr/>
          <p:nvPr userDrawn="1"/>
        </p:nvSpPr>
        <p:spPr>
          <a:xfrm>
            <a:off x="9790845" y="3233872"/>
            <a:ext cx="2147433" cy="2204076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4" name="ドーナツ 7"/>
          <p:cNvSpPr/>
          <p:nvPr userDrawn="1"/>
        </p:nvSpPr>
        <p:spPr>
          <a:xfrm rot="1442875">
            <a:off x="1208520" y="3242191"/>
            <a:ext cx="2176465" cy="223387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334756" y="5331725"/>
            <a:ext cx="5527957" cy="964442"/>
          </a:xfrm>
        </p:spPr>
        <p:txBody>
          <a:bodyPr anchor="t">
            <a:normAutofit/>
          </a:bodyPr>
          <a:lstStyle>
            <a:lvl1pPr algn="ctr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5015258" y="5261407"/>
            <a:ext cx="2160428" cy="480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90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5240119" y="3275111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2871654" y="2306746"/>
            <a:ext cx="1429796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572754" y="4101394"/>
            <a:ext cx="1429796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847781" y="2306746"/>
            <a:ext cx="1311441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7757581" y="3692502"/>
            <a:ext cx="1311441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168022" y="2185629"/>
            <a:ext cx="1429796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0149663" y="4078177"/>
            <a:ext cx="1429796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1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5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1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 userDrawn="1"/>
        </p:nvSpPr>
        <p:spPr>
          <a:xfrm>
            <a:off x="7209539" y="3040747"/>
            <a:ext cx="2194268" cy="2194077"/>
          </a:xfrm>
          <a:prstGeom prst="ellips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1683533" y="1924354"/>
            <a:ext cx="554347" cy="5542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95226" y="1845925"/>
            <a:ext cx="793652" cy="7935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" name="円/楕円 4"/>
          <p:cNvSpPr/>
          <p:nvPr userDrawn="1"/>
        </p:nvSpPr>
        <p:spPr>
          <a:xfrm>
            <a:off x="4720123" y="2062239"/>
            <a:ext cx="2750696" cy="2750457"/>
          </a:xfrm>
          <a:prstGeom prst="ellipse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9" name="円/楕円 8"/>
          <p:cNvSpPr/>
          <p:nvPr userDrawn="1"/>
        </p:nvSpPr>
        <p:spPr>
          <a:xfrm>
            <a:off x="2749638" y="1744131"/>
            <a:ext cx="2194268" cy="2194077"/>
          </a:xfrm>
          <a:prstGeom prst="ellips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877344" y="3393612"/>
            <a:ext cx="1744587" cy="1748975"/>
          </a:xfrm>
          <a:prstGeom prst="ellips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492051" y="2189234"/>
            <a:ext cx="1744587" cy="1748975"/>
          </a:xfrm>
          <a:prstGeom prst="ellipse">
            <a:avLst/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3" name="円/楕円 12"/>
          <p:cNvSpPr/>
          <p:nvPr userDrawn="1"/>
        </p:nvSpPr>
        <p:spPr>
          <a:xfrm>
            <a:off x="10109021" y="3013528"/>
            <a:ext cx="1849521" cy="1849361"/>
          </a:xfrm>
          <a:prstGeom prst="ellipse">
            <a:avLst/>
          </a:prstGeom>
          <a:solidFill>
            <a:schemeClr val="accent6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4" name="円/楕円 13"/>
          <p:cNvSpPr/>
          <p:nvPr userDrawn="1"/>
        </p:nvSpPr>
        <p:spPr>
          <a:xfrm>
            <a:off x="8541947" y="1632580"/>
            <a:ext cx="2014029" cy="2013854"/>
          </a:xfrm>
          <a:prstGeom prst="ellips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5" name="円/楕円 14"/>
          <p:cNvSpPr/>
          <p:nvPr userDrawn="1"/>
        </p:nvSpPr>
        <p:spPr>
          <a:xfrm>
            <a:off x="285129" y="3505084"/>
            <a:ext cx="866321" cy="8662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4081857" y="3938208"/>
            <a:ext cx="676409" cy="6763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7833395" y="1929360"/>
            <a:ext cx="793652" cy="7935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9" name="円/楕円 18"/>
          <p:cNvSpPr/>
          <p:nvPr userDrawn="1"/>
        </p:nvSpPr>
        <p:spPr>
          <a:xfrm>
            <a:off x="11083398" y="2362359"/>
            <a:ext cx="277173" cy="2771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1340954" y="1539211"/>
            <a:ext cx="549847" cy="5497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1" name="円/楕円 20"/>
          <p:cNvSpPr/>
          <p:nvPr userDrawn="1"/>
        </p:nvSpPr>
        <p:spPr>
          <a:xfrm>
            <a:off x="9548962" y="4446208"/>
            <a:ext cx="696439" cy="6963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0383943" y="1738687"/>
            <a:ext cx="629679" cy="62962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7470818" y="2561025"/>
            <a:ext cx="452541" cy="45250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5" name="円/楕円 24"/>
          <p:cNvSpPr/>
          <p:nvPr userDrawn="1"/>
        </p:nvSpPr>
        <p:spPr>
          <a:xfrm>
            <a:off x="2375224" y="2312542"/>
            <a:ext cx="277173" cy="2771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6" name="円/楕円 25"/>
          <p:cNvSpPr/>
          <p:nvPr userDrawn="1"/>
        </p:nvSpPr>
        <p:spPr>
          <a:xfrm>
            <a:off x="9222251" y="3981998"/>
            <a:ext cx="529775" cy="52972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612458" y="4318643"/>
            <a:ext cx="529775" cy="52972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5239599" y="2721926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4943906" y="3151701"/>
            <a:ext cx="2265633" cy="110075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2948091" y="2062239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825693" y="2492014"/>
            <a:ext cx="2012823" cy="110075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7422659" y="3363292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7300262" y="3793067"/>
            <a:ext cx="2012823" cy="110075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877344" y="3996196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92051" y="2784821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8626301" y="2361642"/>
            <a:ext cx="1844247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114295" y="3670796"/>
            <a:ext cx="1844247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33" y="5331725"/>
            <a:ext cx="9783595" cy="964442"/>
          </a:xfrm>
        </p:spPr>
        <p:txBody>
          <a:bodyPr anchor="t">
            <a:normAutofit/>
          </a:bodyPr>
          <a:lstStyle>
            <a:lvl1pPr algn="ctr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5015258" y="5261407"/>
            <a:ext cx="2160428" cy="480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410286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000"/>
                            </p:stCondLst>
                            <p:childTnLst>
                              <p:par>
                                <p:cTn id="1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000"/>
                            </p:stCondLst>
                            <p:childTnLst>
                              <p:par>
                                <p:cTn id="1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5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5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5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5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53" presetClass="entr" presetSubtype="52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00"/>
                            </p:stCondLst>
                            <p:childTnLst>
                              <p:par>
                                <p:cTn id="26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24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1" y="1876404"/>
            <a:ext cx="6443876" cy="2208245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5" name="正方形/長方形 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  <p:sp>
          <p:nvSpPr>
            <p:cNvPr id="6" name="直角三角形 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グループ化 33"/>
          <p:cNvGrpSpPr/>
          <p:nvPr userDrawn="1"/>
        </p:nvGrpSpPr>
        <p:grpSpPr>
          <a:xfrm rot="10800000">
            <a:off x="5748125" y="2202048"/>
            <a:ext cx="6443876" cy="2208245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  <p:sp>
          <p:nvSpPr>
            <p:cNvPr id="36" name="直角三角形 3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</p:grpSp>
      <p:sp>
        <p:nvSpPr>
          <p:cNvPr id="3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56642" y="2069095"/>
            <a:ext cx="4934653" cy="188260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3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710602" y="2403573"/>
            <a:ext cx="4934653" cy="188260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3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1" y="4074295"/>
            <a:ext cx="6468055" cy="79353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" name="正方形/長方形 39"/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直角三角形 40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グループ化 41"/>
          <p:cNvGrpSpPr/>
          <p:nvPr userDrawn="1"/>
        </p:nvGrpSpPr>
        <p:grpSpPr>
          <a:xfrm rot="10800000">
            <a:off x="5721829" y="2133278"/>
            <a:ext cx="6470172" cy="79353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正方形/長方形 42"/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  <p:sp>
          <p:nvSpPr>
            <p:cNvPr id="44" name="直角三角形 43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</p:grpSp>
      <p:sp>
        <p:nvSpPr>
          <p:cNvPr id="4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53026" y="4232389"/>
            <a:ext cx="4942319" cy="1262479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6703502" y="4486493"/>
            <a:ext cx="4942319" cy="1262479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218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7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346133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5199277" y="2236385"/>
            <a:ext cx="1792391" cy="3036421"/>
            <a:chOff x="7305638" y="3002101"/>
            <a:chExt cx="2688353" cy="4554631"/>
          </a:xfrm>
        </p:grpSpPr>
        <p:grpSp>
          <p:nvGrpSpPr>
            <p:cNvPr id="10" name="グループ化 9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34" name="円/楕円 33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35" name="円/楕円 34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sp>
          <p:nvSpPr>
            <p:cNvPr id="11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grpSp>
          <p:nvGrpSpPr>
            <p:cNvPr id="12" name="グループ化 11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0" name="直角三角形 29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31" name="直角三角形 30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32" name="正方形/長方形 31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33" name="正方形/長方形 32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grpSp>
          <p:nvGrpSpPr>
            <p:cNvPr id="13" name="グループ化 12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26" name="直角三角形 25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27" name="直角三角形 26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28" name="正方形/長方形 27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29" name="正方形/長方形 28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grpSp>
          <p:nvGrpSpPr>
            <p:cNvPr id="14" name="グループ化 13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24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25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grpSp>
          <p:nvGrpSpPr>
            <p:cNvPr id="15" name="グループ化 14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22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23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20" name="円/楕円 19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21" name="円/楕円 20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grpSp>
          <p:nvGrpSpPr>
            <p:cNvPr id="17" name="グループ化 16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18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19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161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9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90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159" indent="0">
              <a:buNone/>
              <a:defRPr sz="1200"/>
            </a:lvl2pPr>
            <a:lvl3pPr marL="914317" indent="0">
              <a:buNone/>
              <a:defRPr sz="999"/>
            </a:lvl3pPr>
            <a:lvl4pPr marL="1371474" indent="0">
              <a:buNone/>
              <a:defRPr sz="900"/>
            </a:lvl4pPr>
            <a:lvl5pPr marL="1828633" indent="0">
              <a:buNone/>
              <a:defRPr sz="900"/>
            </a:lvl5pPr>
            <a:lvl6pPr marL="2285791" indent="0">
              <a:buNone/>
              <a:defRPr sz="900"/>
            </a:lvl6pPr>
            <a:lvl7pPr marL="2742949" indent="0">
              <a:buNone/>
              <a:defRPr sz="900"/>
            </a:lvl7pPr>
            <a:lvl8pPr marL="3200107" indent="0">
              <a:buNone/>
              <a:defRPr sz="900"/>
            </a:lvl8pPr>
            <a:lvl9pPr marL="3657265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79224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 Yellow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331" name="Shape 331"/>
          <p:cNvSpPr/>
          <p:nvPr/>
        </p:nvSpPr>
        <p:spPr>
          <a:xfrm>
            <a:off x="-156367" y="1129676"/>
            <a:ext cx="807200" cy="8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332" name="Shape 332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333" name="Shape 333"/>
          <p:cNvSpPr/>
          <p:nvPr/>
        </p:nvSpPr>
        <p:spPr>
          <a:xfrm>
            <a:off x="1542635" y="-183032"/>
            <a:ext cx="531600" cy="53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334" name="Shape 334"/>
          <p:cNvSpPr/>
          <p:nvPr/>
        </p:nvSpPr>
        <p:spPr>
          <a:xfrm>
            <a:off x="1862967" y="450019"/>
            <a:ext cx="182400" cy="18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335" name="Shape 335"/>
          <p:cNvSpPr/>
          <p:nvPr/>
        </p:nvSpPr>
        <p:spPr>
          <a:xfrm>
            <a:off x="650837" y="17793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336" name="Shape 336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337" name="Shape 337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338" name="Shape 338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339" name="Shape 339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340" name="Shape 340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341" name="Shape 341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342" name="Shape 342"/>
          <p:cNvSpPr/>
          <p:nvPr/>
        </p:nvSpPr>
        <p:spPr>
          <a:xfrm>
            <a:off x="344385" y="21028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343" name="Shape 343"/>
          <p:cNvSpPr/>
          <p:nvPr/>
        </p:nvSpPr>
        <p:spPr>
          <a:xfrm>
            <a:off x="11635215" y="4266755"/>
            <a:ext cx="449023" cy="449023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grpSp>
        <p:nvGrpSpPr>
          <p:cNvPr id="344" name="Shape 344"/>
          <p:cNvGrpSpPr/>
          <p:nvPr/>
        </p:nvGrpSpPr>
        <p:grpSpPr>
          <a:xfrm>
            <a:off x="10856502" y="5970099"/>
            <a:ext cx="678468" cy="638281"/>
            <a:chOff x="5972700" y="2330200"/>
            <a:chExt cx="411625" cy="387275"/>
          </a:xfrm>
        </p:grpSpPr>
        <p:sp>
          <p:nvSpPr>
            <p:cNvPr id="345" name="Shape 34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/>
            </a:p>
          </p:txBody>
        </p:sp>
      </p:grpSp>
      <p:grpSp>
        <p:nvGrpSpPr>
          <p:cNvPr id="347" name="Shape 347"/>
          <p:cNvGrpSpPr/>
          <p:nvPr/>
        </p:nvGrpSpPr>
        <p:grpSpPr>
          <a:xfrm>
            <a:off x="727495" y="509853"/>
            <a:ext cx="531544" cy="842560"/>
            <a:chOff x="6718575" y="2318625"/>
            <a:chExt cx="256950" cy="407375"/>
          </a:xfrm>
        </p:grpSpPr>
        <p:sp>
          <p:nvSpPr>
            <p:cNvPr id="348" name="Shape 3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/>
            </a:p>
          </p:txBody>
        </p:sp>
      </p:grpSp>
      <p:sp>
        <p:nvSpPr>
          <p:cNvPr id="356" name="Shape 356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84030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62380" y="2036846"/>
            <a:ext cx="4094123" cy="1165789"/>
          </a:xfrm>
        </p:spPr>
        <p:txBody>
          <a:bodyPr>
            <a:noAutofit/>
          </a:bodyPr>
          <a:lstStyle>
            <a:lvl1pPr algn="r">
              <a:defRPr sz="5334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4232380" y="3943396"/>
            <a:ext cx="452768" cy="4527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円/楕円 5"/>
          <p:cNvSpPr/>
          <p:nvPr userDrawn="1"/>
        </p:nvSpPr>
        <p:spPr>
          <a:xfrm>
            <a:off x="5082888" y="2481227"/>
            <a:ext cx="576114" cy="57606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円/楕円 6"/>
          <p:cNvSpPr/>
          <p:nvPr userDrawn="1"/>
        </p:nvSpPr>
        <p:spPr>
          <a:xfrm>
            <a:off x="4858968" y="3264304"/>
            <a:ext cx="905536" cy="9054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円/楕円 7"/>
          <p:cNvSpPr/>
          <p:nvPr userDrawn="1"/>
        </p:nvSpPr>
        <p:spPr>
          <a:xfrm>
            <a:off x="5964292" y="2180862"/>
            <a:ext cx="399576" cy="39954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104751" y="2862132"/>
            <a:ext cx="5176275" cy="205503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5492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563990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56919" y="782320"/>
            <a:ext cx="4482872" cy="5471965"/>
          </a:xfrm>
        </p:spPr>
        <p:txBody>
          <a:bodyPr>
            <a:normAutofit/>
          </a:bodyPr>
          <a:lstStyle>
            <a:lvl1pPr algn="ctr">
              <a:defRPr sz="64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5423867" y="860918"/>
            <a:ext cx="432085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5423867" y="1768178"/>
            <a:ext cx="432085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5423867" y="2675438"/>
            <a:ext cx="432085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5423867" y="3582698"/>
            <a:ext cx="432085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  <a:endParaRPr kumimoji="1" lang="ja-JP" altLang="en-US" sz="1200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5423867" y="4489958"/>
            <a:ext cx="432085" cy="4320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</a:t>
            </a:r>
            <a:endParaRPr kumimoji="1" lang="ja-JP" altLang="en-US" sz="1200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5423867" y="5397219"/>
            <a:ext cx="432085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6</a:t>
            </a:r>
            <a:endParaRPr kumimoji="1" lang="ja-JP" altLang="en-US" sz="1200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000739" y="692696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000739" y="1172749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6000739" y="5234790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000739" y="5714843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000739" y="1601115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000739" y="2081168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000739" y="2509534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000739" y="2989587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000739" y="3417952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00739" y="3898005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6000739" y="4326371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000739" y="4806424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0531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563990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56919" y="782320"/>
            <a:ext cx="4482872" cy="5471965"/>
          </a:xfrm>
        </p:spPr>
        <p:txBody>
          <a:bodyPr>
            <a:normAutofit/>
          </a:bodyPr>
          <a:lstStyle>
            <a:lvl1pPr algn="ctr">
              <a:defRPr sz="64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5423867" y="1460623"/>
            <a:ext cx="432085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5423867" y="2367883"/>
            <a:ext cx="432085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5423867" y="3275143"/>
            <a:ext cx="432085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5423867" y="4182403"/>
            <a:ext cx="432085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  <a:endParaRPr kumimoji="1" lang="ja-JP" altLang="en-US" sz="1200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5423867" y="5089663"/>
            <a:ext cx="432085" cy="4320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</a:t>
            </a:r>
            <a:endParaRPr kumimoji="1" lang="ja-JP" altLang="en-US" sz="1200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000739" y="1292401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000739" y="1772454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000739" y="2200820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000739" y="2680873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000739" y="3109238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000739" y="3589291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000739" y="4017657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00739" y="4497710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6000739" y="4926076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000739" y="5406129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2882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2192000" cy="22288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89918" y="618779"/>
            <a:ext cx="11012164" cy="1135327"/>
          </a:xfrm>
        </p:spPr>
        <p:txBody>
          <a:bodyPr>
            <a:normAutofit/>
          </a:bodyPr>
          <a:lstStyle>
            <a:lvl1pPr algn="ctr">
              <a:defRPr sz="64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474906" y="2852936"/>
            <a:ext cx="2448484" cy="2448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円/楕円 7"/>
          <p:cNvSpPr/>
          <p:nvPr userDrawn="1"/>
        </p:nvSpPr>
        <p:spPr>
          <a:xfrm>
            <a:off x="2458657" y="2929025"/>
            <a:ext cx="591181" cy="5911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46164" y="3626611"/>
            <a:ext cx="2305969" cy="624069"/>
          </a:xfrm>
        </p:spPr>
        <p:txBody>
          <a:bodyPr anchor="b">
            <a:normAutofit/>
          </a:bodyPr>
          <a:lstStyle>
            <a:lvl1pPr algn="ctr">
              <a:defRPr sz="24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46164" y="4106664"/>
            <a:ext cx="2305969" cy="402456"/>
          </a:xfrm>
        </p:spPr>
        <p:txBody>
          <a:bodyPr anchor="t">
            <a:normAutofit/>
          </a:bodyPr>
          <a:lstStyle>
            <a:lvl1pPr algn="ctr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3023392" y="3942263"/>
            <a:ext cx="240047" cy="26961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3359458" y="2852936"/>
            <a:ext cx="2448484" cy="2448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円/楕円 12"/>
          <p:cNvSpPr/>
          <p:nvPr userDrawn="1"/>
        </p:nvSpPr>
        <p:spPr>
          <a:xfrm>
            <a:off x="5343209" y="2929025"/>
            <a:ext cx="591181" cy="5911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3430717" y="3626611"/>
            <a:ext cx="2305969" cy="624069"/>
          </a:xfrm>
        </p:spPr>
        <p:txBody>
          <a:bodyPr anchor="b">
            <a:normAutofit/>
          </a:bodyPr>
          <a:lstStyle>
            <a:lvl1pPr algn="ctr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3430717" y="4106664"/>
            <a:ext cx="2305969" cy="402456"/>
          </a:xfrm>
        </p:spPr>
        <p:txBody>
          <a:bodyPr anchor="t">
            <a:normAutofit/>
          </a:bodyPr>
          <a:lstStyle>
            <a:lvl1pPr algn="ctr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5903962" y="3942263"/>
            <a:ext cx="240047" cy="26961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6240028" y="2852936"/>
            <a:ext cx="2448484" cy="2448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円/楕円 17"/>
          <p:cNvSpPr/>
          <p:nvPr userDrawn="1"/>
        </p:nvSpPr>
        <p:spPr>
          <a:xfrm>
            <a:off x="8223779" y="2929025"/>
            <a:ext cx="591181" cy="5911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311287" y="3626611"/>
            <a:ext cx="2305969" cy="624069"/>
          </a:xfrm>
        </p:spPr>
        <p:txBody>
          <a:bodyPr anchor="b">
            <a:normAutofit/>
          </a:bodyPr>
          <a:lstStyle>
            <a:lvl1pPr algn="ctr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311287" y="4106664"/>
            <a:ext cx="2305969" cy="402456"/>
          </a:xfrm>
        </p:spPr>
        <p:txBody>
          <a:bodyPr anchor="t">
            <a:normAutofit/>
          </a:bodyPr>
          <a:lstStyle>
            <a:lvl1pPr algn="ctr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8788514" y="3942263"/>
            <a:ext cx="240047" cy="26961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9124581" y="2852936"/>
            <a:ext cx="2448484" cy="2448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円/楕円 22"/>
          <p:cNvSpPr/>
          <p:nvPr userDrawn="1"/>
        </p:nvSpPr>
        <p:spPr>
          <a:xfrm>
            <a:off x="11108331" y="2929025"/>
            <a:ext cx="591181" cy="59113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  <a:endParaRPr kumimoji="1" lang="ja-JP" altLang="en-US" sz="1200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195839" y="3626611"/>
            <a:ext cx="2305969" cy="624069"/>
          </a:xfrm>
        </p:spPr>
        <p:txBody>
          <a:bodyPr anchor="b">
            <a:normAutofit/>
          </a:bodyPr>
          <a:lstStyle>
            <a:lvl1pPr algn="ctr">
              <a:defRPr sz="24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95839" y="4106664"/>
            <a:ext cx="2305969" cy="402456"/>
          </a:xfrm>
        </p:spPr>
        <p:txBody>
          <a:bodyPr anchor="t">
            <a:normAutofit/>
          </a:bodyPr>
          <a:lstStyle>
            <a:lvl1pPr algn="ctr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4472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6240028" y="4021440"/>
            <a:ext cx="864172" cy="864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567895" y="410998"/>
            <a:ext cx="6385263" cy="80210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574907" y="0"/>
            <a:ext cx="4840820" cy="6858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11924" y="1223248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7895" y="1271694"/>
            <a:ext cx="6385263" cy="623628"/>
          </a:xfrm>
        </p:spPr>
        <p:txBody>
          <a:bodyPr anchor="t">
            <a:noAutofit/>
          </a:bodyPr>
          <a:lstStyle>
            <a:lvl1pPr algn="l">
              <a:defRPr sz="2133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567895" y="2180861"/>
            <a:ext cx="6385263" cy="1104123"/>
          </a:xfrm>
        </p:spPr>
        <p:txBody>
          <a:bodyPr anchor="b">
            <a:normAutofit/>
          </a:bodyPr>
          <a:lstStyle>
            <a:lvl1pPr algn="l"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6463699" y="4245091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23672" y="4021439"/>
            <a:ext cx="864172" cy="864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円/楕円 12"/>
          <p:cNvSpPr/>
          <p:nvPr userDrawn="1"/>
        </p:nvSpPr>
        <p:spPr>
          <a:xfrm>
            <a:off x="10206507" y="4021438"/>
            <a:ext cx="864172" cy="8640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8447343" y="4245090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0430178" y="4245090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864702" y="4981987"/>
            <a:ext cx="1632323" cy="623628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844213" y="4981987"/>
            <a:ext cx="1632323" cy="623628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2430" y="4980424"/>
            <a:ext cx="1632323" cy="623628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6500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529" y="1796819"/>
            <a:ext cx="12192000" cy="163218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567895" y="1796818"/>
            <a:ext cx="6385263" cy="900605"/>
          </a:xfrm>
        </p:spPr>
        <p:txBody>
          <a:bodyPr anchor="b">
            <a:normAutofit/>
          </a:bodyPr>
          <a:lstStyle>
            <a:lvl1pPr>
              <a:defRPr sz="44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574907" y="0"/>
            <a:ext cx="4840820" cy="6858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663914" y="2707572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7895" y="2756019"/>
            <a:ext cx="6385263" cy="623628"/>
          </a:xfrm>
        </p:spPr>
        <p:txBody>
          <a:bodyPr anchor="t">
            <a:noAutofit/>
          </a:bodyPr>
          <a:lstStyle>
            <a:lvl1pPr algn="l">
              <a:defRPr sz="2133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567895" y="3573016"/>
            <a:ext cx="6385263" cy="2112235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3814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777226" y="1613572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854950" y="1691303"/>
            <a:ext cx="839345" cy="8394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7" y="1770595"/>
            <a:ext cx="4951672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1" y="2241380"/>
            <a:ext cx="9292823" cy="850163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777226" y="308714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854950" y="3164872"/>
            <a:ext cx="839345" cy="8394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48817" y="3244165"/>
            <a:ext cx="4951672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06201" y="3714948"/>
            <a:ext cx="9292823" cy="850163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アーチ 41"/>
          <p:cNvSpPr/>
          <p:nvPr userDrawn="1"/>
        </p:nvSpPr>
        <p:spPr>
          <a:xfrm rot="3600000">
            <a:off x="777226" y="4560710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43" name="アーチ 42"/>
          <p:cNvSpPr/>
          <p:nvPr userDrawn="1"/>
        </p:nvSpPr>
        <p:spPr>
          <a:xfrm rot="6618510">
            <a:off x="854950" y="4638441"/>
            <a:ext cx="839345" cy="8394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48817" y="4717733"/>
            <a:ext cx="4951672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06201" y="5188518"/>
            <a:ext cx="9292823" cy="850163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950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2" grpId="1" animBg="1"/>
      <p:bldP spid="43" grpId="0" animBg="1"/>
      <p:bldP spid="43" grpId="1" animBg="1"/>
      <p:bldP spid="4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62380" y="2036846"/>
            <a:ext cx="4094123" cy="1165789"/>
          </a:xfrm>
        </p:spPr>
        <p:txBody>
          <a:bodyPr>
            <a:noAutofit/>
          </a:bodyPr>
          <a:lstStyle>
            <a:lvl1pPr algn="r">
              <a:defRPr sz="5334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4232380" y="3943396"/>
            <a:ext cx="452768" cy="4527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円/楕円 5"/>
          <p:cNvSpPr/>
          <p:nvPr userDrawn="1"/>
        </p:nvSpPr>
        <p:spPr>
          <a:xfrm>
            <a:off x="5082888" y="2481227"/>
            <a:ext cx="576114" cy="57606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円/楕円 6"/>
          <p:cNvSpPr/>
          <p:nvPr userDrawn="1"/>
        </p:nvSpPr>
        <p:spPr>
          <a:xfrm>
            <a:off x="4858968" y="3264304"/>
            <a:ext cx="905536" cy="9054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円/楕円 7"/>
          <p:cNvSpPr/>
          <p:nvPr userDrawn="1"/>
        </p:nvSpPr>
        <p:spPr>
          <a:xfrm>
            <a:off x="5964292" y="2180862"/>
            <a:ext cx="399576" cy="39954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104751" y="2862132"/>
            <a:ext cx="5176275" cy="205503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0070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1"/>
            <a:ext cx="12192000" cy="35250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429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728247" y="2612910"/>
            <a:ext cx="1632324" cy="1632182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274593" y="2612910"/>
            <a:ext cx="1632324" cy="1632182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833654" y="2612910"/>
            <a:ext cx="1632324" cy="1632182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2256352" y="3140968"/>
            <a:ext cx="576114" cy="57606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9361758" y="3140968"/>
            <a:ext cx="576114" cy="57606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5802697" y="3140968"/>
            <a:ext cx="576114" cy="57606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152134" y="4293096"/>
            <a:ext cx="280748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701637" y="4293096"/>
            <a:ext cx="280748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8263855" y="4291533"/>
            <a:ext cx="280748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06993" y="4879332"/>
            <a:ext cx="3168627" cy="1191525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4509661" y="4879332"/>
            <a:ext cx="3168627" cy="1191525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8112399" y="4877768"/>
            <a:ext cx="3168627" cy="1191525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468805" y="4821155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4971474" y="4821155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574211" y="4821155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0562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/>
      <p:bldP spid="14" grpId="1"/>
      <p:bldP spid="15" grpId="0"/>
      <p:bldP spid="15" grpId="1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507515" y="2235200"/>
            <a:ext cx="2614118" cy="2207491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216084" y="2235200"/>
            <a:ext cx="2614118" cy="2983346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70366" y="2235200"/>
            <a:ext cx="2614119" cy="3334327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1"/>
            <a:ext cx="12192000" cy="22351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361799" y="1"/>
            <a:ext cx="2614118" cy="4839854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544464" y="1591203"/>
            <a:ext cx="1847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4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3404909" y="1591202"/>
            <a:ext cx="1847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4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6265353" y="1591202"/>
            <a:ext cx="1847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4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9125796" y="1591201"/>
            <a:ext cx="1847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4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6187841" y="165600"/>
            <a:ext cx="5496644" cy="80210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6331870" y="933600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42497" y="2368150"/>
            <a:ext cx="2477690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552174" y="2789893"/>
            <a:ext cx="2486414" cy="1206374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3395114" y="2368150"/>
            <a:ext cx="2477690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404792" y="2789893"/>
            <a:ext cx="2486414" cy="1652798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247732" y="2368150"/>
            <a:ext cx="2477690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257409" y="2789893"/>
            <a:ext cx="2486414" cy="1932088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119704" y="2368150"/>
            <a:ext cx="2463701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10027" y="2789893"/>
            <a:ext cx="2486414" cy="234816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411496" y="5399314"/>
            <a:ext cx="8491372" cy="870857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507515" y="5332488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216084" y="1028734"/>
            <a:ext cx="5399723" cy="336037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647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7429563" y="2663639"/>
            <a:ext cx="688391" cy="68833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968370" y="3351970"/>
            <a:ext cx="541352" cy="54130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4443259" y="692697"/>
            <a:ext cx="3373912" cy="33736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" name="円/楕円 6"/>
          <p:cNvSpPr/>
          <p:nvPr userDrawn="1"/>
        </p:nvSpPr>
        <p:spPr>
          <a:xfrm>
            <a:off x="3723116" y="1652803"/>
            <a:ext cx="912180" cy="9121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円/楕円 7"/>
          <p:cNvSpPr/>
          <p:nvPr userDrawn="1"/>
        </p:nvSpPr>
        <p:spPr>
          <a:xfrm>
            <a:off x="4333992" y="609932"/>
            <a:ext cx="3373912" cy="33736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886626" y="4148637"/>
            <a:ext cx="6385263" cy="528059"/>
          </a:xfrm>
        </p:spPr>
        <p:txBody>
          <a:bodyPr anchor="b">
            <a:normAutofit/>
          </a:bodyPr>
          <a:lstStyle>
            <a:lvl1pPr algn="ctr">
              <a:defRPr sz="24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5015786" y="5157192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903368" y="4629133"/>
            <a:ext cx="6385263" cy="384043"/>
          </a:xfrm>
        </p:spPr>
        <p:txBody>
          <a:bodyPr anchor="t">
            <a:noAutofit/>
          </a:bodyPr>
          <a:lstStyle>
            <a:lvl1pPr algn="ctr">
              <a:defRPr sz="16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443259" y="692696"/>
            <a:ext cx="3277893" cy="327760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933364" y="5253203"/>
            <a:ext cx="8325272" cy="1056117"/>
          </a:xfrm>
        </p:spPr>
        <p:txBody>
          <a:bodyPr anchor="t">
            <a:normAutofit/>
          </a:bodyPr>
          <a:lstStyle>
            <a:lvl1pPr algn="ctr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2903368" y="1364771"/>
            <a:ext cx="57611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4" name="円/楕円 23"/>
          <p:cNvSpPr/>
          <p:nvPr userDrawn="1"/>
        </p:nvSpPr>
        <p:spPr>
          <a:xfrm>
            <a:off x="3723116" y="1266501"/>
            <a:ext cx="288057" cy="2880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5" name="円/楕円 24"/>
          <p:cNvSpPr/>
          <p:nvPr userDrawn="1"/>
        </p:nvSpPr>
        <p:spPr>
          <a:xfrm>
            <a:off x="8877580" y="3155089"/>
            <a:ext cx="324692" cy="324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6378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1"/>
            <a:ext cx="6095472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999981" cy="6858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288038" y="164638"/>
            <a:ext cx="5327768" cy="80210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336047" y="1028734"/>
            <a:ext cx="5279759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6384057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663914" y="1604798"/>
            <a:ext cx="720142" cy="480053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6143753" y="2036569"/>
            <a:ext cx="192023" cy="288586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5807943" y="1527544"/>
            <a:ext cx="432085" cy="672075"/>
          </a:xfrm>
        </p:spPr>
        <p:txBody>
          <a:bodyPr anchor="t">
            <a:noAutofit/>
          </a:bodyPr>
          <a:lstStyle>
            <a:lvl1pPr algn="ctr">
              <a:defRPr sz="2933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457140" y="1604798"/>
            <a:ext cx="5158665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480075" y="2132856"/>
            <a:ext cx="5135730" cy="384043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6576095" y="2084851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5655822" y="2761722"/>
            <a:ext cx="720142" cy="480053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6135660" y="3193494"/>
            <a:ext cx="192023" cy="288586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799850" y="2684469"/>
            <a:ext cx="432085" cy="672075"/>
          </a:xfrm>
        </p:spPr>
        <p:txBody>
          <a:bodyPr anchor="t">
            <a:noAutofit/>
          </a:bodyPr>
          <a:lstStyle>
            <a:lvl1pPr algn="ctr">
              <a:defRPr sz="2933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449048" y="2761722"/>
            <a:ext cx="5158665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471983" y="3289780"/>
            <a:ext cx="5135730" cy="384043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6568002" y="3241776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5663914" y="3856252"/>
            <a:ext cx="720142" cy="480053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6143753" y="4288023"/>
            <a:ext cx="192023" cy="288586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807943" y="3778998"/>
            <a:ext cx="432085" cy="672075"/>
          </a:xfrm>
        </p:spPr>
        <p:txBody>
          <a:bodyPr anchor="t">
            <a:noAutofit/>
          </a:bodyPr>
          <a:lstStyle>
            <a:lvl1pPr algn="ctr">
              <a:defRPr sz="2933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6457140" y="3856252"/>
            <a:ext cx="5158665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6480075" y="4384310"/>
            <a:ext cx="5135730" cy="384043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576095" y="4336305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5660126" y="5013176"/>
            <a:ext cx="720142" cy="480053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6139964" y="5444948"/>
            <a:ext cx="192023" cy="288586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804155" y="4935923"/>
            <a:ext cx="432085" cy="672075"/>
          </a:xfrm>
        </p:spPr>
        <p:txBody>
          <a:bodyPr anchor="t">
            <a:noAutofit/>
          </a:bodyPr>
          <a:lstStyle>
            <a:lvl1pPr algn="ctr">
              <a:defRPr sz="2933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6453352" y="5013176"/>
            <a:ext cx="5158665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6476287" y="5541235"/>
            <a:ext cx="5135730" cy="384043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6572307" y="5493230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2426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1"/>
            <a:ext cx="6095472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999981" cy="6858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384057" y="909562"/>
            <a:ext cx="5327768" cy="2064657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6480076" y="2998260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96517" y="3135085"/>
            <a:ext cx="5331292" cy="2012647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0066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1"/>
            <a:ext cx="6095472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407213" y="782320"/>
            <a:ext cx="5281045" cy="5471965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96517" y="1657533"/>
            <a:ext cx="5331292" cy="3542935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752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619179" y="0"/>
            <a:ext cx="5476292" cy="6858000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384057" y="553329"/>
            <a:ext cx="5327768" cy="281002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6480076" y="3584340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96517" y="3664893"/>
            <a:ext cx="5331292" cy="2012647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550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25457" y="29028"/>
            <a:ext cx="2400208" cy="3077029"/>
          </a:xfrm>
        </p:spPr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2458716" y="3137733"/>
            <a:ext cx="2400208" cy="3077029"/>
          </a:xfrm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4891974" y="29028"/>
            <a:ext cx="2400208" cy="3077029"/>
          </a:xfrm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7326093" y="3137962"/>
            <a:ext cx="2400208" cy="3077029"/>
          </a:xfrm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758492" y="29028"/>
            <a:ext cx="2400208" cy="3077029"/>
          </a:xfrm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25457" y="3137962"/>
            <a:ext cx="2400208" cy="30768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2458716" y="29257"/>
            <a:ext cx="2400208" cy="30768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4891974" y="3137962"/>
            <a:ext cx="2400208" cy="30768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7326093" y="29257"/>
            <a:ext cx="2400208" cy="30768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9758492" y="3138191"/>
            <a:ext cx="2400208" cy="30768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969490" y="3415187"/>
            <a:ext cx="523067" cy="523021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3402748" y="340119"/>
            <a:ext cx="523067" cy="523021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5836006" y="3415187"/>
            <a:ext cx="523067" cy="523021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702524" y="3415187"/>
            <a:ext cx="523067" cy="523021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8270126" y="340119"/>
            <a:ext cx="523067" cy="523021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27729" y="3938881"/>
            <a:ext cx="2359229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42534" y="4357162"/>
            <a:ext cx="2121891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2490018" y="854137"/>
            <a:ext cx="2359229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2604823" y="1272419"/>
            <a:ext cx="2121891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7357395" y="854138"/>
            <a:ext cx="2359229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7472200" y="1272419"/>
            <a:ext cx="2121891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912383" y="3938881"/>
            <a:ext cx="2359229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5027187" y="4357162"/>
            <a:ext cx="2121891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779760" y="3938881"/>
            <a:ext cx="2359229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894565" y="4357163"/>
            <a:ext cx="2121891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049863" y="2934372"/>
            <a:ext cx="301223" cy="301197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5919773" y="2934372"/>
            <a:ext cx="301223" cy="301197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0782897" y="2934372"/>
            <a:ext cx="301223" cy="301197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3508209" y="3003352"/>
            <a:ext cx="301223" cy="301197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8350498" y="3003352"/>
            <a:ext cx="301223" cy="301197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722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9839" y="2194554"/>
            <a:ext cx="12192000" cy="21945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4795" y="2481740"/>
            <a:ext cx="12192000" cy="162018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0"/>
            <a:ext cx="12192000" cy="21945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" y="278650"/>
            <a:ext cx="12182160" cy="162018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2194554"/>
            <a:ext cx="6093811" cy="2194553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6093811" cy="2194553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100680" y="838956"/>
            <a:ext cx="5666442" cy="87680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100680" y="452670"/>
            <a:ext cx="5666442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399552" y="3062960"/>
            <a:ext cx="5666442" cy="84609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399552" y="2676673"/>
            <a:ext cx="5666442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286850" y="4533123"/>
            <a:ext cx="11618299" cy="80210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286850" y="5397219"/>
            <a:ext cx="11618299" cy="891307"/>
          </a:xfrm>
        </p:spPr>
        <p:txBody>
          <a:bodyPr>
            <a:noAutofit/>
          </a:bodyPr>
          <a:lstStyle>
            <a:lvl1pPr algn="ctr">
              <a:defRPr sz="1333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5039790" y="5301208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87165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777226" y="1613572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854950" y="1691303"/>
            <a:ext cx="839345" cy="8394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7" y="1770595"/>
            <a:ext cx="4951672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1" y="2241380"/>
            <a:ext cx="9292823" cy="850163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777226" y="308714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854950" y="3164872"/>
            <a:ext cx="839345" cy="8394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48817" y="3244165"/>
            <a:ext cx="4951672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06201" y="3714948"/>
            <a:ext cx="9292823" cy="850163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776470" y="4564592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854196" y="4642324"/>
            <a:ext cx="839345" cy="8394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348061" y="4721616"/>
            <a:ext cx="4951672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805446" y="5192400"/>
            <a:ext cx="9292823" cy="850163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953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5513687" y="1790105"/>
            <a:ext cx="4002631" cy="605404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126189" y="2932452"/>
            <a:ext cx="4002631" cy="605404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5523363" y="4074799"/>
            <a:ext cx="4002631" cy="605404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116512" y="5217147"/>
            <a:ext cx="4002631" cy="605404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126189" y="647757"/>
            <a:ext cx="4002631" cy="605404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507970" y="705766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5826091" y="0"/>
            <a:ext cx="2571" cy="694750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5606336" y="730723"/>
            <a:ext cx="439509" cy="4394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119142" y="1848113"/>
            <a:ext cx="3094447" cy="480053"/>
          </a:xfrm>
        </p:spPr>
        <p:txBody>
          <a:bodyPr anchor="ctr">
            <a:noAutofit/>
          </a:bodyPr>
          <a:lstStyle>
            <a:lvl1pPr algn="l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5605986" y="1873071"/>
            <a:ext cx="439509" cy="4394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252485" y="1266840"/>
            <a:ext cx="4180340" cy="908075"/>
          </a:xfrm>
        </p:spPr>
        <p:txBody>
          <a:bodyPr anchor="t">
            <a:noAutofit/>
          </a:bodyPr>
          <a:lstStyle>
            <a:lvl1pPr algn="r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6119142" y="2409188"/>
            <a:ext cx="4180340" cy="908075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507970" y="2990460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5606336" y="3015418"/>
            <a:ext cx="439509" cy="4394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252485" y="3551535"/>
            <a:ext cx="4180340" cy="908075"/>
          </a:xfrm>
        </p:spPr>
        <p:txBody>
          <a:bodyPr anchor="t">
            <a:noAutofit/>
          </a:bodyPr>
          <a:lstStyle>
            <a:lvl1pPr algn="r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6128819" y="4132808"/>
            <a:ext cx="3094447" cy="480053"/>
          </a:xfrm>
        </p:spPr>
        <p:txBody>
          <a:bodyPr anchor="ctr">
            <a:noAutofit/>
          </a:bodyPr>
          <a:lstStyle>
            <a:lvl1pPr algn="l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5615663" y="4157765"/>
            <a:ext cx="439509" cy="4394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128819" y="4693883"/>
            <a:ext cx="4180340" cy="908075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498293" y="5275155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5596660" y="5300113"/>
            <a:ext cx="439509" cy="4394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</a:t>
            </a:r>
            <a:endParaRPr kumimoji="1" lang="ja-JP" altLang="en-US" sz="1200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242808" y="5836230"/>
            <a:ext cx="4180340" cy="908075"/>
          </a:xfrm>
        </p:spPr>
        <p:txBody>
          <a:bodyPr anchor="t">
            <a:noAutofit/>
          </a:bodyPr>
          <a:lstStyle>
            <a:lvl1pPr algn="r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288038" y="164638"/>
            <a:ext cx="5327768" cy="80210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336047" y="1028734"/>
            <a:ext cx="5279759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6384057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66896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1371381" y="2612423"/>
            <a:ext cx="4002631" cy="605404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1371381" y="3505608"/>
            <a:ext cx="4002631" cy="605404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1371381" y="4398793"/>
            <a:ext cx="4002631" cy="605404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1371381" y="5291979"/>
            <a:ext cx="4002631" cy="605404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371381" y="1719237"/>
            <a:ext cx="4002631" cy="605404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753162" y="1777246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5070932" y="0"/>
            <a:ext cx="351" cy="6858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4851353" y="1802203"/>
            <a:ext cx="439509" cy="4394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761220" y="2651357"/>
            <a:ext cx="2918277" cy="518201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4851353" y="2695389"/>
            <a:ext cx="439509" cy="4394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455094" y="1729877"/>
            <a:ext cx="6234758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455094" y="2623063"/>
            <a:ext cx="6234758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753162" y="3563616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4851353" y="3588574"/>
            <a:ext cx="439509" cy="4394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5455094" y="3516248"/>
            <a:ext cx="6234758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761220" y="4437728"/>
            <a:ext cx="2918277" cy="518201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4851353" y="4481759"/>
            <a:ext cx="439509" cy="4394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5455094" y="4409433"/>
            <a:ext cx="6234758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753162" y="5349987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4851353" y="5374945"/>
            <a:ext cx="439509" cy="4394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</a:t>
            </a:r>
            <a:endParaRPr kumimoji="1" lang="ja-JP" altLang="en-US" sz="1200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5455094" y="5302619"/>
            <a:ext cx="6234758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2192000" cy="13449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589917" y="304800"/>
            <a:ext cx="11012164" cy="774095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275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1"/>
            <a:ext cx="12192000" cy="15886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087" y="254920"/>
            <a:ext cx="7528289" cy="6280786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671632" y="165600"/>
            <a:ext cx="6400455" cy="8016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15673" y="1777246"/>
            <a:ext cx="3801965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415673" y="2274824"/>
            <a:ext cx="3805712" cy="930195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1013" y="3910846"/>
            <a:ext cx="2392426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51014" y="4408424"/>
            <a:ext cx="2394783" cy="1576742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746941" y="3395313"/>
            <a:ext cx="3137544" cy="480053"/>
          </a:xfrm>
        </p:spPr>
        <p:txBody>
          <a:bodyPr anchor="ctr">
            <a:noAutofit/>
          </a:bodyPr>
          <a:lstStyle>
            <a:lvl1pPr algn="l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747595" y="3892891"/>
            <a:ext cx="3140636" cy="2064569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4239859" y="5259362"/>
            <a:ext cx="2263105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482412" y="5756941"/>
            <a:ext cx="3024576" cy="930195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4239859" y="1944914"/>
            <a:ext cx="1016088" cy="87086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2761912" y="4184073"/>
            <a:ext cx="855284" cy="193964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6502964" y="5338626"/>
            <a:ext cx="517285" cy="160763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6713029" y="3519055"/>
            <a:ext cx="2033911" cy="116285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5805363" y="933600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689576" y="1028734"/>
            <a:ext cx="6401885" cy="336037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1958726" y="2191454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490012" y="4320795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4254931" y="5692035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8834850" y="3817053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58269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916918" y="3006603"/>
            <a:ext cx="8564501" cy="5621275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04" y="607423"/>
            <a:ext cx="2762129" cy="5643155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1637404" y="1338942"/>
            <a:ext cx="2350742" cy="4211501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424339" y="1297577"/>
            <a:ext cx="7287487" cy="206577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4511768" y="358434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4424338" y="3664893"/>
            <a:ext cx="7303471" cy="2012647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92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451884" y="4446244"/>
            <a:ext cx="5397865" cy="3542866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35" y="884900"/>
            <a:ext cx="3923154" cy="5577586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59" y="2934136"/>
            <a:ext cx="1740860" cy="3556657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627241" y="1410336"/>
            <a:ext cx="3393082" cy="4507865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920049" y="3409648"/>
            <a:ext cx="1453023" cy="2620312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2920582" y="3058410"/>
            <a:ext cx="8253541" cy="6018152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517560" y="1297577"/>
            <a:ext cx="5185191" cy="206577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6582653" y="358434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522320" y="3664893"/>
            <a:ext cx="5196564" cy="2012647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253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2192000" cy="4136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4479169" y="1543335"/>
            <a:ext cx="5569813" cy="4260120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83852" y="4214454"/>
            <a:ext cx="11215678" cy="900605"/>
          </a:xfrm>
        </p:spPr>
        <p:txBody>
          <a:bodyPr anchor="b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5015257" y="5125208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286850" y="5321905"/>
            <a:ext cx="11618299" cy="974393"/>
          </a:xfrm>
        </p:spPr>
        <p:txBody>
          <a:bodyPr>
            <a:noAutofit/>
          </a:bodyPr>
          <a:lstStyle>
            <a:lvl1pPr algn="ctr">
              <a:defRPr sz="1333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4714934" y="607422"/>
            <a:ext cx="2762129" cy="3529149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4915835" y="1338942"/>
            <a:ext cx="2350742" cy="2797629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3435346" y="1132172"/>
            <a:ext cx="933774" cy="9336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3680729" y="1377534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52158" y="1126561"/>
            <a:ext cx="2807486" cy="480053"/>
          </a:xfrm>
        </p:spPr>
        <p:txBody>
          <a:bodyPr anchor="t">
            <a:noAutofit/>
          </a:bodyPr>
          <a:lstStyle>
            <a:lvl1pPr algn="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522559" y="1490244"/>
            <a:ext cx="2840190" cy="597393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3435346" y="2636820"/>
            <a:ext cx="933774" cy="93369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3680728" y="2882181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552157" y="2631208"/>
            <a:ext cx="2807486" cy="480053"/>
          </a:xfrm>
        </p:spPr>
        <p:txBody>
          <a:bodyPr anchor="t">
            <a:noAutofit/>
          </a:bodyPr>
          <a:lstStyle>
            <a:lvl1pPr algn="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522558" y="2994892"/>
            <a:ext cx="2840190" cy="597393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7833557" y="1129752"/>
            <a:ext cx="933774" cy="9336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8078939" y="1375114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8859890" y="1124141"/>
            <a:ext cx="2807486" cy="480053"/>
          </a:xfrm>
        </p:spPr>
        <p:txBody>
          <a:bodyPr anchor="t">
            <a:noAutofit/>
          </a:bodyPr>
          <a:lstStyle>
            <a:lvl1pPr algn="l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8859322" y="1487824"/>
            <a:ext cx="2840190" cy="597393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7833557" y="2636819"/>
            <a:ext cx="933774" cy="93369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8078939" y="2882180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8859890" y="2631208"/>
            <a:ext cx="2807486" cy="480053"/>
          </a:xfrm>
        </p:spPr>
        <p:txBody>
          <a:bodyPr anchor="t">
            <a:noAutofit/>
          </a:bodyPr>
          <a:lstStyle>
            <a:lvl1pPr algn="l">
              <a:defRPr sz="1867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8859322" y="2994891"/>
            <a:ext cx="2840190" cy="597393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014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2589422" y="1388046"/>
            <a:ext cx="7803078" cy="9237913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451887" y="1595852"/>
            <a:ext cx="6932503" cy="3897377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451888" y="1200182"/>
            <a:ext cx="6932502" cy="395670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584294" y="553329"/>
            <a:ext cx="4128817" cy="281002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7632304" y="358434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597612" y="3664893"/>
            <a:ext cx="4131548" cy="2308390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62469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2192000" cy="29899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54820" y="657984"/>
            <a:ext cx="11467281" cy="2254549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2001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454821" y="3047999"/>
            <a:ext cx="5380428" cy="3028647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846069" y="3173789"/>
            <a:ext cx="6076032" cy="2893183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6331500" y="0"/>
            <a:ext cx="3569010" cy="6858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4413638" y="0"/>
            <a:ext cx="3099074" cy="6858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0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4088193"/>
            <a:ext cx="12192000" cy="3047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169670" y="4644571"/>
            <a:ext cx="1170920" cy="117081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931967" y="1067225"/>
            <a:ext cx="4603599" cy="4603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円/楕円 1"/>
          <p:cNvSpPr/>
          <p:nvPr userDrawn="1"/>
        </p:nvSpPr>
        <p:spPr>
          <a:xfrm>
            <a:off x="1097441" y="1212190"/>
            <a:ext cx="4603599" cy="46032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円/楕円 24"/>
          <p:cNvSpPr/>
          <p:nvPr userDrawn="1"/>
        </p:nvSpPr>
        <p:spPr>
          <a:xfrm>
            <a:off x="5144857" y="1289337"/>
            <a:ext cx="936251" cy="9361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593885" y="5602870"/>
            <a:ext cx="575785" cy="57573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010044" y="1125614"/>
            <a:ext cx="4602939" cy="460253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95471" y="1654626"/>
            <a:ext cx="5826630" cy="1016005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5334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6095471" y="2804269"/>
            <a:ext cx="789091" cy="7890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6305887" y="3014668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77139" y="2804270"/>
            <a:ext cx="4944962" cy="789022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6305887" y="4272573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681990" y="4265376"/>
            <a:ext cx="2337003" cy="393711"/>
          </a:xfrm>
        </p:spPr>
        <p:txBody>
          <a:bodyPr anchor="ctr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9184804" y="4272573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560906" y="4265376"/>
            <a:ext cx="2337003" cy="393711"/>
          </a:xfrm>
        </p:spPr>
        <p:txBody>
          <a:bodyPr anchor="ctr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6305887" y="4848307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6681990" y="4841109"/>
            <a:ext cx="2337003" cy="393711"/>
          </a:xfrm>
        </p:spPr>
        <p:txBody>
          <a:bodyPr anchor="ctr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9184804" y="4848307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560906" y="4841109"/>
            <a:ext cx="2337003" cy="393711"/>
          </a:xfrm>
        </p:spPr>
        <p:txBody>
          <a:bodyPr anchor="ctr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6035497" y="1158692"/>
            <a:ext cx="336278" cy="336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91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4102754" y="1687675"/>
            <a:ext cx="2704733" cy="5028221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1398021" y="1689293"/>
            <a:ext cx="2704733" cy="5028221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589910" y="-589912"/>
            <a:ext cx="2923613" cy="4103437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4103435" y="1689293"/>
            <a:ext cx="667644" cy="1234321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561868" y="3175947"/>
            <a:ext cx="2979697" cy="4103437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561868" y="645622"/>
            <a:ext cx="2979697" cy="4103437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561869" y="1910784"/>
            <a:ext cx="2979696" cy="4103436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4103434" y="2665751"/>
            <a:ext cx="1351017" cy="1521264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4103435" y="3639102"/>
            <a:ext cx="2034968" cy="1812382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120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4103433" y="4613276"/>
            <a:ext cx="2704733" cy="2104237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853258" y="1149611"/>
            <a:ext cx="2609807" cy="707179"/>
          </a:xfrm>
        </p:spPr>
        <p:txBody>
          <a:bodyPr anchor="ctr">
            <a:noAutofit/>
          </a:bodyPr>
          <a:lstStyle>
            <a:lvl1pPr algn="r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853258" y="2418205"/>
            <a:ext cx="2609807" cy="707179"/>
          </a:xfrm>
        </p:spPr>
        <p:txBody>
          <a:bodyPr anchor="ctr">
            <a:noAutofit/>
          </a:bodyPr>
          <a:lstStyle>
            <a:lvl1pPr algn="r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853258" y="3686799"/>
            <a:ext cx="2609807" cy="707179"/>
          </a:xfrm>
        </p:spPr>
        <p:txBody>
          <a:bodyPr anchor="ctr">
            <a:noAutofit/>
          </a:bodyPr>
          <a:lstStyle>
            <a:lvl1pPr algn="r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853258" y="4955394"/>
            <a:ext cx="2609807" cy="707179"/>
          </a:xfrm>
        </p:spPr>
        <p:txBody>
          <a:bodyPr anchor="ctr">
            <a:noAutofit/>
          </a:bodyPr>
          <a:lstStyle>
            <a:lvl1pPr algn="r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4120370" y="2335395"/>
            <a:ext cx="566181" cy="50276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2667" dirty="0">
                <a:solidFill>
                  <a:schemeClr val="bg1"/>
                </a:solidFill>
              </a:rPr>
              <a:t>01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4476330" y="3438303"/>
            <a:ext cx="566181" cy="50276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2667" dirty="0">
                <a:solidFill>
                  <a:schemeClr val="bg1"/>
                </a:solidFill>
              </a:rPr>
              <a:t>02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4847286" y="4548907"/>
            <a:ext cx="566181" cy="50276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2667" dirty="0">
                <a:solidFill>
                  <a:schemeClr val="bg1"/>
                </a:solidFill>
              </a:rPr>
              <a:t>03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5200100" y="5643334"/>
            <a:ext cx="566181" cy="50276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2667" dirty="0">
                <a:solidFill>
                  <a:schemeClr val="bg1"/>
                </a:solidFill>
              </a:rPr>
              <a:t>04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3366224" y="1900900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3366224" y="3168130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3366224" y="4435361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3366224" y="5702592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4801788" y="1642182"/>
            <a:ext cx="4944962" cy="900206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5509613" y="2597005"/>
            <a:ext cx="4944962" cy="900206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195126" y="3551828"/>
            <a:ext cx="4944962" cy="900206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6830906" y="4506651"/>
            <a:ext cx="4944962" cy="900206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029376" y="164638"/>
            <a:ext cx="7844068" cy="80210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077385" y="1028734"/>
            <a:ext cx="7773384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4125395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50538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777226" y="1613572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854950" y="1691303"/>
            <a:ext cx="839345" cy="8394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8" y="1770595"/>
            <a:ext cx="4746653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2" y="2241380"/>
            <a:ext cx="4289271" cy="1481167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777226" y="3890264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854950" y="3967996"/>
            <a:ext cx="839345" cy="8394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48818" y="4047288"/>
            <a:ext cx="4746653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06202" y="4518072"/>
            <a:ext cx="4289271" cy="1481167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6248558" y="1615605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6326284" y="1693336"/>
            <a:ext cx="839345" cy="8394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20150" y="1772628"/>
            <a:ext cx="4746653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7277534" y="2243413"/>
            <a:ext cx="4289271" cy="1481167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アーチ 22"/>
          <p:cNvSpPr/>
          <p:nvPr userDrawn="1"/>
        </p:nvSpPr>
        <p:spPr>
          <a:xfrm rot="3600000">
            <a:off x="6248558" y="3892298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4" name="アーチ 23"/>
          <p:cNvSpPr/>
          <p:nvPr userDrawn="1"/>
        </p:nvSpPr>
        <p:spPr>
          <a:xfrm rot="6618510">
            <a:off x="6326284" y="3970029"/>
            <a:ext cx="839345" cy="8394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820150" y="4049321"/>
            <a:ext cx="4746653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277534" y="4520106"/>
            <a:ext cx="4289271" cy="1481167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03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15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円/楕円 5"/>
          <p:cNvSpPr/>
          <p:nvPr userDrawn="1"/>
        </p:nvSpPr>
        <p:spPr>
          <a:xfrm>
            <a:off x="1771139" y="1896217"/>
            <a:ext cx="439509" cy="4394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1771139" y="2789402"/>
            <a:ext cx="439509" cy="4394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2374879" y="1823891"/>
            <a:ext cx="8208027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2374879" y="2717076"/>
            <a:ext cx="8208027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771139" y="3682587"/>
            <a:ext cx="439509" cy="4394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2374879" y="3610261"/>
            <a:ext cx="8208027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771139" y="4575773"/>
            <a:ext cx="439509" cy="4394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2374879" y="4503447"/>
            <a:ext cx="8208027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1771139" y="5468958"/>
            <a:ext cx="439509" cy="4394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</a:t>
            </a:r>
            <a:endParaRPr kumimoji="1" lang="ja-JP" altLang="en-US" sz="1200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2374879" y="5396632"/>
            <a:ext cx="8208027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2192000" cy="13449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589917" y="304800"/>
            <a:ext cx="11012164" cy="774095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74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45944067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9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75" indent="0">
              <a:buNone/>
              <a:defRPr sz="1600"/>
            </a:lvl2pPr>
            <a:lvl3pPr marL="1219150" indent="0">
              <a:buNone/>
              <a:defRPr sz="1333"/>
            </a:lvl3pPr>
            <a:lvl4pPr marL="1828723" indent="0">
              <a:buNone/>
              <a:defRPr sz="1200"/>
            </a:lvl4pPr>
            <a:lvl5pPr marL="2438299" indent="0">
              <a:buNone/>
              <a:defRPr sz="1200"/>
            </a:lvl5pPr>
            <a:lvl6pPr marL="3047873" indent="0">
              <a:buNone/>
              <a:defRPr sz="1200"/>
            </a:lvl6pPr>
            <a:lvl7pPr marL="3657448" indent="0">
              <a:buNone/>
              <a:defRPr sz="1200"/>
            </a:lvl7pPr>
            <a:lvl8pPr marL="4267022" indent="0">
              <a:buNone/>
              <a:defRPr sz="1200"/>
            </a:lvl8pPr>
            <a:lvl9pPr marL="4876596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62182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276035" y="6394245"/>
            <a:ext cx="5185026" cy="365125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582292" y="6394245"/>
            <a:ext cx="604913" cy="365125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フローチャート: データ 19"/>
          <p:cNvSpPr/>
          <p:nvPr userDrawn="1"/>
        </p:nvSpPr>
        <p:spPr>
          <a:xfrm>
            <a:off x="2282913" y="1778816"/>
            <a:ext cx="3655610" cy="361534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270241" y="728700"/>
            <a:ext cx="5659111" cy="1050117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6" name="平行四辺形 25"/>
          <p:cNvSpPr/>
          <p:nvPr userDrawn="1"/>
        </p:nvSpPr>
        <p:spPr>
          <a:xfrm flipH="1">
            <a:off x="2292650" y="2140350"/>
            <a:ext cx="5659111" cy="1050117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7" name="フローチャート: データ 26"/>
          <p:cNvSpPr/>
          <p:nvPr userDrawn="1"/>
        </p:nvSpPr>
        <p:spPr>
          <a:xfrm>
            <a:off x="4296152" y="3190467"/>
            <a:ext cx="3655610" cy="361534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8" name="平行四辺形 27"/>
          <p:cNvSpPr/>
          <p:nvPr userDrawn="1"/>
        </p:nvSpPr>
        <p:spPr>
          <a:xfrm flipH="1">
            <a:off x="4311003" y="3552001"/>
            <a:ext cx="5659111" cy="1050117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9" name="フローチャート: データ 28"/>
          <p:cNvSpPr/>
          <p:nvPr userDrawn="1"/>
        </p:nvSpPr>
        <p:spPr>
          <a:xfrm>
            <a:off x="6314504" y="4602118"/>
            <a:ext cx="3655610" cy="361534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0" name="平行四辺形 29"/>
          <p:cNvSpPr/>
          <p:nvPr userDrawn="1"/>
        </p:nvSpPr>
        <p:spPr>
          <a:xfrm flipH="1">
            <a:off x="6318052" y="4963652"/>
            <a:ext cx="5659111" cy="1050117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1" name="平行四辺形 30"/>
          <p:cNvSpPr/>
          <p:nvPr userDrawn="1"/>
        </p:nvSpPr>
        <p:spPr>
          <a:xfrm flipH="1">
            <a:off x="270241" y="728700"/>
            <a:ext cx="1350268" cy="1050117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2" name="平行四辺形 31"/>
          <p:cNvSpPr/>
          <p:nvPr userDrawn="1"/>
        </p:nvSpPr>
        <p:spPr>
          <a:xfrm flipH="1">
            <a:off x="2292650" y="2140350"/>
            <a:ext cx="1350268" cy="1050117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3" name="平行四辺形 32"/>
          <p:cNvSpPr/>
          <p:nvPr userDrawn="1"/>
        </p:nvSpPr>
        <p:spPr>
          <a:xfrm flipH="1">
            <a:off x="4311003" y="3552000"/>
            <a:ext cx="1350268" cy="1050117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6314504" y="4963651"/>
            <a:ext cx="1350268" cy="1050117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40189" y="846274"/>
            <a:ext cx="590242" cy="81009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32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2672663" y="2255882"/>
            <a:ext cx="590242" cy="81009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32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691016" y="3667534"/>
            <a:ext cx="590242" cy="81009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32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6694517" y="5079184"/>
            <a:ext cx="590242" cy="81009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32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445080" y="668293"/>
            <a:ext cx="4080807" cy="56598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24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625775" y="1148748"/>
            <a:ext cx="3982326" cy="6300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3480218" y="2079943"/>
            <a:ext cx="4080807" cy="56598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24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3660913" y="2560398"/>
            <a:ext cx="3982326" cy="6300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5471725" y="3491594"/>
            <a:ext cx="4080807" cy="56598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24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5652420" y="3972049"/>
            <a:ext cx="3982326" cy="6300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7484077" y="4903244"/>
            <a:ext cx="4080807" cy="56598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24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7664772" y="5383699"/>
            <a:ext cx="3982326" cy="6300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0083" y="3781168"/>
            <a:ext cx="4059173" cy="1393746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10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0083" y="5199197"/>
            <a:ext cx="5105804" cy="105011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49" name="直線コネクタ 48"/>
          <p:cNvCxnSpPr/>
          <p:nvPr userDrawn="1"/>
        </p:nvCxnSpPr>
        <p:spPr>
          <a:xfrm>
            <a:off x="0" y="5139190"/>
            <a:ext cx="5525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41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5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5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18936" y="2852936"/>
            <a:ext cx="10801146" cy="2208245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814955" y="2756926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7419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アーチ 4"/>
          <p:cNvSpPr/>
          <p:nvPr userDrawn="1"/>
        </p:nvSpPr>
        <p:spPr>
          <a:xfrm rot="3600000">
            <a:off x="777225" y="2340178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 userDrawn="1"/>
        </p:nvSpPr>
        <p:spPr>
          <a:xfrm rot="6618510">
            <a:off x="854950" y="2417910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7" y="2497201"/>
            <a:ext cx="4951672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0" y="2967985"/>
            <a:ext cx="9292823" cy="2151884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862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13" grpId="0" animBg="1"/>
      <p:bldP spid="13" grpId="1" animBg="1"/>
      <p:bldP spid="1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アーチ 19"/>
          <p:cNvSpPr/>
          <p:nvPr userDrawn="1"/>
        </p:nvSpPr>
        <p:spPr>
          <a:xfrm rot="3600000">
            <a:off x="777225" y="1962047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6618510">
            <a:off x="854950" y="2039779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8" y="2119070"/>
            <a:ext cx="4556106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1" y="2589855"/>
            <a:ext cx="4098724" cy="3151161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アーチ 26"/>
          <p:cNvSpPr/>
          <p:nvPr userDrawn="1"/>
        </p:nvSpPr>
        <p:spPr>
          <a:xfrm rot="3600000">
            <a:off x="6277591" y="1959983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8" name="アーチ 27"/>
          <p:cNvSpPr/>
          <p:nvPr userDrawn="1"/>
        </p:nvSpPr>
        <p:spPr>
          <a:xfrm rot="6618510">
            <a:off x="6355316" y="2037714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49184" y="2117006"/>
            <a:ext cx="4556106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306567" y="2587790"/>
            <a:ext cx="4098724" cy="3151161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389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7" grpId="1" animBg="1"/>
      <p:bldP spid="28" grpId="0" animBg="1"/>
      <p:bldP spid="28" grpId="1" animBg="1"/>
      <p:bldP spid="2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1876403"/>
            <a:ext cx="6443876" cy="2208245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5" name="正方形/長方形 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6" name="直角三角形 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グループ化 33"/>
          <p:cNvGrpSpPr/>
          <p:nvPr userDrawn="1"/>
        </p:nvGrpSpPr>
        <p:grpSpPr>
          <a:xfrm rot="10800000">
            <a:off x="5748124" y="2202047"/>
            <a:ext cx="6443876" cy="2208245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36" name="直角三角形 3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</p:grpSp>
      <p:sp>
        <p:nvSpPr>
          <p:cNvPr id="3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56641" y="2069094"/>
            <a:ext cx="4934654" cy="188260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710601" y="2403572"/>
            <a:ext cx="4934654" cy="188260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0" y="4074294"/>
            <a:ext cx="6468055" cy="79353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" name="正方形/長方形 39"/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直角三角形 40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グループ化 41"/>
          <p:cNvGrpSpPr/>
          <p:nvPr userDrawn="1"/>
        </p:nvGrpSpPr>
        <p:grpSpPr>
          <a:xfrm rot="10800000">
            <a:off x="5721828" y="2133277"/>
            <a:ext cx="6470171" cy="79353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正方形/長方形 42"/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44" name="直角三角形 43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</p:grpSp>
      <p:sp>
        <p:nvSpPr>
          <p:cNvPr id="4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53025" y="4232388"/>
            <a:ext cx="4942318" cy="1262479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6703501" y="4486492"/>
            <a:ext cx="4942318" cy="1262479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123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7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777225" y="161357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854950" y="1691303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7" y="1770594"/>
            <a:ext cx="4951672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0" y="2241379"/>
            <a:ext cx="9292823" cy="85016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777225" y="308714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854950" y="3164872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48817" y="3244164"/>
            <a:ext cx="4951672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06200" y="3714948"/>
            <a:ext cx="9292823" cy="85016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アーチ 41"/>
          <p:cNvSpPr/>
          <p:nvPr userDrawn="1"/>
        </p:nvSpPr>
        <p:spPr>
          <a:xfrm rot="3600000">
            <a:off x="777225" y="4560709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3" name="アーチ 42"/>
          <p:cNvSpPr/>
          <p:nvPr userDrawn="1"/>
        </p:nvSpPr>
        <p:spPr>
          <a:xfrm rot="6618510">
            <a:off x="854950" y="4638441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48817" y="4717732"/>
            <a:ext cx="4951672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06200" y="5188517"/>
            <a:ext cx="9292823" cy="85016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302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2" grpId="1" animBg="1"/>
      <p:bldP spid="43" grpId="0" animBg="1"/>
      <p:bldP spid="43" grpId="1" animBg="1"/>
      <p:bldP spid="4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777225" y="161357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854950" y="1691303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7" y="1770594"/>
            <a:ext cx="4951672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0" y="2241379"/>
            <a:ext cx="9292823" cy="85016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777225" y="308714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854950" y="3164872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48817" y="3244164"/>
            <a:ext cx="4951672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06200" y="3714948"/>
            <a:ext cx="9292823" cy="85016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776469" y="4564592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854195" y="4642324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348062" y="4721615"/>
            <a:ext cx="4951672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805445" y="5192399"/>
            <a:ext cx="9292823" cy="85016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216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" y="1604799"/>
            <a:ext cx="12191999" cy="358164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18937" y="5438177"/>
            <a:ext cx="10801145" cy="793291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814955" y="5342167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4431697"/>
            <a:ext cx="12192000" cy="764419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708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777225" y="161357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854950" y="1691303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7" y="1770594"/>
            <a:ext cx="4746654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1" y="2241379"/>
            <a:ext cx="4289271" cy="1481167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777225" y="3890264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854950" y="3967996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48817" y="4047287"/>
            <a:ext cx="4746654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06201" y="4518071"/>
            <a:ext cx="4289271" cy="1481167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6248557" y="1615605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6326282" y="1693336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20149" y="1772628"/>
            <a:ext cx="4746654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7277533" y="2243412"/>
            <a:ext cx="4289271" cy="1481167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アーチ 22"/>
          <p:cNvSpPr/>
          <p:nvPr userDrawn="1"/>
        </p:nvSpPr>
        <p:spPr>
          <a:xfrm rot="3600000">
            <a:off x="6248557" y="3892297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4" name="アーチ 23"/>
          <p:cNvSpPr/>
          <p:nvPr userDrawn="1"/>
        </p:nvSpPr>
        <p:spPr>
          <a:xfrm rot="6618510">
            <a:off x="6326282" y="3970029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820149" y="4049320"/>
            <a:ext cx="4746654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277533" y="4520105"/>
            <a:ext cx="4289271" cy="1481167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862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15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604798"/>
            <a:ext cx="12191999" cy="358164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18936" y="5438176"/>
            <a:ext cx="10801146" cy="793291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814955" y="5342166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4431696"/>
            <a:ext cx="12192000" cy="764419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algn="ctr">
              <a:defRPr sz="320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639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4655715" y="1604797"/>
            <a:ext cx="7536285" cy="3120347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18936" y="5109186"/>
            <a:ext cx="10801146" cy="1020369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814955" y="5013176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1604797"/>
            <a:ext cx="4655715" cy="31203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18936" y="1844824"/>
            <a:ext cx="3600712" cy="2688299"/>
          </a:xfrm>
        </p:spPr>
        <p:txBody>
          <a:bodyPr anchor="b">
            <a:normAutofit/>
          </a:bodyPr>
          <a:lstStyle>
            <a:lvl1pPr algn="r">
              <a:defRPr sz="2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795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75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4" grpId="0" animBg="1"/>
      <p:bldP spid="15" grpId="0" build="allAtOnce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orisonta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4797"/>
            <a:ext cx="2975383" cy="3120347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2975383" y="1604797"/>
            <a:ext cx="5713129" cy="3120347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8688512" y="1604797"/>
            <a:ext cx="3503487" cy="3120347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18936" y="5109186"/>
            <a:ext cx="10801146" cy="1020369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814955" y="5013176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-1" y="4725144"/>
            <a:ext cx="2975940" cy="960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2975940" y="4725144"/>
            <a:ext cx="5712500" cy="960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8688512" y="4725144"/>
            <a:ext cx="3503487" cy="96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78185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an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4051237" y="2022707"/>
            <a:ext cx="1578183" cy="157804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4" name="円/楕円 53"/>
          <p:cNvSpPr/>
          <p:nvPr userDrawn="1"/>
        </p:nvSpPr>
        <p:spPr>
          <a:xfrm>
            <a:off x="6671177" y="2022706"/>
            <a:ext cx="1578183" cy="15780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5" name="円/楕円 54"/>
          <p:cNvSpPr/>
          <p:nvPr userDrawn="1"/>
        </p:nvSpPr>
        <p:spPr>
          <a:xfrm>
            <a:off x="9291117" y="2022706"/>
            <a:ext cx="1578183" cy="157804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6" name="円/楕円 55"/>
          <p:cNvSpPr/>
          <p:nvPr userDrawn="1"/>
        </p:nvSpPr>
        <p:spPr>
          <a:xfrm>
            <a:off x="1429401" y="2022705"/>
            <a:ext cx="1578183" cy="15780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9" name="円/楕円 48"/>
          <p:cNvSpPr/>
          <p:nvPr userDrawn="1"/>
        </p:nvSpPr>
        <p:spPr>
          <a:xfrm>
            <a:off x="3949628" y="1954974"/>
            <a:ext cx="1578183" cy="157804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0" name="円/楕円 49"/>
          <p:cNvSpPr/>
          <p:nvPr userDrawn="1"/>
        </p:nvSpPr>
        <p:spPr>
          <a:xfrm>
            <a:off x="6569568" y="1954973"/>
            <a:ext cx="1578183" cy="15780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1" name="円/楕円 50"/>
          <p:cNvSpPr/>
          <p:nvPr userDrawn="1"/>
        </p:nvSpPr>
        <p:spPr>
          <a:xfrm>
            <a:off x="9189508" y="1954972"/>
            <a:ext cx="1578183" cy="15780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2" name="円/楕円 51"/>
          <p:cNvSpPr/>
          <p:nvPr userDrawn="1"/>
        </p:nvSpPr>
        <p:spPr>
          <a:xfrm>
            <a:off x="1327792" y="1954972"/>
            <a:ext cx="1578183" cy="15780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円/楕円 9"/>
          <p:cNvSpPr/>
          <p:nvPr userDrawn="1"/>
        </p:nvSpPr>
        <p:spPr>
          <a:xfrm>
            <a:off x="3996939" y="1988842"/>
            <a:ext cx="1578183" cy="15780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円/楕円 11"/>
          <p:cNvSpPr/>
          <p:nvPr userDrawn="1"/>
        </p:nvSpPr>
        <p:spPr>
          <a:xfrm>
            <a:off x="6616879" y="1988842"/>
            <a:ext cx="1578183" cy="157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円/楕円 12"/>
          <p:cNvSpPr/>
          <p:nvPr userDrawn="1"/>
        </p:nvSpPr>
        <p:spPr>
          <a:xfrm>
            <a:off x="9236819" y="1988841"/>
            <a:ext cx="1578183" cy="15780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円/楕円 18"/>
          <p:cNvSpPr/>
          <p:nvPr userDrawn="1"/>
        </p:nvSpPr>
        <p:spPr>
          <a:xfrm>
            <a:off x="1375103" y="1988840"/>
            <a:ext cx="1578183" cy="157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kumimoji="1" lang="en-US" altLang="ja-JP" sz="16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4503319" y="2495179"/>
            <a:ext cx="565421" cy="565372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7123260" y="2495178"/>
            <a:ext cx="565421" cy="565372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9743199" y="2495177"/>
            <a:ext cx="565421" cy="565372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1881483" y="2495177"/>
            <a:ext cx="565421" cy="565372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36417" y="3667685"/>
            <a:ext cx="2455554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25527" y="4253920"/>
            <a:ext cx="2477334" cy="142868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083980" y="4195744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538839" y="3666122"/>
            <a:ext cx="2477334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546099" y="4252357"/>
            <a:ext cx="2477334" cy="142868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3704552" y="4194181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163041" y="3667685"/>
            <a:ext cx="2477334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166671" y="4253920"/>
            <a:ext cx="2477334" cy="142868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6325124" y="4195744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787242" y="3667685"/>
            <a:ext cx="2477334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87242" y="4253920"/>
            <a:ext cx="2477334" cy="142868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8945696" y="4195744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34984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8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800"/>
                            </p:stCondLst>
                            <p:childTnLst>
                              <p:par>
                                <p:cTn id="16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/>
      <p:bldP spid="11" grpId="1"/>
      <p:bldP spid="14" grpId="0"/>
      <p:bldP spid="14" grpId="1"/>
      <p:bldP spid="15" grpId="0"/>
      <p:bldP spid="15" grpId="1"/>
      <p:bldP spid="20" grpId="0"/>
      <p:bldP spid="20" grpId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5164467" y="1887240"/>
            <a:ext cx="1967237" cy="196706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4" name="円/楕円 53"/>
          <p:cNvSpPr/>
          <p:nvPr userDrawn="1"/>
        </p:nvSpPr>
        <p:spPr>
          <a:xfrm>
            <a:off x="8605058" y="1887240"/>
            <a:ext cx="1967237" cy="19670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6" name="円/楕円 55"/>
          <p:cNvSpPr/>
          <p:nvPr userDrawn="1"/>
        </p:nvSpPr>
        <p:spPr>
          <a:xfrm>
            <a:off x="1723876" y="1887238"/>
            <a:ext cx="1967237" cy="19670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9" name="円/楕円 48"/>
          <p:cNvSpPr/>
          <p:nvPr userDrawn="1"/>
        </p:nvSpPr>
        <p:spPr>
          <a:xfrm>
            <a:off x="5062858" y="1819507"/>
            <a:ext cx="1967237" cy="19670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0" name="円/楕円 49"/>
          <p:cNvSpPr/>
          <p:nvPr userDrawn="1"/>
        </p:nvSpPr>
        <p:spPr>
          <a:xfrm>
            <a:off x="8503449" y="1819506"/>
            <a:ext cx="1967237" cy="1967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2" name="円/楕円 51"/>
          <p:cNvSpPr/>
          <p:nvPr userDrawn="1"/>
        </p:nvSpPr>
        <p:spPr>
          <a:xfrm>
            <a:off x="1622267" y="1819505"/>
            <a:ext cx="1967237" cy="19670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円/楕円 9"/>
          <p:cNvSpPr/>
          <p:nvPr userDrawn="1"/>
        </p:nvSpPr>
        <p:spPr>
          <a:xfrm>
            <a:off x="5110169" y="1853376"/>
            <a:ext cx="1967237" cy="19670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円/楕円 11"/>
          <p:cNvSpPr/>
          <p:nvPr userDrawn="1"/>
        </p:nvSpPr>
        <p:spPr>
          <a:xfrm>
            <a:off x="8550760" y="1853375"/>
            <a:ext cx="1967237" cy="19670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円/楕円 18"/>
          <p:cNvSpPr/>
          <p:nvPr userDrawn="1"/>
        </p:nvSpPr>
        <p:spPr>
          <a:xfrm>
            <a:off x="1669578" y="1853374"/>
            <a:ext cx="1967237" cy="19670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kumimoji="1" lang="en-US" altLang="ja-JP" sz="16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96105" y="3904247"/>
            <a:ext cx="309078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74151" y="4490482"/>
            <a:ext cx="3135357" cy="142868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577508" y="4432306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534794" y="3902684"/>
            <a:ext cx="3118201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536625" y="4488919"/>
            <a:ext cx="3135357" cy="142868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039982" y="4430743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975277" y="3904247"/>
            <a:ext cx="3118201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973478" y="4490482"/>
            <a:ext cx="3135357" cy="142868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8476836" y="4432306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714199" y="2563011"/>
            <a:ext cx="1865628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157881" y="2563011"/>
            <a:ext cx="1865628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601563" y="2563011"/>
            <a:ext cx="1865628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282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382869" y="1652803"/>
            <a:ext cx="789091" cy="7890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kumimoji="1" lang="en-US" altLang="ja-JP" sz="16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593286" y="1863201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04874" y="1816242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22531" y="240247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8550" y="2344300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円/楕円 30"/>
          <p:cNvSpPr/>
          <p:nvPr userDrawn="1"/>
        </p:nvSpPr>
        <p:spPr>
          <a:xfrm>
            <a:off x="4213610" y="1652803"/>
            <a:ext cx="789091" cy="7890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4424027" y="1863201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035615" y="1816242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053272" y="240247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5149291" y="234430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5" name="円/楕円 44"/>
          <p:cNvSpPr/>
          <p:nvPr userDrawn="1"/>
        </p:nvSpPr>
        <p:spPr>
          <a:xfrm>
            <a:off x="8040889" y="1652803"/>
            <a:ext cx="789091" cy="7890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6" name="図プレースホルダー 12"/>
          <p:cNvSpPr>
            <a:spLocks noGrp="1"/>
          </p:cNvSpPr>
          <p:nvPr>
            <p:ph type="pic" sz="quarter" idx="28" hasCustomPrompt="1"/>
          </p:nvPr>
        </p:nvSpPr>
        <p:spPr>
          <a:xfrm>
            <a:off x="8251306" y="1863201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862894" y="1816242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880551" y="240247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8976570" y="2344300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0" name="円/楕円 49"/>
          <p:cNvSpPr/>
          <p:nvPr userDrawn="1"/>
        </p:nvSpPr>
        <p:spPr>
          <a:xfrm>
            <a:off x="390778" y="3818632"/>
            <a:ext cx="789091" cy="7890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601195" y="4029031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212782" y="3982071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230440" y="456830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326459" y="4510130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5" name="円/楕円 54"/>
          <p:cNvSpPr/>
          <p:nvPr userDrawn="1"/>
        </p:nvSpPr>
        <p:spPr>
          <a:xfrm>
            <a:off x="4221519" y="3818632"/>
            <a:ext cx="789091" cy="7890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6" name="図プレースホルダー 12"/>
          <p:cNvSpPr>
            <a:spLocks noGrp="1"/>
          </p:cNvSpPr>
          <p:nvPr>
            <p:ph type="pic" sz="quarter" idx="34" hasCustomPrompt="1"/>
          </p:nvPr>
        </p:nvSpPr>
        <p:spPr>
          <a:xfrm>
            <a:off x="4431936" y="4029031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5043524" y="3982071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5061181" y="456830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5157200" y="4510130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0" name="円/楕円 59"/>
          <p:cNvSpPr/>
          <p:nvPr userDrawn="1"/>
        </p:nvSpPr>
        <p:spPr>
          <a:xfrm>
            <a:off x="8048798" y="3818632"/>
            <a:ext cx="789091" cy="7890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1" name="図プレースホルダー 12"/>
          <p:cNvSpPr>
            <a:spLocks noGrp="1"/>
          </p:cNvSpPr>
          <p:nvPr>
            <p:ph type="pic" sz="quarter" idx="37" hasCustomPrompt="1"/>
          </p:nvPr>
        </p:nvSpPr>
        <p:spPr>
          <a:xfrm>
            <a:off x="8259215" y="4029031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8870802" y="3982071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8888459" y="456830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984479" y="4510130"/>
            <a:ext cx="2160427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75697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00"/>
                            </p:stCondLst>
                            <p:childTnLst>
                              <p:par>
                                <p:cTn id="7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50"/>
                            </p:stCondLst>
                            <p:childTnLst>
                              <p:par>
                                <p:cTn id="10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300"/>
                            </p:stCondLst>
                            <p:childTnLst>
                              <p:par>
                                <p:cTn id="1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900"/>
                            </p:stCondLst>
                            <p:childTnLst>
                              <p:par>
                                <p:cTn id="1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650"/>
                            </p:stCondLst>
                            <p:childTnLst>
                              <p:par>
                                <p:cTn id="1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250"/>
                            </p:stCondLst>
                            <p:childTnLst>
                              <p:par>
                                <p:cTn id="17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000"/>
                            </p:stCondLst>
                            <p:childTnLst>
                              <p:par>
                                <p:cTn id="1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/>
      <p:bldP spid="20" grpId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1" grpId="0"/>
      <p:bldP spid="41" grpId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6" grpId="0"/>
      <p:bldP spid="46" grpId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1" grpId="0"/>
      <p:bldP spid="51" grpId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6" grpId="0"/>
      <p:bldP spid="56" grpId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1" grpId="0"/>
      <p:bldP spid="61" grpId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382869" y="1652803"/>
            <a:ext cx="789091" cy="7890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kumimoji="1" lang="en-US" altLang="ja-JP" sz="16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04874" y="1816242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22531" y="240247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8550" y="2344300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円/楕円 30"/>
          <p:cNvSpPr/>
          <p:nvPr userDrawn="1"/>
        </p:nvSpPr>
        <p:spPr>
          <a:xfrm>
            <a:off x="4213610" y="1652803"/>
            <a:ext cx="789091" cy="7890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035615" y="1816242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053272" y="240247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5149291" y="234430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5" name="円/楕円 44"/>
          <p:cNvSpPr/>
          <p:nvPr userDrawn="1"/>
        </p:nvSpPr>
        <p:spPr>
          <a:xfrm>
            <a:off x="8040889" y="1652803"/>
            <a:ext cx="789091" cy="7890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3</a:t>
            </a:r>
            <a:endParaRPr kumimoji="1" lang="ja-JP" altLang="en-US" sz="2400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862894" y="1816242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880551" y="240247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8976570" y="2344300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0" name="円/楕円 49"/>
          <p:cNvSpPr/>
          <p:nvPr userDrawn="1"/>
        </p:nvSpPr>
        <p:spPr>
          <a:xfrm>
            <a:off x="390778" y="3818632"/>
            <a:ext cx="789091" cy="7890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212782" y="3982071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230440" y="456830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326459" y="4510130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5" name="円/楕円 54"/>
          <p:cNvSpPr/>
          <p:nvPr userDrawn="1"/>
        </p:nvSpPr>
        <p:spPr>
          <a:xfrm>
            <a:off x="4221519" y="3818632"/>
            <a:ext cx="789091" cy="7890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5</a:t>
            </a:r>
            <a:endParaRPr kumimoji="1" lang="ja-JP" altLang="en-US" sz="2400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5043524" y="3982071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5061181" y="456830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5157200" y="4510130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0" name="円/楕円 59"/>
          <p:cNvSpPr/>
          <p:nvPr userDrawn="1"/>
        </p:nvSpPr>
        <p:spPr>
          <a:xfrm>
            <a:off x="8048798" y="3818632"/>
            <a:ext cx="789091" cy="7890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6</a:t>
            </a:r>
            <a:endParaRPr kumimoji="1" lang="ja-JP" altLang="en-US" sz="2400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8870802" y="3982071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8888459" y="456830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984479" y="4510130"/>
            <a:ext cx="2160427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40284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5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900"/>
                            </p:stCondLst>
                            <p:childTnLst>
                              <p:par>
                                <p:cTn id="10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50"/>
                            </p:stCondLst>
                            <p:childTnLst>
                              <p:par>
                                <p:cTn id="1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250"/>
                            </p:stCondLst>
                            <p:childTnLst>
                              <p:par>
                                <p:cTn id="1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9" name="円/楕円 38"/>
          <p:cNvSpPr/>
          <p:nvPr userDrawn="1"/>
        </p:nvSpPr>
        <p:spPr>
          <a:xfrm>
            <a:off x="4198704" y="4487658"/>
            <a:ext cx="541352" cy="54130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40" name="円/楕円 39"/>
          <p:cNvSpPr/>
          <p:nvPr userDrawn="1"/>
        </p:nvSpPr>
        <p:spPr>
          <a:xfrm>
            <a:off x="1378735" y="2148031"/>
            <a:ext cx="3373912" cy="33736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1" name="円/楕円 40"/>
          <p:cNvSpPr/>
          <p:nvPr userDrawn="1"/>
        </p:nvSpPr>
        <p:spPr>
          <a:xfrm>
            <a:off x="977278" y="2543300"/>
            <a:ext cx="912180" cy="9121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2" name="円/楕円 41"/>
          <p:cNvSpPr/>
          <p:nvPr userDrawn="1"/>
        </p:nvSpPr>
        <p:spPr>
          <a:xfrm>
            <a:off x="1269469" y="2065267"/>
            <a:ext cx="3373912" cy="33736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3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78735" y="2148031"/>
            <a:ext cx="3277893" cy="327760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514564" y="2052020"/>
            <a:ext cx="57611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5" name="円/楕円 44"/>
          <p:cNvSpPr/>
          <p:nvPr userDrawn="1"/>
        </p:nvSpPr>
        <p:spPr>
          <a:xfrm>
            <a:off x="1433368" y="2083891"/>
            <a:ext cx="288057" cy="2880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6" name="円/楕円 45"/>
          <p:cNvSpPr/>
          <p:nvPr userDrawn="1"/>
        </p:nvSpPr>
        <p:spPr>
          <a:xfrm>
            <a:off x="4867212" y="4231558"/>
            <a:ext cx="324692" cy="324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341171" y="2853952"/>
            <a:ext cx="5822435" cy="257801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5437190" y="273169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341171" y="2086482"/>
            <a:ext cx="5822435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833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20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 userDrawn="1"/>
        </p:nvSpPr>
        <p:spPr>
          <a:xfrm>
            <a:off x="2972488" y="2275085"/>
            <a:ext cx="2681623" cy="26813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1" name="円/楕円 40"/>
          <p:cNvSpPr/>
          <p:nvPr userDrawn="1"/>
        </p:nvSpPr>
        <p:spPr>
          <a:xfrm>
            <a:off x="1630623" y="4043348"/>
            <a:ext cx="1944955" cy="194478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246536" y="1861776"/>
            <a:ext cx="2053478" cy="20532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0" name="円/楕円 29"/>
          <p:cNvSpPr/>
          <p:nvPr userDrawn="1"/>
        </p:nvSpPr>
        <p:spPr>
          <a:xfrm>
            <a:off x="4784115" y="4840556"/>
            <a:ext cx="541352" cy="54130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31" name="円/楕円 30"/>
          <p:cNvSpPr/>
          <p:nvPr userDrawn="1"/>
        </p:nvSpPr>
        <p:spPr>
          <a:xfrm>
            <a:off x="1049571" y="4110206"/>
            <a:ext cx="912180" cy="9121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178797" y="1790262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2920134" y="2218873"/>
            <a:ext cx="2651041" cy="2650811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606675" y="4012103"/>
            <a:ext cx="1895548" cy="189538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602682" y="3544278"/>
            <a:ext cx="57611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3" name="円/楕円 32"/>
          <p:cNvSpPr/>
          <p:nvPr userDrawn="1"/>
        </p:nvSpPr>
        <p:spPr>
          <a:xfrm>
            <a:off x="1376435" y="3771059"/>
            <a:ext cx="288057" cy="2880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4" name="円/楕円 33"/>
          <p:cNvSpPr/>
          <p:nvPr userDrawn="1"/>
        </p:nvSpPr>
        <p:spPr>
          <a:xfrm>
            <a:off x="4245655" y="5237278"/>
            <a:ext cx="324692" cy="324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3600000">
            <a:off x="6109413" y="161357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2" name="アーチ 21"/>
          <p:cNvSpPr/>
          <p:nvPr userDrawn="1"/>
        </p:nvSpPr>
        <p:spPr>
          <a:xfrm rot="6618510">
            <a:off x="6187138" y="1691303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6681005" y="1770594"/>
            <a:ext cx="4746654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138389" y="2241379"/>
            <a:ext cx="4289271" cy="1481167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アーチ 35"/>
          <p:cNvSpPr/>
          <p:nvPr userDrawn="1"/>
        </p:nvSpPr>
        <p:spPr>
          <a:xfrm rot="3600000">
            <a:off x="6109413" y="3890264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7" name="アーチ 36"/>
          <p:cNvSpPr/>
          <p:nvPr userDrawn="1"/>
        </p:nvSpPr>
        <p:spPr>
          <a:xfrm rot="6618510">
            <a:off x="6187138" y="3967996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681005" y="4047287"/>
            <a:ext cx="4746654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138389" y="4518071"/>
            <a:ext cx="4289271" cy="1481167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983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1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850"/>
                            </p:stCondLst>
                            <p:childTnLst>
                              <p:par>
                                <p:cTn id="1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9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5" grpId="0" animBg="1"/>
      <p:bldP spid="5" grpId="1" animBg="1"/>
      <p:bldP spid="30" grpId="0" animBg="1"/>
      <p:bldP spid="30" grpId="1" animBg="1"/>
      <p:bldP spid="31" grpId="0" animBg="1"/>
      <p:bldP spid="3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1" grpId="1" animBg="1"/>
      <p:bldP spid="14" grpId="0" animBg="1"/>
      <p:bldP spid="14" grpId="1" animBg="1"/>
      <p:bldP spid="17" grpId="0" animBg="1"/>
      <p:bldP spid="17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  <p:bldP spid="22" grpId="0" animBg="1"/>
      <p:bldP spid="22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6" grpId="1" animBg="1"/>
      <p:bldP spid="37" grpId="0" animBg="1"/>
      <p:bldP spid="37" grpId="1" animBg="1"/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4655715" y="1604798"/>
            <a:ext cx="7536284" cy="3120347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18937" y="5109187"/>
            <a:ext cx="10801145" cy="1020369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814955" y="5013177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1604798"/>
            <a:ext cx="4655715" cy="31203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18936" y="1844825"/>
            <a:ext cx="3600712" cy="2688299"/>
          </a:xfrm>
        </p:spPr>
        <p:txBody>
          <a:bodyPr anchor="b">
            <a:normAutofit/>
          </a:bodyPr>
          <a:lstStyle>
            <a:lvl1pPr algn="r">
              <a:defRPr sz="18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839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75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4" grpId="0" animBg="1"/>
      <p:bldP spid="15" grpId="0" build="allAtOnce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円/楕円 65"/>
          <p:cNvSpPr/>
          <p:nvPr userDrawn="1"/>
        </p:nvSpPr>
        <p:spPr>
          <a:xfrm>
            <a:off x="6443807" y="1624809"/>
            <a:ext cx="1170920" cy="117081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696748" y="3947886"/>
            <a:ext cx="1170920" cy="117081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6347074" y="2417828"/>
            <a:ext cx="5844927" cy="250251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93976" y="4342259"/>
            <a:ext cx="4556106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06201" y="4847771"/>
            <a:ext cx="4058079" cy="1412725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099170" y="1797976"/>
            <a:ext cx="4556106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339890" y="4978398"/>
            <a:ext cx="5175776" cy="1088574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755009"/>
            <a:ext cx="5844927" cy="2502515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5" name="円/楕円 64"/>
          <p:cNvSpPr/>
          <p:nvPr userDrawn="1"/>
        </p:nvSpPr>
        <p:spPr>
          <a:xfrm>
            <a:off x="360470" y="4782456"/>
            <a:ext cx="672555" cy="6724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67" name="円/楕円 66"/>
          <p:cNvSpPr/>
          <p:nvPr userDrawn="1"/>
        </p:nvSpPr>
        <p:spPr>
          <a:xfrm>
            <a:off x="7444284" y="1245020"/>
            <a:ext cx="585460" cy="58540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0" y="4257525"/>
            <a:ext cx="5844927" cy="628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6347074" y="2354618"/>
            <a:ext cx="5844927" cy="628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40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5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11" grpId="0" animBg="1"/>
      <p:bldP spid="1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8" grpId="0" animBg="1"/>
      <p:bldP spid="55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65" grpId="0" animBg="1"/>
      <p:bldP spid="65" grpId="1" animBg="1"/>
      <p:bldP spid="67" grpId="0" animBg="1"/>
      <p:bldP spid="67" grpId="1" animBg="1"/>
      <p:bldP spid="12" grpId="0" animBg="1"/>
      <p:bldP spid="68" grpId="0" animBg="1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円/楕円 9"/>
          <p:cNvSpPr/>
          <p:nvPr userDrawn="1"/>
        </p:nvSpPr>
        <p:spPr>
          <a:xfrm>
            <a:off x="921504" y="1828574"/>
            <a:ext cx="2102048" cy="21018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円/楕円 10"/>
          <p:cNvSpPr/>
          <p:nvPr userDrawn="1"/>
        </p:nvSpPr>
        <p:spPr>
          <a:xfrm>
            <a:off x="812238" y="1745809"/>
            <a:ext cx="2102048" cy="21018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02745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3693080" y="1828574"/>
            <a:ext cx="2102048" cy="210186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円/楕円 13"/>
          <p:cNvSpPr/>
          <p:nvPr userDrawn="1"/>
        </p:nvSpPr>
        <p:spPr>
          <a:xfrm>
            <a:off x="3583814" y="1745809"/>
            <a:ext cx="2102048" cy="21018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674320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464656" y="1828574"/>
            <a:ext cx="2102048" cy="21018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円/楕円 16"/>
          <p:cNvSpPr/>
          <p:nvPr userDrawn="1"/>
        </p:nvSpPr>
        <p:spPr>
          <a:xfrm>
            <a:off x="6355389" y="1745809"/>
            <a:ext cx="2102048" cy="21018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6445896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9236232" y="1828574"/>
            <a:ext cx="2102048" cy="21018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円/楕円 19"/>
          <p:cNvSpPr/>
          <p:nvPr userDrawn="1"/>
        </p:nvSpPr>
        <p:spPr>
          <a:xfrm>
            <a:off x="9126966" y="1745809"/>
            <a:ext cx="2102048" cy="21018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9217473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88587" y="3992092"/>
            <a:ext cx="2651984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0250" y="4812794"/>
            <a:ext cx="2477334" cy="1095641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48703" y="4745238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347170" y="3990529"/>
            <a:ext cx="2675506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467146" y="4811231"/>
            <a:ext cx="2477334" cy="1095641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3625600" y="4743676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127533" y="3992092"/>
            <a:ext cx="2675506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44042" y="4812794"/>
            <a:ext cx="2477334" cy="1095641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6402496" y="4745238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07896" y="3992092"/>
            <a:ext cx="2675506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9020939" y="4812794"/>
            <a:ext cx="2477334" cy="1095641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9179393" y="4745238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688684" y="4323538"/>
            <a:ext cx="2477334" cy="382623"/>
          </a:xfrm>
        </p:spPr>
        <p:txBody>
          <a:bodyPr anchor="t">
            <a:noAutofit/>
          </a:bodyPr>
          <a:lstStyle>
            <a:lvl1pPr algn="ctr">
              <a:defRPr sz="12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3465581" y="4321975"/>
            <a:ext cx="2477334" cy="382623"/>
          </a:xfrm>
        </p:spPr>
        <p:txBody>
          <a:bodyPr anchor="t">
            <a:noAutofit/>
          </a:bodyPr>
          <a:lstStyle>
            <a:lvl1pPr algn="ctr">
              <a:defRPr sz="1200" i="1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242477" y="4323538"/>
            <a:ext cx="2477334" cy="382623"/>
          </a:xfrm>
        </p:spPr>
        <p:txBody>
          <a:bodyPr anchor="t">
            <a:noAutofit/>
          </a:bodyPr>
          <a:lstStyle>
            <a:lvl1pPr algn="ctr">
              <a:defRPr sz="1200" i="1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9019374" y="4323538"/>
            <a:ext cx="2477334" cy="382623"/>
          </a:xfrm>
        </p:spPr>
        <p:txBody>
          <a:bodyPr anchor="t">
            <a:noAutofit/>
          </a:bodyPr>
          <a:lstStyle>
            <a:lvl1pPr algn="ctr">
              <a:defRPr sz="1200" i="1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35106" y="6288526"/>
            <a:ext cx="720142" cy="365125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0458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5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5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50"/>
                            </p:stCondLst>
                            <p:childTnLst>
                              <p:par>
                                <p:cTn id="1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1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100"/>
                            </p:stCondLst>
                            <p:childTnLst>
                              <p:par>
                                <p:cTn id="1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6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円/楕円 9"/>
          <p:cNvSpPr/>
          <p:nvPr userDrawn="1"/>
        </p:nvSpPr>
        <p:spPr>
          <a:xfrm>
            <a:off x="921504" y="1828574"/>
            <a:ext cx="2102048" cy="21018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円/楕円 10"/>
          <p:cNvSpPr/>
          <p:nvPr userDrawn="1"/>
        </p:nvSpPr>
        <p:spPr>
          <a:xfrm>
            <a:off x="812238" y="1745809"/>
            <a:ext cx="2102048" cy="21018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02745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3693080" y="1828574"/>
            <a:ext cx="2102048" cy="210186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円/楕円 13"/>
          <p:cNvSpPr/>
          <p:nvPr userDrawn="1"/>
        </p:nvSpPr>
        <p:spPr>
          <a:xfrm>
            <a:off x="3583814" y="1745809"/>
            <a:ext cx="2102048" cy="21018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674320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464656" y="1828574"/>
            <a:ext cx="2102048" cy="21018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円/楕円 16"/>
          <p:cNvSpPr/>
          <p:nvPr userDrawn="1"/>
        </p:nvSpPr>
        <p:spPr>
          <a:xfrm>
            <a:off x="6355389" y="1745809"/>
            <a:ext cx="2102048" cy="21018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6445896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9236232" y="1828574"/>
            <a:ext cx="2102048" cy="21018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円/楕円 19"/>
          <p:cNvSpPr/>
          <p:nvPr userDrawn="1"/>
        </p:nvSpPr>
        <p:spPr>
          <a:xfrm>
            <a:off x="9126966" y="1745809"/>
            <a:ext cx="2102048" cy="21018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9217473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88587" y="3992092"/>
            <a:ext cx="2651984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0250" y="4521246"/>
            <a:ext cx="2477334" cy="126553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48703" y="4453690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347170" y="3990529"/>
            <a:ext cx="2675506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467146" y="4519683"/>
            <a:ext cx="2477334" cy="126553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3625600" y="4452128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127533" y="3992092"/>
            <a:ext cx="2675506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44042" y="4521246"/>
            <a:ext cx="2477334" cy="126553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6402496" y="4453690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07896" y="3992092"/>
            <a:ext cx="2675506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9020939" y="4521246"/>
            <a:ext cx="2477334" cy="126553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9179393" y="4453690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35106" y="6288526"/>
            <a:ext cx="720142" cy="365125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2161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50"/>
                            </p:stCondLst>
                            <p:childTnLst>
                              <p:par>
                                <p:cTn id="10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50"/>
                            </p:stCondLst>
                            <p:childTnLst>
                              <p:par>
                                <p:cTn id="1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6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600"/>
                            </p:stCondLst>
                            <p:childTnLst>
                              <p:par>
                                <p:cTn id="1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100"/>
                            </p:stCondLst>
                            <p:childTnLst>
                              <p:par>
                                <p:cTn id="1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円/楕円 8"/>
          <p:cNvSpPr/>
          <p:nvPr userDrawn="1"/>
        </p:nvSpPr>
        <p:spPr>
          <a:xfrm>
            <a:off x="3123376" y="3707015"/>
            <a:ext cx="688391" cy="68833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3804659" y="4343357"/>
            <a:ext cx="270677" cy="27065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905020" y="1877068"/>
            <a:ext cx="2775610" cy="27753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円/楕円 11"/>
          <p:cNvSpPr/>
          <p:nvPr userDrawn="1"/>
        </p:nvSpPr>
        <p:spPr>
          <a:xfrm>
            <a:off x="664615" y="1932630"/>
            <a:ext cx="912180" cy="9121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3" name="円/楕円 12"/>
          <p:cNvSpPr/>
          <p:nvPr userDrawn="1"/>
        </p:nvSpPr>
        <p:spPr>
          <a:xfrm>
            <a:off x="795754" y="1794303"/>
            <a:ext cx="2775610" cy="27753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886260" y="1877067"/>
            <a:ext cx="2696619" cy="269638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418597" y="1480280"/>
            <a:ext cx="377157" cy="3771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61262" y="4785754"/>
            <a:ext cx="377590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533242" y="5201608"/>
            <a:ext cx="3431947" cy="382623"/>
          </a:xfrm>
        </p:spPr>
        <p:txBody>
          <a:bodyPr anchor="t">
            <a:noAutofit/>
          </a:bodyPr>
          <a:lstStyle>
            <a:lvl1pPr algn="ctr">
              <a:defRPr sz="1333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124188" y="1671101"/>
            <a:ext cx="3752310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141845" y="2257337"/>
            <a:ext cx="3724726" cy="1449678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237864" y="219916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円/楕円 22"/>
          <p:cNvSpPr/>
          <p:nvPr userDrawn="1"/>
        </p:nvSpPr>
        <p:spPr>
          <a:xfrm>
            <a:off x="4237864" y="3842550"/>
            <a:ext cx="552844" cy="5527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4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4323138" y="3927817"/>
            <a:ext cx="382297" cy="38226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4237863" y="4554531"/>
            <a:ext cx="552844" cy="5527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6" name="図プレースホルダー 12"/>
          <p:cNvSpPr>
            <a:spLocks noGrp="1"/>
          </p:cNvSpPr>
          <p:nvPr>
            <p:ph type="pic" sz="quarter" idx="32" hasCustomPrompt="1"/>
          </p:nvPr>
        </p:nvSpPr>
        <p:spPr>
          <a:xfrm>
            <a:off x="4323137" y="4639799"/>
            <a:ext cx="382297" cy="38226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4237864" y="5266513"/>
            <a:ext cx="552844" cy="5527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図プレースホルダー 12"/>
          <p:cNvSpPr>
            <a:spLocks noGrp="1"/>
          </p:cNvSpPr>
          <p:nvPr>
            <p:ph type="pic" sz="quarter" idx="33" hasCustomPrompt="1"/>
          </p:nvPr>
        </p:nvSpPr>
        <p:spPr>
          <a:xfrm>
            <a:off x="4323138" y="5351781"/>
            <a:ext cx="382297" cy="38226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4790708" y="3878922"/>
            <a:ext cx="3086399" cy="480053"/>
          </a:xfrm>
        </p:spPr>
        <p:txBody>
          <a:bodyPr anchor="ctr">
            <a:noAutofit/>
          </a:bodyPr>
          <a:lstStyle>
            <a:lvl1pPr algn="l">
              <a:defRPr sz="120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4790708" y="4590903"/>
            <a:ext cx="3086399" cy="480053"/>
          </a:xfrm>
        </p:spPr>
        <p:txBody>
          <a:bodyPr anchor="ctr">
            <a:noAutofit/>
          </a:bodyPr>
          <a:lstStyle>
            <a:lvl1pPr algn="l">
              <a:defRPr sz="1200" i="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4790708" y="5302885"/>
            <a:ext cx="3086399" cy="480053"/>
          </a:xfrm>
        </p:spPr>
        <p:txBody>
          <a:bodyPr anchor="ctr">
            <a:noAutofit/>
          </a:bodyPr>
          <a:lstStyle>
            <a:lvl1pPr algn="l">
              <a:defRPr sz="12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7" hasCustomPrompt="1"/>
          </p:nvPr>
        </p:nvSpPr>
        <p:spPr>
          <a:xfrm>
            <a:off x="7986229" y="1668842"/>
            <a:ext cx="3374611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8099905" y="2196900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7979723" y="2404053"/>
            <a:ext cx="3431947" cy="382623"/>
          </a:xfrm>
        </p:spPr>
        <p:txBody>
          <a:bodyPr anchor="t">
            <a:noAutofit/>
          </a:bodyPr>
          <a:lstStyle>
            <a:lvl1pPr algn="l">
              <a:defRPr sz="1333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7" name="グループ化 96"/>
          <p:cNvGrpSpPr/>
          <p:nvPr userDrawn="1"/>
        </p:nvGrpSpPr>
        <p:grpSpPr>
          <a:xfrm>
            <a:off x="8066814" y="2804650"/>
            <a:ext cx="3425697" cy="287203"/>
            <a:chOff x="12418479" y="4395656"/>
            <a:chExt cx="5138100" cy="430805"/>
          </a:xfrm>
        </p:grpSpPr>
        <p:sp>
          <p:nvSpPr>
            <p:cNvPr id="37" name="円/楕円 36"/>
            <p:cNvSpPr/>
            <p:nvPr userDrawn="1"/>
          </p:nvSpPr>
          <p:spPr>
            <a:xfrm>
              <a:off x="12418479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12941512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13464545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3987578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1" name="円/楕円 40"/>
            <p:cNvSpPr/>
            <p:nvPr userDrawn="1"/>
          </p:nvSpPr>
          <p:spPr>
            <a:xfrm>
              <a:off x="14510611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2" name="円/楕円 41"/>
            <p:cNvSpPr/>
            <p:nvPr userDrawn="1"/>
          </p:nvSpPr>
          <p:spPr>
            <a:xfrm>
              <a:off x="15556677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3" name="円/楕円 42"/>
            <p:cNvSpPr/>
            <p:nvPr userDrawn="1"/>
          </p:nvSpPr>
          <p:spPr>
            <a:xfrm>
              <a:off x="16079710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4" name="円/楕円 43"/>
            <p:cNvSpPr/>
            <p:nvPr userDrawn="1"/>
          </p:nvSpPr>
          <p:spPr>
            <a:xfrm>
              <a:off x="1712577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5" name="円/楕円 44"/>
            <p:cNvSpPr/>
            <p:nvPr userDrawn="1"/>
          </p:nvSpPr>
          <p:spPr>
            <a:xfrm>
              <a:off x="1503364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16602743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61" name="テキスト プレースホルダー 6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7979723" y="3275051"/>
            <a:ext cx="3431947" cy="382623"/>
          </a:xfrm>
        </p:spPr>
        <p:txBody>
          <a:bodyPr anchor="t">
            <a:noAutofit/>
          </a:bodyPr>
          <a:lstStyle>
            <a:lvl1pPr algn="l">
              <a:defRPr sz="1333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8" name="グループ化 97"/>
          <p:cNvGrpSpPr/>
          <p:nvPr userDrawn="1"/>
        </p:nvGrpSpPr>
        <p:grpSpPr>
          <a:xfrm>
            <a:off x="8066814" y="3675649"/>
            <a:ext cx="3425697" cy="287203"/>
            <a:chOff x="12418479" y="5702154"/>
            <a:chExt cx="5138100" cy="430805"/>
          </a:xfrm>
        </p:grpSpPr>
        <p:sp>
          <p:nvSpPr>
            <p:cNvPr id="63" name="円/楕円 62"/>
            <p:cNvSpPr/>
            <p:nvPr userDrawn="1"/>
          </p:nvSpPr>
          <p:spPr>
            <a:xfrm>
              <a:off x="12418479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4" name="円/楕円 63"/>
            <p:cNvSpPr/>
            <p:nvPr userDrawn="1"/>
          </p:nvSpPr>
          <p:spPr>
            <a:xfrm>
              <a:off x="12941512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5" name="円/楕円 64"/>
            <p:cNvSpPr/>
            <p:nvPr userDrawn="1"/>
          </p:nvSpPr>
          <p:spPr>
            <a:xfrm>
              <a:off x="13464545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6" name="円/楕円 65"/>
            <p:cNvSpPr/>
            <p:nvPr userDrawn="1"/>
          </p:nvSpPr>
          <p:spPr>
            <a:xfrm>
              <a:off x="13987578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7" name="円/楕円 66"/>
            <p:cNvSpPr/>
            <p:nvPr userDrawn="1"/>
          </p:nvSpPr>
          <p:spPr>
            <a:xfrm>
              <a:off x="14510611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8" name="円/楕円 67"/>
            <p:cNvSpPr/>
            <p:nvPr userDrawn="1"/>
          </p:nvSpPr>
          <p:spPr>
            <a:xfrm>
              <a:off x="15556677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9" name="円/楕円 68"/>
            <p:cNvSpPr/>
            <p:nvPr userDrawn="1"/>
          </p:nvSpPr>
          <p:spPr>
            <a:xfrm>
              <a:off x="16079710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0" name="円/楕円 69"/>
            <p:cNvSpPr/>
            <p:nvPr userDrawn="1"/>
          </p:nvSpPr>
          <p:spPr>
            <a:xfrm>
              <a:off x="1712577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1" name="円/楕円 70"/>
            <p:cNvSpPr/>
            <p:nvPr userDrawn="1"/>
          </p:nvSpPr>
          <p:spPr>
            <a:xfrm>
              <a:off x="1503364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2" name="円/楕円 71"/>
            <p:cNvSpPr/>
            <p:nvPr userDrawn="1"/>
          </p:nvSpPr>
          <p:spPr>
            <a:xfrm>
              <a:off x="16602743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7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979723" y="4146050"/>
            <a:ext cx="3431947" cy="382623"/>
          </a:xfrm>
        </p:spPr>
        <p:txBody>
          <a:bodyPr anchor="t">
            <a:noAutofit/>
          </a:bodyPr>
          <a:lstStyle>
            <a:lvl1pPr algn="l">
              <a:defRPr sz="1333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9" name="グループ化 98"/>
          <p:cNvGrpSpPr/>
          <p:nvPr userDrawn="1"/>
        </p:nvGrpSpPr>
        <p:grpSpPr>
          <a:xfrm>
            <a:off x="8066814" y="4546647"/>
            <a:ext cx="3425697" cy="287203"/>
            <a:chOff x="12418479" y="7008652"/>
            <a:chExt cx="5138100" cy="430805"/>
          </a:xfrm>
        </p:grpSpPr>
        <p:sp>
          <p:nvSpPr>
            <p:cNvPr id="75" name="円/楕円 74"/>
            <p:cNvSpPr/>
            <p:nvPr userDrawn="1"/>
          </p:nvSpPr>
          <p:spPr>
            <a:xfrm>
              <a:off x="12418479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6" name="円/楕円 75"/>
            <p:cNvSpPr/>
            <p:nvPr userDrawn="1"/>
          </p:nvSpPr>
          <p:spPr>
            <a:xfrm>
              <a:off x="12941512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7" name="円/楕円 76"/>
            <p:cNvSpPr/>
            <p:nvPr userDrawn="1"/>
          </p:nvSpPr>
          <p:spPr>
            <a:xfrm>
              <a:off x="13464545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8" name="円/楕円 77"/>
            <p:cNvSpPr/>
            <p:nvPr userDrawn="1"/>
          </p:nvSpPr>
          <p:spPr>
            <a:xfrm>
              <a:off x="13987578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9" name="円/楕円 78"/>
            <p:cNvSpPr/>
            <p:nvPr userDrawn="1"/>
          </p:nvSpPr>
          <p:spPr>
            <a:xfrm>
              <a:off x="14510611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0" name="円/楕円 79"/>
            <p:cNvSpPr/>
            <p:nvPr userDrawn="1"/>
          </p:nvSpPr>
          <p:spPr>
            <a:xfrm>
              <a:off x="15556677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1" name="円/楕円 80"/>
            <p:cNvSpPr/>
            <p:nvPr userDrawn="1"/>
          </p:nvSpPr>
          <p:spPr>
            <a:xfrm>
              <a:off x="16079710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2" name="円/楕円 81"/>
            <p:cNvSpPr/>
            <p:nvPr userDrawn="1"/>
          </p:nvSpPr>
          <p:spPr>
            <a:xfrm>
              <a:off x="1712577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3" name="円/楕円 82"/>
            <p:cNvSpPr/>
            <p:nvPr userDrawn="1"/>
          </p:nvSpPr>
          <p:spPr>
            <a:xfrm>
              <a:off x="1503364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4" name="円/楕円 83"/>
            <p:cNvSpPr/>
            <p:nvPr userDrawn="1"/>
          </p:nvSpPr>
          <p:spPr>
            <a:xfrm>
              <a:off x="16602743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85" name="テキスト プレースホルダー 6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79723" y="5017049"/>
            <a:ext cx="3431947" cy="382623"/>
          </a:xfrm>
        </p:spPr>
        <p:txBody>
          <a:bodyPr anchor="t">
            <a:noAutofit/>
          </a:bodyPr>
          <a:lstStyle>
            <a:lvl1pPr algn="l">
              <a:defRPr sz="1333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0" name="グループ化 99"/>
          <p:cNvGrpSpPr/>
          <p:nvPr userDrawn="1"/>
        </p:nvGrpSpPr>
        <p:grpSpPr>
          <a:xfrm>
            <a:off x="8066814" y="5417646"/>
            <a:ext cx="3425697" cy="287203"/>
            <a:chOff x="12418479" y="8315150"/>
            <a:chExt cx="5138100" cy="430805"/>
          </a:xfrm>
        </p:grpSpPr>
        <p:sp>
          <p:nvSpPr>
            <p:cNvPr id="87" name="円/楕円 86"/>
            <p:cNvSpPr/>
            <p:nvPr userDrawn="1"/>
          </p:nvSpPr>
          <p:spPr>
            <a:xfrm>
              <a:off x="12418479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8" name="円/楕円 87"/>
            <p:cNvSpPr/>
            <p:nvPr userDrawn="1"/>
          </p:nvSpPr>
          <p:spPr>
            <a:xfrm>
              <a:off x="12941512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9" name="円/楕円 88"/>
            <p:cNvSpPr/>
            <p:nvPr userDrawn="1"/>
          </p:nvSpPr>
          <p:spPr>
            <a:xfrm>
              <a:off x="13464545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0" name="円/楕円 89"/>
            <p:cNvSpPr/>
            <p:nvPr userDrawn="1"/>
          </p:nvSpPr>
          <p:spPr>
            <a:xfrm>
              <a:off x="13987578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1" name="円/楕円 90"/>
            <p:cNvSpPr/>
            <p:nvPr userDrawn="1"/>
          </p:nvSpPr>
          <p:spPr>
            <a:xfrm>
              <a:off x="14510611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2" name="円/楕円 91"/>
            <p:cNvSpPr/>
            <p:nvPr userDrawn="1"/>
          </p:nvSpPr>
          <p:spPr>
            <a:xfrm>
              <a:off x="15556677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3" name="円/楕円 92"/>
            <p:cNvSpPr/>
            <p:nvPr userDrawn="1"/>
          </p:nvSpPr>
          <p:spPr>
            <a:xfrm>
              <a:off x="16079710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4" name="円/楕円 93"/>
            <p:cNvSpPr/>
            <p:nvPr userDrawn="1"/>
          </p:nvSpPr>
          <p:spPr>
            <a:xfrm>
              <a:off x="1712577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5" name="円/楕円 94"/>
            <p:cNvSpPr/>
            <p:nvPr userDrawn="1"/>
          </p:nvSpPr>
          <p:spPr>
            <a:xfrm>
              <a:off x="1503364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6" name="円/楕円 95"/>
            <p:cNvSpPr/>
            <p:nvPr userDrawn="1"/>
          </p:nvSpPr>
          <p:spPr>
            <a:xfrm>
              <a:off x="16602743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359120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1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600"/>
                            </p:stCondLst>
                            <p:childTnLst>
                              <p:par>
                                <p:cTn id="10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0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3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8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4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3689249"/>
            <a:ext cx="12192000" cy="9071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4339" y="3689249"/>
            <a:ext cx="1914789" cy="907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293515" y="3689247"/>
            <a:ext cx="1898486" cy="90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7527983" y="3689247"/>
            <a:ext cx="2774219" cy="907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4698984" y="3689247"/>
            <a:ext cx="2774219" cy="907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924765" y="3689248"/>
            <a:ext cx="2774219" cy="907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円/楕円 15"/>
          <p:cNvSpPr/>
          <p:nvPr userDrawn="1"/>
        </p:nvSpPr>
        <p:spPr>
          <a:xfrm>
            <a:off x="1715910" y="3531405"/>
            <a:ext cx="406435" cy="406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円/楕円 16"/>
          <p:cNvSpPr/>
          <p:nvPr userDrawn="1"/>
        </p:nvSpPr>
        <p:spPr>
          <a:xfrm>
            <a:off x="4495766" y="3531405"/>
            <a:ext cx="406435" cy="40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円/楕円 17"/>
          <p:cNvSpPr/>
          <p:nvPr userDrawn="1"/>
        </p:nvSpPr>
        <p:spPr>
          <a:xfrm>
            <a:off x="7286275" y="3531405"/>
            <a:ext cx="406435" cy="40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円/楕円 18"/>
          <p:cNvSpPr/>
          <p:nvPr userDrawn="1"/>
        </p:nvSpPr>
        <p:spPr>
          <a:xfrm>
            <a:off x="10073260" y="3531405"/>
            <a:ext cx="406435" cy="406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104213" y="3023163"/>
            <a:ext cx="1629829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02904" y="2568384"/>
            <a:ext cx="303244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402904" y="1619312"/>
            <a:ext cx="3032446" cy="823041"/>
          </a:xfrm>
        </p:spPr>
        <p:txBody>
          <a:bodyPr anchor="b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8914" y="2525922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884069" y="3974632"/>
            <a:ext cx="1629829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182761" y="4419738"/>
            <a:ext cx="303244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3618770" y="4919142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182761" y="5054232"/>
            <a:ext cx="3032446" cy="823041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674578" y="3008648"/>
            <a:ext cx="1629829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973270" y="2553869"/>
            <a:ext cx="303244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973270" y="1604798"/>
            <a:ext cx="3032446" cy="823041"/>
          </a:xfrm>
        </p:spPr>
        <p:txBody>
          <a:bodyPr anchor="b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6409279" y="2511408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477993" y="3974632"/>
            <a:ext cx="1629829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776684" y="4419738"/>
            <a:ext cx="303244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212694" y="4919142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776684" y="5054232"/>
            <a:ext cx="3032446" cy="823041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453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アーチ 4"/>
          <p:cNvSpPr/>
          <p:nvPr userDrawn="1"/>
        </p:nvSpPr>
        <p:spPr>
          <a:xfrm rot="4617169">
            <a:off x="392594" y="3606090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3948192"/>
            <a:ext cx="418276" cy="304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6" name="正方形/長方形 35"/>
          <p:cNvSpPr/>
          <p:nvPr userDrawn="1"/>
        </p:nvSpPr>
        <p:spPr>
          <a:xfrm rot="5400000">
            <a:off x="125748" y="2982608"/>
            <a:ext cx="1271293" cy="30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7" name="円/楕円 36"/>
          <p:cNvSpPr/>
          <p:nvPr userDrawn="1"/>
        </p:nvSpPr>
        <p:spPr>
          <a:xfrm>
            <a:off x="676719" y="2277536"/>
            <a:ext cx="169348" cy="1693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8" name="円/楕円 37"/>
          <p:cNvSpPr/>
          <p:nvPr userDrawn="1"/>
        </p:nvSpPr>
        <p:spPr>
          <a:xfrm flipV="1">
            <a:off x="605769" y="3823734"/>
            <a:ext cx="279422" cy="2793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9" name="正方形/長方形 38"/>
          <p:cNvSpPr/>
          <p:nvPr userDrawn="1"/>
        </p:nvSpPr>
        <p:spPr>
          <a:xfrm flipV="1">
            <a:off x="885191" y="3948192"/>
            <a:ext cx="1697367" cy="304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0" name="アーチ 4"/>
          <p:cNvSpPr/>
          <p:nvPr userDrawn="1"/>
        </p:nvSpPr>
        <p:spPr>
          <a:xfrm rot="16982831" flipV="1">
            <a:off x="2558131" y="3597475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 userDrawn="1"/>
        </p:nvSpPr>
        <p:spPr>
          <a:xfrm rot="16200000" flipV="1">
            <a:off x="2291285" y="4910233"/>
            <a:ext cx="1271293" cy="30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円/楕円 41"/>
          <p:cNvSpPr/>
          <p:nvPr userDrawn="1"/>
        </p:nvSpPr>
        <p:spPr>
          <a:xfrm flipV="1">
            <a:off x="2842257" y="5476454"/>
            <a:ext cx="169348" cy="1693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8" name="円/楕円 47"/>
          <p:cNvSpPr/>
          <p:nvPr userDrawn="1"/>
        </p:nvSpPr>
        <p:spPr>
          <a:xfrm>
            <a:off x="2774518" y="3823072"/>
            <a:ext cx="279422" cy="2793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3053940" y="3947533"/>
            <a:ext cx="1697367" cy="304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0" name="アーチ 4"/>
          <p:cNvSpPr/>
          <p:nvPr userDrawn="1"/>
        </p:nvSpPr>
        <p:spPr>
          <a:xfrm rot="4617169">
            <a:off x="4726880" y="3608972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 userDrawn="1"/>
        </p:nvSpPr>
        <p:spPr>
          <a:xfrm rot="5400000">
            <a:off x="4460034" y="2985489"/>
            <a:ext cx="1271293" cy="304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2" name="円/楕円 51"/>
          <p:cNvSpPr/>
          <p:nvPr userDrawn="1"/>
        </p:nvSpPr>
        <p:spPr>
          <a:xfrm>
            <a:off x="5011006" y="2280417"/>
            <a:ext cx="169348" cy="1693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4" name="円/楕円 53"/>
          <p:cNvSpPr/>
          <p:nvPr userDrawn="1"/>
        </p:nvSpPr>
        <p:spPr>
          <a:xfrm flipV="1">
            <a:off x="4947484" y="3823734"/>
            <a:ext cx="279422" cy="2793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5" name="正方形/長方形 54"/>
          <p:cNvSpPr/>
          <p:nvPr userDrawn="1"/>
        </p:nvSpPr>
        <p:spPr>
          <a:xfrm flipV="1">
            <a:off x="5226906" y="3948192"/>
            <a:ext cx="1697367" cy="304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6" name="アーチ 4"/>
          <p:cNvSpPr/>
          <p:nvPr userDrawn="1"/>
        </p:nvSpPr>
        <p:spPr>
          <a:xfrm rot="16982831" flipV="1">
            <a:off x="6899846" y="3597475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 userDrawn="1"/>
        </p:nvSpPr>
        <p:spPr>
          <a:xfrm rot="16200000" flipV="1">
            <a:off x="6633000" y="4910233"/>
            <a:ext cx="1271293" cy="304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8" name="円/楕円 57"/>
          <p:cNvSpPr/>
          <p:nvPr userDrawn="1"/>
        </p:nvSpPr>
        <p:spPr>
          <a:xfrm flipV="1">
            <a:off x="7183971" y="5476454"/>
            <a:ext cx="169348" cy="1693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0" name="円/楕円 59"/>
          <p:cNvSpPr/>
          <p:nvPr userDrawn="1"/>
        </p:nvSpPr>
        <p:spPr>
          <a:xfrm>
            <a:off x="7116233" y="3823072"/>
            <a:ext cx="279422" cy="2793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7395655" y="3947533"/>
            <a:ext cx="1697367" cy="304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2" name="アーチ 4"/>
          <p:cNvSpPr/>
          <p:nvPr userDrawn="1"/>
        </p:nvSpPr>
        <p:spPr>
          <a:xfrm rot="4617169">
            <a:off x="9068595" y="3608972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 userDrawn="1"/>
        </p:nvSpPr>
        <p:spPr>
          <a:xfrm rot="5400000">
            <a:off x="8801748" y="2985489"/>
            <a:ext cx="1271293" cy="304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4" name="円/楕円 63"/>
          <p:cNvSpPr/>
          <p:nvPr userDrawn="1"/>
        </p:nvSpPr>
        <p:spPr>
          <a:xfrm>
            <a:off x="9352720" y="2280417"/>
            <a:ext cx="169348" cy="16933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6" name="円/楕円 65"/>
          <p:cNvSpPr/>
          <p:nvPr userDrawn="1"/>
        </p:nvSpPr>
        <p:spPr>
          <a:xfrm flipV="1">
            <a:off x="9286174" y="3823734"/>
            <a:ext cx="279422" cy="27939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7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5191" y="2180232"/>
            <a:ext cx="2452425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89678" y="2683994"/>
            <a:ext cx="2452425" cy="823041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正方形/長方形 72"/>
          <p:cNvSpPr/>
          <p:nvPr userDrawn="1"/>
        </p:nvSpPr>
        <p:spPr>
          <a:xfrm>
            <a:off x="985155" y="2619056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94448" y="1792545"/>
            <a:ext cx="1164374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209971" y="2180232"/>
            <a:ext cx="2452425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14458" y="2683994"/>
            <a:ext cx="2452425" cy="823041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5309935" y="2619056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519228" y="1792545"/>
            <a:ext cx="1164374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550722" y="2180232"/>
            <a:ext cx="2452425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0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555209" y="2683994"/>
            <a:ext cx="2452425" cy="823041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9650686" y="2619056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859978" y="1792545"/>
            <a:ext cx="1164374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053940" y="4421711"/>
            <a:ext cx="2452425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3058427" y="4925474"/>
            <a:ext cx="2452425" cy="823041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5" name="正方形/長方形 84"/>
          <p:cNvSpPr/>
          <p:nvPr userDrawn="1"/>
        </p:nvSpPr>
        <p:spPr>
          <a:xfrm>
            <a:off x="3153904" y="4860535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2346262" y="5641924"/>
            <a:ext cx="1164374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7398137" y="4421711"/>
            <a:ext cx="2452425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402624" y="4925474"/>
            <a:ext cx="2452425" cy="823041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 userDrawn="1"/>
        </p:nvSpPr>
        <p:spPr>
          <a:xfrm>
            <a:off x="7498100" y="4860535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0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6690458" y="5641924"/>
            <a:ext cx="1164374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 flipV="1">
            <a:off x="9565595" y="3948191"/>
            <a:ext cx="2626405" cy="304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71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9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4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9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50"/>
                            </p:stCondLst>
                            <p:childTnLst>
                              <p:par>
                                <p:cTn id="7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8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3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800"/>
                            </p:stCondLst>
                            <p:childTnLst>
                              <p:par>
                                <p:cTn id="9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950"/>
                            </p:stCondLst>
                            <p:childTnLst>
                              <p:par>
                                <p:cTn id="11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7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200"/>
                            </p:stCondLst>
                            <p:childTnLst>
                              <p:par>
                                <p:cTn id="1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2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7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350"/>
                            </p:stCondLst>
                            <p:childTnLst>
                              <p:par>
                                <p:cTn id="15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71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81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600"/>
                            </p:stCondLst>
                            <p:childTnLst>
                              <p:par>
                                <p:cTn id="1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91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96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1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750"/>
                            </p:stCondLst>
                            <p:childTnLst>
                              <p:par>
                                <p:cTn id="19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animBg="1"/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" y="2517304"/>
            <a:ext cx="12191999" cy="129857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二等辺三角形 7"/>
          <p:cNvSpPr/>
          <p:nvPr userDrawn="1"/>
        </p:nvSpPr>
        <p:spPr>
          <a:xfrm>
            <a:off x="5362892" y="2205301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二等辺三角形 33"/>
          <p:cNvSpPr/>
          <p:nvPr userDrawn="1"/>
        </p:nvSpPr>
        <p:spPr>
          <a:xfrm rot="10800000">
            <a:off x="2336060" y="3815257"/>
            <a:ext cx="634470" cy="312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二等辺三角形 7"/>
          <p:cNvSpPr/>
          <p:nvPr userDrawn="1"/>
        </p:nvSpPr>
        <p:spPr>
          <a:xfrm>
            <a:off x="7236329" y="2205301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二等辺三角形 33"/>
          <p:cNvSpPr/>
          <p:nvPr userDrawn="1"/>
        </p:nvSpPr>
        <p:spPr>
          <a:xfrm rot="10800000">
            <a:off x="4209497" y="3815257"/>
            <a:ext cx="634470" cy="312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二等辺三角形 7"/>
          <p:cNvSpPr/>
          <p:nvPr userDrawn="1"/>
        </p:nvSpPr>
        <p:spPr>
          <a:xfrm>
            <a:off x="9109767" y="2205301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二等辺三角形 33"/>
          <p:cNvSpPr/>
          <p:nvPr userDrawn="1"/>
        </p:nvSpPr>
        <p:spPr>
          <a:xfrm rot="10800000">
            <a:off x="6082934" y="3815257"/>
            <a:ext cx="634470" cy="312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二等辺三角形 7"/>
          <p:cNvSpPr/>
          <p:nvPr userDrawn="1"/>
        </p:nvSpPr>
        <p:spPr>
          <a:xfrm>
            <a:off x="10983204" y="2205301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2" name="二等辺三角形 33"/>
          <p:cNvSpPr/>
          <p:nvPr userDrawn="1"/>
        </p:nvSpPr>
        <p:spPr>
          <a:xfrm rot="10800000">
            <a:off x="7956372" y="3815257"/>
            <a:ext cx="634470" cy="312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4" name="二等辺三角形 7"/>
          <p:cNvSpPr/>
          <p:nvPr userDrawn="1"/>
        </p:nvSpPr>
        <p:spPr>
          <a:xfrm>
            <a:off x="3489455" y="2205301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二等辺三角形 33"/>
          <p:cNvSpPr/>
          <p:nvPr userDrawn="1"/>
        </p:nvSpPr>
        <p:spPr>
          <a:xfrm rot="10800000">
            <a:off x="462623" y="3815257"/>
            <a:ext cx="634470" cy="312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18936" y="4780193"/>
            <a:ext cx="10801146" cy="1170662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814955" y="4684183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正方形/長方形 6"/>
          <p:cNvSpPr/>
          <p:nvPr userDrawn="1"/>
        </p:nvSpPr>
        <p:spPr>
          <a:xfrm rot="18900000">
            <a:off x="2412195" y="2775910"/>
            <a:ext cx="3499354" cy="78011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正方形/長方形 6"/>
          <p:cNvSpPr/>
          <p:nvPr userDrawn="1"/>
        </p:nvSpPr>
        <p:spPr>
          <a:xfrm rot="18900000">
            <a:off x="4285632" y="2775910"/>
            <a:ext cx="3499354" cy="78011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正方形/長方形 6"/>
          <p:cNvSpPr/>
          <p:nvPr userDrawn="1"/>
        </p:nvSpPr>
        <p:spPr>
          <a:xfrm rot="18900000">
            <a:off x="6159069" y="2775910"/>
            <a:ext cx="3499354" cy="78011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正方形/長方形 6"/>
          <p:cNvSpPr/>
          <p:nvPr userDrawn="1"/>
        </p:nvSpPr>
        <p:spPr>
          <a:xfrm rot="18900000">
            <a:off x="8032507" y="2775910"/>
            <a:ext cx="3499354" cy="78011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正方形/長方形 6"/>
          <p:cNvSpPr/>
          <p:nvPr userDrawn="1"/>
        </p:nvSpPr>
        <p:spPr>
          <a:xfrm rot="18900000">
            <a:off x="538758" y="2775910"/>
            <a:ext cx="3499354" cy="78011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 rot="18900000">
            <a:off x="1116373" y="2852220"/>
            <a:ext cx="2382179" cy="580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dirty="0"/>
              <a:t>Word</a:t>
            </a:r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 rot="18900000">
            <a:off x="2993718" y="2852220"/>
            <a:ext cx="2382179" cy="580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 rot="18900000">
            <a:off x="4871063" y="2852220"/>
            <a:ext cx="2382179" cy="580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 rot="18900000">
            <a:off x="6748407" y="2852220"/>
            <a:ext cx="2382179" cy="580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 rot="18900000">
            <a:off x="8625751" y="2852220"/>
            <a:ext cx="2382179" cy="580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206021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3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11" grpId="0" animBg="1"/>
      <p:bldP spid="14" grpId="0" animBg="1"/>
      <p:bldP spid="17" grpId="0" animBg="1"/>
      <p:bldP spid="20" grpId="0" animBg="1"/>
      <p:bldP spid="23" grpId="0" animBg="1"/>
      <p:bldP spid="26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73136" y="1579249"/>
            <a:ext cx="2304390" cy="32868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2554047" y="1579249"/>
            <a:ext cx="2304390" cy="32868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4934970" y="1579249"/>
            <a:ext cx="2304390" cy="32868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7315868" y="1579249"/>
            <a:ext cx="2304390" cy="32868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9696778" y="1579249"/>
            <a:ext cx="2304390" cy="32868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173582" y="4363360"/>
            <a:ext cx="2304192" cy="502708"/>
          </a:xfrm>
          <a:solidFill>
            <a:schemeClr val="accent1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>
          <a:xfrm>
            <a:off x="2554381" y="4363360"/>
            <a:ext cx="2304192" cy="502708"/>
          </a:xfrm>
          <a:solidFill>
            <a:schemeClr val="accent3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13"/>
          <p:cNvSpPr>
            <a:spLocks noGrp="1"/>
          </p:cNvSpPr>
          <p:nvPr>
            <p:ph type="body" sz="quarter" idx="21" hasCustomPrompt="1"/>
          </p:nvPr>
        </p:nvSpPr>
        <p:spPr>
          <a:xfrm>
            <a:off x="9696778" y="4363360"/>
            <a:ext cx="2304192" cy="502708"/>
          </a:xfrm>
          <a:solidFill>
            <a:schemeClr val="accent5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7" name="テキスト プレースホルダー 13"/>
          <p:cNvSpPr>
            <a:spLocks noGrp="1"/>
          </p:cNvSpPr>
          <p:nvPr>
            <p:ph type="body" sz="quarter" idx="22" hasCustomPrompt="1"/>
          </p:nvPr>
        </p:nvSpPr>
        <p:spPr>
          <a:xfrm>
            <a:off x="7315980" y="4363360"/>
            <a:ext cx="2304192" cy="502708"/>
          </a:xfrm>
          <a:solidFill>
            <a:schemeClr val="accent4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3" hasCustomPrompt="1"/>
          </p:nvPr>
        </p:nvSpPr>
        <p:spPr>
          <a:xfrm>
            <a:off x="4935068" y="4363360"/>
            <a:ext cx="2304192" cy="502708"/>
          </a:xfrm>
          <a:solidFill>
            <a:schemeClr val="accent2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18936" y="5109186"/>
            <a:ext cx="10801146" cy="1020369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814955" y="5013176"/>
            <a:ext cx="2160427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29750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1844824"/>
            <a:ext cx="4753324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平行四辺形 11"/>
          <p:cNvSpPr/>
          <p:nvPr userDrawn="1"/>
        </p:nvSpPr>
        <p:spPr>
          <a:xfrm>
            <a:off x="1200104" y="2564904"/>
            <a:ext cx="3553220" cy="368041"/>
          </a:xfrm>
          <a:prstGeom prst="parallelogram">
            <a:avLst>
              <a:gd name="adj" fmla="val 13705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82310" y="1964837"/>
            <a:ext cx="4352422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平行四辺形 21"/>
          <p:cNvSpPr/>
          <p:nvPr userDrawn="1"/>
        </p:nvSpPr>
        <p:spPr>
          <a:xfrm>
            <a:off x="2400208" y="3653025"/>
            <a:ext cx="3553220" cy="368041"/>
          </a:xfrm>
          <a:prstGeom prst="parallelogram">
            <a:avLst>
              <a:gd name="adj" fmla="val 13705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平行四辺形 22"/>
          <p:cNvSpPr/>
          <p:nvPr userDrawn="1"/>
        </p:nvSpPr>
        <p:spPr>
          <a:xfrm>
            <a:off x="3599122" y="4741146"/>
            <a:ext cx="3553220" cy="368041"/>
          </a:xfrm>
          <a:prstGeom prst="parallelogram">
            <a:avLst>
              <a:gd name="adj" fmla="val 13705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200104" y="2932945"/>
            <a:ext cx="4753324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2400209" y="4021065"/>
            <a:ext cx="4753324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3599122" y="5109187"/>
            <a:ext cx="4753324" cy="72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81474" y="3052958"/>
            <a:ext cx="4352422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2681711" y="4141079"/>
            <a:ext cx="4352422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3883022" y="5229200"/>
            <a:ext cx="4352422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799743" y="1778951"/>
            <a:ext cx="3696731" cy="856096"/>
          </a:xfrm>
        </p:spPr>
        <p:txBody>
          <a:bodyPr anchor="ctr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400456" y="5047088"/>
            <a:ext cx="3696731" cy="856096"/>
          </a:xfrm>
        </p:spPr>
        <p:txBody>
          <a:bodyPr anchor="ctr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999981" y="2866576"/>
            <a:ext cx="3696731" cy="856096"/>
          </a:xfrm>
        </p:spPr>
        <p:txBody>
          <a:bodyPr anchor="ctr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231293" y="3955193"/>
            <a:ext cx="3696731" cy="856096"/>
          </a:xfrm>
        </p:spPr>
        <p:txBody>
          <a:bodyPr anchor="ctr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90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2" grpId="0" animBg="1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animBg="1"/>
      <p:bldP spid="9" grpId="0" animBg="1"/>
      <p:bldP spid="10" grpId="0" animBg="1"/>
      <p:bldP spid="19" grpId="0" animBg="1"/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 userDrawn="1"/>
        </p:nvSpPr>
        <p:spPr>
          <a:xfrm>
            <a:off x="-19817" y="5651836"/>
            <a:ext cx="4451740" cy="4802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直角三角形 22"/>
          <p:cNvSpPr/>
          <p:nvPr userDrawn="1"/>
        </p:nvSpPr>
        <p:spPr>
          <a:xfrm rot="10800000">
            <a:off x="3951593" y="4430292"/>
            <a:ext cx="480331" cy="1701834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3951593" y="4430291"/>
            <a:ext cx="3067023" cy="480289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6538285" y="3208747"/>
            <a:ext cx="480331" cy="1701834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6538284" y="3208746"/>
            <a:ext cx="3067023" cy="480289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直角三角形 13"/>
          <p:cNvSpPr/>
          <p:nvPr userDrawn="1"/>
        </p:nvSpPr>
        <p:spPr>
          <a:xfrm rot="10800000">
            <a:off x="9124977" y="1987203"/>
            <a:ext cx="480331" cy="1701834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9124977" y="1987202"/>
            <a:ext cx="3067023" cy="480289"/>
          </a:xfrm>
          <a:custGeom>
            <a:avLst/>
            <a:gdLst/>
            <a:ahLst/>
            <a:cxnLst/>
            <a:rect l="l" t="t" r="r" b="b"/>
            <a:pathLst>
              <a:path w="4600135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4591374" y="4910580"/>
            <a:ext cx="11949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8000" dirty="0">
              <a:solidFill>
                <a:schemeClr val="accent1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7178490" y="3689036"/>
            <a:ext cx="12330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dirty="0">
                <a:solidFill>
                  <a:schemeClr val="accent3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8000" dirty="0">
              <a:solidFill>
                <a:schemeClr val="accent3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9765607" y="2467492"/>
            <a:ext cx="12330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dirty="0">
                <a:solidFill>
                  <a:schemeClr val="accent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8000" dirty="0">
              <a:solidFill>
                <a:schemeClr val="accent2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直角三角形 26"/>
          <p:cNvSpPr/>
          <p:nvPr userDrawn="1"/>
        </p:nvSpPr>
        <p:spPr>
          <a:xfrm>
            <a:off x="6081211" y="4430291"/>
            <a:ext cx="936701" cy="480289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直角三角形 26"/>
          <p:cNvSpPr/>
          <p:nvPr userDrawn="1"/>
        </p:nvSpPr>
        <p:spPr>
          <a:xfrm>
            <a:off x="3483242" y="5651836"/>
            <a:ext cx="936701" cy="480289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直角三角形 26"/>
          <p:cNvSpPr/>
          <p:nvPr userDrawn="1"/>
        </p:nvSpPr>
        <p:spPr>
          <a:xfrm>
            <a:off x="8668482" y="3205702"/>
            <a:ext cx="936701" cy="480289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15860" y="4329480"/>
            <a:ext cx="3234444" cy="480053"/>
          </a:xfrm>
        </p:spPr>
        <p:txBody>
          <a:bodyPr anchor="b">
            <a:noAutofit/>
          </a:bodyPr>
          <a:lstStyle>
            <a:lvl1pPr algn="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6481" y="4833243"/>
            <a:ext cx="3248311" cy="815548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1501015" y="4768304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121736" y="3112336"/>
            <a:ext cx="3234444" cy="480053"/>
          </a:xfrm>
        </p:spPr>
        <p:txBody>
          <a:bodyPr anchor="b">
            <a:noAutofit/>
          </a:bodyPr>
          <a:lstStyle>
            <a:lvl1pPr algn="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112356" y="3616098"/>
            <a:ext cx="3248311" cy="815548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4106891" y="355116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710415" y="1886392"/>
            <a:ext cx="3234444" cy="480053"/>
          </a:xfrm>
        </p:spPr>
        <p:txBody>
          <a:bodyPr anchor="b">
            <a:noAutofit/>
          </a:bodyPr>
          <a:lstStyle>
            <a:lvl1pPr algn="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701035" y="2390154"/>
            <a:ext cx="3248311" cy="815548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6695569" y="2325216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84560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1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7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200"/>
                            </p:stCondLst>
                            <p:childTnLst>
                              <p:par>
                                <p:cTn id="8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8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0" grpId="0" animBg="1"/>
      <p:bldP spid="13" grpId="0" animBg="1"/>
      <p:bldP spid="14" grpId="0" animBg="1"/>
      <p:bldP spid="17" grpId="0" animBg="1"/>
      <p:bldP spid="20" grpId="0"/>
      <p:bldP spid="21" grpId="0"/>
      <p:bldP spid="22" grpId="0"/>
      <p:bldP spid="27" grpId="0" animBg="1"/>
      <p:bldP spid="30" grpId="0" animBg="1"/>
      <p:bldP spid="31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26" Type="http://schemas.openxmlformats.org/officeDocument/2006/relationships/slideLayout" Target="../slideLayouts/slideLayout70.xml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5" Type="http://schemas.openxmlformats.org/officeDocument/2006/relationships/slideLayout" Target="../slideLayouts/slideLayout69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29" Type="http://schemas.openxmlformats.org/officeDocument/2006/relationships/slideLayout" Target="../slideLayouts/slideLayout73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slideLayout" Target="../slideLayouts/slideLayout68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67.xml"/><Relationship Id="rId28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6.xml"/><Relationship Id="rId27" Type="http://schemas.openxmlformats.org/officeDocument/2006/relationships/slideLayout" Target="../slideLayouts/slideLayout71.xml"/><Relationship Id="rId30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6.xml"/><Relationship Id="rId18" Type="http://schemas.openxmlformats.org/officeDocument/2006/relationships/slideLayout" Target="../slideLayouts/slideLayout91.xml"/><Relationship Id="rId26" Type="http://schemas.openxmlformats.org/officeDocument/2006/relationships/slideLayout" Target="../slideLayouts/slideLayout99.xml"/><Relationship Id="rId39" Type="http://schemas.openxmlformats.org/officeDocument/2006/relationships/slideLayout" Target="../slideLayouts/slideLayout112.xml"/><Relationship Id="rId21" Type="http://schemas.openxmlformats.org/officeDocument/2006/relationships/slideLayout" Target="../slideLayouts/slideLayout94.xml"/><Relationship Id="rId34" Type="http://schemas.openxmlformats.org/officeDocument/2006/relationships/slideLayout" Target="../slideLayouts/slideLayout107.xml"/><Relationship Id="rId42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5.xml"/><Relationship Id="rId16" Type="http://schemas.openxmlformats.org/officeDocument/2006/relationships/slideLayout" Target="../slideLayouts/slideLayout89.xml"/><Relationship Id="rId20" Type="http://schemas.openxmlformats.org/officeDocument/2006/relationships/slideLayout" Target="../slideLayouts/slideLayout93.xml"/><Relationship Id="rId29" Type="http://schemas.openxmlformats.org/officeDocument/2006/relationships/slideLayout" Target="../slideLayouts/slideLayout102.xml"/><Relationship Id="rId41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24" Type="http://schemas.openxmlformats.org/officeDocument/2006/relationships/slideLayout" Target="../slideLayouts/slideLayout97.xml"/><Relationship Id="rId32" Type="http://schemas.openxmlformats.org/officeDocument/2006/relationships/slideLayout" Target="../slideLayouts/slideLayout105.xml"/><Relationship Id="rId37" Type="http://schemas.openxmlformats.org/officeDocument/2006/relationships/slideLayout" Target="../slideLayouts/slideLayout110.xml"/><Relationship Id="rId40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8.xml"/><Relationship Id="rId23" Type="http://schemas.openxmlformats.org/officeDocument/2006/relationships/slideLayout" Target="../slideLayouts/slideLayout96.xml"/><Relationship Id="rId28" Type="http://schemas.openxmlformats.org/officeDocument/2006/relationships/slideLayout" Target="../slideLayouts/slideLayout101.xml"/><Relationship Id="rId36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92.xml"/><Relationship Id="rId31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7.xml"/><Relationship Id="rId22" Type="http://schemas.openxmlformats.org/officeDocument/2006/relationships/slideLayout" Target="../slideLayouts/slideLayout95.xml"/><Relationship Id="rId27" Type="http://schemas.openxmlformats.org/officeDocument/2006/relationships/slideLayout" Target="../slideLayouts/slideLayout100.xml"/><Relationship Id="rId30" Type="http://schemas.openxmlformats.org/officeDocument/2006/relationships/slideLayout" Target="../slideLayouts/slideLayout103.xml"/><Relationship Id="rId35" Type="http://schemas.openxmlformats.org/officeDocument/2006/relationships/slideLayout" Target="../slideLayouts/slideLayout108.xml"/><Relationship Id="rId43" Type="http://schemas.openxmlformats.org/officeDocument/2006/relationships/theme" Target="../theme/theme3.xml"/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5.xml"/><Relationship Id="rId17" Type="http://schemas.openxmlformats.org/officeDocument/2006/relationships/slideLayout" Target="../slideLayouts/slideLayout90.xml"/><Relationship Id="rId25" Type="http://schemas.openxmlformats.org/officeDocument/2006/relationships/slideLayout" Target="../slideLayouts/slideLayout98.xml"/><Relationship Id="rId33" Type="http://schemas.openxmlformats.org/officeDocument/2006/relationships/slideLayout" Target="../slideLayouts/slideLayout106.xml"/><Relationship Id="rId38" Type="http://schemas.openxmlformats.org/officeDocument/2006/relationships/slideLayout" Target="../slideLayouts/slideLayout1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0" y="1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048599" y="164639"/>
            <a:ext cx="9567208" cy="80210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05936" y="6309240"/>
            <a:ext cx="3860800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1555535" y="905649"/>
            <a:ext cx="384076" cy="3840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4" name="円/楕円 13"/>
          <p:cNvSpPr/>
          <p:nvPr/>
        </p:nvSpPr>
        <p:spPr>
          <a:xfrm>
            <a:off x="31597" y="0"/>
            <a:ext cx="912180" cy="681270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8" name="円/楕円 17"/>
          <p:cNvSpPr/>
          <p:nvPr/>
        </p:nvSpPr>
        <p:spPr>
          <a:xfrm>
            <a:off x="681975" y="681272"/>
            <a:ext cx="528104" cy="5280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9" name="円/楕円 18"/>
          <p:cNvSpPr/>
          <p:nvPr/>
        </p:nvSpPr>
        <p:spPr>
          <a:xfrm>
            <a:off x="1207830" y="149093"/>
            <a:ext cx="661953" cy="66189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1" name="円/楕円 20"/>
          <p:cNvSpPr/>
          <p:nvPr/>
        </p:nvSpPr>
        <p:spPr>
          <a:xfrm>
            <a:off x="11022059" y="6100230"/>
            <a:ext cx="289591" cy="28956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3" name="円/楕円 22"/>
          <p:cNvSpPr/>
          <p:nvPr/>
        </p:nvSpPr>
        <p:spPr>
          <a:xfrm>
            <a:off x="11435106" y="6111048"/>
            <a:ext cx="720143" cy="720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0" name="円/楕円 19"/>
          <p:cNvSpPr/>
          <p:nvPr/>
        </p:nvSpPr>
        <p:spPr>
          <a:xfrm>
            <a:off x="10860586" y="6469495"/>
            <a:ext cx="480095" cy="388506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35106" y="6288527"/>
            <a:ext cx="720143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738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81" r:id="rId4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20" grpId="0" animBg="1"/>
      <p:bldP spid="20" grpId="1" animBg="1"/>
      <p:bldP spid="6" grpId="0"/>
    </p:bldLst>
  </p:timing>
  <p:hf hdr="0" dt="0"/>
  <p:txStyles>
    <p:titleStyle>
      <a:lvl1pPr algn="l" defTabSz="816377" rtl="0" eaLnBrk="1" latinLnBrk="0" hangingPunct="1">
        <a:spcBef>
          <a:spcPct val="0"/>
        </a:spcBef>
        <a:buNone/>
        <a:defRPr kumimoji="1" sz="3000" kern="1200" baseline="0">
          <a:solidFill>
            <a:schemeClr val="tx1">
              <a:lumMod val="75000"/>
              <a:lumOff val="25000"/>
            </a:schemeClr>
          </a:solidFill>
          <a:latin typeface="Route 159 UltraLight" pitchFamily="50" charset="0"/>
          <a:ea typeface="+mj-ea"/>
          <a:cs typeface="+mj-cs"/>
        </a:defRPr>
      </a:lvl1pPr>
    </p:titleStyle>
    <p:bodyStyle>
      <a:lvl1pPr marL="0" indent="0" algn="l" defTabSz="816377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None/>
        <a:defRPr kumimoji="1" sz="12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63306" indent="-255118" algn="l" defTabSz="81637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471" indent="-204094" algn="l" defTabSz="816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150" kern="1200">
          <a:solidFill>
            <a:schemeClr val="tx1"/>
          </a:solidFill>
          <a:latin typeface="+mn-lt"/>
          <a:ea typeface="+mn-ea"/>
          <a:cs typeface="+mn-cs"/>
        </a:defRPr>
      </a:lvl3pPr>
      <a:lvl4pPr marL="1428659" indent="-204094" algn="l" defTabSz="81637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847" indent="-204094" algn="l" defTabSz="81637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5035" indent="-204094" algn="l" defTabSz="816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223" indent="-204094" algn="l" defTabSz="816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411" indent="-204094" algn="l" defTabSz="816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600" indent="-204094" algn="l" defTabSz="816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16377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88" algn="l" defTabSz="816377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77" algn="l" defTabSz="816377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65" algn="l" defTabSz="816377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53" algn="l" defTabSz="816377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941" algn="l" defTabSz="816377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29" algn="l" defTabSz="816377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17" algn="l" defTabSz="816377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06" algn="l" defTabSz="816377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1" y="164638"/>
            <a:ext cx="11006206" cy="80210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05935" y="6309239"/>
            <a:ext cx="3860800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11022059" y="6100230"/>
            <a:ext cx="289591" cy="28956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円/楕円 14"/>
          <p:cNvSpPr/>
          <p:nvPr/>
        </p:nvSpPr>
        <p:spPr>
          <a:xfrm>
            <a:off x="11435106" y="6111048"/>
            <a:ext cx="720142" cy="720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円/楕円 19"/>
          <p:cNvSpPr/>
          <p:nvPr/>
        </p:nvSpPr>
        <p:spPr>
          <a:xfrm>
            <a:off x="10860585" y="6469495"/>
            <a:ext cx="480095" cy="388506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35106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1611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  <p:sldLayoutId id="2147483728" r:id="rId23"/>
    <p:sldLayoutId id="2147483729" r:id="rId24"/>
    <p:sldLayoutId id="2147483730" r:id="rId25"/>
    <p:sldLayoutId id="2147483731" r:id="rId26"/>
    <p:sldLayoutId id="2147483732" r:id="rId27"/>
    <p:sldLayoutId id="2147483733" r:id="rId28"/>
    <p:sldLayoutId id="2147483780" r:id="rId2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088556" rtl="0" eaLnBrk="1" latinLnBrk="0" hangingPunct="1">
        <a:spcBef>
          <a:spcPct val="0"/>
        </a:spcBef>
        <a:buNone/>
        <a:defRPr kumimoji="1" sz="4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088556" rtl="0" eaLnBrk="1" latinLnBrk="0" hangingPunct="1">
        <a:lnSpc>
          <a:spcPct val="120000"/>
        </a:lnSpc>
        <a:spcBef>
          <a:spcPts val="80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84452" indent="-340174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334" kern="1200">
          <a:solidFill>
            <a:schemeClr val="tx1"/>
          </a:solidFill>
          <a:latin typeface="+mn-lt"/>
          <a:ea typeface="+mn-ea"/>
          <a:cs typeface="+mn-cs"/>
        </a:defRPr>
      </a:lvl2pPr>
      <a:lvl3pPr marL="136069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67" kern="1200">
          <a:solidFill>
            <a:schemeClr val="tx1"/>
          </a:solidFill>
          <a:latin typeface="+mn-lt"/>
          <a:ea typeface="+mn-ea"/>
          <a:cs typeface="+mn-cs"/>
        </a:defRPr>
      </a:lvl3pPr>
      <a:lvl4pPr marL="1904973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251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530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08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8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64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78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4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2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1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65669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0994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54225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048598" y="164638"/>
            <a:ext cx="9567208" cy="80210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05935" y="6309239"/>
            <a:ext cx="3860800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1555534" y="905648"/>
            <a:ext cx="384076" cy="3840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円/楕円 13"/>
          <p:cNvSpPr/>
          <p:nvPr/>
        </p:nvSpPr>
        <p:spPr>
          <a:xfrm>
            <a:off x="31596" y="0"/>
            <a:ext cx="912180" cy="681270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円/楕円 17"/>
          <p:cNvSpPr/>
          <p:nvPr/>
        </p:nvSpPr>
        <p:spPr>
          <a:xfrm>
            <a:off x="681974" y="681271"/>
            <a:ext cx="528104" cy="5280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円/楕円 18"/>
          <p:cNvSpPr/>
          <p:nvPr/>
        </p:nvSpPr>
        <p:spPr>
          <a:xfrm>
            <a:off x="1207829" y="149092"/>
            <a:ext cx="661953" cy="66189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円/楕円 20"/>
          <p:cNvSpPr/>
          <p:nvPr/>
        </p:nvSpPr>
        <p:spPr>
          <a:xfrm>
            <a:off x="11022059" y="6100230"/>
            <a:ext cx="289591" cy="28956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円/楕円 22"/>
          <p:cNvSpPr/>
          <p:nvPr/>
        </p:nvSpPr>
        <p:spPr>
          <a:xfrm>
            <a:off x="11435106" y="6111048"/>
            <a:ext cx="720142" cy="720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円/楕円 19"/>
          <p:cNvSpPr/>
          <p:nvPr/>
        </p:nvSpPr>
        <p:spPr>
          <a:xfrm>
            <a:off x="10860585" y="6469495"/>
            <a:ext cx="480095" cy="388506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35106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5790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58" r:id="rId24"/>
    <p:sldLayoutId id="2147483759" r:id="rId25"/>
    <p:sldLayoutId id="2147483760" r:id="rId26"/>
    <p:sldLayoutId id="2147483761" r:id="rId27"/>
    <p:sldLayoutId id="2147483762" r:id="rId28"/>
    <p:sldLayoutId id="2147483763" r:id="rId29"/>
    <p:sldLayoutId id="2147483764" r:id="rId30"/>
    <p:sldLayoutId id="2147483765" r:id="rId31"/>
    <p:sldLayoutId id="2147483766" r:id="rId32"/>
    <p:sldLayoutId id="2147483767" r:id="rId33"/>
    <p:sldLayoutId id="2147483768" r:id="rId34"/>
    <p:sldLayoutId id="2147483769" r:id="rId35"/>
    <p:sldLayoutId id="2147483770" r:id="rId36"/>
    <p:sldLayoutId id="2147483771" r:id="rId37"/>
    <p:sldLayoutId id="2147483772" r:id="rId38"/>
    <p:sldLayoutId id="2147483773" r:id="rId39"/>
    <p:sldLayoutId id="2147483774" r:id="rId40"/>
    <p:sldLayoutId id="2147483775" r:id="rId41"/>
    <p:sldLayoutId id="2147483777" r:id="rId4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20" grpId="0" animBg="1"/>
      <p:bldP spid="20" grpId="1" animBg="1"/>
      <p:bldP spid="6" grpId="0"/>
    </p:bldLst>
  </p:timing>
  <p:hf hdr="0" dt="0"/>
  <p:txStyles>
    <p:titleStyle>
      <a:lvl1pPr algn="l" defTabSz="1088556" rtl="0" eaLnBrk="1" latinLnBrk="0" hangingPunct="1">
        <a:spcBef>
          <a:spcPct val="0"/>
        </a:spcBef>
        <a:buNone/>
        <a:defRPr kumimoji="1" sz="4000" kern="1200" baseline="0">
          <a:solidFill>
            <a:schemeClr val="tx1">
              <a:lumMod val="75000"/>
              <a:lumOff val="25000"/>
            </a:schemeClr>
          </a:solidFill>
          <a:latin typeface="Route 159 UltraLight" pitchFamily="50" charset="0"/>
          <a:ea typeface="+mj-ea"/>
          <a:cs typeface="+mj-cs"/>
        </a:defRPr>
      </a:lvl1pPr>
    </p:titleStyle>
    <p:bodyStyle>
      <a:lvl1pPr marL="0" indent="0" algn="l" defTabSz="1088556" rtl="0" eaLnBrk="1" latinLnBrk="0" hangingPunct="1">
        <a:lnSpc>
          <a:spcPct val="120000"/>
        </a:lnSpc>
        <a:spcBef>
          <a:spcPts val="80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84452" indent="-340174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334" kern="1200">
          <a:solidFill>
            <a:schemeClr val="tx1"/>
          </a:solidFill>
          <a:latin typeface="+mn-lt"/>
          <a:ea typeface="+mn-ea"/>
          <a:cs typeface="+mn-cs"/>
        </a:defRPr>
      </a:lvl2pPr>
      <a:lvl3pPr marL="136069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67" kern="1200">
          <a:solidFill>
            <a:schemeClr val="tx1"/>
          </a:solidFill>
          <a:latin typeface="+mn-lt"/>
          <a:ea typeface="+mn-ea"/>
          <a:cs typeface="+mn-cs"/>
        </a:defRPr>
      </a:lvl3pPr>
      <a:lvl4pPr marL="1904973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251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530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08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8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64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78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4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2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1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65669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0994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54225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BOOK MY DOC+OR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altLang="ja-JP" dirty="0" smtClean="0"/>
              <a:t>Booking a doctor is just a click away.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</a:t>
            </a:fld>
            <a:endParaRPr lang="ja-JP" alt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Presented by: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smtClean="0"/>
              <a:t> Sai </a:t>
            </a:r>
            <a:r>
              <a:rPr lang="en-US" sz="2000" dirty="0" err="1" smtClean="0"/>
              <a:t>Teja</a:t>
            </a:r>
            <a:endParaRPr lang="en-US" sz="2000" dirty="0" smtClean="0"/>
          </a:p>
          <a:p>
            <a:r>
              <a:rPr lang="en-US" sz="2000" dirty="0" smtClean="0"/>
              <a:t>        Khushbu Kumari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Rajat</a:t>
            </a:r>
            <a:r>
              <a:rPr lang="en-US" sz="2000" dirty="0" smtClean="0"/>
              <a:t> Aggarwal</a:t>
            </a:r>
          </a:p>
          <a:p>
            <a:r>
              <a:rPr lang="en-US" sz="2000" dirty="0" smtClean="0"/>
              <a:t>        </a:t>
            </a:r>
            <a:endParaRPr lang="en-US" sz="2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Keep Your Family More Healthy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4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477099" y="2260600"/>
            <a:ext cx="1711744" cy="1409700"/>
          </a:xfrm>
        </p:spPr>
        <p:txBody>
          <a:bodyPr/>
          <a:lstStyle/>
          <a:p>
            <a:r>
              <a:rPr lang="en-US" dirty="0" smtClean="0"/>
              <a:t>APPOINTMENT MANAGEMENT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3"/>
          </p:nvPr>
        </p:nvSpPr>
        <p:spPr>
          <a:xfrm>
            <a:off x="7558191" y="3670300"/>
            <a:ext cx="1711744" cy="927100"/>
          </a:xfrm>
        </p:spPr>
        <p:txBody>
          <a:bodyPr/>
          <a:lstStyle/>
          <a:p>
            <a:r>
              <a:rPr lang="en-US" dirty="0" smtClean="0"/>
              <a:t>CHECK-IN FORM SUBMITTING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5"/>
          </p:nvPr>
        </p:nvSpPr>
        <p:spPr>
          <a:xfrm>
            <a:off x="1872759" y="3733800"/>
            <a:ext cx="1711744" cy="1117600"/>
          </a:xfrm>
        </p:spPr>
        <p:txBody>
          <a:bodyPr/>
          <a:lstStyle/>
          <a:p>
            <a:r>
              <a:rPr lang="en-US" dirty="0" smtClean="0"/>
              <a:t>SCHEDULE A TIMING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2867944" y="2586496"/>
            <a:ext cx="1711744" cy="515469"/>
          </a:xfrm>
        </p:spPr>
        <p:txBody>
          <a:bodyPr/>
          <a:lstStyle/>
          <a:p>
            <a:r>
              <a:rPr lang="en-US" dirty="0" smtClean="0"/>
              <a:t>APPOINTMENT BOOKING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8"/>
          </p:nvPr>
        </p:nvSpPr>
        <p:spPr>
          <a:xfrm>
            <a:off x="5279951" y="3200400"/>
            <a:ext cx="1711744" cy="404690"/>
          </a:xfrm>
        </p:spPr>
        <p:txBody>
          <a:bodyPr/>
          <a:lstStyle/>
          <a:p>
            <a:r>
              <a:rPr lang="en-US" dirty="0" smtClean="0"/>
              <a:t>SEARCH MODULE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 smtClean="0"/>
              <a:t>PAST APPOINTMENT MANAGEMENT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IN" dirty="0" smtClean="0"/>
              <a:t>EASY ACCESS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9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PROJECT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994037" y="6357235"/>
            <a:ext cx="3895725" cy="365125"/>
          </a:xfrm>
        </p:spPr>
        <p:txBody>
          <a:bodyPr/>
          <a:lstStyle/>
          <a:p>
            <a:r>
              <a:rPr lang="en-IN" altLang="ja-JP" dirty="0"/>
              <a:t>Booking a doctor is just a click away.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1275" y="6288088"/>
            <a:ext cx="720725" cy="365125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19" name="Oval 18"/>
          <p:cNvSpPr/>
          <p:nvPr/>
        </p:nvSpPr>
        <p:spPr>
          <a:xfrm>
            <a:off x="3956539" y="4297088"/>
            <a:ext cx="2222500" cy="9652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 smtClean="0">
                <a:solidFill>
                  <a:schemeClr val="accent6"/>
                </a:solidFill>
              </a:rPr>
              <a:t>Search city or specialization</a:t>
            </a:r>
            <a:endParaRPr kumimoji="1" lang="en-US" dirty="0">
              <a:solidFill>
                <a:schemeClr val="accent6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09035" y="4081310"/>
            <a:ext cx="1689100" cy="5461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 smtClean="0">
                <a:solidFill>
                  <a:schemeClr val="accent6"/>
                </a:solidFill>
              </a:rPr>
              <a:t>Book</a:t>
            </a:r>
            <a:r>
              <a:rPr kumimoji="1" lang="en-US" dirty="0">
                <a:solidFill>
                  <a:schemeClr val="accent6"/>
                </a:solidFill>
              </a:rPr>
              <a:t> </a:t>
            </a:r>
            <a:r>
              <a:rPr kumimoji="1" lang="en-US" dirty="0" smtClean="0">
                <a:solidFill>
                  <a:schemeClr val="accent6"/>
                </a:solidFill>
              </a:rPr>
              <a:t>an</a:t>
            </a:r>
          </a:p>
          <a:p>
            <a:pPr algn="ctr"/>
            <a:r>
              <a:rPr kumimoji="1" lang="en-US" dirty="0" smtClean="0">
                <a:solidFill>
                  <a:schemeClr val="accent6"/>
                </a:solidFill>
              </a:rPr>
              <a:t>appointment</a:t>
            </a:r>
          </a:p>
        </p:txBody>
      </p:sp>
      <p:sp>
        <p:nvSpPr>
          <p:cNvPr id="23" name="Oval 22"/>
          <p:cNvSpPr/>
          <p:nvPr/>
        </p:nvSpPr>
        <p:spPr>
          <a:xfrm>
            <a:off x="4414716" y="3320318"/>
            <a:ext cx="1244600" cy="508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 smtClean="0">
                <a:solidFill>
                  <a:schemeClr val="accent6"/>
                </a:solidFill>
              </a:rPr>
              <a:t>Login</a:t>
            </a:r>
            <a:endParaRPr kumimoji="1" lang="en-US" dirty="0">
              <a:solidFill>
                <a:schemeClr val="accent6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3215054" y="1184520"/>
            <a:ext cx="1752600" cy="6477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 smtClean="0">
                <a:solidFill>
                  <a:schemeClr val="accent6"/>
                </a:solidFill>
              </a:rPr>
              <a:t>Register</a:t>
            </a:r>
            <a:endParaRPr kumimoji="1" lang="en-US" dirty="0">
              <a:solidFill>
                <a:schemeClr val="accent6"/>
              </a:solidFill>
            </a:endParaRPr>
          </a:p>
        </p:txBody>
      </p:sp>
      <p:cxnSp>
        <p:nvCxnSpPr>
          <p:cNvPr id="6" name="Straight Arrow Connector 5"/>
          <p:cNvCxnSpPr>
            <a:stCxn id="2" idx="4"/>
          </p:cNvCxnSpPr>
          <p:nvPr/>
        </p:nvCxnSpPr>
        <p:spPr>
          <a:xfrm flipH="1">
            <a:off x="3587262" y="1832220"/>
            <a:ext cx="504092" cy="273050"/>
          </a:xfrm>
          <a:prstGeom prst="straightConnector1">
            <a:avLst/>
          </a:prstGeom>
          <a:ln w="28575">
            <a:solidFill>
              <a:schemeClr val="tx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4"/>
          </p:cNvCxnSpPr>
          <p:nvPr/>
        </p:nvCxnSpPr>
        <p:spPr>
          <a:xfrm>
            <a:off x="4091354" y="1832220"/>
            <a:ext cx="492369" cy="273050"/>
          </a:xfrm>
          <a:prstGeom prst="straightConnector1">
            <a:avLst/>
          </a:prstGeom>
          <a:ln w="28575">
            <a:solidFill>
              <a:schemeClr val="tx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989385" y="2135065"/>
            <a:ext cx="967154" cy="33996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 smtClean="0">
                <a:solidFill>
                  <a:schemeClr val="accent6"/>
                </a:solidFill>
              </a:rPr>
              <a:t>Patient</a:t>
            </a:r>
            <a:endParaRPr kumimoji="1" lang="en-US" dirty="0">
              <a:solidFill>
                <a:schemeClr val="accent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4716" y="2133110"/>
            <a:ext cx="1070708" cy="33996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 smtClean="0">
                <a:solidFill>
                  <a:schemeClr val="accent6"/>
                </a:solidFill>
              </a:rPr>
              <a:t>Doctor</a:t>
            </a:r>
            <a:endParaRPr kumimoji="1" lang="en-US" dirty="0">
              <a:solidFill>
                <a:schemeClr val="accent6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72555" y="2122120"/>
            <a:ext cx="1090246" cy="33996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 smtClean="0">
                <a:solidFill>
                  <a:schemeClr val="accent6"/>
                </a:solidFill>
              </a:rPr>
              <a:t>Admin</a:t>
            </a:r>
            <a:endParaRPr kumimoji="1" lang="en-US" dirty="0">
              <a:solidFill>
                <a:schemeClr val="accent6"/>
              </a:solidFill>
            </a:endParaRPr>
          </a:p>
        </p:txBody>
      </p:sp>
      <p:cxnSp>
        <p:nvCxnSpPr>
          <p:cNvPr id="18" name="Straight Arrow Connector 17"/>
          <p:cNvCxnSpPr>
            <a:stCxn id="11" idx="2"/>
            <a:endCxn id="23" idx="0"/>
          </p:cNvCxnSpPr>
          <p:nvPr/>
        </p:nvCxnSpPr>
        <p:spPr>
          <a:xfrm flipH="1">
            <a:off x="5037016" y="2462089"/>
            <a:ext cx="1580662" cy="858229"/>
          </a:xfrm>
          <a:prstGeom prst="straightConnector1">
            <a:avLst/>
          </a:prstGeom>
          <a:ln w="28575">
            <a:solidFill>
              <a:schemeClr val="tx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23" idx="0"/>
          </p:cNvCxnSpPr>
          <p:nvPr/>
        </p:nvCxnSpPr>
        <p:spPr>
          <a:xfrm>
            <a:off x="4950070" y="2473079"/>
            <a:ext cx="86946" cy="847239"/>
          </a:xfrm>
          <a:prstGeom prst="straightConnector1">
            <a:avLst/>
          </a:prstGeom>
          <a:ln w="28575">
            <a:solidFill>
              <a:schemeClr val="tx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2" idx="3"/>
            <a:endCxn id="23" idx="6"/>
          </p:cNvCxnSpPr>
          <p:nvPr/>
        </p:nvCxnSpPr>
        <p:spPr>
          <a:xfrm flipH="1" flipV="1">
            <a:off x="5659316" y="3574318"/>
            <a:ext cx="3838819" cy="780042"/>
          </a:xfrm>
          <a:prstGeom prst="bentConnector3">
            <a:avLst>
              <a:gd name="adj1" fmla="val -5955"/>
            </a:avLst>
          </a:prstGeom>
          <a:ln w="28575">
            <a:solidFill>
              <a:schemeClr val="tx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9" idx="6"/>
            <a:endCxn id="22" idx="1"/>
          </p:cNvCxnSpPr>
          <p:nvPr/>
        </p:nvCxnSpPr>
        <p:spPr>
          <a:xfrm flipV="1">
            <a:off x="6179039" y="4354360"/>
            <a:ext cx="1629996" cy="425328"/>
          </a:xfrm>
          <a:prstGeom prst="straightConnector1">
            <a:avLst/>
          </a:prstGeom>
          <a:ln w="28575">
            <a:solidFill>
              <a:schemeClr val="tx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7005760" y="5345723"/>
            <a:ext cx="1659548" cy="44547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kumimoji="1" lang="en-US" b="1" dirty="0" smtClean="0">
                <a:ln/>
                <a:solidFill>
                  <a:schemeClr val="accent3"/>
                </a:solidFill>
              </a:rPr>
              <a:t>Approved</a:t>
            </a:r>
            <a:endParaRPr kumimoji="1"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9272954" y="5345723"/>
            <a:ext cx="1758461" cy="4454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kumimoji="1"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Not Approved</a:t>
            </a:r>
            <a:endParaRPr kumimoji="1"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75" name="Straight Arrow Connector 74"/>
          <p:cNvCxnSpPr>
            <a:stCxn id="22" idx="2"/>
            <a:endCxn id="72" idx="0"/>
          </p:cNvCxnSpPr>
          <p:nvPr/>
        </p:nvCxnSpPr>
        <p:spPr>
          <a:xfrm flipH="1">
            <a:off x="7835534" y="4627410"/>
            <a:ext cx="818051" cy="718313"/>
          </a:xfrm>
          <a:prstGeom prst="straightConnector1">
            <a:avLst/>
          </a:prstGeom>
          <a:ln w="28575">
            <a:solidFill>
              <a:schemeClr val="tx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2" idx="2"/>
            <a:endCxn id="73" idx="0"/>
          </p:cNvCxnSpPr>
          <p:nvPr/>
        </p:nvCxnSpPr>
        <p:spPr>
          <a:xfrm>
            <a:off x="8653585" y="4627410"/>
            <a:ext cx="1498600" cy="718313"/>
          </a:xfrm>
          <a:prstGeom prst="straightConnector1">
            <a:avLst/>
          </a:prstGeom>
          <a:ln w="28575">
            <a:solidFill>
              <a:schemeClr val="tx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2"/>
            <a:endCxn id="23" idx="1"/>
          </p:cNvCxnSpPr>
          <p:nvPr/>
        </p:nvCxnSpPr>
        <p:spPr>
          <a:xfrm>
            <a:off x="3472962" y="2475034"/>
            <a:ext cx="1124021" cy="919679"/>
          </a:xfrm>
          <a:prstGeom prst="line">
            <a:avLst/>
          </a:prstGeom>
          <a:ln w="28575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4"/>
            <a:endCxn id="19" idx="0"/>
          </p:cNvCxnSpPr>
          <p:nvPr/>
        </p:nvCxnSpPr>
        <p:spPr>
          <a:xfrm>
            <a:off x="5037016" y="3828318"/>
            <a:ext cx="30773" cy="468770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9" idx="2"/>
          </p:cNvCxnSpPr>
          <p:nvPr/>
        </p:nvCxnSpPr>
        <p:spPr>
          <a:xfrm>
            <a:off x="2520462" y="4779688"/>
            <a:ext cx="1436077" cy="0"/>
          </a:xfrm>
          <a:prstGeom prst="straightConnector1">
            <a:avLst/>
          </a:prstGeom>
          <a:ln w="28575">
            <a:solidFill>
              <a:schemeClr val="tx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13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BOOK MY DOCTOR?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altLang="ja-JP" dirty="0"/>
              <a:t>Booking a doctor is just a click away.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12</a:t>
            </a:fld>
            <a:endParaRPr lang="ja-JP" altLang="en-US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>
          <a:xfrm>
            <a:off x="1378735" y="2120900"/>
            <a:ext cx="3277893" cy="3304741"/>
          </a:xfrm>
        </p:spPr>
      </p:pic>
    </p:spTree>
    <p:extLst>
      <p:ext uri="{BB962C8B-B14F-4D97-AF65-F5344CB8AC3E}">
        <p14:creationId xmlns:p14="http://schemas.microsoft.com/office/powerpoint/2010/main" val="109627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TECHNOLOGY  TO USE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altLang="ja-JP" dirty="0"/>
              <a:t>Booking a doctor is just a click away.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FRONT END TECHNOLOGY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BACK END TECHNOLOGY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Angular 8.x</a:t>
            </a:r>
            <a:endParaRPr lang="en-US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5.5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err="1" smtClean="0"/>
              <a:t>Springboot</a:t>
            </a:r>
            <a:r>
              <a:rPr lang="en-US" dirty="0" smtClean="0"/>
              <a:t> 2.2.2</a:t>
            </a:r>
          </a:p>
          <a:p>
            <a:r>
              <a:rPr lang="en-US" dirty="0" smtClean="0"/>
              <a:t>Hibernate with JPA 5.x</a:t>
            </a:r>
            <a:endParaRPr 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smtClean="0"/>
              <a:t>Apache Tomcat 8.5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ctrTitle" idx="4294967295"/>
          </p:nvPr>
        </p:nvSpPr>
        <p:spPr>
          <a:xfrm>
            <a:off x="1921719" y="2655867"/>
            <a:ext cx="8790837" cy="1546266"/>
          </a:xfrm>
          <a:prstGeom prst="rect">
            <a:avLst/>
          </a:prstGeom>
        </p:spPr>
        <p:txBody>
          <a:bodyPr spcFirstLastPara="1" vert="horz" wrap="square" lIns="121889" tIns="121889" rIns="121889" bIns="121889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8000" dirty="0">
                <a:solidFill>
                  <a:srgbClr val="FFFFFF"/>
                </a:solidFill>
              </a:rPr>
              <a:t>Thank </a:t>
            </a:r>
            <a:r>
              <a:rPr lang="en-US" sz="8000" dirty="0">
                <a:solidFill>
                  <a:srgbClr val="FFFFFF"/>
                </a:solidFill>
              </a:rPr>
              <a:t>you…</a:t>
            </a:r>
            <a:endParaRPr sz="8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40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プレースホルダー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ja-JP" sz="2000" dirty="0"/>
              <a:t>Introduction</a:t>
            </a:r>
            <a:endParaRPr lang="ja-JP" altLang="en-US" sz="2000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 smtClean="0"/>
              <a:t>Problem Statement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30"/>
          </p:nvPr>
        </p:nvSpPr>
        <p:spPr>
          <a:xfrm>
            <a:off x="2036619" y="2990460"/>
            <a:ext cx="3397686" cy="480053"/>
          </a:xfrm>
        </p:spPr>
        <p:txBody>
          <a:bodyPr/>
          <a:lstStyle/>
          <a:p>
            <a:r>
              <a:rPr lang="en-US" altLang="ja-JP" dirty="0" smtClean="0"/>
              <a:t>Objective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altLang="ja-JP" dirty="0" smtClean="0"/>
              <a:t>Modules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altLang="ja-JP" dirty="0" smtClean="0"/>
              <a:t>Technology To Use </a:t>
            </a:r>
            <a:endParaRPr kumimoji="1"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6313438" y="164638"/>
            <a:ext cx="5327768" cy="802101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Route 159 Bold" pitchFamily="50" charset="0"/>
              </a:rPr>
              <a:t> </a:t>
            </a:r>
            <a:r>
              <a:rPr lang="en-US" altLang="ja-JP" sz="3100" dirty="0">
                <a:solidFill>
                  <a:schemeClr val="accent1"/>
                </a:solidFill>
                <a:latin typeface="Route 159 Bold" pitchFamily="50" charset="0"/>
              </a:rPr>
              <a:t>Flow of Presentation</a:t>
            </a:r>
            <a:endParaRPr lang="ja-JP" altLang="en-US" sz="3100" dirty="0">
              <a:solidFill>
                <a:schemeClr val="accent1"/>
              </a:solidFill>
              <a:latin typeface="Route 159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856549"/>
      </p:ext>
    </p:extLst>
  </p:cSld>
  <p:clrMapOvr>
    <a:masterClrMapping/>
  </p:clrMapOvr>
  <p:transition spd="slow" advTm="10385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Introduction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>
          <a:xfrm>
            <a:off x="1348817" y="1524001"/>
            <a:ext cx="4951672" cy="773496"/>
          </a:xfrm>
        </p:spPr>
        <p:txBody>
          <a:bodyPr/>
          <a:lstStyle/>
          <a:p>
            <a:r>
              <a:rPr lang="en-US" altLang="ja-JP" dirty="0" smtClean="0"/>
              <a:t>Multi Functional Online Doctor Appointment Scheduling Software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 smtClean="0"/>
              <a:t>User-Friendly</a:t>
            </a:r>
            <a:endParaRPr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8"/>
          </p:nvPr>
        </p:nvSpPr>
        <p:spPr>
          <a:xfrm>
            <a:off x="1536702" y="4508501"/>
            <a:ext cx="4319698" cy="760172"/>
          </a:xfrm>
        </p:spPr>
        <p:txBody>
          <a:bodyPr/>
          <a:lstStyle/>
          <a:p>
            <a:r>
              <a:rPr lang="en-US" altLang="ja-JP" dirty="0" smtClean="0"/>
              <a:t>Digital HealthCare</a:t>
            </a:r>
            <a:endParaRPr lang="ja-JP" altLang="en-US" u="sng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9"/>
          </p:nvPr>
        </p:nvSpPr>
        <p:spPr>
          <a:xfrm>
            <a:off x="1676401" y="5777289"/>
            <a:ext cx="8153399" cy="850163"/>
          </a:xfrm>
        </p:spPr>
        <p:txBody>
          <a:bodyPr>
            <a:normAutofit/>
          </a:bodyPr>
          <a:lstStyle/>
          <a:p>
            <a:r>
              <a:rPr lang="en-US" altLang="en-US" sz="1600" dirty="0" smtClean="0">
                <a:latin typeface="Berlin Sans FB" panose="020E0602020502020306" pitchFamily="34" charset="0"/>
              </a:rPr>
              <a:t>This system helps the patient to take </a:t>
            </a:r>
            <a:r>
              <a:rPr lang="en-US" altLang="en-US" sz="1600" b="1" dirty="0" smtClean="0">
                <a:solidFill>
                  <a:srgbClr val="FF0000"/>
                </a:solidFill>
                <a:latin typeface="Berlin Sans FB" panose="020E0602020502020306" pitchFamily="34" charset="0"/>
              </a:rPr>
              <a:t>APPOINTMENT</a:t>
            </a:r>
            <a:r>
              <a:rPr lang="en-US" altLang="en-US" sz="1600" dirty="0" smtClean="0">
                <a:latin typeface="Berlin Sans FB" panose="020E0602020502020306" pitchFamily="34" charset="0"/>
              </a:rPr>
              <a:t> from any doctor in their </a:t>
            </a:r>
            <a:r>
              <a:rPr lang="en-US" altLang="en-US" sz="1600" b="1" dirty="0" smtClean="0">
                <a:solidFill>
                  <a:srgbClr val="92D050"/>
                </a:solidFill>
                <a:latin typeface="Berlin Sans FB" panose="020E0602020502020306" pitchFamily="34" charset="0"/>
              </a:rPr>
              <a:t>AREA AT ANY TIME</a:t>
            </a:r>
            <a:r>
              <a:rPr lang="en-US" altLang="en-US" sz="1600" dirty="0" smtClean="0"/>
              <a:t>.</a:t>
            </a:r>
            <a:endParaRPr lang="en-US" altLang="en-US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943" y="1408177"/>
            <a:ext cx="2892514" cy="192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86903"/>
      </p:ext>
    </p:extLst>
  </p:cSld>
  <p:clrMapOvr>
    <a:masterClrMapping/>
  </p:clrMapOvr>
  <p:transition spd="slow" advTm="8307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PROBLEM STATEMENT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>
          <a:xfrm>
            <a:off x="1534876" y="1856031"/>
            <a:ext cx="4951672" cy="526901"/>
          </a:xfrm>
        </p:spPr>
        <p:txBody>
          <a:bodyPr/>
          <a:lstStyle/>
          <a:p>
            <a:r>
              <a:rPr lang="en-US" altLang="ja-JP" dirty="0" smtClean="0"/>
              <a:t>People are going to hospital to book an appointment with a doctor.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>
          <a:xfrm>
            <a:off x="1534876" y="3035301"/>
            <a:ext cx="4951672" cy="685800"/>
          </a:xfrm>
        </p:spPr>
        <p:txBody>
          <a:bodyPr/>
          <a:lstStyle/>
          <a:p>
            <a:r>
              <a:rPr lang="en-US" altLang="ja-JP" dirty="0" smtClean="0"/>
              <a:t>People has to wait so much time to get an appointment .</a:t>
            </a:r>
            <a:endParaRPr lang="ja-JP" altLang="en-US" dirty="0"/>
          </a:p>
        </p:txBody>
      </p:sp>
      <p:pic>
        <p:nvPicPr>
          <p:cNvPr id="13" name="Picture 1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6" r="51737"/>
          <a:stretch/>
        </p:blipFill>
        <p:spPr bwMode="auto">
          <a:xfrm>
            <a:off x="7975600" y="1946986"/>
            <a:ext cx="3573806" cy="29298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The appointment has to entered in register.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08661"/>
      </p:ext>
    </p:extLst>
  </p:cSld>
  <p:clrMapOvr>
    <a:masterClrMapping/>
  </p:clrMapOvr>
  <p:transition spd="slow" advTm="8307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24705" y="1409701"/>
            <a:ext cx="5131981" cy="1404584"/>
          </a:xfrm>
        </p:spPr>
        <p:txBody>
          <a:bodyPr/>
          <a:lstStyle/>
          <a:p>
            <a:pPr algn="l"/>
            <a:r>
              <a:rPr lang="en-US" altLang="ja-JP" sz="2933" dirty="0" smtClean="0">
                <a:latin typeface="Route 159 Bold" pitchFamily="50" charset="0"/>
              </a:rPr>
              <a:t>OBJECTIVE</a:t>
            </a:r>
            <a:r>
              <a:rPr lang="ja-JP" altLang="en-US" sz="6400" dirty="0">
                <a:latin typeface="Route 159 Bold" pitchFamily="50" charset="0"/>
              </a:rPr>
              <a:t/>
            </a:r>
            <a:br>
              <a:rPr lang="ja-JP" altLang="en-US" sz="6400" dirty="0">
                <a:latin typeface="Route 159 Bold" pitchFamily="50" charset="0"/>
              </a:rPr>
            </a:br>
            <a:endParaRPr lang="ja-JP" altLang="en-US" sz="4800" dirty="0">
              <a:latin typeface="Route 159 Bold" pitchFamily="50" charset="0"/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/>
          </p:nvPr>
        </p:nvSpPr>
        <p:spPr>
          <a:xfrm>
            <a:off x="6039104" y="2814285"/>
            <a:ext cx="5779047" cy="4386616"/>
          </a:xfrm>
        </p:spPr>
        <p:txBody>
          <a:bodyPr>
            <a:normAutofit/>
          </a:bodyPr>
          <a:lstStyle/>
          <a:p>
            <a:pPr marL="304815" indent="-304815">
              <a:buFont typeface="Wingdings" panose="05000000000000000000" pitchFamily="2" charset="2"/>
              <a:buChar char="q"/>
            </a:pPr>
            <a:r>
              <a:rPr lang="en-US" altLang="ja-JP" sz="1867" b="1" dirty="0" smtClean="0"/>
              <a:t>To remove all the manual work.</a:t>
            </a:r>
          </a:p>
          <a:p>
            <a:pPr marL="304815" indent="-304815">
              <a:buFont typeface="Wingdings" panose="05000000000000000000" pitchFamily="2" charset="2"/>
              <a:buChar char="q"/>
            </a:pPr>
            <a:r>
              <a:rPr lang="en-US" altLang="ja-JP" sz="1867" b="1" dirty="0" smtClean="0"/>
              <a:t>This will create a platform for patients  which they can see the availability of the doctor.</a:t>
            </a:r>
          </a:p>
          <a:p>
            <a:pPr marL="304815" indent="-304815">
              <a:buFont typeface="Wingdings" panose="05000000000000000000" pitchFamily="2" charset="2"/>
              <a:buChar char="q"/>
            </a:pPr>
            <a:r>
              <a:rPr lang="en-US" altLang="ja-JP" sz="1867" b="1" dirty="0" smtClean="0"/>
              <a:t>Book  for an appointment very easily via web app.</a:t>
            </a:r>
          </a:p>
          <a:p>
            <a:endParaRPr lang="en-US" altLang="ja-JP" sz="1867" b="1" dirty="0" smtClean="0"/>
          </a:p>
          <a:p>
            <a:endParaRPr lang="en-US" altLang="ja-JP" sz="1867" b="1" dirty="0" smtClean="0"/>
          </a:p>
          <a:p>
            <a:pPr marL="304815" indent="-304815">
              <a:buFont typeface="Wingdings" panose="05000000000000000000" pitchFamily="2" charset="2"/>
              <a:buChar char="q"/>
            </a:pPr>
            <a:endParaRPr lang="en-US" altLang="ja-JP" sz="1867" dirty="0" smtClean="0"/>
          </a:p>
          <a:p>
            <a:endParaRPr lang="en-US" altLang="ja-JP" sz="1867" dirty="0"/>
          </a:p>
          <a:p>
            <a:pPr marL="304815" indent="-304815">
              <a:buFont typeface="Wingdings" panose="05000000000000000000" pitchFamily="2" charset="2"/>
              <a:buChar char="q"/>
            </a:pPr>
            <a:endParaRPr lang="en-US" altLang="ja-JP" sz="1867" dirty="0"/>
          </a:p>
        </p:txBody>
      </p:sp>
      <p:sp>
        <p:nvSpPr>
          <p:cNvPr id="6" name="タイトル 11">
            <a:extLst>
              <a:ext uri="{FF2B5EF4-FFF2-40B4-BE49-F238E27FC236}">
                <a16:creationId xmlns:a16="http://schemas.microsoft.com/office/drawing/2014/main" id="{968BEAAC-47B7-4834-8F0F-5167FAAE55FF}"/>
              </a:ext>
            </a:extLst>
          </p:cNvPr>
          <p:cNvSpPr txBox="1">
            <a:spLocks/>
          </p:cNvSpPr>
          <p:nvPr/>
        </p:nvSpPr>
        <p:spPr>
          <a:xfrm>
            <a:off x="170650" y="1648496"/>
            <a:ext cx="1526910" cy="116578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r" defTabSz="1632753" rtl="0" eaLnBrk="1" latinLnBrk="0" hangingPunct="1">
              <a:spcBef>
                <a:spcPct val="0"/>
              </a:spcBef>
              <a:buNone/>
              <a:defRPr kumimoji="1" sz="8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pPr defTabSz="1088556"/>
            <a:endParaRPr lang="ja-JP" altLang="en-US" sz="2933" dirty="0">
              <a:solidFill>
                <a:srgbClr val="1C1C1C">
                  <a:lumMod val="75000"/>
                  <a:lumOff val="25000"/>
                </a:srgbClr>
              </a:solidFill>
              <a:latin typeface="Route 159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892185"/>
      </p:ext>
    </p:extLst>
  </p:cSld>
  <p:clrMapOvr>
    <a:masterClrMapping/>
  </p:clrMapOvr>
  <p:transition spd="slow" advTm="3806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ja-JP" smtClean="0"/>
              <a:t>1</a:t>
            </a:r>
            <a:endParaRPr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lvl="0"/>
            <a:r>
              <a:rPr lang="en-US" dirty="0"/>
              <a:t>3</a:t>
            </a:r>
            <a:endParaRPr lang="en-IN" dirty="0"/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50" name="Text Placeholder 49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 smtClean="0"/>
              <a:t>PATIENT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23605"/>
      </p:ext>
    </p:extLst>
  </p:cSld>
  <p:clrMapOvr>
    <a:masterClrMapping/>
  </p:clrMapOvr>
  <p:transition spd="slow" advTm="7009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MODULE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altLang="ja-JP" dirty="0"/>
              <a:t>Booking a doctor is just a click away.</a:t>
            </a:r>
            <a:endParaRPr lang="ja-JP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2111210" y="1028735"/>
            <a:ext cx="9553891" cy="419065"/>
          </a:xfrm>
        </p:spPr>
        <p:txBody>
          <a:bodyPr>
            <a:normAutofit/>
          </a:bodyPr>
          <a:lstStyle/>
          <a:p>
            <a:r>
              <a:rPr lang="en-US" dirty="0" smtClean="0"/>
              <a:t>Admin has overall control of  the system</a:t>
            </a:r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Manage Appointments.</a:t>
            </a:r>
            <a:endParaRPr lang="en-US" sz="1200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Manage  Patient.</a:t>
            </a:r>
            <a:endParaRPr lang="en-US" sz="1200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Manage  Doctors.</a:t>
            </a:r>
            <a:endParaRPr lang="en-US" sz="1200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View Appointments  Statistics.</a:t>
            </a:r>
            <a:endParaRPr lang="en-US" sz="1200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Overall Access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7398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DOCTOR MODULE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altLang="ja-JP" dirty="0"/>
              <a:t>Booking a doctor is just a click away.</a:t>
            </a:r>
            <a:endParaRPr lang="ja-JP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Easily Login</a:t>
            </a:r>
            <a:endParaRPr lang="en-US" sz="1200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View Appointments.</a:t>
            </a:r>
            <a:endParaRPr lang="en-US" sz="1200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Manage appointments.</a:t>
            </a:r>
            <a:endParaRPr lang="en-US" sz="1200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Can Updates edit profiles  and can add images.</a:t>
            </a:r>
          </a:p>
          <a:p>
            <a:endParaRPr lang="en-US" sz="1200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Can </a:t>
            </a:r>
            <a:r>
              <a:rPr lang="en-US" sz="1200" dirty="0"/>
              <a:t>schedule their availability  dates and </a:t>
            </a:r>
            <a:r>
              <a:rPr lang="en-US" sz="1200" dirty="0" smtClean="0"/>
              <a:t> the day they are on vacation.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077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MODULE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altLang="ja-JP" dirty="0"/>
              <a:t>Booking a doctor is just a click away.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1200" dirty="0" err="1" smtClean="0"/>
              <a:t>SignUp</a:t>
            </a:r>
            <a:r>
              <a:rPr lang="en-US" sz="1200" dirty="0" smtClean="0"/>
              <a:t>/Login.</a:t>
            </a:r>
            <a:endParaRPr lang="en-US" sz="1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Can choose and book an appointment at the flexible time and date.</a:t>
            </a:r>
            <a:endParaRPr lang="en-US" sz="12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Can search for doctor according to location.</a:t>
            </a:r>
            <a:endParaRPr lang="en-US" sz="12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Can check for Doctor’s availability</a:t>
            </a:r>
            <a:endParaRPr lang="en-US" sz="12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Can access all previous  check-in details and medical past appointments.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1426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ga - Header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00FF"/>
      </a:hlink>
      <a:folHlink>
        <a:srgbClr val="800080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>
            <a:solidFill>
              <a:schemeClr val="accent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_Vega - Header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00FF"/>
      </a:hlink>
      <a:folHlink>
        <a:srgbClr val="800080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>
            <a:solidFill>
              <a:schemeClr val="accent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375</Words>
  <Application>Microsoft Office PowerPoint</Application>
  <PresentationFormat>Widescreen</PresentationFormat>
  <Paragraphs>100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30" baseType="lpstr">
      <vt:lpstr>Arial</vt:lpstr>
      <vt:lpstr>Berlin Sans FB</vt:lpstr>
      <vt:lpstr>Calibri</vt:lpstr>
      <vt:lpstr>Open Sans</vt:lpstr>
      <vt:lpstr>Open Sans Light</vt:lpstr>
      <vt:lpstr>Open Sans Semibold</vt:lpstr>
      <vt:lpstr>Route 159 Bold</vt:lpstr>
      <vt:lpstr>Route 159 Light</vt:lpstr>
      <vt:lpstr>Route 159 SemiBold</vt:lpstr>
      <vt:lpstr>Route 159 UltraLight</vt:lpstr>
      <vt:lpstr>Spica Neue</vt:lpstr>
      <vt:lpstr>Spica Neue Light</vt:lpstr>
      <vt:lpstr>Wingdings</vt:lpstr>
      <vt:lpstr>Vega - Header</vt:lpstr>
      <vt:lpstr>Vega - Footer Only</vt:lpstr>
      <vt:lpstr>1_Vega - Header</vt:lpstr>
      <vt:lpstr>BOOK MY DOC+OR</vt:lpstr>
      <vt:lpstr> Flow of Presentation</vt:lpstr>
      <vt:lpstr>Introduction</vt:lpstr>
      <vt:lpstr>PROBLEM STATEMENT</vt:lpstr>
      <vt:lpstr>OBJECTIVE </vt:lpstr>
      <vt:lpstr>MODULES</vt:lpstr>
      <vt:lpstr>ADMIN MODULE</vt:lpstr>
      <vt:lpstr>DOCTOR MODULE</vt:lpstr>
      <vt:lpstr>PATIENT MODULE</vt:lpstr>
      <vt:lpstr>KEY FEATURES</vt:lpstr>
      <vt:lpstr>FLOW OF PROJECT</vt:lpstr>
      <vt:lpstr>WHY BOOK MY DOCTOR?</vt:lpstr>
      <vt:lpstr>TECHNOLOGY  TO USE</vt:lpstr>
      <vt:lpstr>Thank you…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Khushbu</cp:lastModifiedBy>
  <cp:revision>89</cp:revision>
  <dcterms:created xsi:type="dcterms:W3CDTF">2019-04-06T15:56:44Z</dcterms:created>
  <dcterms:modified xsi:type="dcterms:W3CDTF">2020-06-15T06:19:10Z</dcterms:modified>
</cp:coreProperties>
</file>