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5" r:id="rId2"/>
    <p:sldMasterId id="2147483734" r:id="rId3"/>
  </p:sldMasterIdLst>
  <p:notesMasterIdLst>
    <p:notesMasterId r:id="rId14"/>
  </p:notesMasterIdLst>
  <p:sldIdLst>
    <p:sldId id="282" r:id="rId4"/>
    <p:sldId id="272" r:id="rId5"/>
    <p:sldId id="259" r:id="rId6"/>
    <p:sldId id="269" r:id="rId7"/>
    <p:sldId id="275" r:id="rId8"/>
    <p:sldId id="274" r:id="rId9"/>
    <p:sldId id="276" r:id="rId10"/>
    <p:sldId id="277" r:id="rId11"/>
    <p:sldId id="28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70694" autoAdjust="0"/>
  </p:normalViewPr>
  <p:slideViewPr>
    <p:cSldViewPr snapToGrid="0">
      <p:cViewPr varScale="1">
        <p:scale>
          <a:sx n="80" d="100"/>
          <a:sy n="80" d="100"/>
        </p:scale>
        <p:origin x="120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0CDC-7DAD-4407-9904-A6CDC25E60E8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ABC8E-D750-4482-8C41-56066E3E5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9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87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937" y="2852937"/>
            <a:ext cx="10801145" cy="2208245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14955" y="275692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7803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604798"/>
            <a:ext cx="2975383" cy="31203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2975384" y="1604798"/>
            <a:ext cx="5713129" cy="312034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8688513" y="1604798"/>
            <a:ext cx="3503487" cy="31203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7" y="5109187"/>
            <a:ext cx="10801145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013177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1" y="4725145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75941" y="4725145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688513" y="4725145"/>
            <a:ext cx="3503487" cy="9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41582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2273935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2133836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3042255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950674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859092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9915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1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176817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520635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1628080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2536498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444917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353336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1105" y="5261754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5077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0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831177" y="527501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831177" y="4364761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831177" y="1633997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831177" y="2544252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831177" y="345450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0705880" y="1721621"/>
            <a:ext cx="552048" cy="5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0705880" y="2631537"/>
            <a:ext cx="552048" cy="5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0705880" y="3541791"/>
            <a:ext cx="552048" cy="5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0705880" y="4452385"/>
            <a:ext cx="552048" cy="5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0705880" y="5362641"/>
            <a:ext cx="552048" cy="5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615536" y="1637991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615536" y="2548246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615536" y="345850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15536" y="4368755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15536" y="527901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923547" y="172128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923547" y="263153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923547" y="536230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923547" y="354179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923547" y="445204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20532" y="1815608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0532" y="5456627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120532" y="2725862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0532" y="3636116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120532" y="4546371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00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909455"/>
            <a:ext cx="12193058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662013" y="442438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3306141" y="3373548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4950268" y="4074104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6594395" y="3023270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8238523" y="3723826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9882650" y="267299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1746704" y="4509065"/>
            <a:ext cx="304826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3390832" y="3458231"/>
            <a:ext cx="304826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5034959" y="4158787"/>
            <a:ext cx="30482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679086" y="3107953"/>
            <a:ext cx="304826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8323214" y="3808509"/>
            <a:ext cx="304826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 userDrawn="1"/>
        </p:nvSpPr>
        <p:spPr>
          <a:xfrm>
            <a:off x="9967341" y="2757675"/>
            <a:ext cx="304826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4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18904" y="543827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4" y="277797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2445932" y="2757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9" y="4658522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4120447" y="509734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5742048" y="245311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6" y="4299008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7399464" y="4737832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3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2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9030303" y="2092658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520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941696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直角三角形 11"/>
          <p:cNvSpPr/>
          <p:nvPr userDrawn="1"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5941748" y="4015569"/>
            <a:ext cx="1165980" cy="1166081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5941749" y="4015568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7107830" y="4015569"/>
            <a:ext cx="1165980" cy="116608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775615" y="4015620"/>
            <a:ext cx="1166081" cy="116598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直角三角形 16"/>
          <p:cNvSpPr/>
          <p:nvPr userDrawn="1"/>
        </p:nvSpPr>
        <p:spPr>
          <a:xfrm>
            <a:off x="4775616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4775615" y="5181601"/>
            <a:ext cx="1166081" cy="116598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4775664" y="2849590"/>
            <a:ext cx="1165980" cy="116608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4775663" y="2849591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3609582" y="2849590"/>
            <a:ext cx="1165980" cy="116608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6168437" y="3550362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6168427" y="424705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5427390" y="4247048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5412583" y="356516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599178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599178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857311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857311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41647" y="2873826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41648" y="3265715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89123" y="5225143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989124" y="5617033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5853" y="4108913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2883" y="4500803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007421" y="1733189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664451" y="2125079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4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483957" y="1988581"/>
            <a:ext cx="11708043" cy="1650504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325279" y="2909557"/>
            <a:ext cx="11866721" cy="888193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483957" y="3989855"/>
            <a:ext cx="11708043" cy="1650504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325279" y="3831191"/>
            <a:ext cx="11866721" cy="888193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199748" y="2220269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199748" y="3138210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99748" y="4047801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199748" y="4957392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715354" y="2032666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715354" y="2962109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715354" y="38790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15354" y="47963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4931" y="2014562"/>
            <a:ext cx="4560902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94931" y="4211308"/>
            <a:ext cx="4560902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149804" y="2190480"/>
            <a:ext cx="91932" cy="46675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349344" y="3326113"/>
            <a:ext cx="91934" cy="3531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50722" y="4895273"/>
            <a:ext cx="91933" cy="19627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551182" y="3790920"/>
            <a:ext cx="90826" cy="3067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48886" y="4461746"/>
            <a:ext cx="91932" cy="2396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3894768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747465" y="2983785"/>
            <a:ext cx="775922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2463512" y="1848153"/>
            <a:ext cx="775922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771260" y="4119419"/>
            <a:ext cx="775922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10565276" y="3448592"/>
            <a:ext cx="775922" cy="7758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8957360" y="2350072"/>
            <a:ext cx="775922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 userDrawn="1"/>
        </p:nvSpPr>
        <p:spPr>
          <a:xfrm>
            <a:off x="9345321" y="4547113"/>
            <a:ext cx="775922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4506565" y="2418693"/>
            <a:ext cx="91201" cy="4177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4638969" y="678913"/>
            <a:ext cx="91200" cy="3114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7451124" y="1191539"/>
            <a:ext cx="91200" cy="3092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8085623" y="1256479"/>
            <a:ext cx="91200" cy="516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7567273" y="3072889"/>
            <a:ext cx="91200" cy="372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6150532" y="2190475"/>
            <a:ext cx="91200" cy="9120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6350074" y="3326111"/>
            <a:ext cx="91200" cy="91208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6549615" y="4461741"/>
            <a:ext cx="91200" cy="91208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5550804" y="3790916"/>
            <a:ext cx="91200" cy="9120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5950267" y="2692395"/>
            <a:ext cx="91200" cy="91208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5751539" y="4889435"/>
            <a:ext cx="91200" cy="91208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666712" y="2051335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60559" y="255325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0664" y="3186967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974459" y="4322601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68476" y="365177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548520" y="475029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39435" y="1764679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3237897" y="2307114"/>
            <a:ext cx="2513639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529692" y="2901480"/>
            <a:ext cx="3735493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528153" y="3443914"/>
            <a:ext cx="3746268" cy="61084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548720" y="4037112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2547182" y="4579547"/>
            <a:ext cx="2782663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555813" y="2271802"/>
            <a:ext cx="2401547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548886" y="2783600"/>
            <a:ext cx="2408474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835502" y="3339098"/>
            <a:ext cx="3704195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24817" y="3850897"/>
            <a:ext cx="3714880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833456" y="4468842"/>
            <a:ext cx="249303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826265" y="4980640"/>
            <a:ext cx="2500227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8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4167542" y="4019490"/>
            <a:ext cx="1113281" cy="1113185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911178" y="2464344"/>
            <a:ext cx="1113281" cy="1113185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6911178" y="4019490"/>
            <a:ext cx="1113281" cy="1113185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4167542" y="2464344"/>
            <a:ext cx="1113281" cy="1113185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539360" y="4850284"/>
            <a:ext cx="1113281" cy="1113185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5539360" y="1652302"/>
            <a:ext cx="1113281" cy="1113185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927234" y="2639371"/>
            <a:ext cx="2337532" cy="2337329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738395" y="171349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738395" y="221725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8835164" y="215231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738395" y="323020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738395" y="373396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835164" y="36690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738395" y="4746915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738395" y="525067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835164" y="5185739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1942" y="171562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78272" y="221938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32985" y="2154444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1942" y="3232329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78272" y="373609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32985" y="36711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1942" y="474904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78272" y="5252803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432985" y="518786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6744890" y="1726795"/>
            <a:ext cx="1888169" cy="392291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8212328" y="3365455"/>
            <a:ext cx="425666" cy="389796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3764365" y="5215467"/>
            <a:ext cx="1780574" cy="603973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3696626" y="3686629"/>
            <a:ext cx="735454" cy="290285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3720818" y="2140858"/>
            <a:ext cx="774163" cy="280609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7994375" y="5176762"/>
            <a:ext cx="638684" cy="127294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882757" y="1974349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7264766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7264766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5882757" y="5191693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4515332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4515332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143774" y="3106058"/>
            <a:ext cx="1901104" cy="1441751"/>
          </a:xfrm>
        </p:spPr>
        <p:txBody>
          <a:bodyPr anchor="ctr">
            <a:noAutofit/>
          </a:bodyPr>
          <a:lstStyle>
            <a:lvl1pPr algn="ctr">
              <a:defRPr sz="24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3440524"/>
            <a:ext cx="5182864" cy="1826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1614416"/>
            <a:ext cx="5182864" cy="1826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7009136" y="3440522"/>
            <a:ext cx="5182864" cy="18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6476154" y="3707892"/>
            <a:ext cx="1291256" cy="1291368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6476154" y="1881780"/>
            <a:ext cx="1291256" cy="129136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4537236" y="1881785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4537236" y="1881785"/>
            <a:ext cx="1291256" cy="129136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4537236" y="3707898"/>
            <a:ext cx="1291256" cy="129136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22999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49270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23000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49271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417570" y="1692446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5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417347" y="3518554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3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8076898" y="1692446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1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8076674" y="3518553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2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1614416"/>
            <a:ext cx="350759" cy="1826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0" y="3440528"/>
            <a:ext cx="350759" cy="182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1841242" y="1614408"/>
            <a:ext cx="350759" cy="18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841241" y="3440520"/>
            <a:ext cx="350759" cy="182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18936" y="5528338"/>
            <a:ext cx="10801146" cy="6692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814955" y="543232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513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ドーナツ 8"/>
          <p:cNvSpPr/>
          <p:nvPr userDrawn="1"/>
        </p:nvSpPr>
        <p:spPr>
          <a:xfrm>
            <a:off x="4175620" y="1825776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6119715" y="1825775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6015041" y="3670625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4169858" y="3565968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4274697" y="1720408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468358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851330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658601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4041574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477725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860698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66796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4050941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445426"/>
            <a:ext cx="2850563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133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6963291" y="221528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966172" y="4458922"/>
            <a:ext cx="900178" cy="90010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362995" y="4458922"/>
            <a:ext cx="900178" cy="9001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4362995" y="2215289"/>
            <a:ext cx="900178" cy="90010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177125" y="241357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7125" y="459206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849098" y="460606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849098" y="240892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594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4051238" y="2022707"/>
            <a:ext cx="1578183" cy="15780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円/楕円 53"/>
          <p:cNvSpPr/>
          <p:nvPr userDrawn="1"/>
        </p:nvSpPr>
        <p:spPr>
          <a:xfrm>
            <a:off x="6671178" y="2022706"/>
            <a:ext cx="1578183" cy="15780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円/楕円 54"/>
          <p:cNvSpPr/>
          <p:nvPr userDrawn="1"/>
        </p:nvSpPr>
        <p:spPr>
          <a:xfrm>
            <a:off x="9291118" y="2022706"/>
            <a:ext cx="1578183" cy="15780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円/楕円 55"/>
          <p:cNvSpPr/>
          <p:nvPr userDrawn="1"/>
        </p:nvSpPr>
        <p:spPr>
          <a:xfrm>
            <a:off x="1429402" y="2022705"/>
            <a:ext cx="1578183" cy="15780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円/楕円 48"/>
          <p:cNvSpPr/>
          <p:nvPr userDrawn="1"/>
        </p:nvSpPr>
        <p:spPr>
          <a:xfrm>
            <a:off x="3949629" y="1954974"/>
            <a:ext cx="1578183" cy="15780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6569569" y="1954973"/>
            <a:ext cx="1578183" cy="1578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1" name="円/楕円 50"/>
          <p:cNvSpPr/>
          <p:nvPr userDrawn="1"/>
        </p:nvSpPr>
        <p:spPr>
          <a:xfrm>
            <a:off x="9189509" y="1954972"/>
            <a:ext cx="1578183" cy="15780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2" name="円/楕円 51"/>
          <p:cNvSpPr/>
          <p:nvPr userDrawn="1"/>
        </p:nvSpPr>
        <p:spPr>
          <a:xfrm>
            <a:off x="1327793" y="1954972"/>
            <a:ext cx="1578183" cy="1578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6616881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9236819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503319" y="2495179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23260" y="2495178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743199" y="2495177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81483" y="2495177"/>
            <a:ext cx="565421" cy="5653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36418" y="3667685"/>
            <a:ext cx="245555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25527" y="4253921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83981" y="419574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8839" y="3666123"/>
            <a:ext cx="247733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546099" y="4252358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704553" y="4194182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63042" y="3667685"/>
            <a:ext cx="247733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66671" y="4253921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6325125" y="4195745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787243" y="3667685"/>
            <a:ext cx="2477333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87243" y="4253921"/>
            <a:ext cx="2477333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945697" y="4195745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6219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ドーナツ 7"/>
          <p:cNvSpPr/>
          <p:nvPr userDrawn="1"/>
        </p:nvSpPr>
        <p:spPr>
          <a:xfrm>
            <a:off x="2528604" y="1447543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4736617" y="2156346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7454325" y="2977198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8803786" y="1317168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564629" y="1592484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9790844" y="3233872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208519" y="3242191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334757" y="5331725"/>
            <a:ext cx="5527957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40119" y="327511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871653" y="2306745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72754" y="4101393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7780" y="2306745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757580" y="3692502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168021" y="2185628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149663" y="4078176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7209538" y="3040746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683533" y="1924353"/>
            <a:ext cx="554347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95225" y="1845924"/>
            <a:ext cx="793652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720123" y="2062238"/>
            <a:ext cx="2750695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749637" y="1744130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877344" y="3393611"/>
            <a:ext cx="1744586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492051" y="2189233"/>
            <a:ext cx="1744586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0109020" y="3013527"/>
            <a:ext cx="184952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8541947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285128" y="3505084"/>
            <a:ext cx="86632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4081856" y="3938207"/>
            <a:ext cx="676409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7833395" y="1929359"/>
            <a:ext cx="793652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1083397" y="2362358"/>
            <a:ext cx="277173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340954" y="1539210"/>
            <a:ext cx="549846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9548961" y="4446207"/>
            <a:ext cx="69643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2375224" y="2312541"/>
            <a:ext cx="277173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9222250" y="3981997"/>
            <a:ext cx="529775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612457" y="4318642"/>
            <a:ext cx="529775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39599" y="272192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43905" y="3151701"/>
            <a:ext cx="226563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948091" y="2062238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825692" y="2492014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22659" y="336329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300261" y="3793067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877344" y="399619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051" y="278482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8626300" y="2361641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114294" y="3670796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34" y="5331725"/>
            <a:ext cx="9783595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445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695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199275" y="2236384"/>
            <a:ext cx="1792391" cy="303642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4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42866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1" name="Shape 33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2" name="Shape 33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3" name="Shape 33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4" name="Shape 33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5" name="Shape 335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6" name="Shape 336"/>
          <p:cNvSpPr/>
          <p:nvPr/>
        </p:nvSpPr>
        <p:spPr>
          <a:xfrm>
            <a:off x="10463934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7" name="Shape 33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8" name="Shape 338"/>
          <p:cNvSpPr/>
          <p:nvPr/>
        </p:nvSpPr>
        <p:spPr>
          <a:xfrm>
            <a:off x="10792134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39" name="Shape 339"/>
          <p:cNvSpPr/>
          <p:nvPr/>
        </p:nvSpPr>
        <p:spPr>
          <a:xfrm>
            <a:off x="11496066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0" name="Shape 340"/>
          <p:cNvSpPr/>
          <p:nvPr/>
        </p:nvSpPr>
        <p:spPr>
          <a:xfrm>
            <a:off x="10066697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1" name="Shape 34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2" name="Shape 34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sp>
        <p:nvSpPr>
          <p:cNvPr id="343" name="Shape 34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889" tIns="121889" rIns="121889" bIns="12188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266"/>
          </a:p>
        </p:txBody>
      </p:sp>
      <p:grpSp>
        <p:nvGrpSpPr>
          <p:cNvPr id="344" name="Shape 34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4266"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260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5164467" y="1887240"/>
            <a:ext cx="1967237" cy="19670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円/楕円 53"/>
          <p:cNvSpPr/>
          <p:nvPr userDrawn="1"/>
        </p:nvSpPr>
        <p:spPr>
          <a:xfrm>
            <a:off x="8605058" y="1887240"/>
            <a:ext cx="1967237" cy="1967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円/楕円 55"/>
          <p:cNvSpPr/>
          <p:nvPr userDrawn="1"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円/楕円 48"/>
          <p:cNvSpPr/>
          <p:nvPr userDrawn="1"/>
        </p:nvSpPr>
        <p:spPr>
          <a:xfrm>
            <a:off x="5062859" y="1819507"/>
            <a:ext cx="1967237" cy="1967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8503448" y="1819506"/>
            <a:ext cx="1967237" cy="1967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2" name="円/楕円 51"/>
          <p:cNvSpPr/>
          <p:nvPr userDrawn="1"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5110170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8550760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6104" y="3904248"/>
            <a:ext cx="3090787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4151" y="4490483"/>
            <a:ext cx="3135357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577509" y="4432307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534795" y="3902685"/>
            <a:ext cx="3118200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536624" y="4488920"/>
            <a:ext cx="3135357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039982" y="4430744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975277" y="3904248"/>
            <a:ext cx="3118200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3478" y="4490483"/>
            <a:ext cx="3135357" cy="142868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8476837" y="443230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714199" y="2563012"/>
            <a:ext cx="1865628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157882" y="2563012"/>
            <a:ext cx="1865628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601565" y="2563012"/>
            <a:ext cx="1865628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57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4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593286" y="186320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1" y="1652804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4424027" y="186320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4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8251307" y="186320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390779" y="3818633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601195" y="402903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3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4431936" y="402903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199" y="451013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9" y="3818633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8259215" y="4029032"/>
            <a:ext cx="368259" cy="36822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1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7753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4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</a:t>
            </a:r>
            <a:endParaRPr kumimoji="1"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kumimoji="1" lang="en-US" altLang="ja-JP" sz="12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1" y="1652804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2</a:t>
            </a:r>
            <a:endParaRPr kumimoji="1" lang="ja-JP" altLang="en-US" sz="18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4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3</a:t>
            </a:r>
            <a:endParaRPr kumimoji="1" lang="ja-JP" altLang="en-US" sz="18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円/楕円 49"/>
          <p:cNvSpPr/>
          <p:nvPr userDrawn="1"/>
        </p:nvSpPr>
        <p:spPr>
          <a:xfrm>
            <a:off x="390779" y="3818633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4</a:t>
            </a:r>
            <a:endParaRPr kumimoji="1" lang="ja-JP" altLang="en-US" sz="18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3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5</a:t>
            </a:r>
            <a:endParaRPr kumimoji="1" lang="ja-JP" altLang="en-US" sz="18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0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199" y="451013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9" y="3818633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6</a:t>
            </a:r>
            <a:endParaRPr kumimoji="1" lang="ja-JP" altLang="en-US" sz="18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3" y="3982072"/>
            <a:ext cx="284740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8"/>
            <a:ext cx="2872661" cy="1314555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1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108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9" name="円/楕円 38"/>
          <p:cNvSpPr/>
          <p:nvPr userDrawn="1"/>
        </p:nvSpPr>
        <p:spPr>
          <a:xfrm>
            <a:off x="4198704" y="4487659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1378736" y="214803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円/楕円 40"/>
          <p:cNvSpPr/>
          <p:nvPr userDrawn="1"/>
        </p:nvSpPr>
        <p:spPr>
          <a:xfrm>
            <a:off x="977278" y="2543301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2" name="円/楕円 41"/>
          <p:cNvSpPr/>
          <p:nvPr userDrawn="1"/>
        </p:nvSpPr>
        <p:spPr>
          <a:xfrm>
            <a:off x="1269469" y="2065268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78735" y="2148032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14565" y="2052020"/>
            <a:ext cx="576113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5" name="円/楕円 44"/>
          <p:cNvSpPr/>
          <p:nvPr userDrawn="1"/>
        </p:nvSpPr>
        <p:spPr>
          <a:xfrm>
            <a:off x="1433369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6" name="円/楕円 45"/>
          <p:cNvSpPr/>
          <p:nvPr userDrawn="1"/>
        </p:nvSpPr>
        <p:spPr>
          <a:xfrm>
            <a:off x="4867213" y="423155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72" y="2853953"/>
            <a:ext cx="5822435" cy="257801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5437190" y="273169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41171" y="2086483"/>
            <a:ext cx="5822435" cy="624069"/>
          </a:xfrm>
        </p:spPr>
        <p:txBody>
          <a:bodyPr anchor="b">
            <a:norm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0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2972489" y="2275085"/>
            <a:ext cx="2681623" cy="26813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1630623" y="4043349"/>
            <a:ext cx="1944956" cy="1944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246536" y="1861777"/>
            <a:ext cx="2053477" cy="20532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4784115" y="4840557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049571" y="4110207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78798" y="1790263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920134" y="2218874"/>
            <a:ext cx="2651041" cy="265081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606675" y="4012104"/>
            <a:ext cx="1895548" cy="189538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02683" y="3544278"/>
            <a:ext cx="576113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3" name="円/楕円 32"/>
          <p:cNvSpPr/>
          <p:nvPr userDrawn="1"/>
        </p:nvSpPr>
        <p:spPr>
          <a:xfrm>
            <a:off x="1376436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4" name="円/楕円 33"/>
          <p:cNvSpPr/>
          <p:nvPr userDrawn="1"/>
        </p:nvSpPr>
        <p:spPr>
          <a:xfrm>
            <a:off x="4245655" y="523727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6109414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6187138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681006" y="1770595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38390" y="2241380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6109414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6187138" y="3967996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681006" y="4047288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138390" y="4518072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6443807" y="1624810"/>
            <a:ext cx="117092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696748" y="3947887"/>
            <a:ext cx="117092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347074" y="2417828"/>
            <a:ext cx="5844927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3976" y="4342260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847772"/>
            <a:ext cx="4058080" cy="1412725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099169" y="1797977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9891" y="4978398"/>
            <a:ext cx="5175776" cy="1088574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755010"/>
            <a:ext cx="5844927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360471" y="4782457"/>
            <a:ext cx="672555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7444285" y="1245021"/>
            <a:ext cx="585460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" y="4257526"/>
            <a:ext cx="5844927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6347074" y="2354619"/>
            <a:ext cx="5844927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812237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6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3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2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7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5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4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3"/>
            <a:ext cx="2651984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1" y="4812795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74523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69" y="3990530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7" y="4811232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599" y="474367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2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3" y="4812795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7" y="4745239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40" y="4812795"/>
            <a:ext cx="2477333" cy="10956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745239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684" y="4323539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465582" y="4321976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242478" y="4323539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9019375" y="4323539"/>
            <a:ext cx="2477333" cy="382623"/>
          </a:xfrm>
        </p:spPr>
        <p:txBody>
          <a:bodyPr anchor="t">
            <a:noAutofit/>
          </a:bodyPr>
          <a:lstStyle>
            <a:lvl1pPr algn="ctr">
              <a:defRPr sz="9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7"/>
            <a:ext cx="720143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64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812237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6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3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2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7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5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4" y="1800439"/>
            <a:ext cx="2042225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3"/>
            <a:ext cx="2651984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1" y="4521247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45369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69" y="3990530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7" y="4519684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599" y="4452129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2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3" y="4521247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7" y="445369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3"/>
            <a:ext cx="2675507" cy="480053"/>
          </a:xfrm>
        </p:spPr>
        <p:txBody>
          <a:bodyPr anchor="t">
            <a:noAutofit/>
          </a:bodyPr>
          <a:lstStyle>
            <a:lvl1pPr algn="ct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40" y="4521247"/>
            <a:ext cx="2477333" cy="1265537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45369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7"/>
            <a:ext cx="720143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97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6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2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366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円/楕円 8"/>
          <p:cNvSpPr/>
          <p:nvPr userDrawn="1"/>
        </p:nvSpPr>
        <p:spPr>
          <a:xfrm>
            <a:off x="3123377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3804659" y="4343358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905020" y="1877069"/>
            <a:ext cx="2775611" cy="2775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664615" y="1932631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795753" y="1794304"/>
            <a:ext cx="2775611" cy="2775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886260" y="1877068"/>
            <a:ext cx="2696619" cy="269638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9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18598" y="1480281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61261" y="4785755"/>
            <a:ext cx="3775907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33241" y="5201609"/>
            <a:ext cx="3431947" cy="382623"/>
          </a:xfrm>
        </p:spPr>
        <p:txBody>
          <a:bodyPr anchor="t">
            <a:noAutofit/>
          </a:bodyPr>
          <a:lstStyle>
            <a:lvl1pPr algn="ctr">
              <a:defRPr sz="1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124189" y="1671101"/>
            <a:ext cx="3752311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141846" y="2257337"/>
            <a:ext cx="3724725" cy="144967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237865" y="219916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円/楕円 22"/>
          <p:cNvSpPr/>
          <p:nvPr userDrawn="1"/>
        </p:nvSpPr>
        <p:spPr>
          <a:xfrm>
            <a:off x="4237865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323139" y="3927818"/>
            <a:ext cx="382296" cy="3822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4323137" y="4639800"/>
            <a:ext cx="382296" cy="3822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237865" y="5266513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4323139" y="5351782"/>
            <a:ext cx="382296" cy="3822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90709" y="3878923"/>
            <a:ext cx="3086399" cy="480053"/>
          </a:xfrm>
        </p:spPr>
        <p:txBody>
          <a:bodyPr anchor="ctr">
            <a:noAutofit/>
          </a:bodyPr>
          <a:lstStyle>
            <a:lvl1pPr algn="l">
              <a:defRPr sz="9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4790709" y="4590904"/>
            <a:ext cx="3086399" cy="480053"/>
          </a:xfrm>
        </p:spPr>
        <p:txBody>
          <a:bodyPr anchor="ctr">
            <a:noAutofit/>
          </a:bodyPr>
          <a:lstStyle>
            <a:lvl1pPr algn="l">
              <a:defRPr sz="9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4790709" y="5302886"/>
            <a:ext cx="3086399" cy="480053"/>
          </a:xfrm>
        </p:spPr>
        <p:txBody>
          <a:bodyPr anchor="ctr">
            <a:noAutofit/>
          </a:bodyPr>
          <a:lstStyle>
            <a:lvl1pPr algn="l">
              <a:defRPr sz="9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7986229" y="1668843"/>
            <a:ext cx="3374611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099905" y="219690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7979723" y="2404054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8066814" y="2804651"/>
            <a:ext cx="3425697" cy="287203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979723" y="3275052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8066814" y="3675650"/>
            <a:ext cx="3425697" cy="287203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79723" y="4146051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8066814" y="4546648"/>
            <a:ext cx="3425697" cy="287203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79723" y="5017050"/>
            <a:ext cx="3431947" cy="382623"/>
          </a:xfrm>
        </p:spPr>
        <p:txBody>
          <a:bodyPr anchor="t">
            <a:noAutofit/>
          </a:bodyPr>
          <a:lstStyle>
            <a:lvl1pPr algn="l">
              <a:defRPr sz="1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8066814" y="5417647"/>
            <a:ext cx="3425697" cy="287203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7453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689249"/>
            <a:ext cx="12192000" cy="9071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293515" y="3689248"/>
            <a:ext cx="1898487" cy="90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27983" y="3689248"/>
            <a:ext cx="2774220" cy="90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698985" y="3689248"/>
            <a:ext cx="2774220" cy="90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24765" y="3689248"/>
            <a:ext cx="2774220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円/楕円 15"/>
          <p:cNvSpPr/>
          <p:nvPr userDrawn="1"/>
        </p:nvSpPr>
        <p:spPr>
          <a:xfrm>
            <a:off x="1715909" y="3531405"/>
            <a:ext cx="406435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4495767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12" y="3023164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02904" y="2568385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02904" y="1619313"/>
            <a:ext cx="3032445" cy="823041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8914" y="25259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84070" y="3974633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82762" y="4419739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3618770" y="4919143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182762" y="5054233"/>
            <a:ext cx="3032445" cy="8230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674578" y="3008649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973270" y="2553870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973270" y="1604799"/>
            <a:ext cx="3032445" cy="823041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409279" y="2511409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477992" y="3974633"/>
            <a:ext cx="1629829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76684" y="4419739"/>
            <a:ext cx="3032445" cy="480053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212694" y="4919143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76684" y="5054233"/>
            <a:ext cx="3032445" cy="823041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1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392595" y="3606091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1" y="3948192"/>
            <a:ext cx="418276" cy="3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25748" y="2982609"/>
            <a:ext cx="1271293" cy="30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7" name="円/楕円 36"/>
          <p:cNvSpPr/>
          <p:nvPr userDrawn="1"/>
        </p:nvSpPr>
        <p:spPr>
          <a:xfrm>
            <a:off x="676721" y="2277537"/>
            <a:ext cx="169348" cy="1693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605770" y="3823734"/>
            <a:ext cx="279423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885191" y="3948192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2558133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2291286" y="4910235"/>
            <a:ext cx="1271293" cy="3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2842257" y="5476455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8" name="円/楕円 47"/>
          <p:cNvSpPr/>
          <p:nvPr userDrawn="1"/>
        </p:nvSpPr>
        <p:spPr>
          <a:xfrm>
            <a:off x="2774518" y="3823072"/>
            <a:ext cx="279423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3053941" y="3947533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4726881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4460035" y="2985491"/>
            <a:ext cx="1271293" cy="30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2" name="円/楕円 51"/>
          <p:cNvSpPr/>
          <p:nvPr userDrawn="1"/>
        </p:nvSpPr>
        <p:spPr>
          <a:xfrm>
            <a:off x="5011006" y="2280418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4947485" y="3823734"/>
            <a:ext cx="279423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5226906" y="3948192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6899847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6633000" y="4910235"/>
            <a:ext cx="1271293" cy="30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7183973" y="5476455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円/楕円 59"/>
          <p:cNvSpPr/>
          <p:nvPr userDrawn="1"/>
        </p:nvSpPr>
        <p:spPr>
          <a:xfrm>
            <a:off x="7116233" y="3823072"/>
            <a:ext cx="279423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7395655" y="3947533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8801750" y="2985491"/>
            <a:ext cx="1271293" cy="30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4" name="円/楕円 63"/>
          <p:cNvSpPr/>
          <p:nvPr userDrawn="1"/>
        </p:nvSpPr>
        <p:spPr>
          <a:xfrm>
            <a:off x="9352721" y="2280418"/>
            <a:ext cx="169348" cy="1693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9286174" y="3823734"/>
            <a:ext cx="279423" cy="279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5192" y="2180233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89680" y="268399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985155" y="2619057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94448" y="1792546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209972" y="2180233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14460" y="268399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5309935" y="261905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519228" y="1792546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0722" y="2180233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555210" y="268399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9650686" y="2619057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59979" y="1792546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053941" y="4421712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058428" y="492547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3153905" y="486053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46263" y="5641925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398137" y="4421712"/>
            <a:ext cx="2452425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402625" y="4925475"/>
            <a:ext cx="2452425" cy="82304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7498101" y="4860536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690459" y="5641925"/>
            <a:ext cx="1164373" cy="48005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9565595" y="3948191"/>
            <a:ext cx="2626405" cy="30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" y="2517305"/>
            <a:ext cx="12191999" cy="12985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二等辺三角形 7"/>
          <p:cNvSpPr/>
          <p:nvPr userDrawn="1"/>
        </p:nvSpPr>
        <p:spPr>
          <a:xfrm>
            <a:off x="5362892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2336061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二等辺三角形 7"/>
          <p:cNvSpPr/>
          <p:nvPr userDrawn="1"/>
        </p:nvSpPr>
        <p:spPr>
          <a:xfrm>
            <a:off x="7236330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4209498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二等辺三角形 7"/>
          <p:cNvSpPr/>
          <p:nvPr userDrawn="1"/>
        </p:nvSpPr>
        <p:spPr>
          <a:xfrm>
            <a:off x="9109767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6082935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0983204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7956371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二等辺三角形 7"/>
          <p:cNvSpPr/>
          <p:nvPr userDrawn="1"/>
        </p:nvSpPr>
        <p:spPr>
          <a:xfrm>
            <a:off x="3489455" y="2205302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462623" y="3815257"/>
            <a:ext cx="634471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7" y="4780193"/>
            <a:ext cx="10801145" cy="1170662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4955" y="4684184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2412195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4285632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6159069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8032507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538757" y="2775911"/>
            <a:ext cx="3499355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116373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2993718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4871063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6748407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8625751" y="2852221"/>
            <a:ext cx="2382180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7242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3136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554047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934971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7315868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696779" y="1579250"/>
            <a:ext cx="2304389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173581" y="4363360"/>
            <a:ext cx="2304192" cy="502708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2554381" y="4363360"/>
            <a:ext cx="2304192" cy="502708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9696779" y="4363360"/>
            <a:ext cx="2304192" cy="502708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7315980" y="4363360"/>
            <a:ext cx="2304192" cy="502708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4935068" y="4363360"/>
            <a:ext cx="2304192" cy="502708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18937" y="5109187"/>
            <a:ext cx="10801145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14955" y="5013177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841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" y="1844824"/>
            <a:ext cx="475332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平行四辺形 11"/>
          <p:cNvSpPr/>
          <p:nvPr userDrawn="1"/>
        </p:nvSpPr>
        <p:spPr>
          <a:xfrm>
            <a:off x="1200105" y="2564905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310" y="1964838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2400209" y="3653026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平行四辺形 22"/>
          <p:cNvSpPr/>
          <p:nvPr userDrawn="1"/>
        </p:nvSpPr>
        <p:spPr>
          <a:xfrm>
            <a:off x="3599122" y="4741147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200105" y="2932945"/>
            <a:ext cx="475332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400209" y="4021065"/>
            <a:ext cx="47533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599122" y="5109187"/>
            <a:ext cx="475332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81474" y="3052959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1711" y="4141080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883022" y="5229201"/>
            <a:ext cx="435242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9743" y="1778951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00457" y="5047088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999981" y="2866576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231293" y="3955193"/>
            <a:ext cx="3696732" cy="856096"/>
          </a:xfrm>
        </p:spPr>
        <p:txBody>
          <a:bodyPr anchor="ctr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5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19815" y="5651837"/>
            <a:ext cx="4451740" cy="4802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3951592" y="4430292"/>
            <a:ext cx="3067024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6538285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38284" y="3208747"/>
            <a:ext cx="3067024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9124978" y="1987203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591373" y="4910581"/>
            <a:ext cx="94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7178490" y="3689037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9765607" y="2467493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6081211" y="4430292"/>
            <a:ext cx="936700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0" name="直角三角形 26"/>
          <p:cNvSpPr/>
          <p:nvPr userDrawn="1"/>
        </p:nvSpPr>
        <p:spPr>
          <a:xfrm>
            <a:off x="3483243" y="5651837"/>
            <a:ext cx="936700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直角三角形 26"/>
          <p:cNvSpPr/>
          <p:nvPr userDrawn="1"/>
        </p:nvSpPr>
        <p:spPr>
          <a:xfrm>
            <a:off x="8668483" y="3205703"/>
            <a:ext cx="936700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15861" y="4329481"/>
            <a:ext cx="3234444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6482" y="4833243"/>
            <a:ext cx="3248311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501015" y="476830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121737" y="3112337"/>
            <a:ext cx="3234444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12357" y="3616098"/>
            <a:ext cx="3248311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4106891" y="355116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10415" y="1886393"/>
            <a:ext cx="3234444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01035" y="2390154"/>
            <a:ext cx="3248311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695570" y="232521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1137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4024166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70" y="3465089"/>
            <a:ext cx="292633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509246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60187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1493179" y="8014598"/>
            <a:ext cx="997539" cy="1690187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2116300" y="1643371"/>
            <a:ext cx="6582504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4072367" y="4848672"/>
            <a:ext cx="273563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1" name="円/楕円 100"/>
          <p:cNvSpPr/>
          <p:nvPr userDrawn="1"/>
        </p:nvSpPr>
        <p:spPr>
          <a:xfrm>
            <a:off x="7588032" y="2258652"/>
            <a:ext cx="273563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9"/>
            <a:ext cx="292633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9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5830199" y="3553662"/>
            <a:ext cx="273563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80"/>
            <a:ext cx="2926333" cy="480053"/>
          </a:xfrm>
        </p:spPr>
        <p:txBody>
          <a:bodyPr anchor="ctr">
            <a:noAutofit/>
          </a:bodyPr>
          <a:lstStyle>
            <a:lvl1pPr algn="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9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44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2273935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2</a:t>
            </a:r>
            <a:endParaRPr kumimoji="1" lang="ja-JP" altLang="en-US" sz="9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3</a:t>
            </a:r>
            <a:endParaRPr kumimoji="1" lang="ja-JP" altLang="en-US" sz="9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4</a:t>
            </a:r>
            <a:endParaRPr kumimoji="1" lang="ja-JP" altLang="en-US" sz="9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6" y="2133836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6" y="3042255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6" y="3950674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6" y="4859092"/>
            <a:ext cx="5669393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99156"/>
            <a:ext cx="4596589" cy="3316275"/>
          </a:xfrm>
        </p:spPr>
        <p:txBody>
          <a:bodyPr anchor="ctr">
            <a:noAutofit/>
          </a:bodyPr>
          <a:lstStyle>
            <a:lvl1pPr algn="ctr">
              <a:defRPr sz="2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03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176817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2</a:t>
            </a:r>
            <a:endParaRPr kumimoji="1" lang="ja-JP" altLang="en-US" sz="9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3</a:t>
            </a:r>
            <a:endParaRPr kumimoji="1" lang="ja-JP" altLang="en-US" sz="9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4</a:t>
            </a:r>
            <a:endParaRPr kumimoji="1" lang="ja-JP" altLang="en-US" sz="900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520635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5</a:t>
            </a:r>
            <a:endParaRPr kumimoji="1" lang="ja-JP" altLang="en-US" sz="9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4" y="1628080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4" y="2536498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4" y="3444917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4" y="4353336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1104" y="5261754"/>
            <a:ext cx="5727456" cy="718922"/>
          </a:xfrm>
        </p:spPr>
        <p:txBody>
          <a:bodyPr anchor="ctr">
            <a:normAutofit/>
          </a:bodyPr>
          <a:lstStyle>
            <a:lvl1pPr algn="l">
              <a:defRPr sz="1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50776"/>
            <a:ext cx="4596589" cy="3316275"/>
          </a:xfrm>
        </p:spPr>
        <p:txBody>
          <a:bodyPr anchor="ctr">
            <a:noAutofit/>
          </a:bodyPr>
          <a:lstStyle>
            <a:lvl1pPr algn="ctr">
              <a:defRPr sz="2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44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777226" y="196204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854950" y="2039779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119071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6355317" y="2037714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7"/>
            <a:ext cx="4556107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1"/>
            <a:ext cx="4098724" cy="3151161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3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831177" y="5275017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831177" y="4364762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831177" y="1633998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831177" y="2544253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831177" y="3454507"/>
            <a:ext cx="10530543" cy="72690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0705880" y="1721621"/>
            <a:ext cx="552048" cy="5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0705880" y="2631537"/>
            <a:ext cx="552048" cy="5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0705880" y="3541791"/>
            <a:ext cx="552048" cy="5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0705880" y="4452385"/>
            <a:ext cx="552048" cy="5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0705880" y="5362641"/>
            <a:ext cx="552048" cy="5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615537" y="1637991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615537" y="2548246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615537" y="3458500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15537" y="4368755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15537" y="5279010"/>
            <a:ext cx="5997967" cy="718922"/>
          </a:xfrm>
        </p:spPr>
        <p:txBody>
          <a:bodyPr anchor="ctr">
            <a:norm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923547" y="1721284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923547" y="2631538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923547" y="536230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923547" y="354179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923547" y="4452048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20532" y="1815609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0532" y="5456628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120532" y="2725863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0532" y="3636117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120532" y="4546372"/>
            <a:ext cx="3014368" cy="363689"/>
          </a:xfrm>
        </p:spPr>
        <p:txBody>
          <a:bodyPr anchor="ctr">
            <a:noAutofit/>
          </a:bodyPr>
          <a:lstStyle>
            <a:lvl1pPr algn="ctr">
              <a:defRPr sz="14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4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909455"/>
            <a:ext cx="12193059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円/楕円 15"/>
          <p:cNvSpPr/>
          <p:nvPr userDrawn="1"/>
        </p:nvSpPr>
        <p:spPr>
          <a:xfrm>
            <a:off x="1662013" y="4424383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3306141" y="3373549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4950268" y="4074105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6594396" y="3023271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8238523" y="3723827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円/楕円 20"/>
          <p:cNvSpPr/>
          <p:nvPr userDrawn="1"/>
        </p:nvSpPr>
        <p:spPr>
          <a:xfrm>
            <a:off x="9882651" y="2672993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5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1746704" y="4509065"/>
            <a:ext cx="304827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3390832" y="3458231"/>
            <a:ext cx="304827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5034959" y="4158787"/>
            <a:ext cx="304827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6679087" y="3107953"/>
            <a:ext cx="304827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8323213" y="3808509"/>
            <a:ext cx="304827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円/楕円 14"/>
          <p:cNvSpPr/>
          <p:nvPr userDrawn="1"/>
        </p:nvSpPr>
        <p:spPr>
          <a:xfrm>
            <a:off x="9967341" y="2757675"/>
            <a:ext cx="304827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5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18905" y="543827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3" y="2777972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2445933" y="275767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8" y="4658523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4120447" y="509734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2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5742049" y="2453117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5" y="4299009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7399465" y="4737833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4"/>
            <a:ext cx="2692824" cy="480053"/>
          </a:xfrm>
        </p:spPr>
        <p:txBody>
          <a:bodyPr anchor="b">
            <a:noAutofit/>
          </a:bodyPr>
          <a:lstStyle>
            <a:lvl1pPr algn="ctr">
              <a:defRPr sz="14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3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9030303" y="2092659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2864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941697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直角三角形 11"/>
          <p:cNvSpPr/>
          <p:nvPr userDrawn="1"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5941749" y="4015570"/>
            <a:ext cx="1165980" cy="1166081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5941749" y="4015569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7107830" y="4015570"/>
            <a:ext cx="1165980" cy="116608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775616" y="4015620"/>
            <a:ext cx="1166081" cy="116598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直角三角形 16"/>
          <p:cNvSpPr/>
          <p:nvPr userDrawn="1"/>
        </p:nvSpPr>
        <p:spPr>
          <a:xfrm>
            <a:off x="4775617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4775616" y="5181601"/>
            <a:ext cx="1166081" cy="116598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4775663" y="2849591"/>
            <a:ext cx="1165980" cy="116608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4775663" y="2849592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3609582" y="2849591"/>
            <a:ext cx="1165980" cy="116608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6168437" y="3550361"/>
            <a:ext cx="240027" cy="26964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6168427" y="4247060"/>
            <a:ext cx="240048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5427391" y="4247048"/>
            <a:ext cx="240027" cy="26964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5412583" y="3565170"/>
            <a:ext cx="240048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599179" y="2943639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599179" y="4675680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857311" y="4675680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857311" y="2943639"/>
            <a:ext cx="416831" cy="41679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41648" y="2873827"/>
            <a:ext cx="388588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41648" y="3265716"/>
            <a:ext cx="4374976" cy="633787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89124" y="5225144"/>
            <a:ext cx="3885885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989124" y="5617034"/>
            <a:ext cx="4374976" cy="633787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5854" y="4108914"/>
            <a:ext cx="3885885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2883" y="4500804"/>
            <a:ext cx="4222891" cy="633787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007422" y="1733190"/>
            <a:ext cx="3885885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664452" y="2125080"/>
            <a:ext cx="4222891" cy="633787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51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483957" y="1988581"/>
            <a:ext cx="11708044" cy="1650504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325280" y="2909558"/>
            <a:ext cx="11866721" cy="888193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483957" y="3989855"/>
            <a:ext cx="11708044" cy="1650504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325280" y="3831192"/>
            <a:ext cx="11866721" cy="888193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199748" y="2220269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199748" y="3138210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99748" y="4047801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199748" y="4957392"/>
            <a:ext cx="419744" cy="419708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715354" y="2032667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715354" y="2962110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715354" y="3879074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15354" y="4796374"/>
            <a:ext cx="3982327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4931" y="2014563"/>
            <a:ext cx="4560903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2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94931" y="4211309"/>
            <a:ext cx="4560903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149805" y="2190481"/>
            <a:ext cx="91932" cy="46675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349344" y="3326113"/>
            <a:ext cx="91933" cy="3531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50722" y="4895274"/>
            <a:ext cx="91933" cy="19627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551184" y="3790921"/>
            <a:ext cx="90825" cy="3067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48886" y="4461746"/>
            <a:ext cx="91932" cy="2396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3894769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747466" y="2983786"/>
            <a:ext cx="775921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2463514" y="1848154"/>
            <a:ext cx="775921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 userDrawn="1"/>
        </p:nvSpPr>
        <p:spPr>
          <a:xfrm>
            <a:off x="1771261" y="4119420"/>
            <a:ext cx="775921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 userDrawn="1"/>
        </p:nvSpPr>
        <p:spPr>
          <a:xfrm>
            <a:off x="10565277" y="3448593"/>
            <a:ext cx="775921" cy="7758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円/楕円 20"/>
          <p:cNvSpPr/>
          <p:nvPr userDrawn="1"/>
        </p:nvSpPr>
        <p:spPr>
          <a:xfrm>
            <a:off x="8957361" y="2350073"/>
            <a:ext cx="775921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円/楕円 21"/>
          <p:cNvSpPr/>
          <p:nvPr userDrawn="1"/>
        </p:nvSpPr>
        <p:spPr>
          <a:xfrm>
            <a:off x="9345322" y="4547114"/>
            <a:ext cx="775921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4506566" y="2418693"/>
            <a:ext cx="91201" cy="4177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4638969" y="678914"/>
            <a:ext cx="91200" cy="3114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7451124" y="1191541"/>
            <a:ext cx="91200" cy="30929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8085623" y="1256479"/>
            <a:ext cx="91200" cy="5160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7567272" y="3072890"/>
            <a:ext cx="91200" cy="3724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6150532" y="2190475"/>
            <a:ext cx="91200" cy="9120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6350075" y="3326111"/>
            <a:ext cx="91200" cy="91208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6549615" y="4461741"/>
            <a:ext cx="91200" cy="91208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5550804" y="3790916"/>
            <a:ext cx="91200" cy="9120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5950267" y="2692395"/>
            <a:ext cx="91200" cy="91208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5751539" y="4889435"/>
            <a:ext cx="91200" cy="91208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666712" y="2051336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60560" y="2553255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0664" y="3186968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974460" y="4322602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68476" y="3651775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548520" y="4750295"/>
            <a:ext cx="369523" cy="369491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39435" y="1764679"/>
            <a:ext cx="2802036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3237898" y="2307115"/>
            <a:ext cx="2513639" cy="67667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529692" y="2901481"/>
            <a:ext cx="3735493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528154" y="3443915"/>
            <a:ext cx="3746268" cy="610849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548721" y="4037113"/>
            <a:ext cx="2802036" cy="480053"/>
          </a:xfrm>
        </p:spPr>
        <p:txBody>
          <a:bodyPr anchor="t">
            <a:noAutofit/>
          </a:bodyPr>
          <a:lstStyle>
            <a:lvl1pPr algn="l">
              <a:defRPr sz="16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2547182" y="4579548"/>
            <a:ext cx="2782663" cy="676671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555813" y="2271803"/>
            <a:ext cx="2401547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548885" y="2783601"/>
            <a:ext cx="2408475" cy="610849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835503" y="3339098"/>
            <a:ext cx="3704195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24817" y="3850898"/>
            <a:ext cx="3714880" cy="610849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833457" y="4468843"/>
            <a:ext cx="2493036" cy="480053"/>
          </a:xfrm>
        </p:spPr>
        <p:txBody>
          <a:bodyPr anchor="t">
            <a:noAutofit/>
          </a:bodyPr>
          <a:lstStyle>
            <a:lvl1pPr algn="r">
              <a:defRPr sz="16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826265" y="4980641"/>
            <a:ext cx="2500227" cy="610849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5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4167542" y="4019491"/>
            <a:ext cx="1113281" cy="1113185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6911178" y="2464345"/>
            <a:ext cx="1113281" cy="1113185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6911178" y="4019491"/>
            <a:ext cx="1113281" cy="1113185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4167542" y="2464345"/>
            <a:ext cx="1113281" cy="1113185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円/楕円 9"/>
          <p:cNvSpPr/>
          <p:nvPr userDrawn="1"/>
        </p:nvSpPr>
        <p:spPr>
          <a:xfrm>
            <a:off x="5539361" y="4850285"/>
            <a:ext cx="1113281" cy="1113185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円/楕円 8"/>
          <p:cNvSpPr/>
          <p:nvPr userDrawn="1"/>
        </p:nvSpPr>
        <p:spPr>
          <a:xfrm>
            <a:off x="5539361" y="1652303"/>
            <a:ext cx="1113281" cy="1113185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4927235" y="2639372"/>
            <a:ext cx="2337532" cy="2337329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738395" y="1713494"/>
            <a:ext cx="3188563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738395" y="2217257"/>
            <a:ext cx="3202232" cy="81554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8835163" y="215231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738395" y="3230204"/>
            <a:ext cx="3188563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738395" y="3733967"/>
            <a:ext cx="3202232" cy="81554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835163" y="3669029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738395" y="4746916"/>
            <a:ext cx="3188563" cy="480053"/>
          </a:xfrm>
        </p:spPr>
        <p:txBody>
          <a:bodyPr anchor="b">
            <a:noAutofit/>
          </a:bodyPr>
          <a:lstStyle>
            <a:lvl1pPr algn="l">
              <a:defRPr sz="14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738395" y="5250677"/>
            <a:ext cx="3202232" cy="815548"/>
          </a:xfrm>
        </p:spPr>
        <p:txBody>
          <a:bodyPr anchor="t">
            <a:noAutofit/>
          </a:bodyPr>
          <a:lstStyle>
            <a:lvl1pPr algn="l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835163" y="5185740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1941" y="1715620"/>
            <a:ext cx="3188563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78272" y="2219382"/>
            <a:ext cx="3202232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32986" y="2154445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1941" y="3232329"/>
            <a:ext cx="3188563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78272" y="3736092"/>
            <a:ext cx="3202232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32986" y="3671155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1941" y="4749041"/>
            <a:ext cx="3188563" cy="480053"/>
          </a:xfrm>
        </p:spPr>
        <p:txBody>
          <a:bodyPr anchor="b">
            <a:noAutofit/>
          </a:bodyPr>
          <a:lstStyle>
            <a:lvl1pPr algn="r">
              <a:defRPr sz="14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78272" y="5252803"/>
            <a:ext cx="3202232" cy="815548"/>
          </a:xfrm>
        </p:spPr>
        <p:txBody>
          <a:bodyPr anchor="t">
            <a:noAutofit/>
          </a:bodyPr>
          <a:lstStyle>
            <a:lvl1pPr algn="r">
              <a:defRPr sz="9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432986" y="5187865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6744890" y="1726796"/>
            <a:ext cx="1888169" cy="392291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8212329" y="3365455"/>
            <a:ext cx="425665" cy="389796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3764366" y="5215468"/>
            <a:ext cx="1780573" cy="603973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3696626" y="3686630"/>
            <a:ext cx="735455" cy="290285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3720819" y="2140859"/>
            <a:ext cx="774163" cy="280609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7994377" y="5176762"/>
            <a:ext cx="638684" cy="127294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882758" y="1974350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7264767" y="2798588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7264767" y="4353733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5882758" y="5191694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4515333" y="4353733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4515333" y="2798588"/>
            <a:ext cx="444737" cy="444699"/>
          </a:xfrm>
        </p:spPr>
        <p:txBody>
          <a:bodyPr>
            <a:normAutofit/>
          </a:bodyPr>
          <a:lstStyle>
            <a:lvl1pPr>
              <a:defRPr sz="55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143775" y="3106059"/>
            <a:ext cx="1901104" cy="1441751"/>
          </a:xfrm>
        </p:spPr>
        <p:txBody>
          <a:bodyPr anchor="ctr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2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3440524"/>
            <a:ext cx="5182864" cy="1826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1614416"/>
            <a:ext cx="5182864" cy="1826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7009136" y="3440522"/>
            <a:ext cx="5182864" cy="18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6476155" y="3707892"/>
            <a:ext cx="1291256" cy="1291368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6476155" y="1881780"/>
            <a:ext cx="1291256" cy="129136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4537236" y="1881785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4537236" y="1881785"/>
            <a:ext cx="1291256" cy="129136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4537236" y="3707898"/>
            <a:ext cx="1291256" cy="129136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23000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49272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23001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49272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417570" y="1692446"/>
            <a:ext cx="3574404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417347" y="3518554"/>
            <a:ext cx="3574404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3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8076897" y="1692446"/>
            <a:ext cx="3623651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8076675" y="3518553"/>
            <a:ext cx="3623651" cy="1670050"/>
          </a:xfrm>
        </p:spPr>
        <p:txBody>
          <a:bodyPr anchor="ctr">
            <a:normAutofit/>
          </a:bodyPr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l"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" y="1614416"/>
            <a:ext cx="350759" cy="1826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" y="3440528"/>
            <a:ext cx="350759" cy="182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1841243" y="1614408"/>
            <a:ext cx="350759" cy="18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841242" y="3440520"/>
            <a:ext cx="350759" cy="182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18937" y="5528338"/>
            <a:ext cx="10801145" cy="669262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814955" y="5432329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5025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ドーナツ 8"/>
          <p:cNvSpPr/>
          <p:nvPr userDrawn="1"/>
        </p:nvSpPr>
        <p:spPr>
          <a:xfrm>
            <a:off x="4175621" y="1825777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6119716" y="1825776"/>
            <a:ext cx="1896664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6015041" y="3670626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4169859" y="3565969"/>
            <a:ext cx="1896664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4274697" y="1720409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468358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851331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658601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4041575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477725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860699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66796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4050942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445427"/>
            <a:ext cx="2850564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6963290" y="2215289"/>
            <a:ext cx="900179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425738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966172" y="4458922"/>
            <a:ext cx="900179" cy="90010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669371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362995" y="4458922"/>
            <a:ext cx="900179" cy="9001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669371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4362995" y="2215289"/>
            <a:ext cx="900179" cy="90010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425738"/>
            <a:ext cx="456283" cy="4562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177126" y="241357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7126" y="4592065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849098" y="4606065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849098" y="2408924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80338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ドーナツ 7"/>
          <p:cNvSpPr/>
          <p:nvPr userDrawn="1"/>
        </p:nvSpPr>
        <p:spPr>
          <a:xfrm>
            <a:off x="2528605" y="1447543"/>
            <a:ext cx="2176465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4736618" y="2156346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7454326" y="2977199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8803788" y="1317168"/>
            <a:ext cx="2176465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564630" y="1592485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9790845" y="3233872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208520" y="3242191"/>
            <a:ext cx="2176465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334756" y="5331725"/>
            <a:ext cx="5527957" cy="964442"/>
          </a:xfrm>
        </p:spPr>
        <p:txBody>
          <a:bodyPr anchor="t">
            <a:normAutofit/>
          </a:bodyPr>
          <a:lstStyle>
            <a:lvl1pPr algn="ctr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015258" y="5261407"/>
            <a:ext cx="2160428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40119" y="327511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871654" y="2306746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72754" y="4101394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7781" y="2306746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757581" y="3692502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168022" y="2185629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149663" y="4078177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7209539" y="3040747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683533" y="1924354"/>
            <a:ext cx="554347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95226" y="1845925"/>
            <a:ext cx="793652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4720123" y="2062239"/>
            <a:ext cx="2750696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749638" y="1744131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877344" y="3393612"/>
            <a:ext cx="1744587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492051" y="2189234"/>
            <a:ext cx="1744587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0109021" y="3013528"/>
            <a:ext cx="184952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8541947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285129" y="3505084"/>
            <a:ext cx="86632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4081857" y="3938208"/>
            <a:ext cx="676409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7833395" y="1929360"/>
            <a:ext cx="793652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1083398" y="2362359"/>
            <a:ext cx="277173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340954" y="1539211"/>
            <a:ext cx="549847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9548962" y="4446208"/>
            <a:ext cx="69643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2375224" y="2312542"/>
            <a:ext cx="277173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9222251" y="3981998"/>
            <a:ext cx="529775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612458" y="4318643"/>
            <a:ext cx="529775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39599" y="2721926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43906" y="3151701"/>
            <a:ext cx="226563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948091" y="2062239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825693" y="2492014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22659" y="3363292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300262" y="3793067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877344" y="3996196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051" y="278482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8626301" y="2361642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114295" y="3670796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33" y="5331725"/>
            <a:ext cx="9783595" cy="964442"/>
          </a:xfrm>
        </p:spPr>
        <p:txBody>
          <a:bodyPr anchor="t">
            <a:normAutofit/>
          </a:bodyPr>
          <a:lstStyle>
            <a:lvl1pPr algn="ctr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15258" y="5261407"/>
            <a:ext cx="2160428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41028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" y="1876404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5" y="2202048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2" y="2069095"/>
            <a:ext cx="4934653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3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2" y="2403573"/>
            <a:ext cx="4934653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3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1" y="4074295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9" y="2133278"/>
            <a:ext cx="6470172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6" y="4232389"/>
            <a:ext cx="4942319" cy="126247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2" y="4486493"/>
            <a:ext cx="4942319" cy="126247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1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4613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199277" y="2236385"/>
            <a:ext cx="1792391" cy="303642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6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1" name="Shape 33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2" name="Shape 33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3" name="Shape 33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4" name="Shape 33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5" name="Shape 335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6" name="Shape 33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7" name="Shape 33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8" name="Shape 33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39" name="Shape 339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0" name="Shape 340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1" name="Shape 34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2" name="Shape 34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343" name="Shape 343"/>
          <p:cNvSpPr/>
          <p:nvPr/>
        </p:nvSpPr>
        <p:spPr>
          <a:xfrm>
            <a:off x="11635215" y="4266755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grpSp>
        <p:nvGrpSpPr>
          <p:cNvPr id="344" name="Shape 344"/>
          <p:cNvGrpSpPr/>
          <p:nvPr/>
        </p:nvGrpSpPr>
        <p:grpSpPr>
          <a:xfrm>
            <a:off x="10856502" y="5970099"/>
            <a:ext cx="678468" cy="63828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4030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49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86091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176817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267543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358269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448995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5423867" y="5397219"/>
            <a:ext cx="432085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69269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17274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000739" y="523479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000739" y="571484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1601115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081168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2509534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2989587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3417952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3898005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32637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480642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53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1460623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2367883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3275143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4182403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5089663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129240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77245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220082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68087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3109238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3589291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4017657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4497710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92607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540612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88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2228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8" y="618779"/>
            <a:ext cx="11012164" cy="1135327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474906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2458657" y="2929025"/>
            <a:ext cx="591181" cy="5911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46164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6164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302339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335945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5343209" y="2929025"/>
            <a:ext cx="591181" cy="5911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43071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343071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590396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624002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8223779" y="2929025"/>
            <a:ext cx="591181" cy="5911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1128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31128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8788514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9124581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11108331" y="2929025"/>
            <a:ext cx="591181" cy="5911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95839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95839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47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6240028" y="4021440"/>
            <a:ext cx="864172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410998"/>
            <a:ext cx="6385263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11924" y="122324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1271694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2180861"/>
            <a:ext cx="6385263" cy="1104123"/>
          </a:xfrm>
        </p:spPr>
        <p:txBody>
          <a:bodyPr anchor="b">
            <a:normAutofit/>
          </a:bodyPr>
          <a:lstStyle>
            <a:lvl1pPr algn="l"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6463699" y="4245091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23672" y="4021439"/>
            <a:ext cx="864172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10206507" y="4021438"/>
            <a:ext cx="864172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8447343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0430178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864702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844213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2430" y="4980424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50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529" y="1796819"/>
            <a:ext cx="12192000" cy="16321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1796818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663914" y="270757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2756019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3573016"/>
            <a:ext cx="6385263" cy="211223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81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07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6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80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6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777226" y="4560710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854950" y="4638441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717733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5188518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5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1"/>
            <a:ext cx="12192000" cy="3525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28247" y="2612910"/>
            <a:ext cx="1632324" cy="163218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274593" y="2612910"/>
            <a:ext cx="1632324" cy="1632182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33654" y="2612910"/>
            <a:ext cx="1632324" cy="1632182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2256352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9361758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5802697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52134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701637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263855" y="4291533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06993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509661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8112399" y="4877768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468805" y="4821155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971474" y="482115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574211" y="482115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56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/>
      <p:bldP spid="14" grpId="1"/>
      <p:bldP spid="15" grpId="0"/>
      <p:bldP spid="15" grpId="1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507515" y="2235200"/>
            <a:ext cx="2614118" cy="2207491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216084" y="2235200"/>
            <a:ext cx="2614118" cy="2983346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70366" y="2235200"/>
            <a:ext cx="2614119" cy="3334327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12192000" cy="2235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361799" y="1"/>
            <a:ext cx="2614118" cy="4839854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44464" y="1591203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3404909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6265353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9125796" y="1591201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6187841" y="165600"/>
            <a:ext cx="5496644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1870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42497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52174" y="2789893"/>
            <a:ext cx="2486414" cy="1206374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395114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404792" y="2789893"/>
            <a:ext cx="2486414" cy="165279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7732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57409" y="2789893"/>
            <a:ext cx="2486414" cy="193208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119704" y="2368150"/>
            <a:ext cx="246370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10027" y="2789893"/>
            <a:ext cx="2486414" cy="234816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411496" y="5399314"/>
            <a:ext cx="8491372" cy="87085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7515" y="533248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16084" y="1028734"/>
            <a:ext cx="5399723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7429563" y="2663639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968370" y="3351970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4443259" y="692697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3723116" y="1652803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4333992" y="609932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886626" y="4148637"/>
            <a:ext cx="6385263" cy="52805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786" y="515719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903368" y="4629133"/>
            <a:ext cx="6385263" cy="38404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443259" y="692696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933364" y="5253203"/>
            <a:ext cx="8325272" cy="1056117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2903368" y="136477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4" name="円/楕円 23"/>
          <p:cNvSpPr/>
          <p:nvPr userDrawn="1"/>
        </p:nvSpPr>
        <p:spPr>
          <a:xfrm>
            <a:off x="3723116" y="1266501"/>
            <a:ext cx="288057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8877580" y="315508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37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663914" y="1604798"/>
            <a:ext cx="720142" cy="48005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6143753" y="2036569"/>
            <a:ext cx="192023" cy="2885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807943" y="1527544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457140" y="1604798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480075" y="2132856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6576095" y="2084851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655822" y="2761722"/>
            <a:ext cx="720142" cy="480053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6135660" y="3193494"/>
            <a:ext cx="192023" cy="288586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799850" y="2684469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449048" y="276172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471983" y="328978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568002" y="32417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663914" y="3856252"/>
            <a:ext cx="720142" cy="480053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6143753" y="4288023"/>
            <a:ext cx="192023" cy="288586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807943" y="3778998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457140" y="385625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480075" y="438431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576095" y="433630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5660126" y="5013176"/>
            <a:ext cx="720142" cy="48005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6139964" y="5444948"/>
            <a:ext cx="192023" cy="28858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804155" y="4935923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6453352" y="5013176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476287" y="5541235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6572307" y="54932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2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909562"/>
            <a:ext cx="5327768" cy="2064657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480076" y="2998260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135085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006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7213" y="782320"/>
            <a:ext cx="5281045" cy="547196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1657533"/>
            <a:ext cx="5331292" cy="3542935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5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619179" y="0"/>
            <a:ext cx="5476292" cy="6858000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553329"/>
            <a:ext cx="5327768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480076" y="358434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664893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5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3077029"/>
          </a:xfrm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3137733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3137962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5457" y="3137962"/>
            <a:ext cx="2400208" cy="30768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458716" y="29257"/>
            <a:ext cx="2400208" cy="30768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891974" y="3137962"/>
            <a:ext cx="2400208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326093" y="29257"/>
            <a:ext cx="2400208" cy="30768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758492" y="3138191"/>
            <a:ext cx="2400208" cy="30768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69490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402748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836006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02524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270126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729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534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490018" y="854137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4823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57395" y="854138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472200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912383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27187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779760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894565" y="4357163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049863" y="2934372"/>
            <a:ext cx="301223" cy="301197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5919773" y="2934372"/>
            <a:ext cx="301223" cy="30119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0782897" y="2934372"/>
            <a:ext cx="301223" cy="301197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3508209" y="3003352"/>
            <a:ext cx="301223" cy="301197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8350498" y="3003352"/>
            <a:ext cx="301223" cy="301197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9839" y="2194554"/>
            <a:ext cx="12192000" cy="2194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4795" y="2481740"/>
            <a:ext cx="12192000" cy="162018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12192000" cy="2194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" y="278650"/>
            <a:ext cx="12182160" cy="162018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2194554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00680" y="838956"/>
            <a:ext cx="5666442" cy="8768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00680" y="452670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399552" y="3062960"/>
            <a:ext cx="5666442" cy="84609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399552" y="2676673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86850" y="4533123"/>
            <a:ext cx="11618299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97219"/>
            <a:ext cx="11618299" cy="891307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39790" y="5301208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8716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5513687" y="1790105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126189" y="2932452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5523363" y="4074799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116512" y="5217147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126189" y="64775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507970" y="70576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826091" y="0"/>
            <a:ext cx="2571" cy="694750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5606336" y="73072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119142" y="1848113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5605986" y="1873071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52485" y="126684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119142" y="2409188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507970" y="2990460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5606336" y="3015418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52485" y="3551535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128819" y="4132808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5615663" y="4157765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28819" y="4693883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8293" y="5275155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596660" y="5300113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242808" y="583623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6689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6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80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6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5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776470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854196" y="4642324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348061" y="4721616"/>
            <a:ext cx="4951672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805446" y="5192400"/>
            <a:ext cx="9292823" cy="850163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53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1371381" y="2612423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1371381" y="3505608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1371381" y="4398793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1371381" y="5291979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371381" y="171923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753162" y="177724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5070932" y="0"/>
            <a:ext cx="351" cy="6858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4851353" y="180220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61220" y="2651357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4851353" y="2695389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455094" y="1729877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55094" y="262306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753162" y="356361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4851353" y="3588574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455094" y="3516248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761220" y="4437728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4851353" y="4481759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5455094" y="440943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753162" y="5349987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4851353" y="5374945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455094" y="5302619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75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1"/>
            <a:ext cx="12192000" cy="1588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87" y="254920"/>
            <a:ext cx="7528289" cy="6280786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671632" y="165600"/>
            <a:ext cx="6400455" cy="8016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15673" y="1777246"/>
            <a:ext cx="380196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415673" y="2274824"/>
            <a:ext cx="3805712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1013" y="3910846"/>
            <a:ext cx="2392426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51014" y="4408424"/>
            <a:ext cx="2394783" cy="1576742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746941" y="3395313"/>
            <a:ext cx="3137544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47595" y="3892891"/>
            <a:ext cx="3140636" cy="206456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4239859" y="5259362"/>
            <a:ext cx="226310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482412" y="5756941"/>
            <a:ext cx="3024576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4239859" y="1944914"/>
            <a:ext cx="1016088" cy="87086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2761912" y="4184073"/>
            <a:ext cx="855284" cy="193964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6502964" y="5338626"/>
            <a:ext cx="517285" cy="1607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6713029" y="3519055"/>
            <a:ext cx="2033911" cy="116285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5805363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689576" y="1028734"/>
            <a:ext cx="6401885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958726" y="21914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490012" y="432079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4254931" y="569203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8834850" y="381705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826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916918" y="3006603"/>
            <a:ext cx="8564501" cy="5621275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4" y="607423"/>
            <a:ext cx="2762129" cy="5643155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1637404" y="1338942"/>
            <a:ext cx="2350742" cy="4211501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424339" y="1297577"/>
            <a:ext cx="7287487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511768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424338" y="3664893"/>
            <a:ext cx="7303471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2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451884" y="4446244"/>
            <a:ext cx="5397865" cy="3542866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35" y="884900"/>
            <a:ext cx="3923154" cy="557758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9" y="2934136"/>
            <a:ext cx="1740860" cy="3556657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27241" y="1410336"/>
            <a:ext cx="3393082" cy="4507865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920049" y="3409648"/>
            <a:ext cx="1453023" cy="262031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2920582" y="3058410"/>
            <a:ext cx="8253541" cy="6018152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517560" y="1297577"/>
            <a:ext cx="5185191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582653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2320" y="3664893"/>
            <a:ext cx="5196564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253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413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4479169" y="1543335"/>
            <a:ext cx="5569813" cy="4260120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214454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257" y="512520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21905"/>
            <a:ext cx="11618299" cy="974393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4714934" y="607422"/>
            <a:ext cx="2762129" cy="3529149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4915835" y="1338942"/>
            <a:ext cx="2350742" cy="2797629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3435346" y="1132172"/>
            <a:ext cx="933774" cy="933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680729" y="137753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52158" y="1126561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22559" y="1490244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3435346" y="2636820"/>
            <a:ext cx="933774" cy="9336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3680728" y="288218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552157" y="2631208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522558" y="2994892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7833557" y="1129752"/>
            <a:ext cx="933774" cy="9336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8078939" y="137511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8859890" y="1124141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8859322" y="1487824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7833557" y="2636819"/>
            <a:ext cx="933774" cy="9336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078939" y="288218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8859890" y="2631208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8859322" y="2994891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01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2589422" y="1388046"/>
            <a:ext cx="7803078" cy="9237913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51887" y="1595852"/>
            <a:ext cx="6932503" cy="389737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451888" y="1200182"/>
            <a:ext cx="6932502" cy="395670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584294" y="553329"/>
            <a:ext cx="4128817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7632304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7612" y="3664893"/>
            <a:ext cx="4131548" cy="2308390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246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2192000" cy="298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4820" y="657984"/>
            <a:ext cx="11467281" cy="2254549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2001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454821" y="3047999"/>
            <a:ext cx="5380428" cy="302864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46069" y="3173789"/>
            <a:ext cx="6076032" cy="289318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4088193"/>
            <a:ext cx="12192000" cy="3047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69670" y="4644571"/>
            <a:ext cx="1170920" cy="11708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931967" y="1067225"/>
            <a:ext cx="4603599" cy="460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円/楕円 1"/>
          <p:cNvSpPr/>
          <p:nvPr userDrawn="1"/>
        </p:nvSpPr>
        <p:spPr>
          <a:xfrm>
            <a:off x="1097441" y="1212190"/>
            <a:ext cx="4603599" cy="4603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5144857" y="1289337"/>
            <a:ext cx="936251" cy="936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593885" y="5602870"/>
            <a:ext cx="575785" cy="5757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010044" y="1125614"/>
            <a:ext cx="4602939" cy="460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95471" y="1654626"/>
            <a:ext cx="5826630" cy="1016005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5334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095471" y="2804269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305887" y="3014668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77139" y="2804270"/>
            <a:ext cx="4944962" cy="789022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305887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681990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9184804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60906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6305887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681990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184804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560906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6035497" y="1158692"/>
            <a:ext cx="336278" cy="336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4102754" y="1687675"/>
            <a:ext cx="2704733" cy="5028221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1398021" y="1689293"/>
            <a:ext cx="2704733" cy="5028221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589910" y="-589912"/>
            <a:ext cx="2923613" cy="4103437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4103435" y="1689293"/>
            <a:ext cx="667644" cy="1234321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561868" y="3175947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561868" y="645622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561869" y="1910784"/>
            <a:ext cx="2979696" cy="4103436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4103434" y="2665751"/>
            <a:ext cx="1351017" cy="1521264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4103435" y="3639102"/>
            <a:ext cx="2034968" cy="1812382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4103433" y="4613276"/>
            <a:ext cx="2704733" cy="2104237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853258" y="1149611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853258" y="2418205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853258" y="3686799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853258" y="4955394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4120370" y="2335395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4476330" y="3438303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4847286" y="4548907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5200100" y="5643334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3366224" y="190090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3366224" y="316813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3366224" y="443536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3366224" y="5702592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801788" y="1642182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509613" y="2597005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95126" y="3551828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6830906" y="4506651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029376" y="164638"/>
            <a:ext cx="78440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077385" y="1028734"/>
            <a:ext cx="7773384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4125395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053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1771139" y="1896217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1771139" y="2789402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374879" y="182389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374879" y="2717076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771139" y="3682587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2374879" y="361026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771139" y="4575773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74879" y="4503447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771139" y="5468958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2374879" y="5396632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7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6" y="161357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1770595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2" y="2241380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6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967996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8" y="4047288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2" y="4518072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6248558" y="1615605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6326284" y="1693336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20150" y="1772628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277534" y="2243413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6248558" y="389229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6326284" y="3970029"/>
            <a:ext cx="839345" cy="8394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820150" y="4049321"/>
            <a:ext cx="4746653" cy="526901"/>
          </a:xfrm>
        </p:spPr>
        <p:txBody>
          <a:bodyPr anchor="b">
            <a:noAutofit/>
          </a:bodyPr>
          <a:lstStyle>
            <a:lvl1pPr algn="l">
              <a:defRPr sz="18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7534" y="4520106"/>
            <a:ext cx="4289271" cy="1481167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594406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9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75" indent="0">
              <a:buNone/>
              <a:defRPr sz="1600"/>
            </a:lvl2pPr>
            <a:lvl3pPr marL="1219150" indent="0">
              <a:buNone/>
              <a:defRPr sz="1333"/>
            </a:lvl3pPr>
            <a:lvl4pPr marL="1828723" indent="0">
              <a:buNone/>
              <a:defRPr sz="1200"/>
            </a:lvl4pPr>
            <a:lvl5pPr marL="2438299" indent="0">
              <a:buNone/>
              <a:defRPr sz="1200"/>
            </a:lvl5pPr>
            <a:lvl6pPr marL="3047873" indent="0">
              <a:buNone/>
              <a:defRPr sz="1200"/>
            </a:lvl6pPr>
            <a:lvl7pPr marL="3657448" indent="0">
              <a:buNone/>
              <a:defRPr sz="1200"/>
            </a:lvl7pPr>
            <a:lvl8pPr marL="4267022" indent="0">
              <a:buNone/>
              <a:defRPr sz="1200"/>
            </a:lvl8pPr>
            <a:lvl9pPr marL="4876596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2182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2282913" y="1778816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270241" y="728700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2292650" y="2140350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4296152" y="3190467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4311003" y="3552001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6314504" y="4602118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6318052" y="4963652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270241" y="72870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2292650" y="214035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4311003" y="355200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6314504" y="4963651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40189" y="84627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663" y="2255882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691016" y="366753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694517" y="507918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445080" y="668293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625775" y="1148748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480218" y="2079943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3660913" y="2560398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471725" y="349159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652420" y="3972049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484077" y="490324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664772" y="5383699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0083" y="3781168"/>
            <a:ext cx="4059173" cy="1393746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0083" y="5199197"/>
            <a:ext cx="5105804" cy="105011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5139190"/>
            <a:ext cx="5525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936" y="2852936"/>
            <a:ext cx="10801146" cy="220824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14955" y="275692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419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1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86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777225" y="196204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854950" y="203977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2119070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6355316" y="203771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0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38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1876403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4" y="2202047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1" y="2069094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1" y="2403572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4074294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8" y="2133277"/>
            <a:ext cx="6470171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5" y="4232388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1" y="4486492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777225" y="4560709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854950" y="4638441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717732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5188517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0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776469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854195" y="464232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348062" y="4721615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805445" y="519239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21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6248557" y="1615605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6326282" y="169333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20149" y="1772628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277533" y="2243412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6248557" y="389229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6326282" y="397002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820149" y="4049320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7533" y="4520105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86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1604799"/>
            <a:ext cx="12191999" cy="35816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7" y="5438177"/>
            <a:ext cx="10801145" cy="793291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342167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431697"/>
            <a:ext cx="12192000" cy="76441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0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604798"/>
            <a:ext cx="12191999" cy="35816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438176"/>
            <a:ext cx="10801146" cy="79329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34216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431696"/>
            <a:ext cx="12192000" cy="76441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63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4655715" y="1604797"/>
            <a:ext cx="7536285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7"/>
            <a:ext cx="4655715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1844824"/>
            <a:ext cx="3600712" cy="2688299"/>
          </a:xfrm>
        </p:spPr>
        <p:txBody>
          <a:bodyPr anchor="b">
            <a:normAutofit/>
          </a:bodyPr>
          <a:lstStyle>
            <a:lvl1pPr algn="r">
              <a:defRPr sz="2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9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4797"/>
            <a:ext cx="2975383" cy="31203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2975383" y="1604797"/>
            <a:ext cx="5713129" cy="312034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8688512" y="1604797"/>
            <a:ext cx="3503487" cy="31203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1" y="4725144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75940" y="4725144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688512" y="4725144"/>
            <a:ext cx="3503487" cy="9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818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4051237" y="2022707"/>
            <a:ext cx="1578183" cy="15780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6671177" y="2022706"/>
            <a:ext cx="1578183" cy="15780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9291117" y="2022706"/>
            <a:ext cx="1578183" cy="15780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429401" y="2022705"/>
            <a:ext cx="1578183" cy="15780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3949628" y="1954974"/>
            <a:ext cx="1578183" cy="15780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6569568" y="1954973"/>
            <a:ext cx="1578183" cy="1578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円/楕円 50"/>
          <p:cNvSpPr/>
          <p:nvPr userDrawn="1"/>
        </p:nvSpPr>
        <p:spPr>
          <a:xfrm>
            <a:off x="9189508" y="1954972"/>
            <a:ext cx="1578183" cy="15780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327792" y="1954972"/>
            <a:ext cx="1578183" cy="1578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16879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9236819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503319" y="2495179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23260" y="2495178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743199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81483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36417" y="3667685"/>
            <a:ext cx="245555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25527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83980" y="419574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8839" y="3666122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546099" y="4252357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704552" y="4194181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63041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66671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6325124" y="419574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787242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87242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945696" y="419574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3498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5164467" y="1887240"/>
            <a:ext cx="1967237" cy="19670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8605058" y="1887240"/>
            <a:ext cx="1967237" cy="1967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5062858" y="1819507"/>
            <a:ext cx="1967237" cy="1967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8503449" y="1819506"/>
            <a:ext cx="1967237" cy="1967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110169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8550760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6105" y="3904247"/>
            <a:ext cx="30907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4151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577508" y="443230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534794" y="3902684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536625" y="4488919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039982" y="443074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975277" y="3904247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3478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8476836" y="443230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714199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157881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601563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82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59328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4424027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825130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60119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4431936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825921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569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028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38"/>
          <p:cNvSpPr/>
          <p:nvPr userDrawn="1"/>
        </p:nvSpPr>
        <p:spPr>
          <a:xfrm>
            <a:off x="4198704" y="448765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1378735" y="214803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977278" y="254330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>
            <a:off x="1269469" y="2065267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78735" y="2148031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14564" y="205202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1433368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円/楕円 45"/>
          <p:cNvSpPr/>
          <p:nvPr userDrawn="1"/>
        </p:nvSpPr>
        <p:spPr>
          <a:xfrm>
            <a:off x="4867212" y="423155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71" y="2853952"/>
            <a:ext cx="5822435" cy="257801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5437190" y="273169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41171" y="2086482"/>
            <a:ext cx="5822435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83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2972488" y="2275085"/>
            <a:ext cx="2681623" cy="26813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1630623" y="4043348"/>
            <a:ext cx="1944955" cy="1944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246536" y="1861776"/>
            <a:ext cx="2053478" cy="20532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4784115" y="4840556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049571" y="4110206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78797" y="1790262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920134" y="2218873"/>
            <a:ext cx="2651041" cy="265081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606675" y="4012103"/>
            <a:ext cx="1895548" cy="189538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02682" y="3544278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円/楕円 32"/>
          <p:cNvSpPr/>
          <p:nvPr userDrawn="1"/>
        </p:nvSpPr>
        <p:spPr>
          <a:xfrm>
            <a:off x="1376435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円/楕円 33"/>
          <p:cNvSpPr/>
          <p:nvPr userDrawn="1"/>
        </p:nvSpPr>
        <p:spPr>
          <a:xfrm>
            <a:off x="4245655" y="523727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6109413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6187138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681005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38389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6109413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6187138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681005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138389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8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6443807" y="1624809"/>
            <a:ext cx="117092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696748" y="3947886"/>
            <a:ext cx="117092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347074" y="2417828"/>
            <a:ext cx="5844927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3976" y="4342259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847771"/>
            <a:ext cx="4058079" cy="141272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099170" y="179797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9890" y="4978398"/>
            <a:ext cx="5175776" cy="108857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755009"/>
            <a:ext cx="5844927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360470" y="4782456"/>
            <a:ext cx="672555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7444284" y="1245020"/>
            <a:ext cx="585460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4257525"/>
            <a:ext cx="5844927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6347074" y="2354618"/>
            <a:ext cx="5844927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4655715" y="1604798"/>
            <a:ext cx="7536284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0" y="1028735"/>
            <a:ext cx="9553891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4"/>
            <a:ext cx="2160428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7" y="5109187"/>
            <a:ext cx="10801145" cy="1020369"/>
          </a:xfrm>
        </p:spPr>
        <p:txBody>
          <a:bodyPr anchor="t">
            <a:normAutofit/>
          </a:bodyPr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14955" y="5013177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8"/>
            <a:ext cx="4655715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1844825"/>
            <a:ext cx="3600712" cy="2688299"/>
          </a:xfrm>
        </p:spPr>
        <p:txBody>
          <a:bodyPr anchor="b">
            <a:normAutofit/>
          </a:bodyPr>
          <a:lstStyle>
            <a:lvl1pPr algn="r">
              <a:defRPr sz="18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83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74523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811231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743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74523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74523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68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465581" y="4321975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242477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901937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45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45369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519683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4521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45369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45369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1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3123376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3804659" y="4343357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905020" y="1877068"/>
            <a:ext cx="2775610" cy="2775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4615" y="193263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795754" y="1794303"/>
            <a:ext cx="2775610" cy="2775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886260" y="1877067"/>
            <a:ext cx="2696619" cy="269638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18597" y="1480280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61262" y="4785754"/>
            <a:ext cx="377590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33242" y="5201608"/>
            <a:ext cx="3431947" cy="382623"/>
          </a:xfrm>
        </p:spPr>
        <p:txBody>
          <a:bodyPr anchor="t">
            <a:noAutofit/>
          </a:bodyPr>
          <a:lstStyle>
            <a:lvl1pPr algn="ctr">
              <a:defRPr sz="1333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124188" y="1671101"/>
            <a:ext cx="375231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141845" y="2257337"/>
            <a:ext cx="3724726" cy="144967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237864" y="2199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4237864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323138" y="3927817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4323137" y="4639799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237864" y="5266513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4323138" y="5351781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90708" y="3878922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4790708" y="4590903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4790708" y="5302885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7986229" y="1668842"/>
            <a:ext cx="337461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099905" y="219690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7979723" y="2404053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8066814" y="2804650"/>
            <a:ext cx="3425697" cy="287203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979723" y="3275051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8066814" y="3675649"/>
            <a:ext cx="3425697" cy="287203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79723" y="4146050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8066814" y="4546647"/>
            <a:ext cx="3425697" cy="287203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79723" y="5017049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8066814" y="5417646"/>
            <a:ext cx="3425697" cy="287203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912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689249"/>
            <a:ext cx="12192000" cy="9071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293515" y="3689247"/>
            <a:ext cx="1898486" cy="90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27983" y="3689247"/>
            <a:ext cx="2774219" cy="90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698984" y="3689247"/>
            <a:ext cx="2774219" cy="90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24765" y="3689248"/>
            <a:ext cx="2774219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715910" y="3531405"/>
            <a:ext cx="406435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4495766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13" y="3023163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02904" y="2568384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02904" y="1619312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8914" y="252592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84069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82761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3618770" y="4919142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182761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674578" y="3008648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973270" y="2553869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973270" y="1604798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409279" y="251140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477993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76684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212694" y="4919142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76684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5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392594" y="3606090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3948192"/>
            <a:ext cx="418276" cy="3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25748" y="2982608"/>
            <a:ext cx="1271293" cy="30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 userDrawn="1"/>
        </p:nvSpPr>
        <p:spPr>
          <a:xfrm>
            <a:off x="676719" y="2277536"/>
            <a:ext cx="169348" cy="1693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605769" y="3823734"/>
            <a:ext cx="279422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885191" y="3948192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2558131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2291285" y="4910233"/>
            <a:ext cx="1271293" cy="30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2842257" y="5476454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円/楕円 47"/>
          <p:cNvSpPr/>
          <p:nvPr userDrawn="1"/>
        </p:nvSpPr>
        <p:spPr>
          <a:xfrm>
            <a:off x="2774518" y="3823072"/>
            <a:ext cx="279422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3053940" y="3947533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4726880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4460034" y="2985489"/>
            <a:ext cx="1271293" cy="30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5011006" y="2280417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4947484" y="3823734"/>
            <a:ext cx="279422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5226906" y="3948192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6899846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6633000" y="4910233"/>
            <a:ext cx="1271293" cy="30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7183971" y="5476454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7116233" y="3823072"/>
            <a:ext cx="279422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7395655" y="3947533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8801748" y="2985489"/>
            <a:ext cx="1271293" cy="3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63"/>
          <p:cNvSpPr/>
          <p:nvPr userDrawn="1"/>
        </p:nvSpPr>
        <p:spPr>
          <a:xfrm>
            <a:off x="9352720" y="2280417"/>
            <a:ext cx="169348" cy="1693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9286174" y="3823734"/>
            <a:ext cx="279422" cy="279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519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8967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985155" y="261905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9444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20997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1445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5309935" y="261905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51922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0722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555209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9650686" y="2619056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5997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053940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058427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3153904" y="486053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46262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398137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402624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7498100" y="4860535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690458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9565595" y="3948191"/>
            <a:ext cx="2626405" cy="30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2517304"/>
            <a:ext cx="12191999" cy="12985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二等辺三角形 7"/>
          <p:cNvSpPr/>
          <p:nvPr userDrawn="1"/>
        </p:nvSpPr>
        <p:spPr>
          <a:xfrm>
            <a:off x="5362892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2336060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二等辺三角形 7"/>
          <p:cNvSpPr/>
          <p:nvPr userDrawn="1"/>
        </p:nvSpPr>
        <p:spPr>
          <a:xfrm>
            <a:off x="7236329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4209497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二等辺三角形 7"/>
          <p:cNvSpPr/>
          <p:nvPr userDrawn="1"/>
        </p:nvSpPr>
        <p:spPr>
          <a:xfrm>
            <a:off x="9109767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6082934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0983204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7956372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二等辺三角形 7"/>
          <p:cNvSpPr/>
          <p:nvPr userDrawn="1"/>
        </p:nvSpPr>
        <p:spPr>
          <a:xfrm>
            <a:off x="3489455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462623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4780193"/>
            <a:ext cx="10801146" cy="11706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4955" y="468418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2412195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4285632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6159069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8032507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538758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11637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2993718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487106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6748407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8625751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0602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3136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554047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934970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731586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69677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173582" y="4363360"/>
            <a:ext cx="2304192" cy="502708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2554381" y="4363360"/>
            <a:ext cx="2304192" cy="502708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9696778" y="4363360"/>
            <a:ext cx="2304192" cy="502708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7315980" y="4363360"/>
            <a:ext cx="2304192" cy="502708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4935068" y="4363360"/>
            <a:ext cx="2304192" cy="502708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2975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1844824"/>
            <a:ext cx="475332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平行四辺形 11"/>
          <p:cNvSpPr/>
          <p:nvPr userDrawn="1"/>
        </p:nvSpPr>
        <p:spPr>
          <a:xfrm>
            <a:off x="1200104" y="2564904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310" y="1964837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2400208" y="3653025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平行四辺形 22"/>
          <p:cNvSpPr/>
          <p:nvPr userDrawn="1"/>
        </p:nvSpPr>
        <p:spPr>
          <a:xfrm>
            <a:off x="3599122" y="4741146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200104" y="2932945"/>
            <a:ext cx="475332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400209" y="4021065"/>
            <a:ext cx="47533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599122" y="5109187"/>
            <a:ext cx="475332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81474" y="3052958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1711" y="4141079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883022" y="5229200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9743" y="1778951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00456" y="5047088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999981" y="2866576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231293" y="3955193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19817" y="5651836"/>
            <a:ext cx="4451740" cy="4802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3951593" y="4430291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6538285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38284" y="3208746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9124977" y="1987202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591374" y="4910580"/>
            <a:ext cx="1194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7178490" y="3689036"/>
            <a:ext cx="1233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8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9765607" y="2467492"/>
            <a:ext cx="1233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6081211" y="4430291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6"/>
          <p:cNvSpPr/>
          <p:nvPr userDrawn="1"/>
        </p:nvSpPr>
        <p:spPr>
          <a:xfrm>
            <a:off x="3483242" y="5651836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26"/>
          <p:cNvSpPr/>
          <p:nvPr userDrawn="1"/>
        </p:nvSpPr>
        <p:spPr>
          <a:xfrm>
            <a:off x="8668482" y="3205702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15860" y="4329480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6481" y="4833243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501015" y="476830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121736" y="3112336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12356" y="3616098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4106891" y="3551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10415" y="1886392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01035" y="2390154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695569" y="232521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845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4024165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68" y="346508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509245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60188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1493180" y="8014598"/>
            <a:ext cx="997539" cy="1690186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2116300" y="1643371"/>
            <a:ext cx="6582505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4072367" y="4848671"/>
            <a:ext cx="273562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1" name="円/楕円 100"/>
          <p:cNvSpPr/>
          <p:nvPr userDrawn="1"/>
        </p:nvSpPr>
        <p:spPr>
          <a:xfrm>
            <a:off x="7588032" y="2258651"/>
            <a:ext cx="273562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8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5830199" y="3553661"/>
            <a:ext cx="273562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79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8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9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42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slideLayout" Target="../slideLayouts/slideLayout109.xml"/><Relationship Id="rId40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38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1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48599" y="164639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6" y="6309240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1555535" y="905649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/>
        </p:nvSpPr>
        <p:spPr>
          <a:xfrm>
            <a:off x="31597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/>
        </p:nvSpPr>
        <p:spPr>
          <a:xfrm>
            <a:off x="681975" y="681272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/楕円 18"/>
          <p:cNvSpPr/>
          <p:nvPr/>
        </p:nvSpPr>
        <p:spPr>
          <a:xfrm>
            <a:off x="1207830" y="149093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円/楕円 2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円/楕円 22"/>
          <p:cNvSpPr/>
          <p:nvPr/>
        </p:nvSpPr>
        <p:spPr>
          <a:xfrm>
            <a:off x="11435106" y="6111048"/>
            <a:ext cx="720143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/楕円 19"/>
          <p:cNvSpPr/>
          <p:nvPr/>
        </p:nvSpPr>
        <p:spPr>
          <a:xfrm>
            <a:off x="10860586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7"/>
            <a:ext cx="720143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38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4" r:id="rId42"/>
    <p:sldLayoutId id="2147483781" r:id="rId4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816377" rtl="0" eaLnBrk="1" latinLnBrk="0" hangingPunct="1">
        <a:spcBef>
          <a:spcPct val="0"/>
        </a:spcBef>
        <a:buNone/>
        <a:defRPr kumimoji="1" sz="3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816377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None/>
        <a:defRPr kumimoji="1" sz="1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63306" indent="-255118" algn="l" defTabSz="816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71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59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847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35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23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11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00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8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7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65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53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41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29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06" algn="l" defTabSz="81637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1" y="164638"/>
            <a:ext cx="11006206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61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80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48598" y="164638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1555534" y="905648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31596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681974" y="681271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/>
        </p:nvSpPr>
        <p:spPr>
          <a:xfrm>
            <a:off x="1207829" y="149092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579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69" r:id="rId35"/>
    <p:sldLayoutId id="2147483770" r:id="rId36"/>
    <p:sldLayoutId id="2147483771" r:id="rId37"/>
    <p:sldLayoutId id="2147483772" r:id="rId38"/>
    <p:sldLayoutId id="2147483773" r:id="rId39"/>
    <p:sldLayoutId id="2147483774" r:id="rId40"/>
    <p:sldLayoutId id="2147483775" r:id="rId41"/>
    <p:sldLayoutId id="2147483777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LIBRARY MANAGEMENT SYSTEM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Rishav</a:t>
            </a:r>
            <a:r>
              <a:rPr lang="en-US" sz="2000" dirty="0" smtClean="0"/>
              <a:t> Kumar</a:t>
            </a:r>
            <a:endParaRPr lang="en-US" sz="2000" dirty="0" smtClean="0"/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1921719" y="2655867"/>
            <a:ext cx="8790837" cy="1546266"/>
          </a:xfrm>
          <a:prstGeom prst="rect">
            <a:avLst/>
          </a:prstGeom>
        </p:spPr>
        <p:txBody>
          <a:bodyPr spcFirstLastPara="1" vert="horz" wrap="square" lIns="121889" tIns="121889" rIns="121889" bIns="121889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8000" dirty="0">
                <a:solidFill>
                  <a:srgbClr val="FFFFFF"/>
                </a:solidFill>
              </a:rPr>
              <a:t>Thank </a:t>
            </a:r>
            <a:r>
              <a:rPr lang="en-US" sz="8000" dirty="0">
                <a:solidFill>
                  <a:srgbClr val="FFFFFF"/>
                </a:solidFill>
              </a:rPr>
              <a:t>you…</a:t>
            </a:r>
            <a:endParaRPr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z="2000" dirty="0"/>
              <a:t>Introduction</a:t>
            </a:r>
            <a:endParaRPr lang="ja-JP" altLang="en-US" sz="20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smtClean="0"/>
              <a:t>Problem Statement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0"/>
          </p:nvPr>
        </p:nvSpPr>
        <p:spPr>
          <a:xfrm>
            <a:off x="2036619" y="2990460"/>
            <a:ext cx="3397686" cy="480053"/>
          </a:xfrm>
        </p:spPr>
        <p:txBody>
          <a:bodyPr/>
          <a:lstStyle/>
          <a:p>
            <a:r>
              <a:rPr lang="en-US" altLang="ja-JP" dirty="0" smtClean="0"/>
              <a:t>Objective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dirty="0" smtClean="0"/>
              <a:t>Modules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ja-JP" dirty="0" smtClean="0"/>
              <a:t>Technology To Use </a:t>
            </a:r>
            <a:endParaRPr kumimoji="1"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313438" y="164638"/>
            <a:ext cx="5327768" cy="80210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sz="3100" dirty="0">
                <a:solidFill>
                  <a:schemeClr val="accent1"/>
                </a:solidFill>
                <a:latin typeface="Route 159 Bold" pitchFamily="50" charset="0"/>
              </a:rPr>
              <a:t>Flow of Presentation</a:t>
            </a:r>
            <a:endParaRPr lang="ja-JP" altLang="en-US" sz="3100" dirty="0">
              <a:solidFill>
                <a:schemeClr val="accent1"/>
              </a:solidFill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56549"/>
      </p:ext>
    </p:extLst>
  </p:cSld>
  <p:clrMapOvr>
    <a:masterClrMapping/>
  </p:clrMapOvr>
  <p:transition spd="slow" advTm="10385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Introduction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1348817" y="1524001"/>
            <a:ext cx="4951672" cy="773496"/>
          </a:xfrm>
        </p:spPr>
        <p:txBody>
          <a:bodyPr/>
          <a:lstStyle/>
          <a:p>
            <a:r>
              <a:rPr lang="en-US" altLang="ja-JP" dirty="0" smtClean="0"/>
              <a:t>Multi Functional </a:t>
            </a:r>
            <a:r>
              <a:rPr lang="en-US" altLang="ja-JP" dirty="0" smtClean="0"/>
              <a:t>Online Library Management Doctor Software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User-Friendly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536702" y="4508501"/>
            <a:ext cx="4319698" cy="760172"/>
          </a:xfrm>
        </p:spPr>
        <p:txBody>
          <a:bodyPr/>
          <a:lstStyle/>
          <a:p>
            <a:r>
              <a:rPr lang="en-US" altLang="ja-JP" dirty="0" smtClean="0"/>
              <a:t>Digital </a:t>
            </a:r>
            <a:r>
              <a:rPr lang="en-US" altLang="ja-JP" dirty="0" smtClean="0"/>
              <a:t>Library</a:t>
            </a:r>
            <a:endParaRPr lang="ja-JP" altLang="en-US" u="sng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1676401" y="5777289"/>
            <a:ext cx="8153399" cy="850163"/>
          </a:xfrm>
        </p:spPr>
        <p:txBody>
          <a:bodyPr>
            <a:normAutofit/>
          </a:bodyPr>
          <a:lstStyle/>
          <a:p>
            <a:r>
              <a:rPr lang="en-US" altLang="en-US" sz="1600" dirty="0" smtClean="0">
                <a:latin typeface="Berlin Sans FB" panose="020E0602020502020306" pitchFamily="34" charset="0"/>
              </a:rPr>
              <a:t>This system helps </a:t>
            </a:r>
            <a:r>
              <a:rPr lang="en-US" altLang="en-US" sz="1600" dirty="0" smtClean="0">
                <a:latin typeface="Berlin Sans FB" panose="020E0602020502020306" pitchFamily="34" charset="0"/>
              </a:rPr>
              <a:t>the user can issue book </a:t>
            </a:r>
            <a:r>
              <a:rPr lang="en-US" altLang="en-US" sz="1600" dirty="0" smtClean="0">
                <a:latin typeface="Berlin Sans FB" panose="020E0602020502020306" pitchFamily="34" charset="0"/>
              </a:rPr>
              <a:t>from any </a:t>
            </a:r>
            <a:r>
              <a:rPr lang="en-US" altLang="en-US" sz="1600" dirty="0" smtClean="0">
                <a:latin typeface="Berlin Sans FB" panose="020E0602020502020306" pitchFamily="34" charset="0"/>
              </a:rPr>
              <a:t>library </a:t>
            </a:r>
            <a:r>
              <a:rPr lang="en-US" altLang="en-US" sz="1600" dirty="0" smtClean="0">
                <a:latin typeface="Berlin Sans FB" panose="020E0602020502020306" pitchFamily="34" charset="0"/>
              </a:rPr>
              <a:t>in their </a:t>
            </a:r>
            <a:r>
              <a:rPr lang="en-US" altLang="en-US" sz="1600" b="1" dirty="0" smtClean="0">
                <a:solidFill>
                  <a:srgbClr val="92D050"/>
                </a:solidFill>
                <a:latin typeface="Berlin Sans FB" panose="020E0602020502020306" pitchFamily="34" charset="0"/>
              </a:rPr>
              <a:t>AREA AT ANY TIME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6286903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PROBLEM STATEMENT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1534876" y="1200150"/>
            <a:ext cx="5961299" cy="1762125"/>
          </a:xfrm>
        </p:spPr>
        <p:txBody>
          <a:bodyPr/>
          <a:lstStyle/>
          <a:p>
            <a:r>
              <a:rPr lang="en-US" dirty="0" smtClean="0"/>
              <a:t>Transaction </a:t>
            </a:r>
            <a:r>
              <a:rPr lang="en-US" dirty="0"/>
              <a:t>like borrowing of books or return of books and also searching of member and </a:t>
            </a:r>
            <a:r>
              <a:rPr lang="en-US" dirty="0" smtClean="0"/>
              <a:t>books takes more time results in </a:t>
            </a:r>
            <a:r>
              <a:rPr lang="en-US" dirty="0"/>
              <a:t>inefficient library management</a:t>
            </a:r>
            <a:r>
              <a:rPr lang="en-US" dirty="0" smtClean="0"/>
              <a:t>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1534876" y="3035301"/>
            <a:ext cx="4951672" cy="1012824"/>
          </a:xfrm>
        </p:spPr>
        <p:txBody>
          <a:bodyPr/>
          <a:lstStyle/>
          <a:p>
            <a:r>
              <a:rPr lang="en-US" altLang="ja-JP" dirty="0" smtClean="0"/>
              <a:t>People has to wait so much time to </a:t>
            </a:r>
            <a:r>
              <a:rPr lang="en-US" altLang="ja-JP" dirty="0" smtClean="0"/>
              <a:t>issue or searching of a book</a:t>
            </a:r>
            <a:r>
              <a:rPr lang="en-US" altLang="ja-JP" dirty="0" smtClean="0"/>
              <a:t> </a:t>
            </a:r>
            <a:r>
              <a:rPr lang="en-US" altLang="ja-JP" dirty="0" smtClean="0"/>
              <a:t>.</a:t>
            </a:r>
            <a:endParaRPr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348061" y="4657725"/>
            <a:ext cx="4951672" cy="79995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details has to</a:t>
            </a:r>
            <a:r>
              <a:rPr lang="en-US" dirty="0" smtClean="0"/>
              <a:t> </a:t>
            </a:r>
            <a:r>
              <a:rPr lang="en-US" dirty="0" smtClean="0"/>
              <a:t>has to entered in </a:t>
            </a:r>
            <a:r>
              <a:rPr lang="en-US" dirty="0" smtClean="0"/>
              <a:t>register which takes time to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08661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4705" y="1409701"/>
            <a:ext cx="5131981" cy="1404584"/>
          </a:xfrm>
        </p:spPr>
        <p:txBody>
          <a:bodyPr/>
          <a:lstStyle/>
          <a:p>
            <a:pPr algn="l"/>
            <a:r>
              <a:rPr lang="en-US" altLang="ja-JP" sz="2933" dirty="0" smtClean="0">
                <a:latin typeface="Route 159 Bold" pitchFamily="50" charset="0"/>
              </a:rPr>
              <a:t>OBJECTIVE</a:t>
            </a:r>
            <a:r>
              <a:rPr lang="ja-JP" altLang="en-US" sz="6400" dirty="0">
                <a:latin typeface="Route 159 Bold" pitchFamily="50" charset="0"/>
              </a:rPr>
              <a:t/>
            </a:r>
            <a:br>
              <a:rPr lang="ja-JP" altLang="en-US" sz="6400" dirty="0">
                <a:latin typeface="Route 159 Bold" pitchFamily="50" charset="0"/>
              </a:rPr>
            </a:br>
            <a:endParaRPr lang="ja-JP" altLang="en-US" sz="4800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6039104" y="2814285"/>
            <a:ext cx="5779047" cy="4386616"/>
          </a:xfrm>
        </p:spPr>
        <p:txBody>
          <a:bodyPr>
            <a:normAutofit/>
          </a:bodyPr>
          <a:lstStyle/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altLang="ja-JP" sz="1867" b="1" dirty="0" smtClean="0"/>
              <a:t>To remove all the manual work</a:t>
            </a:r>
            <a:r>
              <a:rPr lang="en-US" altLang="ja-JP" sz="1867" b="1" dirty="0" smtClean="0"/>
              <a:t>.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endParaRPr lang="en-US" altLang="ja-JP" sz="1867" b="1" dirty="0" smtClean="0"/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altLang="ja-JP" sz="1867" b="1" dirty="0" smtClean="0"/>
              <a:t>This will create a platform for </a:t>
            </a:r>
            <a:r>
              <a:rPr lang="en-US" altLang="ja-JP" sz="1867" b="1" dirty="0" smtClean="0"/>
              <a:t>user</a:t>
            </a:r>
            <a:r>
              <a:rPr lang="en-US" altLang="ja-JP" sz="1867" b="1" dirty="0" smtClean="0"/>
              <a:t> </a:t>
            </a:r>
            <a:r>
              <a:rPr lang="en-US" altLang="ja-JP" sz="1867" b="1" dirty="0" smtClean="0"/>
              <a:t>which they can see the availability of the </a:t>
            </a:r>
            <a:r>
              <a:rPr lang="en-US" altLang="ja-JP" sz="1867" b="1" dirty="0" smtClean="0"/>
              <a:t>book in the nearby libraries</a:t>
            </a:r>
            <a:endParaRPr lang="en-US" altLang="ja-JP" sz="1867" b="1" dirty="0" smtClean="0"/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altLang="ja-JP" sz="1867" b="1" dirty="0" smtClean="0"/>
              <a:t>Issuing/Searching</a:t>
            </a:r>
            <a:r>
              <a:rPr lang="en-US" altLang="ja-JP" sz="1867" b="1" dirty="0" smtClean="0"/>
              <a:t>  </a:t>
            </a:r>
            <a:r>
              <a:rPr lang="en-US" altLang="ja-JP" sz="1867" b="1" dirty="0" smtClean="0"/>
              <a:t>for </a:t>
            </a:r>
            <a:r>
              <a:rPr lang="en-US" altLang="ja-JP" sz="1867" b="1" dirty="0" smtClean="0"/>
              <a:t>a book is </a:t>
            </a:r>
            <a:r>
              <a:rPr lang="en-US" altLang="ja-JP" sz="1867" b="1" dirty="0" smtClean="0"/>
              <a:t> </a:t>
            </a:r>
            <a:r>
              <a:rPr lang="en-US" altLang="ja-JP" sz="1867" b="1" dirty="0" smtClean="0"/>
              <a:t>very easily via web app.</a:t>
            </a:r>
          </a:p>
          <a:p>
            <a:endParaRPr lang="en-US" altLang="ja-JP" sz="1867" b="1" dirty="0" smtClean="0"/>
          </a:p>
          <a:p>
            <a:endParaRPr lang="en-US" altLang="ja-JP" sz="1867" b="1" dirty="0" smtClean="0"/>
          </a:p>
          <a:p>
            <a:pPr marL="304815" indent="-304815">
              <a:buFont typeface="Wingdings" panose="05000000000000000000" pitchFamily="2" charset="2"/>
              <a:buChar char="q"/>
            </a:pPr>
            <a:endParaRPr lang="en-US" altLang="ja-JP" sz="1867" dirty="0" smtClean="0"/>
          </a:p>
          <a:p>
            <a:endParaRPr lang="en-US" altLang="ja-JP" sz="1867" dirty="0"/>
          </a:p>
          <a:p>
            <a:pPr marL="304815" indent="-304815">
              <a:buFont typeface="Wingdings" panose="05000000000000000000" pitchFamily="2" charset="2"/>
              <a:buChar char="q"/>
            </a:pPr>
            <a:endParaRPr lang="en-US" altLang="ja-JP" sz="1867" dirty="0"/>
          </a:p>
        </p:txBody>
      </p:sp>
      <p:sp>
        <p:nvSpPr>
          <p:cNvPr id="6" name="タイトル 11">
            <a:extLst>
              <a:ext uri="{FF2B5EF4-FFF2-40B4-BE49-F238E27FC236}">
                <a16:creationId xmlns:a16="http://schemas.microsoft.com/office/drawing/2014/main" id="{968BEAAC-47B7-4834-8F0F-5167FAAE55FF}"/>
              </a:ext>
            </a:extLst>
          </p:cNvPr>
          <p:cNvSpPr txBox="1">
            <a:spLocks/>
          </p:cNvSpPr>
          <p:nvPr/>
        </p:nvSpPr>
        <p:spPr>
          <a:xfrm>
            <a:off x="170650" y="1648496"/>
            <a:ext cx="1526910" cy="116578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r" defTabSz="1632753" rtl="0" eaLnBrk="1" latinLnBrk="0" hangingPunct="1">
              <a:spcBef>
                <a:spcPct val="0"/>
              </a:spcBef>
              <a:buNone/>
              <a:defRPr kumimoji="1" sz="8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pPr defTabSz="1088556"/>
            <a:endParaRPr lang="ja-JP" altLang="en-US" sz="2933" dirty="0">
              <a:solidFill>
                <a:srgbClr val="1C1C1C">
                  <a:lumMod val="75000"/>
                  <a:lumOff val="25000"/>
                </a:srgbClr>
              </a:solidFill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92185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ja-JP" alt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r="12692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r="15500"/>
          <a:stretch>
            <a:fillRect/>
          </a:stretch>
        </p:blipFill>
        <p:spPr>
          <a:xfrm>
            <a:off x="1644975" y="4047287"/>
            <a:ext cx="1895548" cy="1895383"/>
          </a:xfrm>
        </p:spPr>
      </p:pic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altLang="ja-JP" dirty="0" smtClean="0"/>
              <a:t>1</a:t>
            </a:r>
            <a:endParaRPr lang="ja-JP" alt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8"/>
          </p:nvPr>
        </p:nvSpPr>
        <p:spPr>
          <a:xfrm>
            <a:off x="7138388" y="1730054"/>
            <a:ext cx="4289271" cy="148116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Route 159 SemiBold"/>
              </a:rPr>
              <a:t>ADMIN</a:t>
            </a:r>
            <a:endParaRPr lang="en-US" sz="2000" dirty="0">
              <a:solidFill>
                <a:schemeClr val="accent4"/>
              </a:solidFill>
              <a:latin typeface="Route 159 SemiBold"/>
            </a:endParaRP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 2 USER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023605"/>
      </p:ext>
    </p:extLst>
  </p:cSld>
  <p:clrMapOvr>
    <a:masterClrMapping/>
  </p:clrMapOvr>
  <p:transition spd="slow" advTm="7009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altLang="ja-JP" dirty="0"/>
              <a:t>Booking a doctor is just a click away.</a:t>
            </a:r>
            <a:endParaRPr lang="ja-JP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2111210" y="1028735"/>
            <a:ext cx="9553891" cy="419065"/>
          </a:xfrm>
        </p:spPr>
        <p:txBody>
          <a:bodyPr>
            <a:normAutofit/>
          </a:bodyPr>
          <a:lstStyle/>
          <a:p>
            <a:r>
              <a:rPr lang="en-US" dirty="0" smtClean="0"/>
              <a:t>Admin has overall control of  the system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</a:t>
            </a:r>
            <a:r>
              <a:rPr lang="en-US" sz="1200" dirty="0" smtClean="0"/>
              <a:t>Books</a:t>
            </a:r>
            <a:endParaRPr lang="en-US" sz="12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 </a:t>
            </a:r>
            <a:r>
              <a:rPr lang="en-US" sz="1200" dirty="0" smtClean="0"/>
              <a:t>Users</a:t>
            </a:r>
            <a:endParaRPr lang="en-US" sz="12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 </a:t>
            </a:r>
            <a:r>
              <a:rPr lang="en-US" sz="1200" dirty="0" smtClean="0"/>
              <a:t>Fine</a:t>
            </a:r>
            <a:endParaRPr lang="en-US" sz="12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View </a:t>
            </a:r>
            <a:r>
              <a:rPr lang="en-US" sz="1200" dirty="0" smtClean="0"/>
              <a:t>Booking</a:t>
            </a:r>
            <a:r>
              <a:rPr lang="en-US" sz="1200" dirty="0" smtClean="0"/>
              <a:t>  </a:t>
            </a:r>
            <a:r>
              <a:rPr lang="en-US" sz="1200" dirty="0" smtClean="0"/>
              <a:t>Statistics.</a:t>
            </a:r>
            <a:endParaRPr lang="en-US" sz="12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Overall Access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9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Easily Login</a:t>
            </a:r>
            <a:endParaRPr lang="en-US" sz="12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Search Books</a:t>
            </a:r>
            <a:endParaRPr lang="en-US" sz="12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Manage </a:t>
            </a:r>
            <a:r>
              <a:rPr lang="en-US" sz="1200" dirty="0" smtClean="0"/>
              <a:t>Issuing/Returning</a:t>
            </a:r>
            <a:endParaRPr lang="en-US" sz="12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4"/>
          </p:nvPr>
        </p:nvSpPr>
        <p:spPr>
          <a:xfrm>
            <a:off x="6001104" y="4507261"/>
            <a:ext cx="5727456" cy="71892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Add books for later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6001104" y="5397894"/>
            <a:ext cx="5727456" cy="71892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Can </a:t>
            </a:r>
            <a:r>
              <a:rPr lang="en-US" sz="1200" dirty="0" smtClean="0"/>
              <a:t>come anytime to take the issued book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07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 TO 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FRONT END TECHNOLOGY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BACK END TECHNOLOGY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Angular 8.x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5.5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 smtClean="0"/>
              <a:t>Springboot</a:t>
            </a:r>
            <a:r>
              <a:rPr lang="en-US" dirty="0" smtClean="0"/>
              <a:t> 2.2.2</a:t>
            </a:r>
          </a:p>
          <a:p>
            <a:r>
              <a:rPr lang="en-US" dirty="0" smtClean="0"/>
              <a:t>Hibernate with JPA 5.x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Apache Tomcat 8.5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234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Berlin Sans FB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1_Vega - Header</vt:lpstr>
      <vt:lpstr>LIBRARY MANAGEMENT SYSTEM</vt:lpstr>
      <vt:lpstr> Flow of Presentation</vt:lpstr>
      <vt:lpstr>Introduction</vt:lpstr>
      <vt:lpstr>PROBLEM STATEMENT</vt:lpstr>
      <vt:lpstr>OBJECTIVE </vt:lpstr>
      <vt:lpstr>MODULES</vt:lpstr>
      <vt:lpstr>ADMIN MODULE</vt:lpstr>
      <vt:lpstr>USER MODULE</vt:lpstr>
      <vt:lpstr>TECHNOLOGY  TO USE</vt:lpstr>
      <vt:lpstr>Thank you…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Khushbu</cp:lastModifiedBy>
  <cp:revision>94</cp:revision>
  <dcterms:created xsi:type="dcterms:W3CDTF">2019-04-06T15:56:44Z</dcterms:created>
  <dcterms:modified xsi:type="dcterms:W3CDTF">2020-06-15T06:57:02Z</dcterms:modified>
</cp:coreProperties>
</file>