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76" d="100"/>
          <a:sy n="76" d="100"/>
        </p:scale>
        <p:origin x="160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941C6-CB2E-4B50-A7AD-545D817959E6}" type="datetimeFigureOut">
              <a:rPr lang="en-US" smtClean="0"/>
              <a:t>3/7/2020</a:t>
            </a:fld>
            <a:endParaRPr lang="en-IN"/>
          </a:p>
        </p:txBody>
      </p:sp>
      <p:sp>
        <p:nvSpPr>
          <p:cNvPr id="104868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JAVA_ABRIDGED- GROUP NO. 1</a:t>
            </a:r>
            <a:endParaRPr lang="en-IN"/>
          </a:p>
        </p:txBody>
      </p:sp>
      <p:sp>
        <p:nvSpPr>
          <p:cNvPr id="104868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B866F-DC0B-4489-AEFD-67D262BBF0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71541-52CE-497D-86CF-94F01CE3D1E6}" type="datetimeFigureOut">
              <a:rPr lang="en-US" smtClean="0"/>
              <a:t>3/7/2020</a:t>
            </a:fld>
            <a:endParaRPr lang="en-IN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JAVA_ABRIDGED- GROUP NO. 1</a:t>
            </a:r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44C6-F857-4F3E-9BBB-FE7D1DABFE8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544C6-F857-4F3E-9BBB-FE7D1DABFE82}" type="slidenum">
              <a:rPr lang="en-IN" smtClean="0"/>
              <a:t>1</a:t>
            </a:fld>
            <a:endParaRPr lang="en-I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JAVA_ABRIDGED- GROUP NO. 1</a:t>
            </a: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5EA-677C-4D75-8973-D43F5EF6FD45}" type="datetime1">
              <a:rPr lang="en-US" smtClean="0"/>
              <a:t>3/7/2020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65D-C1E3-4603-AF33-E186256894D8}" type="datetime1">
              <a:rPr lang="en-US" smtClean="0"/>
              <a:t>3/7/2020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2DCD-C34F-4B4B-935E-780AADAD0512}" type="datetime1">
              <a:rPr lang="en-US" smtClean="0"/>
              <a:t>3/7/2020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D58D-129F-40C1-B6A9-52F6BD5FBBB1}" type="datetime1">
              <a:rPr lang="en-US" smtClean="0"/>
              <a:t>3/7/2020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DCE5-4B19-46F1-89AC-2A4425F7AF8B}" type="datetime1">
              <a:rPr lang="en-US" smtClean="0"/>
              <a:t>3/7/2020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FE70-77FA-4936-8EAF-70BA2B6F11DF}" type="datetime1">
              <a:rPr lang="en-US" smtClean="0"/>
              <a:t>3/7/2020</a:t>
            </a:fld>
            <a:endParaRPr lang="en-IN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8C2-2C67-4D5C-8C6E-9ECEDCD96253}" type="datetime1">
              <a:rPr lang="en-US" smtClean="0"/>
              <a:t>3/7/2020</a:t>
            </a:fld>
            <a:endParaRPr lang="en-IN"/>
          </a:p>
        </p:txBody>
      </p:sp>
      <p:sp>
        <p:nvSpPr>
          <p:cNvPr id="10486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9866-2738-48B7-AC55-74A9C4651682}" type="datetime1">
              <a:rPr lang="en-US" smtClean="0"/>
              <a:t>3/7/2020</a:t>
            </a:fld>
            <a:endParaRPr lang="en-IN"/>
          </a:p>
        </p:txBody>
      </p:sp>
      <p:sp>
        <p:nvSpPr>
          <p:cNvPr id="10486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F2D4-DA44-4ED1-8B29-7671062965BF}" type="datetime1">
              <a:rPr lang="en-US" smtClean="0"/>
              <a:t>3/7/2020</a:t>
            </a:fld>
            <a:endParaRPr lang="en-IN"/>
          </a:p>
        </p:txBody>
      </p:sp>
      <p:sp>
        <p:nvSpPr>
          <p:cNvPr id="10486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6E0-BCCA-42D4-9BCD-2C025E63E952}" type="datetime1">
              <a:rPr lang="en-US" smtClean="0"/>
              <a:t>3/7/2020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A3D-8F20-4BA0-B410-01630E3CD746}" type="datetime1">
              <a:rPr lang="en-US" smtClean="0"/>
              <a:t>3/7/2020</a:t>
            </a:fld>
            <a:endParaRPr lang="en-I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1733-3BF5-4A0D-9DDF-BF99BC74DDE3}" type="datetime1">
              <a:rPr lang="en-US" smtClean="0"/>
              <a:t>3/7/2020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D1AD-D51F-4728-A408-DE4AA75B2F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568852" y="27651"/>
            <a:ext cx="7772400" cy="930302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07504" y="4075234"/>
            <a:ext cx="6400800" cy="2571768"/>
          </a:xfrm>
        </p:spPr>
        <p:txBody>
          <a:bodyPr>
            <a:noAutofit/>
          </a:bodyPr>
          <a:lstStyle/>
          <a:p>
            <a:pPr algn="l"/>
            <a:endParaRPr lang="en-I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By-</a:t>
            </a:r>
          </a:p>
          <a:p>
            <a:pPr algn="l"/>
            <a:r>
              <a:rPr lang="en-IN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Rajat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Aggarwal</a:t>
            </a:r>
          </a:p>
          <a:p>
            <a:pPr algn="l"/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Sai </a:t>
            </a:r>
            <a:r>
              <a:rPr lang="en-IN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Teja.P</a:t>
            </a:r>
            <a:endParaRPr lang="en-IN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Khushbu Kumari</a:t>
            </a:r>
          </a:p>
          <a:p>
            <a:pPr algn="r"/>
            <a:endParaRPr lang="en-IN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JAVA_CLOUD - GROUP NO. 6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idx="1"/>
          </p:nvPr>
        </p:nvSpPr>
        <p:spPr>
          <a:xfrm>
            <a:off x="539552" y="0"/>
            <a:ext cx="860444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Book My Doctor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I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/>
                </a:solidFill>
              </a:rPr>
              <a:t>Java </a:t>
            </a:r>
            <a:r>
              <a:rPr lang="en-IN" sz="2800" dirty="0" err="1">
                <a:solidFill>
                  <a:schemeClr val="tx2"/>
                </a:solidFill>
              </a:rPr>
              <a:t>LinkedList</a:t>
            </a:r>
            <a:r>
              <a:rPr lang="en-IN" sz="2800" dirty="0">
                <a:solidFill>
                  <a:schemeClr val="tx2"/>
                </a:solidFill>
              </a:rPr>
              <a:t> class can </a:t>
            </a:r>
            <a:r>
              <a:rPr lang="en-IN" sz="2800" dirty="0" smtClean="0">
                <a:solidFill>
                  <a:schemeClr val="tx2"/>
                </a:solidFill>
              </a:rPr>
              <a:t>contain null and </a:t>
            </a:r>
            <a:r>
              <a:rPr lang="en-IN" sz="2800" dirty="0">
                <a:solidFill>
                  <a:schemeClr val="tx2"/>
                </a:solidFill>
              </a:rPr>
              <a:t>duplicate </a:t>
            </a:r>
            <a:r>
              <a:rPr lang="en-IN" sz="2800" dirty="0" smtClean="0">
                <a:solidFill>
                  <a:schemeClr val="tx2"/>
                </a:solidFill>
              </a:rPr>
              <a:t>   elements</a:t>
            </a:r>
            <a:r>
              <a:rPr lang="en-IN" sz="2800" dirty="0">
                <a:solidFill>
                  <a:schemeClr val="tx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/>
                </a:solidFill>
              </a:rPr>
              <a:t>Java </a:t>
            </a:r>
            <a:r>
              <a:rPr lang="en-IN" sz="2800" dirty="0" err="1">
                <a:solidFill>
                  <a:schemeClr val="tx2"/>
                </a:solidFill>
              </a:rPr>
              <a:t>LinkedList</a:t>
            </a:r>
            <a:r>
              <a:rPr lang="en-IN" sz="2800" dirty="0">
                <a:solidFill>
                  <a:schemeClr val="tx2"/>
                </a:solidFill>
              </a:rPr>
              <a:t> class maintains insertion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/>
                </a:solidFill>
              </a:rPr>
              <a:t>Java </a:t>
            </a:r>
            <a:r>
              <a:rPr lang="en-IN" sz="2800" dirty="0" err="1">
                <a:solidFill>
                  <a:schemeClr val="tx2"/>
                </a:solidFill>
              </a:rPr>
              <a:t>LinkedList</a:t>
            </a:r>
            <a:r>
              <a:rPr lang="en-IN" sz="2800" dirty="0">
                <a:solidFill>
                  <a:schemeClr val="tx2"/>
                </a:solidFill>
              </a:rPr>
              <a:t> class is non synchronized.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2"/>
                </a:solidFill>
              </a:rPr>
              <a:t>In Java </a:t>
            </a:r>
            <a:r>
              <a:rPr lang="en-IN" sz="2800" dirty="0" err="1">
                <a:solidFill>
                  <a:schemeClr val="tx2"/>
                </a:solidFill>
              </a:rPr>
              <a:t>LinkedList</a:t>
            </a:r>
            <a:r>
              <a:rPr lang="en-IN" sz="2800" dirty="0">
                <a:solidFill>
                  <a:schemeClr val="tx2"/>
                </a:solidFill>
              </a:rPr>
              <a:t> class, manipulation is fast </a:t>
            </a:r>
            <a:r>
              <a:rPr lang="en-IN" sz="2800" dirty="0" smtClean="0">
                <a:solidFill>
                  <a:schemeClr val="tx2"/>
                </a:solidFill>
              </a:rPr>
              <a:t>because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2800" dirty="0" smtClean="0">
                <a:solidFill>
                  <a:schemeClr val="tx2"/>
                </a:solidFill>
              </a:rPr>
              <a:t>    </a:t>
            </a:r>
            <a:r>
              <a:rPr lang="en-IN" sz="2800" dirty="0">
                <a:solidFill>
                  <a:schemeClr val="tx2"/>
                </a:solidFill>
              </a:rPr>
              <a:t>no shifting needs to occur.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4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- 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1.8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(By Using Collection)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 Used -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Eclipse .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57200" y="3509474"/>
            <a:ext cx="8229600" cy="284687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GB" sz="4400" dirty="0">
                <a:solidFill>
                  <a:srgbClr val="800000"/>
                </a:solidFill>
              </a:rPr>
              <a:t>THANK YOU </a:t>
            </a:r>
            <a:endParaRPr lang="en-IN" sz="4400" dirty="0">
              <a:solidFill>
                <a:srgbClr val="800000"/>
              </a:solidFill>
            </a:endParaRPr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 smtClean="0"/>
              <a:t>JAVA_CLOUD </a:t>
            </a:r>
            <a:r>
              <a:rPr lang="en-US" altLang="en-GB" dirty="0"/>
              <a:t>GROUP NO. </a:t>
            </a:r>
            <a:r>
              <a:rPr lang="en-US" altLang="en-GB" dirty="0" smtClean="0"/>
              <a:t>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algn="just">
              <a:buFont typeface="Wingdings" pitchFamily="2" charset="2"/>
              <a:buChar char="q"/>
            </a:pP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project is to develop an online Doctor Appointment Booking System.</a:t>
            </a:r>
          </a:p>
          <a:p>
            <a:pPr algn="just">
              <a:buFont typeface="Wingdings" pitchFamily="2" charset="2"/>
              <a:buChar char="q"/>
            </a:pPr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Book My Doctor is a health care portal that connects patients with doctors and provides information about medical requirement as and whenever required.</a:t>
            </a: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 :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People are going to hospital to book an appointment with a doctor and has to wait so much time to get an appointment. 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Even appointment has to entered in a register.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remove all the manual work of the patient and receptionist  via console based application.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will create a platform for patients which they  can see the availability of doctor even doctor can update availability as per their requirement.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Functionalities of the system. 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3 types of users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Doctor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endParaRPr lang="en-IN" sz="36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22031" y="1443679"/>
            <a:ext cx="8229600" cy="4525963"/>
          </a:xfrm>
        </p:spPr>
        <p:txBody>
          <a:bodyPr>
            <a:normAutofit fontScale="89375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Admin has overall control of the system.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The main features of admin module are given below: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Manage Appointments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Manage Patient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Manage doctors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View Appointments Statistics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Rating Details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Doctor Module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Easy and User Friendly Sign Up, Sign in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View Appointments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schedule their availability dates and availability times.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</a:t>
            </a:r>
            <a:r>
              <a:rPr lang="en-IN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Book My Doctor</a:t>
            </a:r>
            <a:endParaRPr lang="en-IN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9375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 Module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(searching a doctor for appointment)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Appointment Booking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Check- in form Submitting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Appointment Management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Schedule a timing (Leave or Vacation)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Past appointment Management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Ratings </a:t>
            </a:r>
          </a:p>
          <a:p>
            <a:pPr>
              <a:buFont typeface="Wingdings" pitchFamily="2" charset="2"/>
              <a:buChar char="ü"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JAVA_CLOUD GROUP NO.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Book </a:t>
            </a: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Doctor</a:t>
            </a:r>
            <a:b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Flow of Program:</a:t>
            </a: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" b="35294"/>
          <a:stretch/>
        </p:blipFill>
        <p:spPr>
          <a:xfrm>
            <a:off x="-18256" y="2348880"/>
            <a:ext cx="91805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388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Book My Doctor</vt:lpstr>
      <vt:lpstr>Book My Doctor</vt:lpstr>
      <vt:lpstr>Book My Doctor</vt:lpstr>
      <vt:lpstr>Book My Doctor</vt:lpstr>
      <vt:lpstr>Book My Doctor</vt:lpstr>
      <vt:lpstr>Book My Doctor</vt:lpstr>
      <vt:lpstr>Book My Doctor</vt:lpstr>
      <vt:lpstr>Book My Doctor</vt:lpstr>
      <vt:lpstr>                   Book My Doctor  Flow of Program: </vt:lpstr>
      <vt:lpstr>PowerPoint Presentation</vt:lpstr>
      <vt:lpstr>Book My Doctor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My Doctor</dc:title>
  <dc:creator>user</dc:creator>
  <cp:lastModifiedBy>Khushbu</cp:lastModifiedBy>
  <cp:revision>19</cp:revision>
  <dcterms:created xsi:type="dcterms:W3CDTF">2020-02-13T06:43:12Z</dcterms:created>
  <dcterms:modified xsi:type="dcterms:W3CDTF">2020-03-07T19:59:48Z</dcterms:modified>
</cp:coreProperties>
</file>