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2" r:id="rId5"/>
    <p:sldId id="261" r:id="rId6"/>
    <p:sldId id="260" r:id="rId7"/>
    <p:sldId id="259" r:id="rId8"/>
    <p:sldId id="263" r:id="rId9"/>
    <p:sldId id="264" r:id="rId10"/>
    <p:sldId id="266" r:id="rId11"/>
    <p:sldId id="265" r:id="rId12"/>
    <p:sldId id="258"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2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3E273-33C9-A559-7279-2A8704D8A7A9}" v="433" dt="2020-07-08T09:22:10.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li Jadhav" userId="S::pranali@promactinfo.com::91d07eea-e242-4220-a9c5-b9ba7226128c" providerId="AD" clId="Web-{65F3E273-33C9-A559-7279-2A8704D8A7A9}"/>
    <pc:docChg chg="addSld delSld modSld addMainMaster modMainMaster">
      <pc:chgData name="Pranali Jadhav" userId="S::pranali@promactinfo.com::91d07eea-e242-4220-a9c5-b9ba7226128c" providerId="AD" clId="Web-{65F3E273-33C9-A559-7279-2A8704D8A7A9}" dt="2020-07-08T09:22:10.890" v="374"/>
      <pc:docMkLst>
        <pc:docMk/>
      </pc:docMkLst>
      <pc:sldChg chg="delSp del">
        <pc:chgData name="Pranali Jadhav" userId="S::pranali@promactinfo.com::91d07eea-e242-4220-a9c5-b9ba7226128c" providerId="AD" clId="Web-{65F3E273-33C9-A559-7279-2A8704D8A7A9}" dt="2020-07-08T08:39:36.986" v="20"/>
        <pc:sldMkLst>
          <pc:docMk/>
          <pc:sldMk cId="109857222" sldId="256"/>
        </pc:sldMkLst>
        <pc:spChg chg="del">
          <ac:chgData name="Pranali Jadhav" userId="S::pranali@promactinfo.com::91d07eea-e242-4220-a9c5-b9ba7226128c" providerId="AD" clId="Web-{65F3E273-33C9-A559-7279-2A8704D8A7A9}" dt="2020-07-08T08:38:50.657" v="0"/>
          <ac:spMkLst>
            <pc:docMk/>
            <pc:sldMk cId="109857222" sldId="256"/>
            <ac:spMk id="2" creationId="{00000000-0000-0000-0000-000000000000}"/>
          </ac:spMkLst>
        </pc:spChg>
        <pc:spChg chg="del">
          <ac:chgData name="Pranali Jadhav" userId="S::pranali@promactinfo.com::91d07eea-e242-4220-a9c5-b9ba7226128c" providerId="AD" clId="Web-{65F3E273-33C9-A559-7279-2A8704D8A7A9}" dt="2020-07-08T08:38:52.876" v="1"/>
          <ac:spMkLst>
            <pc:docMk/>
            <pc:sldMk cId="109857222" sldId="256"/>
            <ac:spMk id="3" creationId="{00000000-0000-0000-0000-000000000000}"/>
          </ac:spMkLst>
        </pc:spChg>
      </pc:sldChg>
      <pc:sldChg chg="add del">
        <pc:chgData name="Pranali Jadhav" userId="S::pranali@promactinfo.com::91d07eea-e242-4220-a9c5-b9ba7226128c" providerId="AD" clId="Web-{65F3E273-33C9-A559-7279-2A8704D8A7A9}" dt="2020-07-08T08:39:29.782" v="19"/>
        <pc:sldMkLst>
          <pc:docMk/>
          <pc:sldMk cId="2126353058" sldId="257"/>
        </pc:sldMkLst>
      </pc:sldChg>
      <pc:sldChg chg="add del">
        <pc:chgData name="Pranali Jadhav" userId="S::pranali@promactinfo.com::91d07eea-e242-4220-a9c5-b9ba7226128c" providerId="AD" clId="Web-{65F3E273-33C9-A559-7279-2A8704D8A7A9}" dt="2020-07-08T08:39:29.720" v="18"/>
        <pc:sldMkLst>
          <pc:docMk/>
          <pc:sldMk cId="350765712" sldId="258"/>
        </pc:sldMkLst>
      </pc:sldChg>
      <pc:sldChg chg="delSp modSp add del">
        <pc:chgData name="Pranali Jadhav" userId="S::pranali@promactinfo.com::91d07eea-e242-4220-a9c5-b9ba7226128c" providerId="AD" clId="Web-{65F3E273-33C9-A559-7279-2A8704D8A7A9}" dt="2020-07-08T08:48:06.973" v="138"/>
        <pc:sldMkLst>
          <pc:docMk/>
          <pc:sldMk cId="3540038809" sldId="259"/>
        </pc:sldMkLst>
        <pc:spChg chg="del">
          <ac:chgData name="Pranali Jadhav" userId="S::pranali@promactinfo.com::91d07eea-e242-4220-a9c5-b9ba7226128c" providerId="AD" clId="Web-{65F3E273-33C9-A559-7279-2A8704D8A7A9}" dt="2020-07-08T08:47:57.660" v="130"/>
          <ac:spMkLst>
            <pc:docMk/>
            <pc:sldMk cId="3540038809" sldId="259"/>
            <ac:spMk id="2" creationId="{3C866DAE-0841-4E1C-8F6D-A30EF018C5A6}"/>
          </ac:spMkLst>
        </pc:spChg>
        <pc:spChg chg="del">
          <ac:chgData name="Pranali Jadhav" userId="S::pranali@promactinfo.com::91d07eea-e242-4220-a9c5-b9ba7226128c" providerId="AD" clId="Web-{65F3E273-33C9-A559-7279-2A8704D8A7A9}" dt="2020-07-08T08:44:27.440" v="89"/>
          <ac:spMkLst>
            <pc:docMk/>
            <pc:sldMk cId="3540038809" sldId="259"/>
            <ac:spMk id="3" creationId="{3885DAD6-BF0E-4B2B-A151-8E67BDDC8A6F}"/>
          </ac:spMkLst>
        </pc:spChg>
        <pc:spChg chg="del mod">
          <ac:chgData name="Pranali Jadhav" userId="S::pranali@promactinfo.com::91d07eea-e242-4220-a9c5-b9ba7226128c" providerId="AD" clId="Web-{65F3E273-33C9-A559-7279-2A8704D8A7A9}" dt="2020-07-08T08:48:02.285" v="134"/>
          <ac:spMkLst>
            <pc:docMk/>
            <pc:sldMk cId="3540038809" sldId="259"/>
            <ac:spMk id="4" creationId="{E8E52ACA-36B7-4E6D-9F17-F3AF657580EA}"/>
          </ac:spMkLst>
        </pc:spChg>
        <pc:spChg chg="del">
          <ac:chgData name="Pranali Jadhav" userId="S::pranali@promactinfo.com::91d07eea-e242-4220-a9c5-b9ba7226128c" providerId="AD" clId="Web-{65F3E273-33C9-A559-7279-2A8704D8A7A9}" dt="2020-07-08T08:44:27.440" v="97"/>
          <ac:spMkLst>
            <pc:docMk/>
            <pc:sldMk cId="3540038809" sldId="259"/>
            <ac:spMk id="6" creationId="{B531AAF3-9341-4E7C-9EDE-E5C435E2DD8F}"/>
          </ac:spMkLst>
        </pc:spChg>
        <pc:spChg chg="del">
          <ac:chgData name="Pranali Jadhav" userId="S::pranali@promactinfo.com::91d07eea-e242-4220-a9c5-b9ba7226128c" providerId="AD" clId="Web-{65F3E273-33C9-A559-7279-2A8704D8A7A9}" dt="2020-07-08T08:44:27.440" v="96"/>
          <ac:spMkLst>
            <pc:docMk/>
            <pc:sldMk cId="3540038809" sldId="259"/>
            <ac:spMk id="7" creationId="{1FDC0825-C951-4F25-A4A9-434D7D6BFB6D}"/>
          </ac:spMkLst>
        </pc:spChg>
        <pc:spChg chg="del">
          <ac:chgData name="Pranali Jadhav" userId="S::pranali@promactinfo.com::91d07eea-e242-4220-a9c5-b9ba7226128c" providerId="AD" clId="Web-{65F3E273-33C9-A559-7279-2A8704D8A7A9}" dt="2020-07-08T08:44:27.440" v="95"/>
          <ac:spMkLst>
            <pc:docMk/>
            <pc:sldMk cId="3540038809" sldId="259"/>
            <ac:spMk id="8" creationId="{35F36135-2EA1-4B68-9C48-351ACDD842D7}"/>
          </ac:spMkLst>
        </pc:spChg>
        <pc:spChg chg="del">
          <ac:chgData name="Pranali Jadhav" userId="S::pranali@promactinfo.com::91d07eea-e242-4220-a9c5-b9ba7226128c" providerId="AD" clId="Web-{65F3E273-33C9-A559-7279-2A8704D8A7A9}" dt="2020-07-08T08:44:27.440" v="94"/>
          <ac:spMkLst>
            <pc:docMk/>
            <pc:sldMk cId="3540038809" sldId="259"/>
            <ac:spMk id="9" creationId="{6F6302F0-8133-40C7-80DE-57D655343E51}"/>
          </ac:spMkLst>
        </pc:spChg>
        <pc:spChg chg="del">
          <ac:chgData name="Pranali Jadhav" userId="S::pranali@promactinfo.com::91d07eea-e242-4220-a9c5-b9ba7226128c" providerId="AD" clId="Web-{65F3E273-33C9-A559-7279-2A8704D8A7A9}" dt="2020-07-08T08:47:57.645" v="129"/>
          <ac:spMkLst>
            <pc:docMk/>
            <pc:sldMk cId="3540038809" sldId="259"/>
            <ac:spMk id="11" creationId="{4F92A79F-5E32-4A01-A248-A408DD4609EA}"/>
          </ac:spMkLst>
        </pc:spChg>
        <pc:spChg chg="del">
          <ac:chgData name="Pranali Jadhav" userId="S::pranali@promactinfo.com::91d07eea-e242-4220-a9c5-b9ba7226128c" providerId="AD" clId="Web-{65F3E273-33C9-A559-7279-2A8704D8A7A9}" dt="2020-07-08T08:44:27.425" v="84"/>
          <ac:spMkLst>
            <pc:docMk/>
            <pc:sldMk cId="3540038809" sldId="259"/>
            <ac:spMk id="12" creationId="{7922CB8C-B0D7-4C69-8E48-1F8E1FD8F9E2}"/>
          </ac:spMkLst>
        </pc:spChg>
        <pc:spChg chg="del">
          <ac:chgData name="Pranali Jadhav" userId="S::pranali@promactinfo.com::91d07eea-e242-4220-a9c5-b9ba7226128c" providerId="AD" clId="Web-{65F3E273-33C9-A559-7279-2A8704D8A7A9}" dt="2020-07-08T08:44:27.440" v="88"/>
          <ac:spMkLst>
            <pc:docMk/>
            <pc:sldMk cId="3540038809" sldId="259"/>
            <ac:spMk id="13" creationId="{672AEE30-8BD2-4C56-BB04-66E17DFD48A6}"/>
          </ac:spMkLst>
        </pc:spChg>
        <pc:spChg chg="del mod">
          <ac:chgData name="Pranali Jadhav" userId="S::pranali@promactinfo.com::91d07eea-e242-4220-a9c5-b9ba7226128c" providerId="AD" clId="Web-{65F3E273-33C9-A559-7279-2A8704D8A7A9}" dt="2020-07-08T08:47:57.660" v="131"/>
          <ac:spMkLst>
            <pc:docMk/>
            <pc:sldMk cId="3540038809" sldId="259"/>
            <ac:spMk id="18" creationId="{7C66ABA5-80CC-4BCD-80D7-24F2693CCBAB}"/>
          </ac:spMkLst>
        </pc:spChg>
        <pc:spChg chg="del">
          <ac:chgData name="Pranali Jadhav" userId="S::pranali@promactinfo.com::91d07eea-e242-4220-a9c5-b9ba7226128c" providerId="AD" clId="Web-{65F3E273-33C9-A559-7279-2A8704D8A7A9}" dt="2020-07-08T08:44:27.440" v="93"/>
          <ac:spMkLst>
            <pc:docMk/>
            <pc:sldMk cId="3540038809" sldId="259"/>
            <ac:spMk id="20" creationId="{7E223968-F841-4973-8A89-5EFF2E4E9FF7}"/>
          </ac:spMkLst>
        </pc:spChg>
        <pc:spChg chg="del">
          <ac:chgData name="Pranali Jadhav" userId="S::pranali@promactinfo.com::91d07eea-e242-4220-a9c5-b9ba7226128c" providerId="AD" clId="Web-{65F3E273-33C9-A559-7279-2A8704D8A7A9}" dt="2020-07-08T08:44:27.440" v="91"/>
          <ac:spMkLst>
            <pc:docMk/>
            <pc:sldMk cId="3540038809" sldId="259"/>
            <ac:spMk id="25" creationId="{FAD6782A-2FFE-490F-8E5F-061433E8340C}"/>
          </ac:spMkLst>
        </pc:spChg>
        <pc:spChg chg="del">
          <ac:chgData name="Pranali Jadhav" userId="S::pranali@promactinfo.com::91d07eea-e242-4220-a9c5-b9ba7226128c" providerId="AD" clId="Web-{65F3E273-33C9-A559-7279-2A8704D8A7A9}" dt="2020-07-08T08:44:27.440" v="90"/>
          <ac:spMkLst>
            <pc:docMk/>
            <pc:sldMk cId="3540038809" sldId="259"/>
            <ac:spMk id="26" creationId="{02C05103-BED9-4594-AD6B-D9DD2EC00FCB}"/>
          </ac:spMkLst>
        </pc:spChg>
        <pc:spChg chg="del">
          <ac:chgData name="Pranali Jadhav" userId="S::pranali@promactinfo.com::91d07eea-e242-4220-a9c5-b9ba7226128c" providerId="AD" clId="Web-{65F3E273-33C9-A559-7279-2A8704D8A7A9}" dt="2020-07-08T08:44:27.440" v="87"/>
          <ac:spMkLst>
            <pc:docMk/>
            <pc:sldMk cId="3540038809" sldId="259"/>
            <ac:spMk id="29" creationId="{95DB42CB-AAC8-4FA5-B842-239E07947D1E}"/>
          </ac:spMkLst>
        </pc:spChg>
        <pc:spChg chg="del">
          <ac:chgData name="Pranali Jadhav" userId="S::pranali@promactinfo.com::91d07eea-e242-4220-a9c5-b9ba7226128c" providerId="AD" clId="Web-{65F3E273-33C9-A559-7279-2A8704D8A7A9}" dt="2020-07-08T08:48:05.426" v="137"/>
          <ac:spMkLst>
            <pc:docMk/>
            <pc:sldMk cId="3540038809" sldId="259"/>
            <ac:spMk id="30" creationId="{1092B423-AD1A-4441-B916-433AC76EFC7C}"/>
          </ac:spMkLst>
        </pc:spChg>
        <pc:spChg chg="del mod">
          <ac:chgData name="Pranali Jadhav" userId="S::pranali@promactinfo.com::91d07eea-e242-4220-a9c5-b9ba7226128c" providerId="AD" clId="Web-{65F3E273-33C9-A559-7279-2A8704D8A7A9}" dt="2020-07-08T08:48:06.973" v="138"/>
          <ac:spMkLst>
            <pc:docMk/>
            <pc:sldMk cId="3540038809" sldId="259"/>
            <ac:spMk id="31" creationId="{058E0C68-26F1-453C-9610-A43DDA0D7A14}"/>
          </ac:spMkLst>
        </pc:spChg>
        <pc:spChg chg="del">
          <ac:chgData name="Pranali Jadhav" userId="S::pranali@promactinfo.com::91d07eea-e242-4220-a9c5-b9ba7226128c" providerId="AD" clId="Web-{65F3E273-33C9-A559-7279-2A8704D8A7A9}" dt="2020-07-08T08:44:27.440" v="86"/>
          <ac:spMkLst>
            <pc:docMk/>
            <pc:sldMk cId="3540038809" sldId="259"/>
            <ac:spMk id="32" creationId="{07D98147-081D-4F57-A8AF-1253DA8A02C8}"/>
          </ac:spMkLst>
        </pc:spChg>
        <pc:spChg chg="del">
          <ac:chgData name="Pranali Jadhav" userId="S::pranali@promactinfo.com::91d07eea-e242-4220-a9c5-b9ba7226128c" providerId="AD" clId="Web-{65F3E273-33C9-A559-7279-2A8704D8A7A9}" dt="2020-07-08T08:44:27.425" v="85"/>
          <ac:spMkLst>
            <pc:docMk/>
            <pc:sldMk cId="3540038809" sldId="259"/>
            <ac:spMk id="36" creationId="{1E2367A7-B4F1-46C9-A067-1D6053C20476}"/>
          </ac:spMkLst>
        </pc:spChg>
        <pc:spChg chg="del">
          <ac:chgData name="Pranali Jadhav" userId="S::pranali@promactinfo.com::91d07eea-e242-4220-a9c5-b9ba7226128c" providerId="AD" clId="Web-{65F3E273-33C9-A559-7279-2A8704D8A7A9}" dt="2020-07-08T08:44:27.425" v="83"/>
          <ac:spMkLst>
            <pc:docMk/>
            <pc:sldMk cId="3540038809" sldId="259"/>
            <ac:spMk id="37" creationId="{D3E9B462-9739-42DF-AAF7-6D1CBC2BD8A9}"/>
          </ac:spMkLst>
        </pc:spChg>
        <pc:spChg chg="del">
          <ac:chgData name="Pranali Jadhav" userId="S::pranali@promactinfo.com::91d07eea-e242-4220-a9c5-b9ba7226128c" providerId="AD" clId="Web-{65F3E273-33C9-A559-7279-2A8704D8A7A9}" dt="2020-07-08T08:44:27.425" v="82"/>
          <ac:spMkLst>
            <pc:docMk/>
            <pc:sldMk cId="3540038809" sldId="259"/>
            <ac:spMk id="38" creationId="{5BEA85C7-55E3-4FFB-BDDE-00C48643038A}"/>
          </ac:spMkLst>
        </pc:spChg>
        <pc:spChg chg="del">
          <ac:chgData name="Pranali Jadhav" userId="S::pranali@promactinfo.com::91d07eea-e242-4220-a9c5-b9ba7226128c" providerId="AD" clId="Web-{65F3E273-33C9-A559-7279-2A8704D8A7A9}" dt="2020-07-08T08:44:27.425" v="81"/>
          <ac:spMkLst>
            <pc:docMk/>
            <pc:sldMk cId="3540038809" sldId="259"/>
            <ac:spMk id="39" creationId="{06591218-066A-4765-B52B-3195E6A8E85E}"/>
          </ac:spMkLst>
        </pc:spChg>
        <pc:grpChg chg="del">
          <ac:chgData name="Pranali Jadhav" userId="S::pranali@promactinfo.com::91d07eea-e242-4220-a9c5-b9ba7226128c" providerId="AD" clId="Web-{65F3E273-33C9-A559-7279-2A8704D8A7A9}" dt="2020-07-08T08:44:27.440" v="92"/>
          <ac:grpSpMkLst>
            <pc:docMk/>
            <pc:sldMk cId="3540038809" sldId="259"/>
            <ac:grpSpMk id="22" creationId="{A6AEF8B3-5845-45F4-8CE4-D73F0AD47805}"/>
          </ac:grpSpMkLst>
        </pc:grpChg>
      </pc:sldChg>
      <pc:sldChg chg="addSp delSp modSp add del">
        <pc:chgData name="Pranali Jadhav" userId="S::pranali@promactinfo.com::91d07eea-e242-4220-a9c5-b9ba7226128c" providerId="AD" clId="Web-{65F3E273-33C9-A559-7279-2A8704D8A7A9}" dt="2020-07-08T08:47:40.004" v="126"/>
        <pc:sldMkLst>
          <pc:docMk/>
          <pc:sldMk cId="1743810753" sldId="260"/>
        </pc:sldMkLst>
        <pc:spChg chg="mod">
          <ac:chgData name="Pranali Jadhav" userId="S::pranali@promactinfo.com::91d07eea-e242-4220-a9c5-b9ba7226128c" providerId="AD" clId="Web-{65F3E273-33C9-A559-7279-2A8704D8A7A9}" dt="2020-07-08T08:44:02.815" v="78" actId="20577"/>
          <ac:spMkLst>
            <pc:docMk/>
            <pc:sldMk cId="1743810753" sldId="260"/>
            <ac:spMk id="5" creationId="{539C36EA-9FC8-48A5-B659-FDB10DFD3782}"/>
          </ac:spMkLst>
        </pc:spChg>
        <pc:spChg chg="mod">
          <ac:chgData name="Pranali Jadhav" userId="S::pranali@promactinfo.com::91d07eea-e242-4220-a9c5-b9ba7226128c" providerId="AD" clId="Web-{65F3E273-33C9-A559-7279-2A8704D8A7A9}" dt="2020-07-08T08:45:04.347" v="104" actId="20577"/>
          <ac:spMkLst>
            <pc:docMk/>
            <pc:sldMk cId="1743810753" sldId="260"/>
            <ac:spMk id="6" creationId="{72E06E60-9DE2-4A23-B50F-662A60B06583}"/>
          </ac:spMkLst>
        </pc:spChg>
        <pc:spChg chg="mod">
          <ac:chgData name="Pranali Jadhav" userId="S::pranali@promactinfo.com::91d07eea-e242-4220-a9c5-b9ba7226128c" providerId="AD" clId="Web-{65F3E273-33C9-A559-7279-2A8704D8A7A9}" dt="2020-07-08T08:43:33.581" v="65" actId="14100"/>
          <ac:spMkLst>
            <pc:docMk/>
            <pc:sldMk cId="1743810753" sldId="260"/>
            <ac:spMk id="10" creationId="{19A3234E-35FF-4ACD-9225-C71975306E49}"/>
          </ac:spMkLst>
        </pc:spChg>
        <pc:spChg chg="del">
          <ac:chgData name="Pranali Jadhav" userId="S::pranali@promactinfo.com::91d07eea-e242-4220-a9c5-b9ba7226128c" providerId="AD" clId="Web-{65F3E273-33C9-A559-7279-2A8704D8A7A9}" dt="2020-07-08T08:43:02.596" v="56"/>
          <ac:spMkLst>
            <pc:docMk/>
            <pc:sldMk cId="1743810753" sldId="260"/>
            <ac:spMk id="11" creationId="{7EA4557C-A4BA-4C32-BBD4-2F51BA160B5E}"/>
          </ac:spMkLst>
        </pc:spChg>
        <pc:spChg chg="del">
          <ac:chgData name="Pranali Jadhav" userId="S::pranali@promactinfo.com::91d07eea-e242-4220-a9c5-b9ba7226128c" providerId="AD" clId="Web-{65F3E273-33C9-A559-7279-2A8704D8A7A9}" dt="2020-07-08T08:43:02.596" v="55"/>
          <ac:spMkLst>
            <pc:docMk/>
            <pc:sldMk cId="1743810753" sldId="260"/>
            <ac:spMk id="12" creationId="{5F11C9AD-4B19-4749-813C-561D48A02FCB}"/>
          </ac:spMkLst>
        </pc:spChg>
        <pc:spChg chg="mod">
          <ac:chgData name="Pranali Jadhav" userId="S::pranali@promactinfo.com::91d07eea-e242-4220-a9c5-b9ba7226128c" providerId="AD" clId="Web-{65F3E273-33C9-A559-7279-2A8704D8A7A9}" dt="2020-07-08T08:43:26.377" v="64" actId="1076"/>
          <ac:spMkLst>
            <pc:docMk/>
            <pc:sldMk cId="1743810753" sldId="260"/>
            <ac:spMk id="13" creationId="{4B977BB7-0BB8-436C-858A-7E3AFA80A120}"/>
          </ac:spMkLst>
        </pc:spChg>
        <pc:spChg chg="del mod">
          <ac:chgData name="Pranali Jadhav" userId="S::pranali@promactinfo.com::91d07eea-e242-4220-a9c5-b9ba7226128c" providerId="AD" clId="Web-{65F3E273-33C9-A559-7279-2A8704D8A7A9}" dt="2020-07-08T08:43:19.331" v="61"/>
          <ac:spMkLst>
            <pc:docMk/>
            <pc:sldMk cId="1743810753" sldId="260"/>
            <ac:spMk id="17" creationId="{CAC51B52-4194-4324-A512-52F0881A350C}"/>
          </ac:spMkLst>
        </pc:spChg>
        <pc:spChg chg="del">
          <ac:chgData name="Pranali Jadhav" userId="S::pranali@promactinfo.com::91d07eea-e242-4220-a9c5-b9ba7226128c" providerId="AD" clId="Web-{65F3E273-33C9-A559-7279-2A8704D8A7A9}" dt="2020-07-08T08:43:20.456" v="62"/>
          <ac:spMkLst>
            <pc:docMk/>
            <pc:sldMk cId="1743810753" sldId="260"/>
            <ac:spMk id="18" creationId="{86E27BE6-F8C4-45E6-B2DC-28579E4E6B3D}"/>
          </ac:spMkLst>
        </pc:spChg>
        <pc:spChg chg="del">
          <ac:chgData name="Pranali Jadhav" userId="S::pranali@promactinfo.com::91d07eea-e242-4220-a9c5-b9ba7226128c" providerId="AD" clId="Web-{65F3E273-33C9-A559-7279-2A8704D8A7A9}" dt="2020-07-08T08:43:02.596" v="54"/>
          <ac:spMkLst>
            <pc:docMk/>
            <pc:sldMk cId="1743810753" sldId="260"/>
            <ac:spMk id="21" creationId="{906C6754-FF77-426A-8E1F-12986A0BCFF6}"/>
          </ac:spMkLst>
        </pc:spChg>
        <pc:spChg chg="del">
          <ac:chgData name="Pranali Jadhav" userId="S::pranali@promactinfo.com::91d07eea-e242-4220-a9c5-b9ba7226128c" providerId="AD" clId="Web-{65F3E273-33C9-A559-7279-2A8704D8A7A9}" dt="2020-07-08T08:43:02.596" v="53"/>
          <ac:spMkLst>
            <pc:docMk/>
            <pc:sldMk cId="1743810753" sldId="260"/>
            <ac:spMk id="22" creationId="{6BCFAF80-C7C1-47D4-A07F-9D6C17C58D70}"/>
          </ac:spMkLst>
        </pc:spChg>
        <pc:spChg chg="mod">
          <ac:chgData name="Pranali Jadhav" userId="S::pranali@promactinfo.com::91d07eea-e242-4220-a9c5-b9ba7226128c" providerId="AD" clId="Web-{65F3E273-33C9-A559-7279-2A8704D8A7A9}" dt="2020-07-08T08:43:48.190" v="74"/>
          <ac:spMkLst>
            <pc:docMk/>
            <pc:sldMk cId="1743810753" sldId="260"/>
            <ac:spMk id="24" creationId="{7C17CB17-7723-4800-9635-30E1A441938C}"/>
          </ac:spMkLst>
        </pc:spChg>
        <pc:spChg chg="mod">
          <ac:chgData name="Pranali Jadhav" userId="S::pranali@promactinfo.com::91d07eea-e242-4220-a9c5-b9ba7226128c" providerId="AD" clId="Web-{65F3E273-33C9-A559-7279-2A8704D8A7A9}" dt="2020-07-08T08:43:48.221" v="75"/>
          <ac:spMkLst>
            <pc:docMk/>
            <pc:sldMk cId="1743810753" sldId="260"/>
            <ac:spMk id="25" creationId="{79240874-9BB6-4EAC-A08E-75A98E54D4F0}"/>
          </ac:spMkLst>
        </pc:spChg>
        <pc:spChg chg="add mod">
          <ac:chgData name="Pranali Jadhav" userId="S::pranali@promactinfo.com::91d07eea-e242-4220-a9c5-b9ba7226128c" providerId="AD" clId="Web-{65F3E273-33C9-A559-7279-2A8704D8A7A9}" dt="2020-07-08T08:47:40.004" v="126"/>
          <ac:spMkLst>
            <pc:docMk/>
            <pc:sldMk cId="1743810753" sldId="260"/>
            <ac:spMk id="27" creationId="{68630C85-5933-4EA1-B7A2-A9A61779888D}"/>
          </ac:spMkLst>
        </pc:spChg>
        <pc:spChg chg="add mod">
          <ac:chgData name="Pranali Jadhav" userId="S::pranali@promactinfo.com::91d07eea-e242-4220-a9c5-b9ba7226128c" providerId="AD" clId="Web-{65F3E273-33C9-A559-7279-2A8704D8A7A9}" dt="2020-07-08T08:45:43.034" v="116" actId="14100"/>
          <ac:spMkLst>
            <pc:docMk/>
            <pc:sldMk cId="1743810753" sldId="260"/>
            <ac:spMk id="28" creationId="{03478153-9FD0-4006-A5C5-CD3814C08FDC}"/>
          </ac:spMkLst>
        </pc:spChg>
        <pc:spChg chg="add mod">
          <ac:chgData name="Pranali Jadhav" userId="S::pranali@promactinfo.com::91d07eea-e242-4220-a9c5-b9ba7226128c" providerId="AD" clId="Web-{65F3E273-33C9-A559-7279-2A8704D8A7A9}" dt="2020-07-08T08:45:25.488" v="112" actId="20577"/>
          <ac:spMkLst>
            <pc:docMk/>
            <pc:sldMk cId="1743810753" sldId="260"/>
            <ac:spMk id="29" creationId="{3C6B1310-319B-4F32-BCD5-F7239EE01EA1}"/>
          </ac:spMkLst>
        </pc:spChg>
        <pc:spChg chg="del">
          <ac:chgData name="Pranali Jadhav" userId="S::pranali@promactinfo.com::91d07eea-e242-4220-a9c5-b9ba7226128c" providerId="AD" clId="Web-{65F3E273-33C9-A559-7279-2A8704D8A7A9}" dt="2020-07-08T08:43:04.143" v="57"/>
          <ac:spMkLst>
            <pc:docMk/>
            <pc:sldMk cId="1743810753" sldId="260"/>
            <ac:spMk id="32" creationId="{AE808340-3010-4E0A-AA58-B283A7FF445E}"/>
          </ac:spMkLst>
        </pc:spChg>
        <pc:spChg chg="del">
          <ac:chgData name="Pranali Jadhav" userId="S::pranali@promactinfo.com::91d07eea-e242-4220-a9c5-b9ba7226128c" providerId="AD" clId="Web-{65F3E273-33C9-A559-7279-2A8704D8A7A9}" dt="2020-07-08T08:43:07.549" v="59"/>
          <ac:spMkLst>
            <pc:docMk/>
            <pc:sldMk cId="1743810753" sldId="260"/>
            <ac:spMk id="33" creationId="{1BB43FC7-8592-4713-A69F-5F41B7991578}"/>
          </ac:spMkLst>
        </pc:spChg>
        <pc:spChg chg="mod">
          <ac:chgData name="Pranali Jadhav" userId="S::pranali@promactinfo.com::91d07eea-e242-4220-a9c5-b9ba7226128c" providerId="AD" clId="Web-{65F3E273-33C9-A559-7279-2A8704D8A7A9}" dt="2020-07-08T08:45:39.081" v="115" actId="14100"/>
          <ac:spMkLst>
            <pc:docMk/>
            <pc:sldMk cId="1743810753" sldId="260"/>
            <ac:spMk id="34" creationId="{B85F8AA5-09F7-40B6-B7F0-71215EB1BBA9}"/>
          </ac:spMkLst>
        </pc:spChg>
        <pc:grpChg chg="del">
          <ac:chgData name="Pranali Jadhav" userId="S::pranali@promactinfo.com::91d07eea-e242-4220-a9c5-b9ba7226128c" providerId="AD" clId="Web-{65F3E273-33C9-A559-7279-2A8704D8A7A9}" dt="2020-07-08T08:43:05.721" v="58"/>
          <ac:grpSpMkLst>
            <pc:docMk/>
            <pc:sldMk cId="1743810753" sldId="260"/>
            <ac:grpSpMk id="14" creationId="{02590174-7CCB-4D1E-9E68-449BA8CFC870}"/>
          </ac:grpSpMkLst>
        </pc:grpChg>
      </pc:sldChg>
      <pc:sldChg chg="modSp add del">
        <pc:chgData name="Pranali Jadhav" userId="S::pranali@promactinfo.com::91d07eea-e242-4220-a9c5-b9ba7226128c" providerId="AD" clId="Web-{65F3E273-33C9-A559-7279-2A8704D8A7A9}" dt="2020-07-08T08:42:07.955" v="47" actId="20577"/>
        <pc:sldMkLst>
          <pc:docMk/>
          <pc:sldMk cId="2335939749" sldId="261"/>
        </pc:sldMkLst>
        <pc:spChg chg="mod">
          <ac:chgData name="Pranali Jadhav" userId="S::pranali@promactinfo.com::91d07eea-e242-4220-a9c5-b9ba7226128c" providerId="AD" clId="Web-{65F3E273-33C9-A559-7279-2A8704D8A7A9}" dt="2020-07-08T08:42:07.955" v="47" actId="20577"/>
          <ac:spMkLst>
            <pc:docMk/>
            <pc:sldMk cId="2335939749" sldId="261"/>
            <ac:spMk id="4" creationId="{00000000-0000-0000-0000-000000000000}"/>
          </ac:spMkLst>
        </pc:spChg>
      </pc:sldChg>
      <pc:sldChg chg="modSp add del">
        <pc:chgData name="Pranali Jadhav" userId="S::pranali@promactinfo.com::91d07eea-e242-4220-a9c5-b9ba7226128c" providerId="AD" clId="Web-{65F3E273-33C9-A559-7279-2A8704D8A7A9}" dt="2020-07-08T08:40:16.377" v="28" actId="20577"/>
        <pc:sldMkLst>
          <pc:docMk/>
          <pc:sldMk cId="1641260259" sldId="262"/>
        </pc:sldMkLst>
        <pc:spChg chg="mod">
          <ac:chgData name="Pranali Jadhav" userId="S::pranali@promactinfo.com::91d07eea-e242-4220-a9c5-b9ba7226128c" providerId="AD" clId="Web-{65F3E273-33C9-A559-7279-2A8704D8A7A9}" dt="2020-07-08T08:39:59.064" v="24" actId="20577"/>
          <ac:spMkLst>
            <pc:docMk/>
            <pc:sldMk cId="1641260259" sldId="262"/>
            <ac:spMk id="2" creationId="{1C1F37FD-81C1-4DCF-9273-E1BC95F0B79C}"/>
          </ac:spMkLst>
        </pc:spChg>
        <pc:spChg chg="mod">
          <ac:chgData name="Pranali Jadhav" userId="S::pranali@promactinfo.com::91d07eea-e242-4220-a9c5-b9ba7226128c" providerId="AD" clId="Web-{65F3E273-33C9-A559-7279-2A8704D8A7A9}" dt="2020-07-08T08:39:43.142" v="22" actId="20577"/>
          <ac:spMkLst>
            <pc:docMk/>
            <pc:sldMk cId="1641260259" sldId="262"/>
            <ac:spMk id="4" creationId="{00000000-0000-0000-0000-000000000000}"/>
          </ac:spMkLst>
        </pc:spChg>
        <pc:spChg chg="mod">
          <ac:chgData name="Pranali Jadhav" userId="S::pranali@promactinfo.com::91d07eea-e242-4220-a9c5-b9ba7226128c" providerId="AD" clId="Web-{65F3E273-33C9-A559-7279-2A8704D8A7A9}" dt="2020-07-08T08:40:16.377" v="28" actId="20577"/>
          <ac:spMkLst>
            <pc:docMk/>
            <pc:sldMk cId="1641260259" sldId="262"/>
            <ac:spMk id="5" creationId="{00000000-0000-0000-0000-000000000000}"/>
          </ac:spMkLst>
        </pc:spChg>
      </pc:sldChg>
      <pc:sldChg chg="delSp modSp new">
        <pc:chgData name="Pranali Jadhav" userId="S::pranali@promactinfo.com::91d07eea-e242-4220-a9c5-b9ba7226128c" providerId="AD" clId="Web-{65F3E273-33C9-A559-7279-2A8704D8A7A9}" dt="2020-07-08T09:06:07.932" v="150"/>
        <pc:sldMkLst>
          <pc:docMk/>
          <pc:sldMk cId="3374917495" sldId="263"/>
        </pc:sldMkLst>
        <pc:spChg chg="mod">
          <ac:chgData name="Pranali Jadhav" userId="S::pranali@promactinfo.com::91d07eea-e242-4220-a9c5-b9ba7226128c" providerId="AD" clId="Web-{65F3E273-33C9-A559-7279-2A8704D8A7A9}" dt="2020-07-08T09:06:02.838" v="149" actId="20577"/>
          <ac:spMkLst>
            <pc:docMk/>
            <pc:sldMk cId="3374917495" sldId="263"/>
            <ac:spMk id="2" creationId="{91B5A606-DA47-4A14-9D37-1EFB52438E35}"/>
          </ac:spMkLst>
        </pc:spChg>
        <pc:spChg chg="del">
          <ac:chgData name="Pranali Jadhav" userId="S::pranali@promactinfo.com::91d07eea-e242-4220-a9c5-b9ba7226128c" providerId="AD" clId="Web-{65F3E273-33C9-A559-7279-2A8704D8A7A9}" dt="2020-07-08T09:06:07.932" v="150"/>
          <ac:spMkLst>
            <pc:docMk/>
            <pc:sldMk cId="3374917495" sldId="263"/>
            <ac:spMk id="3" creationId="{71021288-10CC-41BF-8B0F-FA1976937746}"/>
          </ac:spMkLst>
        </pc:spChg>
      </pc:sldChg>
      <pc:sldChg chg="addSp delSp modSp add">
        <pc:chgData name="Pranali Jadhav" userId="S::pranali@promactinfo.com::91d07eea-e242-4220-a9c5-b9ba7226128c" providerId="AD" clId="Web-{65F3E273-33C9-A559-7279-2A8704D8A7A9}" dt="2020-07-08T09:21:58.937" v="369"/>
        <pc:sldMkLst>
          <pc:docMk/>
          <pc:sldMk cId="1824755485" sldId="264"/>
        </pc:sldMkLst>
        <pc:spChg chg="mod">
          <ac:chgData name="Pranali Jadhav" userId="S::pranali@promactinfo.com::91d07eea-e242-4220-a9c5-b9ba7226128c" providerId="AD" clId="Web-{65F3E273-33C9-A559-7279-2A8704D8A7A9}" dt="2020-07-08T09:21:54.421" v="358" actId="20577"/>
          <ac:spMkLst>
            <pc:docMk/>
            <pc:sldMk cId="1824755485" sldId="264"/>
            <ac:spMk id="2" creationId="{00000000-0000-0000-0000-000000000000}"/>
          </ac:spMkLst>
        </pc:spChg>
        <pc:graphicFrameChg chg="add mod modGraphic">
          <ac:chgData name="Pranali Jadhav" userId="S::pranali@promactinfo.com::91d07eea-e242-4220-a9c5-b9ba7226128c" providerId="AD" clId="Web-{65F3E273-33C9-A559-7279-2A8704D8A7A9}" dt="2020-07-08T09:21:58.937" v="369"/>
          <ac:graphicFrameMkLst>
            <pc:docMk/>
            <pc:sldMk cId="1824755485" sldId="264"/>
            <ac:graphicFrameMk id="3" creationId="{6264D8AD-7057-4837-9B91-AECB15EAD370}"/>
          </ac:graphicFrameMkLst>
        </pc:graphicFrameChg>
        <pc:graphicFrameChg chg="del mod modGraphic">
          <ac:chgData name="Pranali Jadhav" userId="S::pranali@promactinfo.com::91d07eea-e242-4220-a9c5-b9ba7226128c" providerId="AD" clId="Web-{65F3E273-33C9-A559-7279-2A8704D8A7A9}" dt="2020-07-08T09:08:22.573" v="161"/>
          <ac:graphicFrameMkLst>
            <pc:docMk/>
            <pc:sldMk cId="1824755485" sldId="264"/>
            <ac:graphicFrameMk id="5" creationId="{C641D2A7-A82B-4872-8105-05CBB5AD4974}"/>
          </ac:graphicFrameMkLst>
        </pc:graphicFrameChg>
      </pc:sldChg>
      <pc:sldChg chg="addSp delSp modSp add replId">
        <pc:chgData name="Pranali Jadhav" userId="S::pranali@promactinfo.com::91d07eea-e242-4220-a9c5-b9ba7226128c" providerId="AD" clId="Web-{65F3E273-33C9-A559-7279-2A8704D8A7A9}" dt="2020-07-08T09:22:10.890" v="374"/>
        <pc:sldMkLst>
          <pc:docMk/>
          <pc:sldMk cId="4032741156" sldId="265"/>
        </pc:sldMkLst>
        <pc:spChg chg="mod">
          <ac:chgData name="Pranali Jadhav" userId="S::pranali@promactinfo.com::91d07eea-e242-4220-a9c5-b9ba7226128c" providerId="AD" clId="Web-{65F3E273-33C9-A559-7279-2A8704D8A7A9}" dt="2020-07-08T09:21:56.655" v="363" actId="20577"/>
          <ac:spMkLst>
            <pc:docMk/>
            <pc:sldMk cId="4032741156" sldId="265"/>
            <ac:spMk id="2" creationId="{00000000-0000-0000-0000-000000000000}"/>
          </ac:spMkLst>
        </pc:spChg>
        <pc:graphicFrameChg chg="del mod modGraphic">
          <ac:chgData name="Pranali Jadhav" userId="S::pranali@promactinfo.com::91d07eea-e242-4220-a9c5-b9ba7226128c" providerId="AD" clId="Web-{65F3E273-33C9-A559-7279-2A8704D8A7A9}" dt="2020-07-08T09:17:58.670" v="263"/>
          <ac:graphicFrameMkLst>
            <pc:docMk/>
            <pc:sldMk cId="4032741156" sldId="265"/>
            <ac:graphicFrameMk id="3" creationId="{6264D8AD-7057-4837-9B91-AECB15EAD370}"/>
          </ac:graphicFrameMkLst>
        </pc:graphicFrameChg>
        <pc:graphicFrameChg chg="add mod modGraphic">
          <ac:chgData name="Pranali Jadhav" userId="S::pranali@promactinfo.com::91d07eea-e242-4220-a9c5-b9ba7226128c" providerId="AD" clId="Web-{65F3E273-33C9-A559-7279-2A8704D8A7A9}" dt="2020-07-08T09:22:10.890" v="374"/>
          <ac:graphicFrameMkLst>
            <pc:docMk/>
            <pc:sldMk cId="4032741156" sldId="265"/>
            <ac:graphicFrameMk id="5" creationId="{F1909752-2028-4EEA-826A-8A463D774DD2}"/>
          </ac:graphicFrameMkLst>
        </pc:graphicFrameChg>
      </pc:sldChg>
      <pc:sldChg chg="modSp add replId">
        <pc:chgData name="Pranali Jadhav" userId="S::pranali@promactinfo.com::91d07eea-e242-4220-a9c5-b9ba7226128c" providerId="AD" clId="Web-{65F3E273-33C9-A559-7279-2A8704D8A7A9}" dt="2020-07-08T09:16:52.482" v="256" actId="20577"/>
        <pc:sldMkLst>
          <pc:docMk/>
          <pc:sldMk cId="272012478" sldId="266"/>
        </pc:sldMkLst>
        <pc:spChg chg="mod">
          <ac:chgData name="Pranali Jadhav" userId="S::pranali@promactinfo.com::91d07eea-e242-4220-a9c5-b9ba7226128c" providerId="AD" clId="Web-{65F3E273-33C9-A559-7279-2A8704D8A7A9}" dt="2020-07-08T09:16:52.482" v="256" actId="20577"/>
          <ac:spMkLst>
            <pc:docMk/>
            <pc:sldMk cId="272012478" sldId="266"/>
            <ac:spMk id="2" creationId="{91B5A606-DA47-4A14-9D37-1EFB52438E35}"/>
          </ac:spMkLst>
        </pc:spChg>
      </pc:sldChg>
      <pc:sldMasterChg chg="add addSldLayout">
        <pc:chgData name="Pranali Jadhav" userId="S::pranali@promactinfo.com::91d07eea-e242-4220-a9c5-b9ba7226128c" providerId="AD" clId="Web-{65F3E273-33C9-A559-7279-2A8704D8A7A9}" dt="2020-07-08T08:39:21.517" v="2"/>
        <pc:sldMasterMkLst>
          <pc:docMk/>
          <pc:sldMasterMk cId="3521449419" sldId="2147483660"/>
        </pc:sldMasterMkLst>
        <pc:sldLayoutChg chg="add">
          <pc:chgData name="Pranali Jadhav" userId="S::pranali@promactinfo.com::91d07eea-e242-4220-a9c5-b9ba7226128c" providerId="AD" clId="Web-{65F3E273-33C9-A559-7279-2A8704D8A7A9}" dt="2020-07-08T08:39:21.517" v="2"/>
          <pc:sldLayoutMkLst>
            <pc:docMk/>
            <pc:sldMasterMk cId="3521449419" sldId="2147483660"/>
            <pc:sldLayoutMk cId="2604358512" sldId="2147483664"/>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1086707192" sldId="2147483666"/>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3267273653" sldId="2147483667"/>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2386961120" sldId="2147483682"/>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18981440" sldId="2147483684"/>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2981153239" sldId="2147483685"/>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760996748" sldId="2147483689"/>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1468853938" sldId="2147483690"/>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2290827242" sldId="2147483691"/>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778661533" sldId="2147483692"/>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3441336973" sldId="2147483693"/>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1546685841" sldId="2147483694"/>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2900613380" sldId="2147483695"/>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2683865940" sldId="2147483697"/>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1695715629" sldId="2147483698"/>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385535358" sldId="2147483699"/>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955695692" sldId="2147483700"/>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2877598120" sldId="2147483701"/>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4128833368" sldId="2147483702"/>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1852717798" sldId="2147483703"/>
          </pc:sldLayoutMkLst>
        </pc:sldLayoutChg>
        <pc:sldLayoutChg chg="add">
          <pc:chgData name="Pranali Jadhav" userId="S::pranali@promactinfo.com::91d07eea-e242-4220-a9c5-b9ba7226128c" providerId="AD" clId="Web-{65F3E273-33C9-A559-7279-2A8704D8A7A9}" dt="2020-07-08T08:39:21.517" v="2"/>
          <pc:sldLayoutMkLst>
            <pc:docMk/>
            <pc:sldMasterMk cId="3521449419" sldId="2147483660"/>
            <pc:sldLayoutMk cId="1535498295" sldId="2147483710"/>
          </pc:sldLayoutMkLst>
        </pc:sldLayoutChg>
      </pc:sldMasterChg>
      <pc:sldMasterChg chg="replId modSldLayout">
        <pc:chgData name="Pranali Jadhav" userId="S::pranali@promactinfo.com::91d07eea-e242-4220-a9c5-b9ba7226128c" providerId="AD" clId="Web-{65F3E273-33C9-A559-7279-2A8704D8A7A9}" dt="2020-07-08T08:39:21.517" v="2"/>
        <pc:sldMasterMkLst>
          <pc:docMk/>
          <pc:sldMasterMk cId="2460954070" sldId="2147483711"/>
        </pc:sldMasterMkLst>
        <pc:sldLayoutChg chg="replId">
          <pc:chgData name="Pranali Jadhav" userId="S::pranali@promactinfo.com::91d07eea-e242-4220-a9c5-b9ba7226128c" providerId="AD" clId="Web-{65F3E273-33C9-A559-7279-2A8704D8A7A9}" dt="2020-07-08T08:39:21.517" v="2"/>
          <pc:sldLayoutMkLst>
            <pc:docMk/>
            <pc:sldMasterMk cId="2460954070" sldId="2147483711"/>
            <pc:sldLayoutMk cId="3210312558" sldId="2147483712"/>
          </pc:sldLayoutMkLst>
        </pc:sldLayoutChg>
        <pc:sldLayoutChg chg="replId">
          <pc:chgData name="Pranali Jadhav" userId="S::pranali@promactinfo.com::91d07eea-e242-4220-a9c5-b9ba7226128c" providerId="AD" clId="Web-{65F3E273-33C9-A559-7279-2A8704D8A7A9}" dt="2020-07-08T08:39:21.517" v="2"/>
          <pc:sldLayoutMkLst>
            <pc:docMk/>
            <pc:sldMasterMk cId="2460954070" sldId="2147483711"/>
            <pc:sldLayoutMk cId="1203092039" sldId="2147483713"/>
          </pc:sldLayoutMkLst>
        </pc:sldLayoutChg>
        <pc:sldLayoutChg chg="replId">
          <pc:chgData name="Pranali Jadhav" userId="S::pranali@promactinfo.com::91d07eea-e242-4220-a9c5-b9ba7226128c" providerId="AD" clId="Web-{65F3E273-33C9-A559-7279-2A8704D8A7A9}" dt="2020-07-08T08:39:21.517" v="2"/>
          <pc:sldLayoutMkLst>
            <pc:docMk/>
            <pc:sldMasterMk cId="2460954070" sldId="2147483711"/>
            <pc:sldLayoutMk cId="3146388984" sldId="2147483714"/>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Right vertical dark image">
    <p:bg>
      <p:bgPr>
        <a:solidFill>
          <a:srgbClr val="0091D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84914" y="0"/>
            <a:ext cx="7707086" cy="6858000"/>
          </a:xfrm>
          <a:prstGeom prst="rect">
            <a:avLst/>
          </a:prstGeom>
        </p:spPr>
      </p:pic>
      <p:sp>
        <p:nvSpPr>
          <p:cNvPr id="4" name="Rectangle 3"/>
          <p:cNvSpPr/>
          <p:nvPr userDrawn="1"/>
        </p:nvSpPr>
        <p:spPr>
          <a:xfrm>
            <a:off x="0" y="0"/>
            <a:ext cx="4741333" cy="6858000"/>
          </a:xfrm>
          <a:prstGeom prst="rect">
            <a:avLst/>
          </a:prstGeom>
          <a:solidFill>
            <a:srgbClr val="005790"/>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err="1">
              <a:solidFill>
                <a:schemeClr val="bg1"/>
              </a:solidFill>
            </a:endParaRPr>
          </a:p>
        </p:txBody>
      </p:sp>
      <p:sp>
        <p:nvSpPr>
          <p:cNvPr id="2" name="Title 1"/>
          <p:cNvSpPr>
            <a:spLocks noGrp="1"/>
          </p:cNvSpPr>
          <p:nvPr>
            <p:ph type="ctrTitle" hasCustomPrompt="1"/>
          </p:nvPr>
        </p:nvSpPr>
        <p:spPr>
          <a:xfrm>
            <a:off x="969600" y="1339200"/>
            <a:ext cx="8256000" cy="3510000"/>
          </a:xfrm>
        </p:spPr>
        <p:txBody>
          <a:bodyPr anchor="t" anchorCtr="0"/>
          <a:lstStyle>
            <a:lvl1pPr algn="l">
              <a:defRPr sz="11000" baseline="0">
                <a:solidFill>
                  <a:schemeClr val="bg1"/>
                </a:solidFill>
              </a:defRPr>
            </a:lvl1pPr>
          </a:lstStyle>
          <a:p>
            <a:r>
              <a:rPr lang="en-GB"/>
              <a:t>Title slide – </a:t>
            </a:r>
            <a:br>
              <a:rPr lang="en-GB"/>
            </a:br>
            <a:r>
              <a:rPr lang="en-GB"/>
              <a:t>dark vertical image – </a:t>
            </a:r>
            <a:r>
              <a:rPr lang="en-GB" err="1"/>
              <a:t>rhs</a:t>
            </a:r>
            <a:r>
              <a:rPr lang="en-GB"/>
              <a:t> </a:t>
            </a:r>
            <a:endParaRPr lang="en-US"/>
          </a:p>
        </p:txBody>
      </p:sp>
      <p:sp>
        <p:nvSpPr>
          <p:cNvPr id="6" name="Text Placeholder 3"/>
          <p:cNvSpPr>
            <a:spLocks noGrp="1"/>
          </p:cNvSpPr>
          <p:nvPr>
            <p:ph type="body" sz="quarter" idx="11"/>
          </p:nvPr>
        </p:nvSpPr>
        <p:spPr>
          <a:xfrm>
            <a:off x="1008000" y="5036400"/>
            <a:ext cx="821760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7" name="Freeform 19"/>
          <p:cNvSpPr>
            <a:spLocks noChangeAspect="1" noEditPoints="1"/>
          </p:cNvSpPr>
          <p:nvPr userDrawn="1"/>
        </p:nvSpPr>
        <p:spPr bwMode="auto">
          <a:xfrm>
            <a:off x="1008000"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Tree>
    <p:extLst>
      <p:ext uri="{BB962C8B-B14F-4D97-AF65-F5344CB8AC3E}">
        <p14:creationId xmlns:p14="http://schemas.microsoft.com/office/powerpoint/2010/main" val="185271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4" name="Picture Placeholder 3"/>
          <p:cNvSpPr>
            <a:spLocks noGrp="1"/>
          </p:cNvSpPr>
          <p:nvPr>
            <p:ph type="pic" sz="quarter" idx="10"/>
          </p:nvPr>
        </p:nvSpPr>
        <p:spPr>
          <a:xfrm>
            <a:off x="1003200" y="1330126"/>
            <a:ext cx="10195200" cy="4546800"/>
          </a:xfrm>
        </p:spPr>
        <p:txBody>
          <a:bodyPr anchor="ctr"/>
          <a:lstStyle>
            <a:lvl1pPr algn="ctr">
              <a:defRPr/>
            </a:lvl1pPr>
          </a:lstStyle>
          <a:p>
            <a:r>
              <a:rPr lang="en-US"/>
              <a:t>Click icon to add picture</a:t>
            </a:r>
            <a:endParaRPr lang="en-GB"/>
          </a:p>
        </p:txBody>
      </p:sp>
    </p:spTree>
    <p:extLst>
      <p:ext uri="{BB962C8B-B14F-4D97-AF65-F5344CB8AC3E}">
        <p14:creationId xmlns:p14="http://schemas.microsoft.com/office/powerpoint/2010/main" val="1546685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192000" cy="5876925"/>
          </a:xfrm>
        </p:spPr>
        <p:txBody>
          <a:bodyPr anchor="ctr"/>
          <a:lstStyle>
            <a:lvl1pPr algn="ctr">
              <a:defRPr/>
            </a:lvl1pPr>
          </a:lstStyle>
          <a:p>
            <a:r>
              <a:rPr lang="en-US"/>
              <a:t>Click icon to add picture</a:t>
            </a:r>
            <a:endParaRPr lang="en-GB"/>
          </a:p>
        </p:txBody>
      </p:sp>
      <p:sp>
        <p:nvSpPr>
          <p:cNvPr id="6"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7" name="TextBox 6"/>
          <p:cNvSpPr txBox="1"/>
          <p:nvPr userDrawn="1"/>
        </p:nvSpPr>
        <p:spPr>
          <a:xfrm>
            <a:off x="2234934" y="626699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600" kern="1200" noProof="0">
                <a:solidFill>
                  <a:schemeClr val="bg1">
                    <a:lumMod val="65000"/>
                  </a:schemeClr>
                </a:solidFill>
                <a:latin typeface="+mn-lt"/>
                <a:ea typeface="+mn-ea"/>
                <a:cs typeface="+mn-cs"/>
              </a:rPr>
              <a:t>©KPMG 2016. Insert copyright information here. Imagnimus inciis sed maximus, acepedi psandi occum qui coribus et volumquia volo con pe quis ipsae con experfe raerovition pariorem fuga. Ita cores doluptae pro consed mi, ut et adi bea cus sum il magnita tiunteseque sae vel modi rem con errorpor sendiciendes et, optate est, sin non pro dolenda nimint ea doluptur sapernatius eum facernam adipit ex es inverferum eventio rempos inus exererum solutet la quia suntotatem explique mi, comnis es molut eic tem excestis et ellautes.</a:t>
            </a:r>
          </a:p>
        </p:txBody>
      </p:sp>
      <p:sp>
        <p:nvSpPr>
          <p:cNvPr id="8" name="TextBox 7"/>
          <p:cNvSpPr txBox="1"/>
          <p:nvPr userDrawn="1"/>
        </p:nvSpPr>
        <p:spPr>
          <a:xfrm>
            <a:off x="5059200" y="6637578"/>
            <a:ext cx="2256000" cy="10955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sp>
        <p:nvSpPr>
          <p:cNvPr id="9" name="Freeform 19"/>
          <p:cNvSpPr>
            <a:spLocks noEditPoints="1"/>
          </p:cNvSpPr>
          <p:nvPr userDrawn="1"/>
        </p:nvSpPr>
        <p:spPr bwMode="auto">
          <a:xfrm>
            <a:off x="1003201"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900613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endParaRPr lang="en-GB"/>
          </a:p>
        </p:txBody>
      </p:sp>
    </p:spTree>
    <p:extLst>
      <p:ext uri="{BB962C8B-B14F-4D97-AF65-F5344CB8AC3E}">
        <p14:creationId xmlns:p14="http://schemas.microsoft.com/office/powerpoint/2010/main" val="2683865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CA" sz="120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386961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98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4">
    <p:bg>
      <p:bgPr>
        <a:solidFill>
          <a:srgbClr val="00A3A1"/>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2709863" y="1435300"/>
            <a:ext cx="8489950" cy="3510000"/>
          </a:xfrm>
        </p:spPr>
        <p:txBody>
          <a:bodyPr anchor="t" anchorCtr="0"/>
          <a:lstStyle>
            <a:lvl1pPr algn="l">
              <a:defRPr sz="11000" baseline="0">
                <a:solidFill>
                  <a:schemeClr val="bg1"/>
                </a:solidFill>
              </a:defRPr>
            </a:lvl1pPr>
          </a:lstStyle>
          <a:p>
            <a:r>
              <a:rPr lang="en-US"/>
              <a:t>Click to edit Master title style</a:t>
            </a:r>
          </a:p>
        </p:txBody>
      </p:sp>
      <p:sp>
        <p:nvSpPr>
          <p:cNvPr id="9"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470A68"/>
          </a:solidFill>
        </p:spPr>
        <p:txBody>
          <a:bodyPr wrap="square" lIns="0" tIns="0" rIns="0" bIns="0" rtlCol="0">
            <a:noAutofit/>
          </a:bodyPr>
          <a:lstStyle/>
          <a:p>
            <a:endParaRPr sz="1800">
              <a:latin typeface="Arial" panose="020B0604020202020204" pitchFamily="34" charset="0"/>
            </a:endParaRPr>
          </a:p>
        </p:txBody>
      </p:sp>
      <p:sp>
        <p:nvSpPr>
          <p:cNvPr id="6" name="Text Placeholder 3"/>
          <p:cNvSpPr>
            <a:spLocks noGrp="1"/>
          </p:cNvSpPr>
          <p:nvPr>
            <p:ph type="body" sz="quarter" idx="11"/>
          </p:nvPr>
        </p:nvSpPr>
        <p:spPr>
          <a:xfrm>
            <a:off x="2749463" y="5390900"/>
            <a:ext cx="8450350"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98115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6400" y="1346400"/>
            <a:ext cx="8256000" cy="3510000"/>
          </a:xfrm>
        </p:spPr>
        <p:txBody>
          <a:bodyPr anchor="t" anchorCtr="0"/>
          <a:lstStyle>
            <a:lvl1pPr algn="l">
              <a:defRPr sz="11000">
                <a:solidFill>
                  <a:schemeClr val="bg1"/>
                </a:solidFill>
              </a:defRPr>
            </a:lvl1pPr>
          </a:lstStyle>
          <a:p>
            <a:r>
              <a:rPr lang="en-GB"/>
              <a:t>Title slide – </a:t>
            </a:r>
            <a:br>
              <a:rPr lang="en-GB"/>
            </a:br>
            <a:r>
              <a:rPr lang="en-GB"/>
              <a:t>no image</a:t>
            </a:r>
            <a:endParaRPr lang="en-US"/>
          </a:p>
        </p:txBody>
      </p:sp>
      <p:sp>
        <p:nvSpPr>
          <p:cNvPr id="4" name="object 3"/>
          <p:cNvSpPr/>
          <p:nvPr userDrawn="1"/>
        </p:nvSpPr>
        <p:spPr>
          <a:xfrm>
            <a:off x="1" y="0"/>
            <a:ext cx="1587600"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7" name="Text Placeholder 3"/>
          <p:cNvSpPr>
            <a:spLocks noGrp="1"/>
          </p:cNvSpPr>
          <p:nvPr>
            <p:ph type="body" sz="quarter" idx="11"/>
          </p:nvPr>
        </p:nvSpPr>
        <p:spPr>
          <a:xfrm>
            <a:off x="2752133" y="5036400"/>
            <a:ext cx="8230267"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p:txBody>
      </p:sp>
      <p:sp>
        <p:nvSpPr>
          <p:cNvPr id="6" name="Freeform 19"/>
          <p:cNvSpPr>
            <a:spLocks noChangeAspect="1" noEditPoints="1"/>
          </p:cNvSpPr>
          <p:nvPr userDrawn="1"/>
        </p:nvSpPr>
        <p:spPr bwMode="auto">
          <a:xfrm>
            <a:off x="2709863" y="525546"/>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354982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COLOR PALET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3200" y="432000"/>
            <a:ext cx="10185600" cy="518400"/>
          </a:xfrm>
        </p:spPr>
        <p:txBody>
          <a:bodyPr/>
          <a:lstStyle>
            <a:lvl1pPr>
              <a:defRPr/>
            </a:lvl1pPr>
          </a:lstStyle>
          <a:p>
            <a:r>
              <a:rPr lang="en-US"/>
              <a:t>Colors</a:t>
            </a:r>
          </a:p>
        </p:txBody>
      </p:sp>
      <p:grpSp>
        <p:nvGrpSpPr>
          <p:cNvPr id="20" name="Group 19"/>
          <p:cNvGrpSpPr/>
          <p:nvPr userDrawn="1"/>
        </p:nvGrpSpPr>
        <p:grpSpPr>
          <a:xfrm>
            <a:off x="1215696" y="1430719"/>
            <a:ext cx="9220656" cy="4323905"/>
            <a:chOff x="752400" y="1211263"/>
            <a:chExt cx="7647063" cy="4594225"/>
          </a:xfrm>
        </p:grpSpPr>
        <p:sp>
          <p:nvSpPr>
            <p:cNvPr id="37" name="TextBox 36"/>
            <p:cNvSpPr txBox="1"/>
            <p:nvPr userDrawn="1"/>
          </p:nvSpPr>
          <p:spPr>
            <a:xfrm>
              <a:off x="752400" y="1211263"/>
              <a:ext cx="828675" cy="504825"/>
            </a:xfrm>
            <a:prstGeom prst="rect">
              <a:avLst/>
            </a:prstGeom>
            <a:noFill/>
          </p:spPr>
          <p:txBody>
            <a:bodyPr wrap="square" lIns="0" tIns="0" rIns="54007" bIns="0" rtlCol="0">
              <a:noAutofit/>
            </a:bodyPr>
            <a:lstStyle/>
            <a:p>
              <a:r>
                <a:rPr lang="en-GB" sz="1000" b="1">
                  <a:solidFill>
                    <a:schemeClr val="tx2"/>
                  </a:solidFill>
                </a:rPr>
                <a:t>Primary</a:t>
              </a:r>
            </a:p>
          </p:txBody>
        </p:sp>
        <p:sp>
          <p:nvSpPr>
            <p:cNvPr id="38" name="TextBox 37"/>
            <p:cNvSpPr txBox="1"/>
            <p:nvPr userDrawn="1"/>
          </p:nvSpPr>
          <p:spPr>
            <a:xfrm>
              <a:off x="752400" y="2257893"/>
              <a:ext cx="898425" cy="504825"/>
            </a:xfrm>
            <a:prstGeom prst="rect">
              <a:avLst/>
            </a:prstGeom>
            <a:noFill/>
          </p:spPr>
          <p:txBody>
            <a:bodyPr wrap="square" lIns="0" tIns="0" rIns="54007" bIns="0" rtlCol="0">
              <a:noAutofit/>
            </a:bodyPr>
            <a:lstStyle/>
            <a:p>
              <a:r>
                <a:rPr lang="en-GB" sz="1000" b="1">
                  <a:solidFill>
                    <a:schemeClr val="tx2"/>
                  </a:solidFill>
                </a:rPr>
                <a:t>Secondary</a:t>
              </a:r>
            </a:p>
          </p:txBody>
        </p:sp>
        <p:sp>
          <p:nvSpPr>
            <p:cNvPr id="39" name="TextBox 38"/>
            <p:cNvSpPr txBox="1"/>
            <p:nvPr userDrawn="1"/>
          </p:nvSpPr>
          <p:spPr>
            <a:xfrm>
              <a:off x="752400" y="3304523"/>
              <a:ext cx="898425" cy="504825"/>
            </a:xfrm>
            <a:prstGeom prst="rect">
              <a:avLst/>
            </a:prstGeom>
            <a:noFill/>
          </p:spPr>
          <p:txBody>
            <a:bodyPr wrap="square" lIns="0" tIns="0" rIns="54007" bIns="0" rtlCol="0">
              <a:noAutofit/>
            </a:bodyPr>
            <a:lstStyle/>
            <a:p>
              <a:r>
                <a:rPr lang="en-GB" sz="1000" b="1">
                  <a:solidFill>
                    <a:schemeClr val="tx2"/>
                  </a:solidFill>
                </a:rPr>
                <a:t>Tertiary</a:t>
              </a:r>
            </a:p>
          </p:txBody>
        </p:sp>
        <p:sp>
          <p:nvSpPr>
            <p:cNvPr id="40" name="Rectangle 39"/>
            <p:cNvSpPr/>
            <p:nvPr userDrawn="1"/>
          </p:nvSpPr>
          <p:spPr>
            <a:xfrm>
              <a:off x="1566545" y="1211263"/>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p>
          </p:txBody>
        </p:sp>
        <p:sp>
          <p:nvSpPr>
            <p:cNvPr id="41" name="Rectangle 40"/>
            <p:cNvSpPr/>
            <p:nvPr userDrawn="1"/>
          </p:nvSpPr>
          <p:spPr>
            <a:xfrm>
              <a:off x="2555365" y="1211263"/>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Medium Blue</a:t>
              </a:r>
            </a:p>
            <a:p>
              <a:pPr algn="ctr"/>
              <a:r>
                <a:rPr lang="en-GB" sz="900">
                  <a:solidFill>
                    <a:schemeClr val="bg1"/>
                  </a:solidFill>
                </a:rPr>
                <a:t>0 / 94 / 184</a:t>
              </a:r>
            </a:p>
          </p:txBody>
        </p:sp>
        <p:sp>
          <p:nvSpPr>
            <p:cNvPr id="42" name="Rectangle 41"/>
            <p:cNvSpPr/>
            <p:nvPr userDrawn="1"/>
          </p:nvSpPr>
          <p:spPr>
            <a:xfrm>
              <a:off x="3544185" y="1211263"/>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p>
          </p:txBody>
        </p:sp>
        <p:sp>
          <p:nvSpPr>
            <p:cNvPr id="43" name="Rectangle 42"/>
            <p:cNvSpPr/>
            <p:nvPr userDrawn="1"/>
          </p:nvSpPr>
          <p:spPr>
            <a:xfrm>
              <a:off x="1566545" y="2257893"/>
              <a:ext cx="900000" cy="720000"/>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Violet</a:t>
              </a:r>
            </a:p>
            <a:p>
              <a:pPr algn="ctr"/>
              <a:r>
                <a:rPr lang="en-GB" sz="900">
                  <a:solidFill>
                    <a:schemeClr val="bg1"/>
                  </a:solidFill>
                </a:rPr>
                <a:t>72 / 54 / 152</a:t>
              </a:r>
            </a:p>
          </p:txBody>
        </p:sp>
        <p:sp>
          <p:nvSpPr>
            <p:cNvPr id="44" name="Rectangle 43"/>
            <p:cNvSpPr/>
            <p:nvPr userDrawn="1"/>
          </p:nvSpPr>
          <p:spPr>
            <a:xfrm>
              <a:off x="2555365" y="2257893"/>
              <a:ext cx="900000" cy="720000"/>
            </a:xfrm>
            <a:prstGeom prst="rect">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Purple</a:t>
              </a:r>
            </a:p>
            <a:p>
              <a:pPr algn="ctr"/>
              <a:r>
                <a:rPr lang="en-GB" sz="900">
                  <a:solidFill>
                    <a:schemeClr val="bg1"/>
                  </a:solidFill>
                </a:rPr>
                <a:t>71 / 10 / 104</a:t>
              </a:r>
            </a:p>
          </p:txBody>
        </p:sp>
        <p:sp>
          <p:nvSpPr>
            <p:cNvPr id="45" name="Rectangle 44"/>
            <p:cNvSpPr/>
            <p:nvPr userDrawn="1"/>
          </p:nvSpPr>
          <p:spPr>
            <a:xfrm>
              <a:off x="3544185" y="2257893"/>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p>
          </p:txBody>
        </p:sp>
        <p:sp>
          <p:nvSpPr>
            <p:cNvPr id="46" name="Rectangle 45"/>
            <p:cNvSpPr/>
            <p:nvPr userDrawn="1"/>
          </p:nvSpPr>
          <p:spPr>
            <a:xfrm>
              <a:off x="4533005" y="2257893"/>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p>
          </p:txBody>
        </p:sp>
        <p:sp>
          <p:nvSpPr>
            <p:cNvPr id="47" name="Rectangle 46"/>
            <p:cNvSpPr/>
            <p:nvPr userDrawn="1"/>
          </p:nvSpPr>
          <p:spPr>
            <a:xfrm>
              <a:off x="1566545" y="3304523"/>
              <a:ext cx="900000" cy="720000"/>
            </a:xfrm>
            <a:prstGeom prst="rect">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Dark Green</a:t>
              </a:r>
            </a:p>
            <a:p>
              <a:pPr algn="ctr"/>
              <a:r>
                <a:rPr lang="en-GB" sz="900">
                  <a:solidFill>
                    <a:schemeClr val="bg1"/>
                  </a:solidFill>
                </a:rPr>
                <a:t>0 / 154 / 68</a:t>
              </a:r>
            </a:p>
          </p:txBody>
        </p:sp>
        <p:sp>
          <p:nvSpPr>
            <p:cNvPr id="48" name="Rectangle 47"/>
            <p:cNvSpPr/>
            <p:nvPr userDrawn="1"/>
          </p:nvSpPr>
          <p:spPr>
            <a:xfrm>
              <a:off x="2555365" y="3304523"/>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p>
          </p:txBody>
        </p:sp>
        <p:sp>
          <p:nvSpPr>
            <p:cNvPr id="49" name="Rectangle 48"/>
            <p:cNvSpPr/>
            <p:nvPr userDrawn="1"/>
          </p:nvSpPr>
          <p:spPr>
            <a:xfrm>
              <a:off x="3544185" y="3304523"/>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p>
          </p:txBody>
        </p:sp>
        <p:sp>
          <p:nvSpPr>
            <p:cNvPr id="50" name="Rectangle 49"/>
            <p:cNvSpPr/>
            <p:nvPr userDrawn="1"/>
          </p:nvSpPr>
          <p:spPr>
            <a:xfrm>
              <a:off x="4533005" y="3304523"/>
              <a:ext cx="900000" cy="720000"/>
            </a:xfrm>
            <a:prstGeom prst="rect">
              <a:avLst/>
            </a:prstGeom>
            <a:solidFill>
              <a:srgbClr val="F68D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Orange</a:t>
              </a:r>
            </a:p>
            <a:p>
              <a:pPr algn="ctr"/>
              <a:r>
                <a:rPr lang="en-GB" sz="900">
                  <a:solidFill>
                    <a:schemeClr val="bg1"/>
                  </a:solidFill>
                </a:rPr>
                <a:t>246 / 141 / 46</a:t>
              </a:r>
            </a:p>
          </p:txBody>
        </p:sp>
        <p:sp>
          <p:nvSpPr>
            <p:cNvPr id="51" name="Rectangle 50"/>
            <p:cNvSpPr/>
            <p:nvPr userDrawn="1"/>
          </p:nvSpPr>
          <p:spPr>
            <a:xfrm>
              <a:off x="5521825" y="3304523"/>
              <a:ext cx="900000" cy="720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Red</a:t>
              </a:r>
            </a:p>
            <a:p>
              <a:pPr algn="ctr"/>
              <a:r>
                <a:rPr lang="en-GB" sz="900">
                  <a:solidFill>
                    <a:schemeClr val="bg1"/>
                  </a:solidFill>
                </a:rPr>
                <a:t>188 / 32 / 75</a:t>
              </a:r>
            </a:p>
          </p:txBody>
        </p:sp>
        <p:sp>
          <p:nvSpPr>
            <p:cNvPr id="52" name="Rectangle 51"/>
            <p:cNvSpPr/>
            <p:nvPr userDrawn="1"/>
          </p:nvSpPr>
          <p:spPr>
            <a:xfrm>
              <a:off x="6510645" y="3304523"/>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Pink</a:t>
              </a:r>
            </a:p>
            <a:p>
              <a:pPr algn="ctr"/>
              <a:r>
                <a:rPr lang="en-GB" sz="900">
                  <a:solidFill>
                    <a:schemeClr val="bg1"/>
                  </a:solidFill>
                </a:rPr>
                <a:t>198 / 0 / 126</a:t>
              </a:r>
            </a:p>
          </p:txBody>
        </p:sp>
        <p:sp>
          <p:nvSpPr>
            <p:cNvPr id="53" name="Rectangle 52"/>
            <p:cNvSpPr/>
            <p:nvPr userDrawn="1"/>
          </p:nvSpPr>
          <p:spPr>
            <a:xfrm>
              <a:off x="1566545" y="4285386"/>
              <a:ext cx="900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KPMG Blue</a:t>
              </a:r>
            </a:p>
            <a:p>
              <a:pPr algn="ctr"/>
              <a:r>
                <a:rPr lang="en-GB" sz="900">
                  <a:solidFill>
                    <a:schemeClr val="bg1"/>
                  </a:solidFill>
                </a:rPr>
                <a:t>0 / 51 / 141</a:t>
              </a:r>
            </a:p>
          </p:txBody>
        </p:sp>
        <p:sp>
          <p:nvSpPr>
            <p:cNvPr id="54" name="Rectangle 53"/>
            <p:cNvSpPr/>
            <p:nvPr userDrawn="1"/>
          </p:nvSpPr>
          <p:spPr>
            <a:xfrm>
              <a:off x="4533005" y="4285386"/>
              <a:ext cx="900000" cy="720000"/>
            </a:xfrm>
            <a:prstGeom prst="rect">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Medium Blue</a:t>
              </a:r>
            </a:p>
            <a:p>
              <a:pPr algn="ctr"/>
              <a:r>
                <a:rPr lang="en-GB" sz="900">
                  <a:solidFill>
                    <a:schemeClr val="bg1"/>
                  </a:solidFill>
                </a:rPr>
                <a:t>0 / 94 / 184</a:t>
              </a:r>
            </a:p>
          </p:txBody>
        </p:sp>
        <p:sp>
          <p:nvSpPr>
            <p:cNvPr id="55" name="Rectangle 54"/>
            <p:cNvSpPr/>
            <p:nvPr userDrawn="1"/>
          </p:nvSpPr>
          <p:spPr>
            <a:xfrm>
              <a:off x="2555365" y="4285386"/>
              <a:ext cx="900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Blue</a:t>
              </a:r>
            </a:p>
            <a:p>
              <a:pPr algn="ctr"/>
              <a:r>
                <a:rPr lang="en-GB" sz="900">
                  <a:solidFill>
                    <a:schemeClr val="bg1"/>
                  </a:solidFill>
                </a:rPr>
                <a:t>0 / 145 / 218</a:t>
              </a:r>
            </a:p>
          </p:txBody>
        </p:sp>
        <p:sp>
          <p:nvSpPr>
            <p:cNvPr id="56" name="Rectangle 55"/>
            <p:cNvSpPr/>
            <p:nvPr userDrawn="1"/>
          </p:nvSpPr>
          <p:spPr>
            <a:xfrm>
              <a:off x="3544185" y="4285386"/>
              <a:ext cx="900000" cy="720000"/>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Purple</a:t>
              </a:r>
            </a:p>
            <a:p>
              <a:pPr algn="ctr"/>
              <a:r>
                <a:rPr lang="en-GB" sz="900">
                  <a:solidFill>
                    <a:schemeClr val="bg1"/>
                  </a:solidFill>
                </a:rPr>
                <a:t>109 / 32 / 119</a:t>
              </a:r>
            </a:p>
          </p:txBody>
        </p:sp>
        <p:sp>
          <p:nvSpPr>
            <p:cNvPr id="57" name="Rectangle 56"/>
            <p:cNvSpPr/>
            <p:nvPr userDrawn="1"/>
          </p:nvSpPr>
          <p:spPr>
            <a:xfrm>
              <a:off x="5521825" y="4285386"/>
              <a:ext cx="900000" cy="720000"/>
            </a:xfrm>
            <a:prstGeom prst="rect">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Green</a:t>
              </a:r>
            </a:p>
            <a:p>
              <a:pPr algn="ctr"/>
              <a:r>
                <a:rPr lang="en-GB" sz="900">
                  <a:solidFill>
                    <a:schemeClr val="bg1"/>
                  </a:solidFill>
                </a:rPr>
                <a:t>0 / 163 / 161</a:t>
              </a:r>
            </a:p>
          </p:txBody>
        </p:sp>
        <p:sp>
          <p:nvSpPr>
            <p:cNvPr id="58" name="Rectangle 57"/>
            <p:cNvSpPr/>
            <p:nvPr userDrawn="1"/>
          </p:nvSpPr>
          <p:spPr>
            <a:xfrm>
              <a:off x="7499463" y="4285386"/>
              <a:ext cx="900000" cy="72000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Green</a:t>
              </a:r>
            </a:p>
            <a:p>
              <a:pPr algn="ctr"/>
              <a:r>
                <a:rPr lang="en-GB" sz="900">
                  <a:solidFill>
                    <a:schemeClr val="bg1"/>
                  </a:solidFill>
                </a:rPr>
                <a:t>67 / 176 / 42</a:t>
              </a:r>
            </a:p>
          </p:txBody>
        </p:sp>
        <p:sp>
          <p:nvSpPr>
            <p:cNvPr id="59" name="Rectangle 58"/>
            <p:cNvSpPr/>
            <p:nvPr userDrawn="1"/>
          </p:nvSpPr>
          <p:spPr>
            <a:xfrm>
              <a:off x="6510645" y="4285386"/>
              <a:ext cx="900000" cy="720000"/>
            </a:xfrm>
            <a:prstGeom prst="rect">
              <a:avLst/>
            </a:prstGeom>
            <a:solidFill>
              <a:srgbClr val="EAA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Yellow</a:t>
              </a:r>
            </a:p>
            <a:p>
              <a:pPr algn="ctr"/>
              <a:r>
                <a:rPr lang="en-GB" sz="900">
                  <a:solidFill>
                    <a:schemeClr val="bg1"/>
                  </a:solidFill>
                </a:rPr>
                <a:t>234 / 170 / 0</a:t>
              </a:r>
            </a:p>
          </p:txBody>
        </p:sp>
        <p:sp>
          <p:nvSpPr>
            <p:cNvPr id="60" name="Rectangle 59"/>
            <p:cNvSpPr/>
            <p:nvPr userDrawn="1"/>
          </p:nvSpPr>
          <p:spPr>
            <a:xfrm>
              <a:off x="1566545" y="5085488"/>
              <a:ext cx="900000" cy="720000"/>
            </a:xfrm>
            <a:prstGeom prst="rect">
              <a:avLst/>
            </a:prstGeom>
            <a:solidFill>
              <a:srgbClr val="C6007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Pink</a:t>
              </a:r>
            </a:p>
            <a:p>
              <a:pPr algn="ctr"/>
              <a:r>
                <a:rPr lang="en-GB" sz="900">
                  <a:solidFill>
                    <a:schemeClr val="bg1"/>
                  </a:solidFill>
                </a:rPr>
                <a:t>198 / 0 / 126</a:t>
              </a:r>
            </a:p>
          </p:txBody>
        </p:sp>
        <p:sp>
          <p:nvSpPr>
            <p:cNvPr id="61" name="Rectangle 60"/>
            <p:cNvSpPr/>
            <p:nvPr userDrawn="1"/>
          </p:nvSpPr>
          <p:spPr>
            <a:xfrm>
              <a:off x="2555365" y="5085488"/>
              <a:ext cx="900000" cy="720000"/>
            </a:xfrm>
            <a:prstGeom prst="rect">
              <a:avLst/>
            </a:prstGeom>
            <a:solidFill>
              <a:srgbClr val="753F1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Dark</a:t>
              </a:r>
              <a:r>
                <a:rPr lang="en-GB" sz="900" baseline="0">
                  <a:solidFill>
                    <a:schemeClr val="bg1"/>
                  </a:solidFill>
                </a:rPr>
                <a:t> Brown</a:t>
              </a:r>
            </a:p>
            <a:p>
              <a:pPr algn="ctr"/>
              <a:r>
                <a:rPr lang="en-GB" sz="900" baseline="0">
                  <a:solidFill>
                    <a:schemeClr val="bg1"/>
                  </a:solidFill>
                </a:rPr>
                <a:t>117 / 63 / 25</a:t>
              </a:r>
              <a:endParaRPr lang="en-GB" sz="900">
                <a:solidFill>
                  <a:schemeClr val="bg1"/>
                </a:solidFill>
              </a:endParaRPr>
            </a:p>
          </p:txBody>
        </p:sp>
        <p:sp>
          <p:nvSpPr>
            <p:cNvPr id="62" name="Rectangle 61"/>
            <p:cNvSpPr/>
            <p:nvPr userDrawn="1"/>
          </p:nvSpPr>
          <p:spPr>
            <a:xfrm>
              <a:off x="3544185" y="5085488"/>
              <a:ext cx="900000" cy="720000"/>
            </a:xfrm>
            <a:prstGeom prst="rect">
              <a:avLst/>
            </a:prstGeom>
            <a:solidFill>
              <a:srgbClr val="9B64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a:t>
              </a:r>
              <a:r>
                <a:rPr lang="en-GB" sz="900" baseline="0">
                  <a:solidFill>
                    <a:schemeClr val="bg1"/>
                  </a:solidFill>
                </a:rPr>
                <a:t>Brown</a:t>
              </a:r>
            </a:p>
            <a:p>
              <a:pPr algn="ctr"/>
              <a:r>
                <a:rPr lang="en-GB" sz="900" baseline="0">
                  <a:solidFill>
                    <a:schemeClr val="bg1"/>
                  </a:solidFill>
                </a:rPr>
                <a:t>155 / 100 / 46</a:t>
              </a:r>
              <a:endParaRPr lang="en-GB" sz="900">
                <a:solidFill>
                  <a:schemeClr val="bg1"/>
                </a:solidFill>
              </a:endParaRPr>
            </a:p>
          </p:txBody>
        </p:sp>
        <p:sp>
          <p:nvSpPr>
            <p:cNvPr id="63" name="Rectangle 62"/>
            <p:cNvSpPr/>
            <p:nvPr userDrawn="1"/>
          </p:nvSpPr>
          <p:spPr>
            <a:xfrm>
              <a:off x="5521825" y="5085488"/>
              <a:ext cx="900000" cy="720000"/>
            </a:xfrm>
            <a:prstGeom prst="rect">
              <a:avLst/>
            </a:prstGeom>
            <a:solidFill>
              <a:srgbClr val="E3BC9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Beige</a:t>
              </a:r>
            </a:p>
            <a:p>
              <a:pPr algn="ctr"/>
              <a:r>
                <a:rPr lang="en-GB" sz="900">
                  <a:solidFill>
                    <a:schemeClr val="bg1"/>
                  </a:solidFill>
                </a:rPr>
                <a:t>227 / 188 / 159</a:t>
              </a:r>
            </a:p>
          </p:txBody>
        </p:sp>
        <p:sp>
          <p:nvSpPr>
            <p:cNvPr id="64" name="Rectangle 63"/>
            <p:cNvSpPr/>
            <p:nvPr userDrawn="1"/>
          </p:nvSpPr>
          <p:spPr>
            <a:xfrm>
              <a:off x="4533005" y="5085488"/>
              <a:ext cx="900000" cy="720000"/>
            </a:xfrm>
            <a:prstGeom prst="rect">
              <a:avLst/>
            </a:prstGeom>
            <a:solidFill>
              <a:srgbClr val="9D937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Olive</a:t>
              </a:r>
            </a:p>
            <a:p>
              <a:pPr algn="ctr"/>
              <a:r>
                <a:rPr lang="en-GB" sz="900">
                  <a:solidFill>
                    <a:schemeClr val="bg1"/>
                  </a:solidFill>
                </a:rPr>
                <a:t>157 / 147 / 117</a:t>
              </a:r>
            </a:p>
          </p:txBody>
        </p:sp>
        <p:sp>
          <p:nvSpPr>
            <p:cNvPr id="65" name="Rectangle 64"/>
            <p:cNvSpPr/>
            <p:nvPr userDrawn="1"/>
          </p:nvSpPr>
          <p:spPr>
            <a:xfrm>
              <a:off x="6510645" y="5085488"/>
              <a:ext cx="900000" cy="720000"/>
            </a:xfrm>
            <a:prstGeom prst="rect">
              <a:avLst/>
            </a:prstGeom>
            <a:solidFill>
              <a:srgbClr val="E3687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r>
                <a:rPr lang="en-GB" sz="900">
                  <a:solidFill>
                    <a:schemeClr val="bg1"/>
                  </a:solidFill>
                </a:rPr>
                <a:t>Light Pink</a:t>
              </a:r>
            </a:p>
            <a:p>
              <a:pPr algn="ctr"/>
              <a:r>
                <a:rPr lang="en-GB" sz="900">
                  <a:solidFill>
                    <a:schemeClr val="bg1"/>
                  </a:solidFill>
                </a:rPr>
                <a:t>227 / 104 /</a:t>
              </a:r>
              <a:r>
                <a:rPr lang="en-GB" sz="900" baseline="0">
                  <a:solidFill>
                    <a:schemeClr val="bg1"/>
                  </a:solidFill>
                </a:rPr>
                <a:t> 119</a:t>
              </a:r>
              <a:endParaRPr lang="en-GB" sz="900">
                <a:solidFill>
                  <a:schemeClr val="bg1"/>
                </a:solidFill>
              </a:endParaRPr>
            </a:p>
          </p:txBody>
        </p:sp>
        <p:sp>
          <p:nvSpPr>
            <p:cNvPr id="66" name="TextBox 65"/>
            <p:cNvSpPr txBox="1"/>
            <p:nvPr userDrawn="1"/>
          </p:nvSpPr>
          <p:spPr>
            <a:xfrm>
              <a:off x="752400" y="4285386"/>
              <a:ext cx="814145" cy="504825"/>
            </a:xfrm>
            <a:prstGeom prst="rect">
              <a:avLst/>
            </a:prstGeom>
            <a:noFill/>
          </p:spPr>
          <p:txBody>
            <a:bodyPr wrap="square" lIns="0" tIns="0" rIns="54007" bIns="0" rtlCol="0">
              <a:noAutofit/>
            </a:bodyPr>
            <a:lstStyle/>
            <a:p>
              <a:r>
                <a:rPr lang="en-GB" sz="1000" b="1">
                  <a:solidFill>
                    <a:schemeClr val="tx2"/>
                  </a:solidFill>
                </a:rPr>
                <a:t>Colour</a:t>
              </a:r>
              <a:r>
                <a:rPr lang="en-GB" sz="1000" b="1" baseline="0">
                  <a:solidFill>
                    <a:schemeClr val="tx2"/>
                  </a:solidFill>
                </a:rPr>
                <a:t> o</a:t>
              </a:r>
              <a:r>
                <a:rPr lang="en-GB" sz="1000" b="1">
                  <a:solidFill>
                    <a:schemeClr val="tx2"/>
                  </a:solidFill>
                </a:rPr>
                <a:t>rder for graphs</a:t>
              </a:r>
            </a:p>
          </p:txBody>
        </p:sp>
      </p:grpSp>
    </p:spTree>
    <p:extLst>
      <p:ext uri="{BB962C8B-B14F-4D97-AF65-F5344CB8AC3E}">
        <p14:creationId xmlns:p14="http://schemas.microsoft.com/office/powerpoint/2010/main" val="412883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a:latin typeface="Arial" panose="020B0604020202020204" pitchFamily="34" charset="0"/>
            </a:endParaRPr>
          </a:p>
        </p:txBody>
      </p:sp>
      <p:sp>
        <p:nvSpPr>
          <p:cNvPr id="16" name="Freeform 19"/>
          <p:cNvSpPr>
            <a:spLocks noChangeAspect="1" noEditPoints="1"/>
          </p:cNvSpPr>
          <p:nvPr userDrawn="1"/>
        </p:nvSpPr>
        <p:spPr bwMode="auto">
          <a:xfrm>
            <a:off x="27291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
        <p:nvSpPr>
          <p:cNvPr id="13" name="Text Placeholder 2"/>
          <p:cNvSpPr>
            <a:spLocks noGrp="1"/>
          </p:cNvSpPr>
          <p:nvPr>
            <p:ph type="body" sz="quarter" idx="11"/>
          </p:nvPr>
        </p:nvSpPr>
        <p:spPr>
          <a:xfrm>
            <a:off x="2729163" y="4771394"/>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14" name="Text Placeholder 2"/>
          <p:cNvSpPr>
            <a:spLocks noGrp="1"/>
          </p:cNvSpPr>
          <p:nvPr>
            <p:ph type="body" sz="quarter" idx="12"/>
          </p:nvPr>
        </p:nvSpPr>
        <p:spPr>
          <a:xfrm>
            <a:off x="2729163" y="5711030"/>
            <a:ext cx="7851751" cy="169277"/>
          </a:xfrm>
        </p:spPr>
        <p:txBody>
          <a:bodyPr>
            <a:noAutofit/>
          </a:bodyPr>
          <a:lstStyle>
            <a:lvl1pPr>
              <a:buFontTx/>
              <a:buNone/>
              <a:defRPr sz="1100" b="0">
                <a:solidFill>
                  <a:schemeClr val="bg1">
                    <a:lumMod val="65000"/>
                  </a:schemeClr>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5" name="Text Placeholder 2"/>
          <p:cNvSpPr>
            <a:spLocks noGrp="1"/>
          </p:cNvSpPr>
          <p:nvPr>
            <p:ph type="body" sz="quarter" idx="13"/>
          </p:nvPr>
        </p:nvSpPr>
        <p:spPr>
          <a:xfrm>
            <a:off x="2729163" y="3831758"/>
            <a:ext cx="7851751" cy="643342"/>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a:p>
            <a:pPr lvl="1"/>
            <a:r>
              <a:rPr lang="en-US"/>
              <a:t>Second level</a:t>
            </a:r>
          </a:p>
        </p:txBody>
      </p:sp>
      <p:sp>
        <p:nvSpPr>
          <p:cNvPr id="23" name="Text Placeholder 2"/>
          <p:cNvSpPr>
            <a:spLocks noGrp="1"/>
          </p:cNvSpPr>
          <p:nvPr>
            <p:ph type="body" sz="quarter" idx="14"/>
          </p:nvPr>
        </p:nvSpPr>
        <p:spPr>
          <a:xfrm>
            <a:off x="27291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24" name="Text Placeholder 2"/>
          <p:cNvSpPr>
            <a:spLocks noGrp="1"/>
          </p:cNvSpPr>
          <p:nvPr>
            <p:ph type="body" sz="quarter" idx="15"/>
          </p:nvPr>
        </p:nvSpPr>
        <p:spPr>
          <a:xfrm>
            <a:off x="5920501" y="3480007"/>
            <a:ext cx="236126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sp>
        <p:nvSpPr>
          <p:cNvPr id="11" name="TextBox 10"/>
          <p:cNvSpPr txBox="1"/>
          <p:nvPr userDrawn="1"/>
        </p:nvSpPr>
        <p:spPr>
          <a:xfrm>
            <a:off x="2594343" y="6637578"/>
            <a:ext cx="6953693" cy="135362"/>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600" b="1" kern="1200" noProof="0">
                <a:solidFill>
                  <a:schemeClr val="tx1"/>
                </a:solidFill>
                <a:latin typeface="+mn-lt"/>
                <a:ea typeface="+mn-ea"/>
                <a:cs typeface="+mn-cs"/>
              </a:rPr>
              <a:t>Document Classification: KPMG Confidential</a:t>
            </a:r>
          </a:p>
        </p:txBody>
      </p:sp>
      <p:grpSp>
        <p:nvGrpSpPr>
          <p:cNvPr id="18" name="Group 17"/>
          <p:cNvGrpSpPr/>
          <p:nvPr/>
        </p:nvGrpSpPr>
        <p:grpSpPr>
          <a:xfrm>
            <a:off x="3161579" y="2994476"/>
            <a:ext cx="380492" cy="379419"/>
            <a:chOff x="434904" y="953"/>
            <a:chExt cx="382681" cy="382270"/>
          </a:xfrm>
        </p:grpSpPr>
        <p:sp>
          <p:nvSpPr>
            <p:cNvPr id="37" name="Freeform 36"/>
            <p:cNvSpPr>
              <a:spLocks/>
            </p:cNvSpPr>
            <p:nvPr/>
          </p:nvSpPr>
          <p:spPr bwMode="auto">
            <a:xfrm>
              <a:off x="434904"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00689E"/>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noEditPoints="1"/>
            </p:cNvSpPr>
            <p:nvPr/>
          </p:nvSpPr>
          <p:spPr bwMode="auto">
            <a:xfrm>
              <a:off x="491931" y="51922"/>
              <a:ext cx="66031" cy="274335"/>
            </a:xfrm>
            <a:custGeom>
              <a:avLst/>
              <a:gdLst>
                <a:gd name="T0" fmla="*/ 204 w 219"/>
                <a:gd name="T1" fmla="*/ 303 h 912"/>
                <a:gd name="T2" fmla="*/ 15 w 219"/>
                <a:gd name="T3" fmla="*/ 912 h 912"/>
                <a:gd name="T4" fmla="*/ 110 w 219"/>
                <a:gd name="T5" fmla="*/ 0 h 912"/>
                <a:gd name="T6" fmla="*/ 131 w 219"/>
                <a:gd name="T7" fmla="*/ 2 h 912"/>
                <a:gd name="T8" fmla="*/ 152 w 219"/>
                <a:gd name="T9" fmla="*/ 9 h 912"/>
                <a:gd name="T10" fmla="*/ 171 w 219"/>
                <a:gd name="T11" fmla="*/ 20 h 912"/>
                <a:gd name="T12" fmla="*/ 187 w 219"/>
                <a:gd name="T13" fmla="*/ 33 h 912"/>
                <a:gd name="T14" fmla="*/ 201 w 219"/>
                <a:gd name="T15" fmla="*/ 49 h 912"/>
                <a:gd name="T16" fmla="*/ 211 w 219"/>
                <a:gd name="T17" fmla="*/ 67 h 912"/>
                <a:gd name="T18" fmla="*/ 217 w 219"/>
                <a:gd name="T19" fmla="*/ 88 h 912"/>
                <a:gd name="T20" fmla="*/ 219 w 219"/>
                <a:gd name="T21" fmla="*/ 111 h 912"/>
                <a:gd name="T22" fmla="*/ 217 w 219"/>
                <a:gd name="T23" fmla="*/ 132 h 912"/>
                <a:gd name="T24" fmla="*/ 211 w 219"/>
                <a:gd name="T25" fmla="*/ 153 h 912"/>
                <a:gd name="T26" fmla="*/ 201 w 219"/>
                <a:gd name="T27" fmla="*/ 172 h 912"/>
                <a:gd name="T28" fmla="*/ 187 w 219"/>
                <a:gd name="T29" fmla="*/ 188 h 912"/>
                <a:gd name="T30" fmla="*/ 171 w 219"/>
                <a:gd name="T31" fmla="*/ 202 h 912"/>
                <a:gd name="T32" fmla="*/ 152 w 219"/>
                <a:gd name="T33" fmla="*/ 212 h 912"/>
                <a:gd name="T34" fmla="*/ 131 w 219"/>
                <a:gd name="T35" fmla="*/ 218 h 912"/>
                <a:gd name="T36" fmla="*/ 110 w 219"/>
                <a:gd name="T37" fmla="*/ 220 h 912"/>
                <a:gd name="T38" fmla="*/ 88 w 219"/>
                <a:gd name="T39" fmla="*/ 218 h 912"/>
                <a:gd name="T40" fmla="*/ 67 w 219"/>
                <a:gd name="T41" fmla="*/ 212 h 912"/>
                <a:gd name="T42" fmla="*/ 48 w 219"/>
                <a:gd name="T43" fmla="*/ 202 h 912"/>
                <a:gd name="T44" fmla="*/ 32 w 219"/>
                <a:gd name="T45" fmla="*/ 188 h 912"/>
                <a:gd name="T46" fmla="*/ 18 w 219"/>
                <a:gd name="T47" fmla="*/ 172 h 912"/>
                <a:gd name="T48" fmla="*/ 8 w 219"/>
                <a:gd name="T49" fmla="*/ 153 h 912"/>
                <a:gd name="T50" fmla="*/ 2 w 219"/>
                <a:gd name="T51" fmla="*/ 132 h 912"/>
                <a:gd name="T52" fmla="*/ 0 w 219"/>
                <a:gd name="T53" fmla="*/ 111 h 912"/>
                <a:gd name="T54" fmla="*/ 2 w 219"/>
                <a:gd name="T55" fmla="*/ 88 h 912"/>
                <a:gd name="T56" fmla="*/ 8 w 219"/>
                <a:gd name="T57" fmla="*/ 67 h 912"/>
                <a:gd name="T58" fmla="*/ 18 w 219"/>
                <a:gd name="T59" fmla="*/ 49 h 912"/>
                <a:gd name="T60" fmla="*/ 32 w 219"/>
                <a:gd name="T61" fmla="*/ 33 h 912"/>
                <a:gd name="T62" fmla="*/ 48 w 219"/>
                <a:gd name="T63" fmla="*/ 20 h 912"/>
                <a:gd name="T64" fmla="*/ 67 w 219"/>
                <a:gd name="T65" fmla="*/ 9 h 912"/>
                <a:gd name="T66" fmla="*/ 88 w 219"/>
                <a:gd name="T67" fmla="*/ 2 h 912"/>
                <a:gd name="T68" fmla="*/ 110 w 219"/>
                <a:gd name="T69"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912">
                  <a:moveTo>
                    <a:pt x="15" y="303"/>
                  </a:moveTo>
                  <a:lnTo>
                    <a:pt x="204" y="303"/>
                  </a:lnTo>
                  <a:lnTo>
                    <a:pt x="204" y="912"/>
                  </a:lnTo>
                  <a:lnTo>
                    <a:pt x="15" y="912"/>
                  </a:lnTo>
                  <a:lnTo>
                    <a:pt x="15" y="303"/>
                  </a:lnTo>
                  <a:close/>
                  <a:moveTo>
                    <a:pt x="110" y="0"/>
                  </a:moveTo>
                  <a:lnTo>
                    <a:pt x="121" y="1"/>
                  </a:lnTo>
                  <a:lnTo>
                    <a:pt x="131" y="2"/>
                  </a:lnTo>
                  <a:lnTo>
                    <a:pt x="143" y="6"/>
                  </a:lnTo>
                  <a:lnTo>
                    <a:pt x="152" y="9"/>
                  </a:lnTo>
                  <a:lnTo>
                    <a:pt x="162" y="14"/>
                  </a:lnTo>
                  <a:lnTo>
                    <a:pt x="171" y="20"/>
                  </a:lnTo>
                  <a:lnTo>
                    <a:pt x="179" y="25"/>
                  </a:lnTo>
                  <a:lnTo>
                    <a:pt x="187" y="33"/>
                  </a:lnTo>
                  <a:lnTo>
                    <a:pt x="194" y="41"/>
                  </a:lnTo>
                  <a:lnTo>
                    <a:pt x="201" y="49"/>
                  </a:lnTo>
                  <a:lnTo>
                    <a:pt x="206" y="58"/>
                  </a:lnTo>
                  <a:lnTo>
                    <a:pt x="211" y="67"/>
                  </a:lnTo>
                  <a:lnTo>
                    <a:pt x="214" y="78"/>
                  </a:lnTo>
                  <a:lnTo>
                    <a:pt x="217" y="88"/>
                  </a:lnTo>
                  <a:lnTo>
                    <a:pt x="219" y="99"/>
                  </a:lnTo>
                  <a:lnTo>
                    <a:pt x="219" y="111"/>
                  </a:lnTo>
                  <a:lnTo>
                    <a:pt x="219" y="122"/>
                  </a:lnTo>
                  <a:lnTo>
                    <a:pt x="217" y="132"/>
                  </a:lnTo>
                  <a:lnTo>
                    <a:pt x="214" y="142"/>
                  </a:lnTo>
                  <a:lnTo>
                    <a:pt x="211" y="153"/>
                  </a:lnTo>
                  <a:lnTo>
                    <a:pt x="206" y="163"/>
                  </a:lnTo>
                  <a:lnTo>
                    <a:pt x="201" y="172"/>
                  </a:lnTo>
                  <a:lnTo>
                    <a:pt x="194" y="180"/>
                  </a:lnTo>
                  <a:lnTo>
                    <a:pt x="187" y="188"/>
                  </a:lnTo>
                  <a:lnTo>
                    <a:pt x="179" y="195"/>
                  </a:lnTo>
                  <a:lnTo>
                    <a:pt x="171" y="202"/>
                  </a:lnTo>
                  <a:lnTo>
                    <a:pt x="162" y="207"/>
                  </a:lnTo>
                  <a:lnTo>
                    <a:pt x="152" y="212"/>
                  </a:lnTo>
                  <a:lnTo>
                    <a:pt x="143" y="215"/>
                  </a:lnTo>
                  <a:lnTo>
                    <a:pt x="131" y="218"/>
                  </a:lnTo>
                  <a:lnTo>
                    <a:pt x="121" y="220"/>
                  </a:lnTo>
                  <a:lnTo>
                    <a:pt x="110" y="220"/>
                  </a:lnTo>
                  <a:lnTo>
                    <a:pt x="98" y="220"/>
                  </a:lnTo>
                  <a:lnTo>
                    <a:pt x="88" y="218"/>
                  </a:lnTo>
                  <a:lnTo>
                    <a:pt x="77" y="215"/>
                  </a:lnTo>
                  <a:lnTo>
                    <a:pt x="67" y="212"/>
                  </a:lnTo>
                  <a:lnTo>
                    <a:pt x="57" y="207"/>
                  </a:lnTo>
                  <a:lnTo>
                    <a:pt x="48" y="202"/>
                  </a:lnTo>
                  <a:lnTo>
                    <a:pt x="40" y="195"/>
                  </a:lnTo>
                  <a:lnTo>
                    <a:pt x="32" y="188"/>
                  </a:lnTo>
                  <a:lnTo>
                    <a:pt x="25" y="180"/>
                  </a:lnTo>
                  <a:lnTo>
                    <a:pt x="18" y="172"/>
                  </a:lnTo>
                  <a:lnTo>
                    <a:pt x="13" y="163"/>
                  </a:lnTo>
                  <a:lnTo>
                    <a:pt x="8" y="153"/>
                  </a:lnTo>
                  <a:lnTo>
                    <a:pt x="5" y="142"/>
                  </a:lnTo>
                  <a:lnTo>
                    <a:pt x="2" y="132"/>
                  </a:lnTo>
                  <a:lnTo>
                    <a:pt x="0" y="122"/>
                  </a:lnTo>
                  <a:lnTo>
                    <a:pt x="0" y="111"/>
                  </a:lnTo>
                  <a:lnTo>
                    <a:pt x="0" y="99"/>
                  </a:lnTo>
                  <a:lnTo>
                    <a:pt x="2" y="88"/>
                  </a:lnTo>
                  <a:lnTo>
                    <a:pt x="5" y="78"/>
                  </a:lnTo>
                  <a:lnTo>
                    <a:pt x="8" y="67"/>
                  </a:lnTo>
                  <a:lnTo>
                    <a:pt x="13" y="58"/>
                  </a:lnTo>
                  <a:lnTo>
                    <a:pt x="18" y="49"/>
                  </a:lnTo>
                  <a:lnTo>
                    <a:pt x="25" y="41"/>
                  </a:lnTo>
                  <a:lnTo>
                    <a:pt x="32" y="33"/>
                  </a:lnTo>
                  <a:lnTo>
                    <a:pt x="40" y="25"/>
                  </a:lnTo>
                  <a:lnTo>
                    <a:pt x="48" y="20"/>
                  </a:lnTo>
                  <a:lnTo>
                    <a:pt x="57" y="14"/>
                  </a:lnTo>
                  <a:lnTo>
                    <a:pt x="67" y="9"/>
                  </a:lnTo>
                  <a:lnTo>
                    <a:pt x="77" y="6"/>
                  </a:lnTo>
                  <a:lnTo>
                    <a:pt x="88" y="2"/>
                  </a:lnTo>
                  <a:lnTo>
                    <a:pt x="98" y="1"/>
                  </a:lnTo>
                  <a:lnTo>
                    <a:pt x="11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p:nvSpPr>
          <p:spPr bwMode="auto">
            <a:xfrm>
              <a:off x="587976" y="138869"/>
              <a:ext cx="177084" cy="187388"/>
            </a:xfrm>
            <a:custGeom>
              <a:avLst/>
              <a:gdLst>
                <a:gd name="T0" fmla="*/ 181 w 590"/>
                <a:gd name="T1" fmla="*/ 15 h 624"/>
                <a:gd name="T2" fmla="*/ 184 w 590"/>
                <a:gd name="T3" fmla="*/ 98 h 624"/>
                <a:gd name="T4" fmla="*/ 196 w 590"/>
                <a:gd name="T5" fmla="*/ 81 h 624"/>
                <a:gd name="T6" fmla="*/ 209 w 590"/>
                <a:gd name="T7" fmla="*/ 63 h 624"/>
                <a:gd name="T8" fmla="*/ 227 w 590"/>
                <a:gd name="T9" fmla="*/ 46 h 624"/>
                <a:gd name="T10" fmla="*/ 248 w 590"/>
                <a:gd name="T11" fmla="*/ 31 h 624"/>
                <a:gd name="T12" fmla="*/ 273 w 590"/>
                <a:gd name="T13" fmla="*/ 18 h 624"/>
                <a:gd name="T14" fmla="*/ 299 w 590"/>
                <a:gd name="T15" fmla="*/ 9 h 624"/>
                <a:gd name="T16" fmla="*/ 330 w 590"/>
                <a:gd name="T17" fmla="*/ 3 h 624"/>
                <a:gd name="T18" fmla="*/ 363 w 590"/>
                <a:gd name="T19" fmla="*/ 0 h 624"/>
                <a:gd name="T20" fmla="*/ 397 w 590"/>
                <a:gd name="T21" fmla="*/ 1 h 624"/>
                <a:gd name="T22" fmla="*/ 428 w 590"/>
                <a:gd name="T23" fmla="*/ 6 h 624"/>
                <a:gd name="T24" fmla="*/ 455 w 590"/>
                <a:gd name="T25" fmla="*/ 13 h 624"/>
                <a:gd name="T26" fmla="*/ 479 w 590"/>
                <a:gd name="T27" fmla="*/ 22 h 624"/>
                <a:gd name="T28" fmla="*/ 501 w 590"/>
                <a:gd name="T29" fmla="*/ 34 h 624"/>
                <a:gd name="T30" fmla="*/ 519 w 590"/>
                <a:gd name="T31" fmla="*/ 49 h 624"/>
                <a:gd name="T32" fmla="*/ 535 w 590"/>
                <a:gd name="T33" fmla="*/ 65 h 624"/>
                <a:gd name="T34" fmla="*/ 549 w 590"/>
                <a:gd name="T35" fmla="*/ 83 h 624"/>
                <a:gd name="T36" fmla="*/ 559 w 590"/>
                <a:gd name="T37" fmla="*/ 104 h 624"/>
                <a:gd name="T38" fmla="*/ 568 w 590"/>
                <a:gd name="T39" fmla="*/ 127 h 624"/>
                <a:gd name="T40" fmla="*/ 582 w 590"/>
                <a:gd name="T41" fmla="*/ 176 h 624"/>
                <a:gd name="T42" fmla="*/ 588 w 590"/>
                <a:gd name="T43" fmla="*/ 230 h 624"/>
                <a:gd name="T44" fmla="*/ 590 w 590"/>
                <a:gd name="T45" fmla="*/ 291 h 624"/>
                <a:gd name="T46" fmla="*/ 401 w 590"/>
                <a:gd name="T47" fmla="*/ 624 h 624"/>
                <a:gd name="T48" fmla="*/ 401 w 590"/>
                <a:gd name="T49" fmla="*/ 301 h 624"/>
                <a:gd name="T50" fmla="*/ 397 w 590"/>
                <a:gd name="T51" fmla="*/ 259 h 624"/>
                <a:gd name="T52" fmla="*/ 393 w 590"/>
                <a:gd name="T53" fmla="*/ 232 h 624"/>
                <a:gd name="T54" fmla="*/ 382 w 590"/>
                <a:gd name="T55" fmla="*/ 210 h 624"/>
                <a:gd name="T56" fmla="*/ 369 w 590"/>
                <a:gd name="T57" fmla="*/ 189 h 624"/>
                <a:gd name="T58" fmla="*/ 347 w 590"/>
                <a:gd name="T59" fmla="*/ 176 h 624"/>
                <a:gd name="T60" fmla="*/ 320 w 590"/>
                <a:gd name="T61" fmla="*/ 168 h 624"/>
                <a:gd name="T62" fmla="*/ 284 w 590"/>
                <a:gd name="T63" fmla="*/ 168 h 624"/>
                <a:gd name="T64" fmla="*/ 255 w 590"/>
                <a:gd name="T65" fmla="*/ 174 h 624"/>
                <a:gd name="T66" fmla="*/ 232 w 590"/>
                <a:gd name="T67" fmla="*/ 187 h 624"/>
                <a:gd name="T68" fmla="*/ 215 w 590"/>
                <a:gd name="T69" fmla="*/ 204 h 624"/>
                <a:gd name="T70" fmla="*/ 204 w 590"/>
                <a:gd name="T71" fmla="*/ 227 h 624"/>
                <a:gd name="T72" fmla="*/ 196 w 590"/>
                <a:gd name="T73" fmla="*/ 252 h 624"/>
                <a:gd name="T74" fmla="*/ 191 w 590"/>
                <a:gd name="T75" fmla="*/ 279 h 624"/>
                <a:gd name="T76" fmla="*/ 189 w 590"/>
                <a:gd name="T77" fmla="*/ 308 h 624"/>
                <a:gd name="T78" fmla="*/ 189 w 590"/>
                <a:gd name="T79" fmla="*/ 624 h 624"/>
                <a:gd name="T80" fmla="*/ 0 w 590"/>
                <a:gd name="T81" fmla="*/ 15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90" h="624">
                  <a:moveTo>
                    <a:pt x="0" y="15"/>
                  </a:moveTo>
                  <a:lnTo>
                    <a:pt x="181" y="15"/>
                  </a:lnTo>
                  <a:lnTo>
                    <a:pt x="181" y="98"/>
                  </a:lnTo>
                  <a:lnTo>
                    <a:pt x="184" y="98"/>
                  </a:lnTo>
                  <a:lnTo>
                    <a:pt x="189" y="89"/>
                  </a:lnTo>
                  <a:lnTo>
                    <a:pt x="196" y="81"/>
                  </a:lnTo>
                  <a:lnTo>
                    <a:pt x="202" y="72"/>
                  </a:lnTo>
                  <a:lnTo>
                    <a:pt x="209" y="63"/>
                  </a:lnTo>
                  <a:lnTo>
                    <a:pt x="218" y="55"/>
                  </a:lnTo>
                  <a:lnTo>
                    <a:pt x="227" y="46"/>
                  </a:lnTo>
                  <a:lnTo>
                    <a:pt x="238" y="39"/>
                  </a:lnTo>
                  <a:lnTo>
                    <a:pt x="248" y="31"/>
                  </a:lnTo>
                  <a:lnTo>
                    <a:pt x="261" y="24"/>
                  </a:lnTo>
                  <a:lnTo>
                    <a:pt x="273" y="18"/>
                  </a:lnTo>
                  <a:lnTo>
                    <a:pt x="286" y="13"/>
                  </a:lnTo>
                  <a:lnTo>
                    <a:pt x="299" y="9"/>
                  </a:lnTo>
                  <a:lnTo>
                    <a:pt x="314" y="5"/>
                  </a:lnTo>
                  <a:lnTo>
                    <a:pt x="330" y="3"/>
                  </a:lnTo>
                  <a:lnTo>
                    <a:pt x="346" y="0"/>
                  </a:lnTo>
                  <a:lnTo>
                    <a:pt x="363" y="0"/>
                  </a:lnTo>
                  <a:lnTo>
                    <a:pt x="380" y="0"/>
                  </a:lnTo>
                  <a:lnTo>
                    <a:pt x="397" y="1"/>
                  </a:lnTo>
                  <a:lnTo>
                    <a:pt x="413" y="4"/>
                  </a:lnTo>
                  <a:lnTo>
                    <a:pt x="428" y="6"/>
                  </a:lnTo>
                  <a:lnTo>
                    <a:pt x="442" y="9"/>
                  </a:lnTo>
                  <a:lnTo>
                    <a:pt x="455" y="13"/>
                  </a:lnTo>
                  <a:lnTo>
                    <a:pt x="468" y="17"/>
                  </a:lnTo>
                  <a:lnTo>
                    <a:pt x="479" y="22"/>
                  </a:lnTo>
                  <a:lnTo>
                    <a:pt x="491" y="28"/>
                  </a:lnTo>
                  <a:lnTo>
                    <a:pt x="501" y="34"/>
                  </a:lnTo>
                  <a:lnTo>
                    <a:pt x="510" y="41"/>
                  </a:lnTo>
                  <a:lnTo>
                    <a:pt x="519" y="49"/>
                  </a:lnTo>
                  <a:lnTo>
                    <a:pt x="527" y="57"/>
                  </a:lnTo>
                  <a:lnTo>
                    <a:pt x="535" y="65"/>
                  </a:lnTo>
                  <a:lnTo>
                    <a:pt x="542" y="74"/>
                  </a:lnTo>
                  <a:lnTo>
                    <a:pt x="549" y="83"/>
                  </a:lnTo>
                  <a:lnTo>
                    <a:pt x="554" y="94"/>
                  </a:lnTo>
                  <a:lnTo>
                    <a:pt x="559" y="104"/>
                  </a:lnTo>
                  <a:lnTo>
                    <a:pt x="565" y="115"/>
                  </a:lnTo>
                  <a:lnTo>
                    <a:pt x="568" y="127"/>
                  </a:lnTo>
                  <a:lnTo>
                    <a:pt x="576" y="151"/>
                  </a:lnTo>
                  <a:lnTo>
                    <a:pt x="582" y="176"/>
                  </a:lnTo>
                  <a:lnTo>
                    <a:pt x="585" y="203"/>
                  </a:lnTo>
                  <a:lnTo>
                    <a:pt x="588" y="230"/>
                  </a:lnTo>
                  <a:lnTo>
                    <a:pt x="590" y="260"/>
                  </a:lnTo>
                  <a:lnTo>
                    <a:pt x="590" y="291"/>
                  </a:lnTo>
                  <a:lnTo>
                    <a:pt x="590" y="624"/>
                  </a:lnTo>
                  <a:lnTo>
                    <a:pt x="401" y="624"/>
                  </a:lnTo>
                  <a:lnTo>
                    <a:pt x="401" y="328"/>
                  </a:lnTo>
                  <a:lnTo>
                    <a:pt x="401" y="301"/>
                  </a:lnTo>
                  <a:lnTo>
                    <a:pt x="400" y="273"/>
                  </a:lnTo>
                  <a:lnTo>
                    <a:pt x="397" y="259"/>
                  </a:lnTo>
                  <a:lnTo>
                    <a:pt x="395" y="246"/>
                  </a:lnTo>
                  <a:lnTo>
                    <a:pt x="393" y="232"/>
                  </a:lnTo>
                  <a:lnTo>
                    <a:pt x="388" y="221"/>
                  </a:lnTo>
                  <a:lnTo>
                    <a:pt x="382" y="210"/>
                  </a:lnTo>
                  <a:lnTo>
                    <a:pt x="377" y="199"/>
                  </a:lnTo>
                  <a:lnTo>
                    <a:pt x="369" y="189"/>
                  </a:lnTo>
                  <a:lnTo>
                    <a:pt x="359" y="182"/>
                  </a:lnTo>
                  <a:lnTo>
                    <a:pt x="347" y="176"/>
                  </a:lnTo>
                  <a:lnTo>
                    <a:pt x="335" y="171"/>
                  </a:lnTo>
                  <a:lnTo>
                    <a:pt x="320" y="168"/>
                  </a:lnTo>
                  <a:lnTo>
                    <a:pt x="303" y="166"/>
                  </a:lnTo>
                  <a:lnTo>
                    <a:pt x="284" y="168"/>
                  </a:lnTo>
                  <a:lnTo>
                    <a:pt x="270" y="170"/>
                  </a:lnTo>
                  <a:lnTo>
                    <a:pt x="255" y="174"/>
                  </a:lnTo>
                  <a:lnTo>
                    <a:pt x="243" y="180"/>
                  </a:lnTo>
                  <a:lnTo>
                    <a:pt x="232" y="187"/>
                  </a:lnTo>
                  <a:lnTo>
                    <a:pt x="223" y="195"/>
                  </a:lnTo>
                  <a:lnTo>
                    <a:pt x="215" y="204"/>
                  </a:lnTo>
                  <a:lnTo>
                    <a:pt x="209" y="215"/>
                  </a:lnTo>
                  <a:lnTo>
                    <a:pt x="204" y="227"/>
                  </a:lnTo>
                  <a:lnTo>
                    <a:pt x="199" y="238"/>
                  </a:lnTo>
                  <a:lnTo>
                    <a:pt x="196" y="252"/>
                  </a:lnTo>
                  <a:lnTo>
                    <a:pt x="193" y="264"/>
                  </a:lnTo>
                  <a:lnTo>
                    <a:pt x="191" y="279"/>
                  </a:lnTo>
                  <a:lnTo>
                    <a:pt x="190" y="293"/>
                  </a:lnTo>
                  <a:lnTo>
                    <a:pt x="189" y="308"/>
                  </a:lnTo>
                  <a:lnTo>
                    <a:pt x="189" y="322"/>
                  </a:lnTo>
                  <a:lnTo>
                    <a:pt x="189" y="624"/>
                  </a:lnTo>
                  <a:lnTo>
                    <a:pt x="0" y="624"/>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3593995" y="2994476"/>
            <a:ext cx="380492" cy="379419"/>
            <a:chOff x="869808" y="953"/>
            <a:chExt cx="382681" cy="382270"/>
          </a:xfrm>
        </p:grpSpPr>
        <p:sp>
          <p:nvSpPr>
            <p:cNvPr id="35" name="Freeform 34"/>
            <p:cNvSpPr>
              <a:spLocks/>
            </p:cNvSpPr>
            <p:nvPr/>
          </p:nvSpPr>
          <p:spPr bwMode="auto">
            <a:xfrm>
              <a:off x="86980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3C4983"/>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p:nvSpPr>
          <p:spPr bwMode="auto">
            <a:xfrm>
              <a:off x="1024381" y="57919"/>
              <a:ext cx="169580" cy="323805"/>
            </a:xfrm>
            <a:custGeom>
              <a:avLst/>
              <a:gdLst>
                <a:gd name="T0" fmla="*/ 365 w 562"/>
                <a:gd name="T1" fmla="*/ 1082 h 1082"/>
                <a:gd name="T2" fmla="*/ 365 w 562"/>
                <a:gd name="T3" fmla="*/ 589 h 1082"/>
                <a:gd name="T4" fmla="*/ 530 w 562"/>
                <a:gd name="T5" fmla="*/ 589 h 1082"/>
                <a:gd name="T6" fmla="*/ 555 w 562"/>
                <a:gd name="T7" fmla="*/ 397 h 1082"/>
                <a:gd name="T8" fmla="*/ 365 w 562"/>
                <a:gd name="T9" fmla="*/ 397 h 1082"/>
                <a:gd name="T10" fmla="*/ 365 w 562"/>
                <a:gd name="T11" fmla="*/ 274 h 1082"/>
                <a:gd name="T12" fmla="*/ 366 w 562"/>
                <a:gd name="T13" fmla="*/ 253 h 1082"/>
                <a:gd name="T14" fmla="*/ 368 w 562"/>
                <a:gd name="T15" fmla="*/ 235 h 1082"/>
                <a:gd name="T16" fmla="*/ 371 w 562"/>
                <a:gd name="T17" fmla="*/ 227 h 1082"/>
                <a:gd name="T18" fmla="*/ 374 w 562"/>
                <a:gd name="T19" fmla="*/ 219 h 1082"/>
                <a:gd name="T20" fmla="*/ 377 w 562"/>
                <a:gd name="T21" fmla="*/ 212 h 1082"/>
                <a:gd name="T22" fmla="*/ 382 w 562"/>
                <a:gd name="T23" fmla="*/ 205 h 1082"/>
                <a:gd name="T24" fmla="*/ 388 w 562"/>
                <a:gd name="T25" fmla="*/ 200 h 1082"/>
                <a:gd name="T26" fmla="*/ 395 w 562"/>
                <a:gd name="T27" fmla="*/ 195 h 1082"/>
                <a:gd name="T28" fmla="*/ 403 w 562"/>
                <a:gd name="T29" fmla="*/ 191 h 1082"/>
                <a:gd name="T30" fmla="*/ 412 w 562"/>
                <a:gd name="T31" fmla="*/ 186 h 1082"/>
                <a:gd name="T32" fmla="*/ 422 w 562"/>
                <a:gd name="T33" fmla="*/ 184 h 1082"/>
                <a:gd name="T34" fmla="*/ 433 w 562"/>
                <a:gd name="T35" fmla="*/ 181 h 1082"/>
                <a:gd name="T36" fmla="*/ 446 w 562"/>
                <a:gd name="T37" fmla="*/ 180 h 1082"/>
                <a:gd name="T38" fmla="*/ 461 w 562"/>
                <a:gd name="T39" fmla="*/ 179 h 1082"/>
                <a:gd name="T40" fmla="*/ 562 w 562"/>
                <a:gd name="T41" fmla="*/ 179 h 1082"/>
                <a:gd name="T42" fmla="*/ 562 w 562"/>
                <a:gd name="T43" fmla="*/ 7 h 1082"/>
                <a:gd name="T44" fmla="*/ 542 w 562"/>
                <a:gd name="T45" fmla="*/ 5 h 1082"/>
                <a:gd name="T46" fmla="*/ 507 w 562"/>
                <a:gd name="T47" fmla="*/ 3 h 1082"/>
                <a:gd name="T48" fmla="*/ 464 w 562"/>
                <a:gd name="T49" fmla="*/ 0 h 1082"/>
                <a:gd name="T50" fmla="*/ 414 w 562"/>
                <a:gd name="T51" fmla="*/ 0 h 1082"/>
                <a:gd name="T52" fmla="*/ 387 w 562"/>
                <a:gd name="T53" fmla="*/ 0 h 1082"/>
                <a:gd name="T54" fmla="*/ 360 w 562"/>
                <a:gd name="T55" fmla="*/ 4 h 1082"/>
                <a:gd name="T56" fmla="*/ 348 w 562"/>
                <a:gd name="T57" fmla="*/ 6 h 1082"/>
                <a:gd name="T58" fmla="*/ 336 w 562"/>
                <a:gd name="T59" fmla="*/ 9 h 1082"/>
                <a:gd name="T60" fmla="*/ 324 w 562"/>
                <a:gd name="T61" fmla="*/ 13 h 1082"/>
                <a:gd name="T62" fmla="*/ 313 w 562"/>
                <a:gd name="T63" fmla="*/ 16 h 1082"/>
                <a:gd name="T64" fmla="*/ 302 w 562"/>
                <a:gd name="T65" fmla="*/ 21 h 1082"/>
                <a:gd name="T66" fmla="*/ 291 w 562"/>
                <a:gd name="T67" fmla="*/ 25 h 1082"/>
                <a:gd name="T68" fmla="*/ 281 w 562"/>
                <a:gd name="T69" fmla="*/ 31 h 1082"/>
                <a:gd name="T70" fmla="*/ 270 w 562"/>
                <a:gd name="T71" fmla="*/ 37 h 1082"/>
                <a:gd name="T72" fmla="*/ 261 w 562"/>
                <a:gd name="T73" fmla="*/ 44 h 1082"/>
                <a:gd name="T74" fmla="*/ 252 w 562"/>
                <a:gd name="T75" fmla="*/ 50 h 1082"/>
                <a:gd name="T76" fmla="*/ 243 w 562"/>
                <a:gd name="T77" fmla="*/ 57 h 1082"/>
                <a:gd name="T78" fmla="*/ 235 w 562"/>
                <a:gd name="T79" fmla="*/ 65 h 1082"/>
                <a:gd name="T80" fmla="*/ 227 w 562"/>
                <a:gd name="T81" fmla="*/ 73 h 1082"/>
                <a:gd name="T82" fmla="*/ 219 w 562"/>
                <a:gd name="T83" fmla="*/ 82 h 1082"/>
                <a:gd name="T84" fmla="*/ 212 w 562"/>
                <a:gd name="T85" fmla="*/ 91 h 1082"/>
                <a:gd name="T86" fmla="*/ 205 w 562"/>
                <a:gd name="T87" fmla="*/ 102 h 1082"/>
                <a:gd name="T88" fmla="*/ 200 w 562"/>
                <a:gd name="T89" fmla="*/ 112 h 1082"/>
                <a:gd name="T90" fmla="*/ 194 w 562"/>
                <a:gd name="T91" fmla="*/ 122 h 1082"/>
                <a:gd name="T92" fmla="*/ 188 w 562"/>
                <a:gd name="T93" fmla="*/ 134 h 1082"/>
                <a:gd name="T94" fmla="*/ 184 w 562"/>
                <a:gd name="T95" fmla="*/ 145 h 1082"/>
                <a:gd name="T96" fmla="*/ 180 w 562"/>
                <a:gd name="T97" fmla="*/ 158 h 1082"/>
                <a:gd name="T98" fmla="*/ 176 w 562"/>
                <a:gd name="T99" fmla="*/ 170 h 1082"/>
                <a:gd name="T100" fmla="*/ 174 w 562"/>
                <a:gd name="T101" fmla="*/ 183 h 1082"/>
                <a:gd name="T102" fmla="*/ 170 w 562"/>
                <a:gd name="T103" fmla="*/ 196 h 1082"/>
                <a:gd name="T104" fmla="*/ 169 w 562"/>
                <a:gd name="T105" fmla="*/ 210 h 1082"/>
                <a:gd name="T106" fmla="*/ 167 w 562"/>
                <a:gd name="T107" fmla="*/ 225 h 1082"/>
                <a:gd name="T108" fmla="*/ 167 w 562"/>
                <a:gd name="T109" fmla="*/ 239 h 1082"/>
                <a:gd name="T110" fmla="*/ 166 w 562"/>
                <a:gd name="T111" fmla="*/ 254 h 1082"/>
                <a:gd name="T112" fmla="*/ 166 w 562"/>
                <a:gd name="T113" fmla="*/ 397 h 1082"/>
                <a:gd name="T114" fmla="*/ 0 w 562"/>
                <a:gd name="T115" fmla="*/ 397 h 1082"/>
                <a:gd name="T116" fmla="*/ 0 w 562"/>
                <a:gd name="T117" fmla="*/ 589 h 1082"/>
                <a:gd name="T118" fmla="*/ 166 w 562"/>
                <a:gd name="T119" fmla="*/ 589 h 1082"/>
                <a:gd name="T120" fmla="*/ 166 w 562"/>
                <a:gd name="T121" fmla="*/ 1082 h 1082"/>
                <a:gd name="T122" fmla="*/ 365 w 562"/>
                <a:gd name="T123" fmla="*/ 1082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2" h="1082">
                  <a:moveTo>
                    <a:pt x="365" y="1082"/>
                  </a:moveTo>
                  <a:lnTo>
                    <a:pt x="365" y="589"/>
                  </a:lnTo>
                  <a:lnTo>
                    <a:pt x="530" y="589"/>
                  </a:lnTo>
                  <a:lnTo>
                    <a:pt x="555" y="397"/>
                  </a:lnTo>
                  <a:lnTo>
                    <a:pt x="365" y="397"/>
                  </a:lnTo>
                  <a:lnTo>
                    <a:pt x="365" y="274"/>
                  </a:lnTo>
                  <a:lnTo>
                    <a:pt x="366" y="253"/>
                  </a:lnTo>
                  <a:lnTo>
                    <a:pt x="368" y="235"/>
                  </a:lnTo>
                  <a:lnTo>
                    <a:pt x="371" y="227"/>
                  </a:lnTo>
                  <a:lnTo>
                    <a:pt x="374" y="219"/>
                  </a:lnTo>
                  <a:lnTo>
                    <a:pt x="377" y="212"/>
                  </a:lnTo>
                  <a:lnTo>
                    <a:pt x="382" y="205"/>
                  </a:lnTo>
                  <a:lnTo>
                    <a:pt x="388" y="200"/>
                  </a:lnTo>
                  <a:lnTo>
                    <a:pt x="395" y="195"/>
                  </a:lnTo>
                  <a:lnTo>
                    <a:pt x="403" y="191"/>
                  </a:lnTo>
                  <a:lnTo>
                    <a:pt x="412" y="186"/>
                  </a:lnTo>
                  <a:lnTo>
                    <a:pt x="422" y="184"/>
                  </a:lnTo>
                  <a:lnTo>
                    <a:pt x="433" y="181"/>
                  </a:lnTo>
                  <a:lnTo>
                    <a:pt x="446" y="180"/>
                  </a:lnTo>
                  <a:lnTo>
                    <a:pt x="461" y="179"/>
                  </a:lnTo>
                  <a:lnTo>
                    <a:pt x="562" y="179"/>
                  </a:lnTo>
                  <a:lnTo>
                    <a:pt x="562" y="7"/>
                  </a:lnTo>
                  <a:lnTo>
                    <a:pt x="542" y="5"/>
                  </a:lnTo>
                  <a:lnTo>
                    <a:pt x="507" y="3"/>
                  </a:lnTo>
                  <a:lnTo>
                    <a:pt x="464" y="0"/>
                  </a:lnTo>
                  <a:lnTo>
                    <a:pt x="414" y="0"/>
                  </a:lnTo>
                  <a:lnTo>
                    <a:pt x="387" y="0"/>
                  </a:lnTo>
                  <a:lnTo>
                    <a:pt x="360" y="4"/>
                  </a:lnTo>
                  <a:lnTo>
                    <a:pt x="348" y="6"/>
                  </a:lnTo>
                  <a:lnTo>
                    <a:pt x="336" y="9"/>
                  </a:lnTo>
                  <a:lnTo>
                    <a:pt x="324" y="13"/>
                  </a:lnTo>
                  <a:lnTo>
                    <a:pt x="313" y="16"/>
                  </a:lnTo>
                  <a:lnTo>
                    <a:pt x="302" y="21"/>
                  </a:lnTo>
                  <a:lnTo>
                    <a:pt x="291" y="25"/>
                  </a:lnTo>
                  <a:lnTo>
                    <a:pt x="281" y="31"/>
                  </a:lnTo>
                  <a:lnTo>
                    <a:pt x="270" y="37"/>
                  </a:lnTo>
                  <a:lnTo>
                    <a:pt x="261" y="44"/>
                  </a:lnTo>
                  <a:lnTo>
                    <a:pt x="252" y="50"/>
                  </a:lnTo>
                  <a:lnTo>
                    <a:pt x="243" y="57"/>
                  </a:lnTo>
                  <a:lnTo>
                    <a:pt x="235" y="65"/>
                  </a:lnTo>
                  <a:lnTo>
                    <a:pt x="227" y="73"/>
                  </a:lnTo>
                  <a:lnTo>
                    <a:pt x="219" y="82"/>
                  </a:lnTo>
                  <a:lnTo>
                    <a:pt x="212" y="91"/>
                  </a:lnTo>
                  <a:lnTo>
                    <a:pt x="205" y="102"/>
                  </a:lnTo>
                  <a:lnTo>
                    <a:pt x="200" y="112"/>
                  </a:lnTo>
                  <a:lnTo>
                    <a:pt x="194" y="122"/>
                  </a:lnTo>
                  <a:lnTo>
                    <a:pt x="188" y="134"/>
                  </a:lnTo>
                  <a:lnTo>
                    <a:pt x="184" y="145"/>
                  </a:lnTo>
                  <a:lnTo>
                    <a:pt x="180" y="158"/>
                  </a:lnTo>
                  <a:lnTo>
                    <a:pt x="176" y="170"/>
                  </a:lnTo>
                  <a:lnTo>
                    <a:pt x="174" y="183"/>
                  </a:lnTo>
                  <a:lnTo>
                    <a:pt x="170" y="196"/>
                  </a:lnTo>
                  <a:lnTo>
                    <a:pt x="169" y="210"/>
                  </a:lnTo>
                  <a:lnTo>
                    <a:pt x="167" y="225"/>
                  </a:lnTo>
                  <a:lnTo>
                    <a:pt x="167" y="239"/>
                  </a:lnTo>
                  <a:lnTo>
                    <a:pt x="166" y="254"/>
                  </a:lnTo>
                  <a:lnTo>
                    <a:pt x="166" y="397"/>
                  </a:lnTo>
                  <a:lnTo>
                    <a:pt x="0" y="397"/>
                  </a:lnTo>
                  <a:lnTo>
                    <a:pt x="0" y="589"/>
                  </a:lnTo>
                  <a:lnTo>
                    <a:pt x="166" y="589"/>
                  </a:lnTo>
                  <a:lnTo>
                    <a:pt x="166" y="1082"/>
                  </a:lnTo>
                  <a:lnTo>
                    <a:pt x="365" y="10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4454351" y="2994476"/>
            <a:ext cx="380492" cy="379419"/>
            <a:chOff x="2170018" y="953"/>
            <a:chExt cx="382681" cy="382270"/>
          </a:xfrm>
        </p:grpSpPr>
        <p:sp>
          <p:nvSpPr>
            <p:cNvPr id="33" name="Freeform 32"/>
            <p:cNvSpPr>
              <a:spLocks/>
            </p:cNvSpPr>
            <p:nvPr/>
          </p:nvSpPr>
          <p:spPr bwMode="auto">
            <a:xfrm>
              <a:off x="2170018"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CB4937"/>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noEditPoints="1"/>
            </p:cNvSpPr>
            <p:nvPr/>
          </p:nvSpPr>
          <p:spPr bwMode="auto">
            <a:xfrm>
              <a:off x="2233048" y="95397"/>
              <a:ext cx="252118" cy="190386"/>
            </a:xfrm>
            <a:custGeom>
              <a:avLst/>
              <a:gdLst>
                <a:gd name="T0" fmla="*/ 125 w 836"/>
                <a:gd name="T1" fmla="*/ 0 h 633"/>
                <a:gd name="T2" fmla="*/ 100 w 836"/>
                <a:gd name="T3" fmla="*/ 3 h 633"/>
                <a:gd name="T4" fmla="*/ 76 w 836"/>
                <a:gd name="T5" fmla="*/ 10 h 633"/>
                <a:gd name="T6" fmla="*/ 55 w 836"/>
                <a:gd name="T7" fmla="*/ 21 h 633"/>
                <a:gd name="T8" fmla="*/ 37 w 836"/>
                <a:gd name="T9" fmla="*/ 36 h 633"/>
                <a:gd name="T10" fmla="*/ 21 w 836"/>
                <a:gd name="T11" fmla="*/ 54 h 633"/>
                <a:gd name="T12" fmla="*/ 10 w 836"/>
                <a:gd name="T13" fmla="*/ 76 h 633"/>
                <a:gd name="T14" fmla="*/ 3 w 836"/>
                <a:gd name="T15" fmla="*/ 99 h 633"/>
                <a:gd name="T16" fmla="*/ 0 w 836"/>
                <a:gd name="T17" fmla="*/ 125 h 633"/>
                <a:gd name="T18" fmla="*/ 0 w 836"/>
                <a:gd name="T19" fmla="*/ 521 h 633"/>
                <a:gd name="T20" fmla="*/ 5 w 836"/>
                <a:gd name="T21" fmla="*/ 546 h 633"/>
                <a:gd name="T22" fmla="*/ 15 w 836"/>
                <a:gd name="T23" fmla="*/ 568 h 633"/>
                <a:gd name="T24" fmla="*/ 28 w 836"/>
                <a:gd name="T25" fmla="*/ 588 h 633"/>
                <a:gd name="T26" fmla="*/ 45 w 836"/>
                <a:gd name="T27" fmla="*/ 605 h 633"/>
                <a:gd name="T28" fmla="*/ 65 w 836"/>
                <a:gd name="T29" fmla="*/ 618 h 633"/>
                <a:gd name="T30" fmla="*/ 87 w 836"/>
                <a:gd name="T31" fmla="*/ 628 h 633"/>
                <a:gd name="T32" fmla="*/ 112 w 836"/>
                <a:gd name="T33" fmla="*/ 633 h 633"/>
                <a:gd name="T34" fmla="*/ 711 w 836"/>
                <a:gd name="T35" fmla="*/ 633 h 633"/>
                <a:gd name="T36" fmla="*/ 736 w 836"/>
                <a:gd name="T37" fmla="*/ 630 h 633"/>
                <a:gd name="T38" fmla="*/ 760 w 836"/>
                <a:gd name="T39" fmla="*/ 624 h 633"/>
                <a:gd name="T40" fmla="*/ 781 w 836"/>
                <a:gd name="T41" fmla="*/ 612 h 633"/>
                <a:gd name="T42" fmla="*/ 799 w 836"/>
                <a:gd name="T43" fmla="*/ 596 h 633"/>
                <a:gd name="T44" fmla="*/ 815 w 836"/>
                <a:gd name="T45" fmla="*/ 578 h 633"/>
                <a:gd name="T46" fmla="*/ 826 w 836"/>
                <a:gd name="T47" fmla="*/ 558 h 633"/>
                <a:gd name="T48" fmla="*/ 833 w 836"/>
                <a:gd name="T49" fmla="*/ 534 h 633"/>
                <a:gd name="T50" fmla="*/ 836 w 836"/>
                <a:gd name="T51" fmla="*/ 509 h 633"/>
                <a:gd name="T52" fmla="*/ 836 w 836"/>
                <a:gd name="T53" fmla="*/ 111 h 633"/>
                <a:gd name="T54" fmla="*/ 830 w 836"/>
                <a:gd name="T55" fmla="*/ 87 h 633"/>
                <a:gd name="T56" fmla="*/ 821 w 836"/>
                <a:gd name="T57" fmla="*/ 65 h 633"/>
                <a:gd name="T58" fmla="*/ 807 w 836"/>
                <a:gd name="T59" fmla="*/ 45 h 633"/>
                <a:gd name="T60" fmla="*/ 791 w 836"/>
                <a:gd name="T61" fmla="*/ 28 h 633"/>
                <a:gd name="T62" fmla="*/ 771 w 836"/>
                <a:gd name="T63" fmla="*/ 14 h 633"/>
                <a:gd name="T64" fmla="*/ 749 w 836"/>
                <a:gd name="T65" fmla="*/ 5 h 633"/>
                <a:gd name="T66" fmla="*/ 724 w 836"/>
                <a:gd name="T67" fmla="*/ 1 h 633"/>
                <a:gd name="T68" fmla="*/ 298 w 836"/>
                <a:gd name="T69" fmla="*/ 456 h 633"/>
                <a:gd name="T70" fmla="*/ 538 w 836"/>
                <a:gd name="T71" fmla="*/ 31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6" h="633">
                  <a:moveTo>
                    <a:pt x="711" y="0"/>
                  </a:moveTo>
                  <a:lnTo>
                    <a:pt x="125" y="0"/>
                  </a:lnTo>
                  <a:lnTo>
                    <a:pt x="112" y="1"/>
                  </a:lnTo>
                  <a:lnTo>
                    <a:pt x="100" y="3"/>
                  </a:lnTo>
                  <a:lnTo>
                    <a:pt x="87" y="5"/>
                  </a:lnTo>
                  <a:lnTo>
                    <a:pt x="76" y="10"/>
                  </a:lnTo>
                  <a:lnTo>
                    <a:pt x="65" y="14"/>
                  </a:lnTo>
                  <a:lnTo>
                    <a:pt x="55" y="21"/>
                  </a:lnTo>
                  <a:lnTo>
                    <a:pt x="45" y="28"/>
                  </a:lnTo>
                  <a:lnTo>
                    <a:pt x="37" y="36"/>
                  </a:lnTo>
                  <a:lnTo>
                    <a:pt x="28" y="45"/>
                  </a:lnTo>
                  <a:lnTo>
                    <a:pt x="21" y="54"/>
                  </a:lnTo>
                  <a:lnTo>
                    <a:pt x="15" y="65"/>
                  </a:lnTo>
                  <a:lnTo>
                    <a:pt x="10" y="76"/>
                  </a:lnTo>
                  <a:lnTo>
                    <a:pt x="5" y="87"/>
                  </a:lnTo>
                  <a:lnTo>
                    <a:pt x="3" y="99"/>
                  </a:lnTo>
                  <a:lnTo>
                    <a:pt x="0" y="111"/>
                  </a:lnTo>
                  <a:lnTo>
                    <a:pt x="0" y="125"/>
                  </a:lnTo>
                  <a:lnTo>
                    <a:pt x="0" y="509"/>
                  </a:lnTo>
                  <a:lnTo>
                    <a:pt x="0" y="521"/>
                  </a:lnTo>
                  <a:lnTo>
                    <a:pt x="3" y="534"/>
                  </a:lnTo>
                  <a:lnTo>
                    <a:pt x="5" y="546"/>
                  </a:lnTo>
                  <a:lnTo>
                    <a:pt x="10" y="558"/>
                  </a:lnTo>
                  <a:lnTo>
                    <a:pt x="15" y="568"/>
                  </a:lnTo>
                  <a:lnTo>
                    <a:pt x="21" y="578"/>
                  </a:lnTo>
                  <a:lnTo>
                    <a:pt x="28" y="588"/>
                  </a:lnTo>
                  <a:lnTo>
                    <a:pt x="37" y="596"/>
                  </a:lnTo>
                  <a:lnTo>
                    <a:pt x="45" y="605"/>
                  </a:lnTo>
                  <a:lnTo>
                    <a:pt x="55" y="612"/>
                  </a:lnTo>
                  <a:lnTo>
                    <a:pt x="65" y="618"/>
                  </a:lnTo>
                  <a:lnTo>
                    <a:pt x="76" y="624"/>
                  </a:lnTo>
                  <a:lnTo>
                    <a:pt x="87" y="628"/>
                  </a:lnTo>
                  <a:lnTo>
                    <a:pt x="100" y="630"/>
                  </a:lnTo>
                  <a:lnTo>
                    <a:pt x="112" y="633"/>
                  </a:lnTo>
                  <a:lnTo>
                    <a:pt x="125" y="633"/>
                  </a:lnTo>
                  <a:lnTo>
                    <a:pt x="711" y="633"/>
                  </a:lnTo>
                  <a:lnTo>
                    <a:pt x="724" y="633"/>
                  </a:lnTo>
                  <a:lnTo>
                    <a:pt x="736" y="630"/>
                  </a:lnTo>
                  <a:lnTo>
                    <a:pt x="749" y="628"/>
                  </a:lnTo>
                  <a:lnTo>
                    <a:pt x="760" y="624"/>
                  </a:lnTo>
                  <a:lnTo>
                    <a:pt x="771" y="618"/>
                  </a:lnTo>
                  <a:lnTo>
                    <a:pt x="781" y="612"/>
                  </a:lnTo>
                  <a:lnTo>
                    <a:pt x="791" y="605"/>
                  </a:lnTo>
                  <a:lnTo>
                    <a:pt x="799" y="596"/>
                  </a:lnTo>
                  <a:lnTo>
                    <a:pt x="807" y="588"/>
                  </a:lnTo>
                  <a:lnTo>
                    <a:pt x="815" y="578"/>
                  </a:lnTo>
                  <a:lnTo>
                    <a:pt x="821" y="568"/>
                  </a:lnTo>
                  <a:lnTo>
                    <a:pt x="826" y="558"/>
                  </a:lnTo>
                  <a:lnTo>
                    <a:pt x="830" y="546"/>
                  </a:lnTo>
                  <a:lnTo>
                    <a:pt x="833" y="534"/>
                  </a:lnTo>
                  <a:lnTo>
                    <a:pt x="836" y="521"/>
                  </a:lnTo>
                  <a:lnTo>
                    <a:pt x="836" y="509"/>
                  </a:lnTo>
                  <a:lnTo>
                    <a:pt x="836" y="125"/>
                  </a:lnTo>
                  <a:lnTo>
                    <a:pt x="836" y="111"/>
                  </a:lnTo>
                  <a:lnTo>
                    <a:pt x="833" y="99"/>
                  </a:lnTo>
                  <a:lnTo>
                    <a:pt x="830" y="87"/>
                  </a:lnTo>
                  <a:lnTo>
                    <a:pt x="826" y="76"/>
                  </a:lnTo>
                  <a:lnTo>
                    <a:pt x="821" y="65"/>
                  </a:lnTo>
                  <a:lnTo>
                    <a:pt x="815" y="54"/>
                  </a:lnTo>
                  <a:lnTo>
                    <a:pt x="807" y="45"/>
                  </a:lnTo>
                  <a:lnTo>
                    <a:pt x="799" y="36"/>
                  </a:lnTo>
                  <a:lnTo>
                    <a:pt x="791" y="28"/>
                  </a:lnTo>
                  <a:lnTo>
                    <a:pt x="781" y="21"/>
                  </a:lnTo>
                  <a:lnTo>
                    <a:pt x="771" y="14"/>
                  </a:lnTo>
                  <a:lnTo>
                    <a:pt x="760" y="10"/>
                  </a:lnTo>
                  <a:lnTo>
                    <a:pt x="749" y="5"/>
                  </a:lnTo>
                  <a:lnTo>
                    <a:pt x="736" y="3"/>
                  </a:lnTo>
                  <a:lnTo>
                    <a:pt x="724" y="1"/>
                  </a:lnTo>
                  <a:lnTo>
                    <a:pt x="711" y="0"/>
                  </a:lnTo>
                  <a:close/>
                  <a:moveTo>
                    <a:pt x="298" y="456"/>
                  </a:moveTo>
                  <a:lnTo>
                    <a:pt x="298" y="177"/>
                  </a:lnTo>
                  <a:lnTo>
                    <a:pt x="538" y="316"/>
                  </a:lnTo>
                  <a:lnTo>
                    <a:pt x="298" y="4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p:nvGrpSpPr>
        <p:grpSpPr>
          <a:xfrm>
            <a:off x="2729163" y="2994476"/>
            <a:ext cx="380492" cy="379419"/>
            <a:chOff x="0" y="953"/>
            <a:chExt cx="382681" cy="382270"/>
          </a:xfrm>
        </p:grpSpPr>
        <p:sp>
          <p:nvSpPr>
            <p:cNvPr id="31" name="Freeform 30"/>
            <p:cNvSpPr>
              <a:spLocks/>
            </p:cNvSpPr>
            <p:nvPr/>
          </p:nvSpPr>
          <p:spPr bwMode="auto">
            <a:xfrm>
              <a:off x="0" y="953"/>
              <a:ext cx="382681" cy="382270"/>
            </a:xfrm>
            <a:custGeom>
              <a:avLst/>
              <a:gdLst>
                <a:gd name="T0" fmla="*/ 1212 w 1276"/>
                <a:gd name="T1" fmla="*/ 1275 h 1275"/>
                <a:gd name="T2" fmla="*/ 1226 w 1276"/>
                <a:gd name="T3" fmla="*/ 1272 h 1275"/>
                <a:gd name="T4" fmla="*/ 1239 w 1276"/>
                <a:gd name="T5" fmla="*/ 1267 h 1275"/>
                <a:gd name="T6" fmla="*/ 1250 w 1276"/>
                <a:gd name="T7" fmla="*/ 1259 h 1275"/>
                <a:gd name="T8" fmla="*/ 1259 w 1276"/>
                <a:gd name="T9" fmla="*/ 1249 h 1275"/>
                <a:gd name="T10" fmla="*/ 1267 w 1276"/>
                <a:gd name="T11" fmla="*/ 1239 h 1275"/>
                <a:gd name="T12" fmla="*/ 1273 w 1276"/>
                <a:gd name="T13" fmla="*/ 1226 h 1275"/>
                <a:gd name="T14" fmla="*/ 1275 w 1276"/>
                <a:gd name="T15" fmla="*/ 1211 h 1275"/>
                <a:gd name="T16" fmla="*/ 1276 w 1276"/>
                <a:gd name="T17" fmla="*/ 71 h 1275"/>
                <a:gd name="T18" fmla="*/ 1274 w 1276"/>
                <a:gd name="T19" fmla="*/ 56 h 1275"/>
                <a:gd name="T20" fmla="*/ 1270 w 1276"/>
                <a:gd name="T21" fmla="*/ 43 h 1275"/>
                <a:gd name="T22" fmla="*/ 1264 w 1276"/>
                <a:gd name="T23" fmla="*/ 31 h 1275"/>
                <a:gd name="T24" fmla="*/ 1254 w 1276"/>
                <a:gd name="T25" fmla="*/ 20 h 1275"/>
                <a:gd name="T26" fmla="*/ 1244 w 1276"/>
                <a:gd name="T27" fmla="*/ 11 h 1275"/>
                <a:gd name="T28" fmla="*/ 1233 w 1276"/>
                <a:gd name="T29" fmla="*/ 6 h 1275"/>
                <a:gd name="T30" fmla="*/ 1219 w 1276"/>
                <a:gd name="T31" fmla="*/ 1 h 1275"/>
                <a:gd name="T32" fmla="*/ 1205 w 1276"/>
                <a:gd name="T33" fmla="*/ 0 h 1275"/>
                <a:gd name="T34" fmla="*/ 63 w 1276"/>
                <a:gd name="T35" fmla="*/ 0 h 1275"/>
                <a:gd name="T36" fmla="*/ 49 w 1276"/>
                <a:gd name="T37" fmla="*/ 3 h 1275"/>
                <a:gd name="T38" fmla="*/ 36 w 1276"/>
                <a:gd name="T39" fmla="*/ 8 h 1275"/>
                <a:gd name="T40" fmla="*/ 25 w 1276"/>
                <a:gd name="T41" fmla="*/ 16 h 1275"/>
                <a:gd name="T42" fmla="*/ 16 w 1276"/>
                <a:gd name="T43" fmla="*/ 25 h 1275"/>
                <a:gd name="T44" fmla="*/ 8 w 1276"/>
                <a:gd name="T45" fmla="*/ 36 h 1275"/>
                <a:gd name="T46" fmla="*/ 3 w 1276"/>
                <a:gd name="T47" fmla="*/ 49 h 1275"/>
                <a:gd name="T48" fmla="*/ 0 w 1276"/>
                <a:gd name="T49" fmla="*/ 63 h 1275"/>
                <a:gd name="T50" fmla="*/ 0 w 1276"/>
                <a:gd name="T51" fmla="*/ 1205 h 1275"/>
                <a:gd name="T52" fmla="*/ 1 w 1276"/>
                <a:gd name="T53" fmla="*/ 1219 h 1275"/>
                <a:gd name="T54" fmla="*/ 6 w 1276"/>
                <a:gd name="T55" fmla="*/ 1232 h 1275"/>
                <a:gd name="T56" fmla="*/ 13 w 1276"/>
                <a:gd name="T57" fmla="*/ 1244 h 1275"/>
                <a:gd name="T58" fmla="*/ 21 w 1276"/>
                <a:gd name="T59" fmla="*/ 1255 h 1275"/>
                <a:gd name="T60" fmla="*/ 31 w 1276"/>
                <a:gd name="T61" fmla="*/ 1263 h 1275"/>
                <a:gd name="T62" fmla="*/ 43 w 1276"/>
                <a:gd name="T63" fmla="*/ 1269 h 1275"/>
                <a:gd name="T64" fmla="*/ 56 w 1276"/>
                <a:gd name="T65" fmla="*/ 1274 h 1275"/>
                <a:gd name="T66" fmla="*/ 71 w 1276"/>
                <a:gd name="T67" fmla="*/ 1275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6" h="1275">
                  <a:moveTo>
                    <a:pt x="1205" y="1275"/>
                  </a:moveTo>
                  <a:lnTo>
                    <a:pt x="1212" y="1275"/>
                  </a:lnTo>
                  <a:lnTo>
                    <a:pt x="1219" y="1274"/>
                  </a:lnTo>
                  <a:lnTo>
                    <a:pt x="1226" y="1272"/>
                  </a:lnTo>
                  <a:lnTo>
                    <a:pt x="1233" y="1269"/>
                  </a:lnTo>
                  <a:lnTo>
                    <a:pt x="1239" y="1267"/>
                  </a:lnTo>
                  <a:lnTo>
                    <a:pt x="1244" y="1263"/>
                  </a:lnTo>
                  <a:lnTo>
                    <a:pt x="1250" y="1259"/>
                  </a:lnTo>
                  <a:lnTo>
                    <a:pt x="1254" y="1255"/>
                  </a:lnTo>
                  <a:lnTo>
                    <a:pt x="1259" y="1249"/>
                  </a:lnTo>
                  <a:lnTo>
                    <a:pt x="1264" y="1244"/>
                  </a:lnTo>
                  <a:lnTo>
                    <a:pt x="1267" y="1239"/>
                  </a:lnTo>
                  <a:lnTo>
                    <a:pt x="1270" y="1232"/>
                  </a:lnTo>
                  <a:lnTo>
                    <a:pt x="1273" y="1226"/>
                  </a:lnTo>
                  <a:lnTo>
                    <a:pt x="1274" y="1219"/>
                  </a:lnTo>
                  <a:lnTo>
                    <a:pt x="1275" y="1211"/>
                  </a:lnTo>
                  <a:lnTo>
                    <a:pt x="1276" y="1205"/>
                  </a:lnTo>
                  <a:lnTo>
                    <a:pt x="1276" y="71"/>
                  </a:lnTo>
                  <a:lnTo>
                    <a:pt x="1275" y="63"/>
                  </a:lnTo>
                  <a:lnTo>
                    <a:pt x="1274" y="56"/>
                  </a:lnTo>
                  <a:lnTo>
                    <a:pt x="1273" y="49"/>
                  </a:lnTo>
                  <a:lnTo>
                    <a:pt x="1270" y="43"/>
                  </a:lnTo>
                  <a:lnTo>
                    <a:pt x="1267" y="36"/>
                  </a:lnTo>
                  <a:lnTo>
                    <a:pt x="1264" y="31"/>
                  </a:lnTo>
                  <a:lnTo>
                    <a:pt x="1259" y="25"/>
                  </a:lnTo>
                  <a:lnTo>
                    <a:pt x="1254" y="20"/>
                  </a:lnTo>
                  <a:lnTo>
                    <a:pt x="1250" y="16"/>
                  </a:lnTo>
                  <a:lnTo>
                    <a:pt x="1244" y="11"/>
                  </a:lnTo>
                  <a:lnTo>
                    <a:pt x="1239" y="8"/>
                  </a:lnTo>
                  <a:lnTo>
                    <a:pt x="1233" y="6"/>
                  </a:lnTo>
                  <a:lnTo>
                    <a:pt x="1226" y="3"/>
                  </a:lnTo>
                  <a:lnTo>
                    <a:pt x="1219" y="1"/>
                  </a:lnTo>
                  <a:lnTo>
                    <a:pt x="1212" y="0"/>
                  </a:lnTo>
                  <a:lnTo>
                    <a:pt x="1205" y="0"/>
                  </a:lnTo>
                  <a:lnTo>
                    <a:pt x="71" y="0"/>
                  </a:lnTo>
                  <a:lnTo>
                    <a:pt x="63" y="0"/>
                  </a:lnTo>
                  <a:lnTo>
                    <a:pt x="56" y="1"/>
                  </a:lnTo>
                  <a:lnTo>
                    <a:pt x="49" y="3"/>
                  </a:lnTo>
                  <a:lnTo>
                    <a:pt x="43" y="6"/>
                  </a:lnTo>
                  <a:lnTo>
                    <a:pt x="36" y="8"/>
                  </a:lnTo>
                  <a:lnTo>
                    <a:pt x="31" y="11"/>
                  </a:lnTo>
                  <a:lnTo>
                    <a:pt x="25" y="16"/>
                  </a:lnTo>
                  <a:lnTo>
                    <a:pt x="21" y="20"/>
                  </a:lnTo>
                  <a:lnTo>
                    <a:pt x="16" y="25"/>
                  </a:lnTo>
                  <a:lnTo>
                    <a:pt x="13" y="31"/>
                  </a:lnTo>
                  <a:lnTo>
                    <a:pt x="8" y="36"/>
                  </a:lnTo>
                  <a:lnTo>
                    <a:pt x="6" y="43"/>
                  </a:lnTo>
                  <a:lnTo>
                    <a:pt x="3" y="49"/>
                  </a:lnTo>
                  <a:lnTo>
                    <a:pt x="1" y="56"/>
                  </a:lnTo>
                  <a:lnTo>
                    <a:pt x="0" y="63"/>
                  </a:lnTo>
                  <a:lnTo>
                    <a:pt x="0" y="71"/>
                  </a:lnTo>
                  <a:lnTo>
                    <a:pt x="0" y="1205"/>
                  </a:lnTo>
                  <a:lnTo>
                    <a:pt x="0" y="1211"/>
                  </a:lnTo>
                  <a:lnTo>
                    <a:pt x="1" y="1219"/>
                  </a:lnTo>
                  <a:lnTo>
                    <a:pt x="3" y="1226"/>
                  </a:lnTo>
                  <a:lnTo>
                    <a:pt x="6" y="1232"/>
                  </a:lnTo>
                  <a:lnTo>
                    <a:pt x="8" y="1239"/>
                  </a:lnTo>
                  <a:lnTo>
                    <a:pt x="13" y="1244"/>
                  </a:lnTo>
                  <a:lnTo>
                    <a:pt x="16" y="1249"/>
                  </a:lnTo>
                  <a:lnTo>
                    <a:pt x="21" y="1255"/>
                  </a:lnTo>
                  <a:lnTo>
                    <a:pt x="25" y="1259"/>
                  </a:lnTo>
                  <a:lnTo>
                    <a:pt x="31" y="1263"/>
                  </a:lnTo>
                  <a:lnTo>
                    <a:pt x="36" y="1267"/>
                  </a:lnTo>
                  <a:lnTo>
                    <a:pt x="43" y="1269"/>
                  </a:lnTo>
                  <a:lnTo>
                    <a:pt x="49" y="1272"/>
                  </a:lnTo>
                  <a:lnTo>
                    <a:pt x="56" y="1274"/>
                  </a:lnTo>
                  <a:lnTo>
                    <a:pt x="63" y="1275"/>
                  </a:lnTo>
                  <a:lnTo>
                    <a:pt x="71" y="1275"/>
                  </a:lnTo>
                  <a:lnTo>
                    <a:pt x="1205" y="1275"/>
                  </a:lnTo>
                  <a:close/>
                </a:path>
              </a:pathLst>
            </a:custGeom>
            <a:solidFill>
              <a:srgbClr val="5A96CC"/>
            </a:solidFill>
            <a:ln w="12700">
              <a:solidFill>
                <a:sysClr val="window" lastClr="FFFFFF"/>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p:nvSpPr>
          <p:spPr bwMode="auto">
            <a:xfrm>
              <a:off x="58528" y="81905"/>
              <a:ext cx="271628" cy="221866"/>
            </a:xfrm>
            <a:custGeom>
              <a:avLst/>
              <a:gdLst>
                <a:gd name="T0" fmla="*/ 827 w 905"/>
                <a:gd name="T1" fmla="*/ 113 h 736"/>
                <a:gd name="T2" fmla="*/ 837 w 905"/>
                <a:gd name="T3" fmla="*/ 86 h 736"/>
                <a:gd name="T4" fmla="*/ 875 w 905"/>
                <a:gd name="T5" fmla="*/ 30 h 736"/>
                <a:gd name="T6" fmla="*/ 838 w 905"/>
                <a:gd name="T7" fmla="*/ 36 h 736"/>
                <a:gd name="T8" fmla="*/ 778 w 905"/>
                <a:gd name="T9" fmla="*/ 56 h 736"/>
                <a:gd name="T10" fmla="*/ 719 w 905"/>
                <a:gd name="T11" fmla="*/ 25 h 736"/>
                <a:gd name="T12" fmla="*/ 647 w 905"/>
                <a:gd name="T13" fmla="*/ 2 h 736"/>
                <a:gd name="T14" fmla="*/ 572 w 905"/>
                <a:gd name="T15" fmla="*/ 9 h 736"/>
                <a:gd name="T16" fmla="*/ 509 w 905"/>
                <a:gd name="T17" fmla="*/ 44 h 736"/>
                <a:gd name="T18" fmla="*/ 463 w 905"/>
                <a:gd name="T19" fmla="*/ 98 h 736"/>
                <a:gd name="T20" fmla="*/ 442 w 905"/>
                <a:gd name="T21" fmla="*/ 168 h 736"/>
                <a:gd name="T22" fmla="*/ 444 w 905"/>
                <a:gd name="T23" fmla="*/ 219 h 736"/>
                <a:gd name="T24" fmla="*/ 361 w 905"/>
                <a:gd name="T25" fmla="*/ 218 h 736"/>
                <a:gd name="T26" fmla="*/ 256 w 905"/>
                <a:gd name="T27" fmla="*/ 183 h 736"/>
                <a:gd name="T28" fmla="*/ 161 w 905"/>
                <a:gd name="T29" fmla="*/ 128 h 736"/>
                <a:gd name="T30" fmla="*/ 81 w 905"/>
                <a:gd name="T31" fmla="*/ 55 h 736"/>
                <a:gd name="T32" fmla="*/ 49 w 905"/>
                <a:gd name="T33" fmla="*/ 68 h 736"/>
                <a:gd name="T34" fmla="*/ 38 w 905"/>
                <a:gd name="T35" fmla="*/ 115 h 736"/>
                <a:gd name="T36" fmla="*/ 42 w 905"/>
                <a:gd name="T37" fmla="*/ 163 h 736"/>
                <a:gd name="T38" fmla="*/ 56 w 905"/>
                <a:gd name="T39" fmla="*/ 206 h 736"/>
                <a:gd name="T40" fmla="*/ 79 w 905"/>
                <a:gd name="T41" fmla="*/ 245 h 736"/>
                <a:gd name="T42" fmla="*/ 111 w 905"/>
                <a:gd name="T43" fmla="*/ 276 h 736"/>
                <a:gd name="T44" fmla="*/ 87 w 905"/>
                <a:gd name="T45" fmla="*/ 278 h 736"/>
                <a:gd name="T46" fmla="*/ 46 w 905"/>
                <a:gd name="T47" fmla="*/ 265 h 736"/>
                <a:gd name="T48" fmla="*/ 37 w 905"/>
                <a:gd name="T49" fmla="*/ 278 h 736"/>
                <a:gd name="T50" fmla="*/ 54 w 905"/>
                <a:gd name="T51" fmla="*/ 341 h 736"/>
                <a:gd name="T52" fmla="*/ 90 w 905"/>
                <a:gd name="T53" fmla="*/ 392 h 736"/>
                <a:gd name="T54" fmla="*/ 140 w 905"/>
                <a:gd name="T55" fmla="*/ 428 h 736"/>
                <a:gd name="T56" fmla="*/ 174 w 905"/>
                <a:gd name="T57" fmla="*/ 447 h 736"/>
                <a:gd name="T58" fmla="*/ 127 w 905"/>
                <a:gd name="T59" fmla="*/ 450 h 736"/>
                <a:gd name="T60" fmla="*/ 107 w 905"/>
                <a:gd name="T61" fmla="*/ 460 h 736"/>
                <a:gd name="T62" fmla="*/ 136 w 905"/>
                <a:gd name="T63" fmla="*/ 509 h 736"/>
                <a:gd name="T64" fmla="*/ 179 w 905"/>
                <a:gd name="T65" fmla="*/ 547 h 736"/>
                <a:gd name="T66" fmla="*/ 231 w 905"/>
                <a:gd name="T67" fmla="*/ 570 h 736"/>
                <a:gd name="T68" fmla="*/ 263 w 905"/>
                <a:gd name="T69" fmla="*/ 584 h 736"/>
                <a:gd name="T70" fmla="*/ 210 w 905"/>
                <a:gd name="T71" fmla="*/ 616 h 736"/>
                <a:gd name="T72" fmla="*/ 154 w 905"/>
                <a:gd name="T73" fmla="*/ 639 h 736"/>
                <a:gd name="T74" fmla="*/ 93 w 905"/>
                <a:gd name="T75" fmla="*/ 653 h 736"/>
                <a:gd name="T76" fmla="*/ 33 w 905"/>
                <a:gd name="T77" fmla="*/ 655 h 736"/>
                <a:gd name="T78" fmla="*/ 16 w 905"/>
                <a:gd name="T79" fmla="*/ 662 h 736"/>
                <a:gd name="T80" fmla="*/ 82 w 905"/>
                <a:gd name="T81" fmla="*/ 695 h 736"/>
                <a:gd name="T82" fmla="*/ 152 w 905"/>
                <a:gd name="T83" fmla="*/ 719 h 736"/>
                <a:gd name="T84" fmla="*/ 226 w 905"/>
                <a:gd name="T85" fmla="*/ 732 h 736"/>
                <a:gd name="T86" fmla="*/ 316 w 905"/>
                <a:gd name="T87" fmla="*/ 736 h 736"/>
                <a:gd name="T88" fmla="*/ 434 w 905"/>
                <a:gd name="T89" fmla="*/ 717 h 736"/>
                <a:gd name="T90" fmla="*/ 535 w 905"/>
                <a:gd name="T91" fmla="*/ 677 h 736"/>
                <a:gd name="T92" fmla="*/ 623 w 905"/>
                <a:gd name="T93" fmla="*/ 617 h 736"/>
                <a:gd name="T94" fmla="*/ 694 w 905"/>
                <a:gd name="T95" fmla="*/ 545 h 736"/>
                <a:gd name="T96" fmla="*/ 748 w 905"/>
                <a:gd name="T97" fmla="*/ 461 h 736"/>
                <a:gd name="T98" fmla="*/ 787 w 905"/>
                <a:gd name="T99" fmla="*/ 372 h 736"/>
                <a:gd name="T100" fmla="*/ 809 w 905"/>
                <a:gd name="T101" fmla="*/ 278 h 736"/>
                <a:gd name="T102" fmla="*/ 813 w 905"/>
                <a:gd name="T103" fmla="*/ 196 h 736"/>
                <a:gd name="T104" fmla="*/ 852 w 905"/>
                <a:gd name="T105" fmla="*/ 152 h 736"/>
                <a:gd name="T106" fmla="*/ 895 w 905"/>
                <a:gd name="T107" fmla="*/ 102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5" h="736">
                  <a:moveTo>
                    <a:pt x="905" y="88"/>
                  </a:moveTo>
                  <a:lnTo>
                    <a:pt x="880" y="98"/>
                  </a:lnTo>
                  <a:lnTo>
                    <a:pt x="853" y="106"/>
                  </a:lnTo>
                  <a:lnTo>
                    <a:pt x="827" y="113"/>
                  </a:lnTo>
                  <a:lnTo>
                    <a:pt x="798" y="118"/>
                  </a:lnTo>
                  <a:lnTo>
                    <a:pt x="812" y="107"/>
                  </a:lnTo>
                  <a:lnTo>
                    <a:pt x="826" y="97"/>
                  </a:lnTo>
                  <a:lnTo>
                    <a:pt x="837" y="86"/>
                  </a:lnTo>
                  <a:lnTo>
                    <a:pt x="849" y="73"/>
                  </a:lnTo>
                  <a:lnTo>
                    <a:pt x="859" y="60"/>
                  </a:lnTo>
                  <a:lnTo>
                    <a:pt x="867" y="46"/>
                  </a:lnTo>
                  <a:lnTo>
                    <a:pt x="875" y="30"/>
                  </a:lnTo>
                  <a:lnTo>
                    <a:pt x="880" y="14"/>
                  </a:lnTo>
                  <a:lnTo>
                    <a:pt x="867" y="22"/>
                  </a:lnTo>
                  <a:lnTo>
                    <a:pt x="853" y="29"/>
                  </a:lnTo>
                  <a:lnTo>
                    <a:pt x="838" y="36"/>
                  </a:lnTo>
                  <a:lnTo>
                    <a:pt x="823" y="41"/>
                  </a:lnTo>
                  <a:lnTo>
                    <a:pt x="809" y="47"/>
                  </a:lnTo>
                  <a:lnTo>
                    <a:pt x="794" y="52"/>
                  </a:lnTo>
                  <a:lnTo>
                    <a:pt x="778" y="56"/>
                  </a:lnTo>
                  <a:lnTo>
                    <a:pt x="762" y="60"/>
                  </a:lnTo>
                  <a:lnTo>
                    <a:pt x="749" y="47"/>
                  </a:lnTo>
                  <a:lnTo>
                    <a:pt x="735" y="35"/>
                  </a:lnTo>
                  <a:lnTo>
                    <a:pt x="719" y="25"/>
                  </a:lnTo>
                  <a:lnTo>
                    <a:pt x="702" y="16"/>
                  </a:lnTo>
                  <a:lnTo>
                    <a:pt x="684" y="9"/>
                  </a:lnTo>
                  <a:lnTo>
                    <a:pt x="666" y="5"/>
                  </a:lnTo>
                  <a:lnTo>
                    <a:pt x="647" y="2"/>
                  </a:lnTo>
                  <a:lnTo>
                    <a:pt x="626" y="0"/>
                  </a:lnTo>
                  <a:lnTo>
                    <a:pt x="608" y="2"/>
                  </a:lnTo>
                  <a:lnTo>
                    <a:pt x="590" y="5"/>
                  </a:lnTo>
                  <a:lnTo>
                    <a:pt x="572" y="9"/>
                  </a:lnTo>
                  <a:lnTo>
                    <a:pt x="555" y="15"/>
                  </a:lnTo>
                  <a:lnTo>
                    <a:pt x="539" y="23"/>
                  </a:lnTo>
                  <a:lnTo>
                    <a:pt x="523" y="32"/>
                  </a:lnTo>
                  <a:lnTo>
                    <a:pt x="509" y="44"/>
                  </a:lnTo>
                  <a:lnTo>
                    <a:pt x="495" y="55"/>
                  </a:lnTo>
                  <a:lnTo>
                    <a:pt x="484" y="69"/>
                  </a:lnTo>
                  <a:lnTo>
                    <a:pt x="473" y="82"/>
                  </a:lnTo>
                  <a:lnTo>
                    <a:pt x="463" y="98"/>
                  </a:lnTo>
                  <a:lnTo>
                    <a:pt x="455" y="114"/>
                  </a:lnTo>
                  <a:lnTo>
                    <a:pt x="450" y="131"/>
                  </a:lnTo>
                  <a:lnTo>
                    <a:pt x="445" y="150"/>
                  </a:lnTo>
                  <a:lnTo>
                    <a:pt x="442" y="168"/>
                  </a:lnTo>
                  <a:lnTo>
                    <a:pt x="441" y="186"/>
                  </a:lnTo>
                  <a:lnTo>
                    <a:pt x="442" y="197"/>
                  </a:lnTo>
                  <a:lnTo>
                    <a:pt x="443" y="208"/>
                  </a:lnTo>
                  <a:lnTo>
                    <a:pt x="444" y="219"/>
                  </a:lnTo>
                  <a:lnTo>
                    <a:pt x="446" y="229"/>
                  </a:lnTo>
                  <a:lnTo>
                    <a:pt x="417" y="227"/>
                  </a:lnTo>
                  <a:lnTo>
                    <a:pt x="389" y="222"/>
                  </a:lnTo>
                  <a:lnTo>
                    <a:pt x="361" y="218"/>
                  </a:lnTo>
                  <a:lnTo>
                    <a:pt x="334" y="211"/>
                  </a:lnTo>
                  <a:lnTo>
                    <a:pt x="307" y="203"/>
                  </a:lnTo>
                  <a:lnTo>
                    <a:pt x="281" y="194"/>
                  </a:lnTo>
                  <a:lnTo>
                    <a:pt x="256" y="183"/>
                  </a:lnTo>
                  <a:lnTo>
                    <a:pt x="231" y="171"/>
                  </a:lnTo>
                  <a:lnTo>
                    <a:pt x="207" y="157"/>
                  </a:lnTo>
                  <a:lnTo>
                    <a:pt x="184" y="144"/>
                  </a:lnTo>
                  <a:lnTo>
                    <a:pt x="161" y="128"/>
                  </a:lnTo>
                  <a:lnTo>
                    <a:pt x="140" y="111"/>
                  </a:lnTo>
                  <a:lnTo>
                    <a:pt x="119" y="94"/>
                  </a:lnTo>
                  <a:lnTo>
                    <a:pt x="100" y="76"/>
                  </a:lnTo>
                  <a:lnTo>
                    <a:pt x="81" y="55"/>
                  </a:lnTo>
                  <a:lnTo>
                    <a:pt x="63" y="35"/>
                  </a:lnTo>
                  <a:lnTo>
                    <a:pt x="58" y="45"/>
                  </a:lnTo>
                  <a:lnTo>
                    <a:pt x="52" y="56"/>
                  </a:lnTo>
                  <a:lnTo>
                    <a:pt x="49" y="68"/>
                  </a:lnTo>
                  <a:lnTo>
                    <a:pt x="44" y="79"/>
                  </a:lnTo>
                  <a:lnTo>
                    <a:pt x="42" y="90"/>
                  </a:lnTo>
                  <a:lnTo>
                    <a:pt x="40" y="103"/>
                  </a:lnTo>
                  <a:lnTo>
                    <a:pt x="38" y="115"/>
                  </a:lnTo>
                  <a:lnTo>
                    <a:pt x="38" y="128"/>
                  </a:lnTo>
                  <a:lnTo>
                    <a:pt x="38" y="140"/>
                  </a:lnTo>
                  <a:lnTo>
                    <a:pt x="40" y="152"/>
                  </a:lnTo>
                  <a:lnTo>
                    <a:pt x="42" y="163"/>
                  </a:lnTo>
                  <a:lnTo>
                    <a:pt x="44" y="175"/>
                  </a:lnTo>
                  <a:lnTo>
                    <a:pt x="48" y="186"/>
                  </a:lnTo>
                  <a:lnTo>
                    <a:pt x="51" y="196"/>
                  </a:lnTo>
                  <a:lnTo>
                    <a:pt x="56" y="206"/>
                  </a:lnTo>
                  <a:lnTo>
                    <a:pt x="60" y="217"/>
                  </a:lnTo>
                  <a:lnTo>
                    <a:pt x="66" y="227"/>
                  </a:lnTo>
                  <a:lnTo>
                    <a:pt x="73" y="236"/>
                  </a:lnTo>
                  <a:lnTo>
                    <a:pt x="79" y="245"/>
                  </a:lnTo>
                  <a:lnTo>
                    <a:pt x="86" y="253"/>
                  </a:lnTo>
                  <a:lnTo>
                    <a:pt x="94" y="261"/>
                  </a:lnTo>
                  <a:lnTo>
                    <a:pt x="102" y="269"/>
                  </a:lnTo>
                  <a:lnTo>
                    <a:pt x="111" y="276"/>
                  </a:lnTo>
                  <a:lnTo>
                    <a:pt x="120" y="283"/>
                  </a:lnTo>
                  <a:lnTo>
                    <a:pt x="109" y="282"/>
                  </a:lnTo>
                  <a:lnTo>
                    <a:pt x="98" y="280"/>
                  </a:lnTo>
                  <a:lnTo>
                    <a:pt x="87" y="278"/>
                  </a:lnTo>
                  <a:lnTo>
                    <a:pt x="76" y="276"/>
                  </a:lnTo>
                  <a:lnTo>
                    <a:pt x="66" y="272"/>
                  </a:lnTo>
                  <a:lnTo>
                    <a:pt x="56" y="269"/>
                  </a:lnTo>
                  <a:lnTo>
                    <a:pt x="46" y="265"/>
                  </a:lnTo>
                  <a:lnTo>
                    <a:pt x="36" y="260"/>
                  </a:lnTo>
                  <a:lnTo>
                    <a:pt x="36" y="261"/>
                  </a:lnTo>
                  <a:lnTo>
                    <a:pt x="36" y="262"/>
                  </a:lnTo>
                  <a:lnTo>
                    <a:pt x="37" y="278"/>
                  </a:lnTo>
                  <a:lnTo>
                    <a:pt x="40" y="295"/>
                  </a:lnTo>
                  <a:lnTo>
                    <a:pt x="43" y="310"/>
                  </a:lnTo>
                  <a:lnTo>
                    <a:pt x="48" y="326"/>
                  </a:lnTo>
                  <a:lnTo>
                    <a:pt x="54" y="341"/>
                  </a:lnTo>
                  <a:lnTo>
                    <a:pt x="61" y="354"/>
                  </a:lnTo>
                  <a:lnTo>
                    <a:pt x="69" y="368"/>
                  </a:lnTo>
                  <a:lnTo>
                    <a:pt x="79" y="381"/>
                  </a:lnTo>
                  <a:lnTo>
                    <a:pt x="90" y="392"/>
                  </a:lnTo>
                  <a:lnTo>
                    <a:pt x="101" y="402"/>
                  </a:lnTo>
                  <a:lnTo>
                    <a:pt x="114" y="413"/>
                  </a:lnTo>
                  <a:lnTo>
                    <a:pt x="126" y="420"/>
                  </a:lnTo>
                  <a:lnTo>
                    <a:pt x="140" y="428"/>
                  </a:lnTo>
                  <a:lnTo>
                    <a:pt x="155" y="435"/>
                  </a:lnTo>
                  <a:lnTo>
                    <a:pt x="169" y="440"/>
                  </a:lnTo>
                  <a:lnTo>
                    <a:pt x="185" y="443"/>
                  </a:lnTo>
                  <a:lnTo>
                    <a:pt x="174" y="447"/>
                  </a:lnTo>
                  <a:lnTo>
                    <a:pt x="161" y="449"/>
                  </a:lnTo>
                  <a:lnTo>
                    <a:pt x="149" y="450"/>
                  </a:lnTo>
                  <a:lnTo>
                    <a:pt x="136" y="450"/>
                  </a:lnTo>
                  <a:lnTo>
                    <a:pt x="127" y="450"/>
                  </a:lnTo>
                  <a:lnTo>
                    <a:pt x="119" y="449"/>
                  </a:lnTo>
                  <a:lnTo>
                    <a:pt x="110" y="448"/>
                  </a:lnTo>
                  <a:lnTo>
                    <a:pt x="101" y="447"/>
                  </a:lnTo>
                  <a:lnTo>
                    <a:pt x="107" y="460"/>
                  </a:lnTo>
                  <a:lnTo>
                    <a:pt x="112" y="474"/>
                  </a:lnTo>
                  <a:lnTo>
                    <a:pt x="119" y="487"/>
                  </a:lnTo>
                  <a:lnTo>
                    <a:pt x="127" y="498"/>
                  </a:lnTo>
                  <a:lnTo>
                    <a:pt x="136" y="509"/>
                  </a:lnTo>
                  <a:lnTo>
                    <a:pt x="146" y="520"/>
                  </a:lnTo>
                  <a:lnTo>
                    <a:pt x="156" y="530"/>
                  </a:lnTo>
                  <a:lnTo>
                    <a:pt x="167" y="539"/>
                  </a:lnTo>
                  <a:lnTo>
                    <a:pt x="179" y="547"/>
                  </a:lnTo>
                  <a:lnTo>
                    <a:pt x="191" y="554"/>
                  </a:lnTo>
                  <a:lnTo>
                    <a:pt x="204" y="561"/>
                  </a:lnTo>
                  <a:lnTo>
                    <a:pt x="217" y="565"/>
                  </a:lnTo>
                  <a:lnTo>
                    <a:pt x="231" y="570"/>
                  </a:lnTo>
                  <a:lnTo>
                    <a:pt x="246" y="573"/>
                  </a:lnTo>
                  <a:lnTo>
                    <a:pt x="259" y="575"/>
                  </a:lnTo>
                  <a:lnTo>
                    <a:pt x="275" y="575"/>
                  </a:lnTo>
                  <a:lnTo>
                    <a:pt x="263" y="584"/>
                  </a:lnTo>
                  <a:lnTo>
                    <a:pt x="250" y="594"/>
                  </a:lnTo>
                  <a:lnTo>
                    <a:pt x="238" y="602"/>
                  </a:lnTo>
                  <a:lnTo>
                    <a:pt x="224" y="610"/>
                  </a:lnTo>
                  <a:lnTo>
                    <a:pt x="210" y="616"/>
                  </a:lnTo>
                  <a:lnTo>
                    <a:pt x="197" y="623"/>
                  </a:lnTo>
                  <a:lnTo>
                    <a:pt x="183" y="629"/>
                  </a:lnTo>
                  <a:lnTo>
                    <a:pt x="168" y="635"/>
                  </a:lnTo>
                  <a:lnTo>
                    <a:pt x="154" y="639"/>
                  </a:lnTo>
                  <a:lnTo>
                    <a:pt x="139" y="644"/>
                  </a:lnTo>
                  <a:lnTo>
                    <a:pt x="124" y="647"/>
                  </a:lnTo>
                  <a:lnTo>
                    <a:pt x="108" y="650"/>
                  </a:lnTo>
                  <a:lnTo>
                    <a:pt x="93" y="653"/>
                  </a:lnTo>
                  <a:lnTo>
                    <a:pt x="77" y="654"/>
                  </a:lnTo>
                  <a:lnTo>
                    <a:pt x="61" y="655"/>
                  </a:lnTo>
                  <a:lnTo>
                    <a:pt x="44" y="655"/>
                  </a:lnTo>
                  <a:lnTo>
                    <a:pt x="33" y="655"/>
                  </a:lnTo>
                  <a:lnTo>
                    <a:pt x="22" y="655"/>
                  </a:lnTo>
                  <a:lnTo>
                    <a:pt x="11" y="654"/>
                  </a:lnTo>
                  <a:lnTo>
                    <a:pt x="0" y="653"/>
                  </a:lnTo>
                  <a:lnTo>
                    <a:pt x="16" y="662"/>
                  </a:lnTo>
                  <a:lnTo>
                    <a:pt x="32" y="671"/>
                  </a:lnTo>
                  <a:lnTo>
                    <a:pt x="48" y="680"/>
                  </a:lnTo>
                  <a:lnTo>
                    <a:pt x="65" y="688"/>
                  </a:lnTo>
                  <a:lnTo>
                    <a:pt x="82" y="695"/>
                  </a:lnTo>
                  <a:lnTo>
                    <a:pt x="99" y="703"/>
                  </a:lnTo>
                  <a:lnTo>
                    <a:pt x="116" y="709"/>
                  </a:lnTo>
                  <a:lnTo>
                    <a:pt x="134" y="714"/>
                  </a:lnTo>
                  <a:lnTo>
                    <a:pt x="152" y="719"/>
                  </a:lnTo>
                  <a:lnTo>
                    <a:pt x="171" y="723"/>
                  </a:lnTo>
                  <a:lnTo>
                    <a:pt x="189" y="728"/>
                  </a:lnTo>
                  <a:lnTo>
                    <a:pt x="208" y="730"/>
                  </a:lnTo>
                  <a:lnTo>
                    <a:pt x="226" y="732"/>
                  </a:lnTo>
                  <a:lnTo>
                    <a:pt x="246" y="735"/>
                  </a:lnTo>
                  <a:lnTo>
                    <a:pt x="265" y="736"/>
                  </a:lnTo>
                  <a:lnTo>
                    <a:pt x="285" y="736"/>
                  </a:lnTo>
                  <a:lnTo>
                    <a:pt x="316" y="736"/>
                  </a:lnTo>
                  <a:lnTo>
                    <a:pt x="347" y="732"/>
                  </a:lnTo>
                  <a:lnTo>
                    <a:pt x="377" y="729"/>
                  </a:lnTo>
                  <a:lnTo>
                    <a:pt x="405" y="723"/>
                  </a:lnTo>
                  <a:lnTo>
                    <a:pt x="434" y="717"/>
                  </a:lnTo>
                  <a:lnTo>
                    <a:pt x="460" y="709"/>
                  </a:lnTo>
                  <a:lnTo>
                    <a:pt x="486" y="699"/>
                  </a:lnTo>
                  <a:lnTo>
                    <a:pt x="511" y="688"/>
                  </a:lnTo>
                  <a:lnTo>
                    <a:pt x="535" y="677"/>
                  </a:lnTo>
                  <a:lnTo>
                    <a:pt x="559" y="663"/>
                  </a:lnTo>
                  <a:lnTo>
                    <a:pt x="581" y="649"/>
                  </a:lnTo>
                  <a:lnTo>
                    <a:pt x="602" y="633"/>
                  </a:lnTo>
                  <a:lnTo>
                    <a:pt x="623" y="617"/>
                  </a:lnTo>
                  <a:lnTo>
                    <a:pt x="641" y="600"/>
                  </a:lnTo>
                  <a:lnTo>
                    <a:pt x="659" y="582"/>
                  </a:lnTo>
                  <a:lnTo>
                    <a:pt x="678" y="564"/>
                  </a:lnTo>
                  <a:lnTo>
                    <a:pt x="694" y="545"/>
                  </a:lnTo>
                  <a:lnTo>
                    <a:pt x="708" y="525"/>
                  </a:lnTo>
                  <a:lnTo>
                    <a:pt x="723" y="504"/>
                  </a:lnTo>
                  <a:lnTo>
                    <a:pt x="736" y="483"/>
                  </a:lnTo>
                  <a:lnTo>
                    <a:pt x="748" y="461"/>
                  </a:lnTo>
                  <a:lnTo>
                    <a:pt x="760" y="439"/>
                  </a:lnTo>
                  <a:lnTo>
                    <a:pt x="770" y="417"/>
                  </a:lnTo>
                  <a:lnTo>
                    <a:pt x="779" y="394"/>
                  </a:lnTo>
                  <a:lnTo>
                    <a:pt x="787" y="372"/>
                  </a:lnTo>
                  <a:lnTo>
                    <a:pt x="794" y="348"/>
                  </a:lnTo>
                  <a:lnTo>
                    <a:pt x="800" y="325"/>
                  </a:lnTo>
                  <a:lnTo>
                    <a:pt x="804" y="301"/>
                  </a:lnTo>
                  <a:lnTo>
                    <a:pt x="809" y="278"/>
                  </a:lnTo>
                  <a:lnTo>
                    <a:pt x="811" y="254"/>
                  </a:lnTo>
                  <a:lnTo>
                    <a:pt x="813" y="231"/>
                  </a:lnTo>
                  <a:lnTo>
                    <a:pt x="813" y="208"/>
                  </a:lnTo>
                  <a:lnTo>
                    <a:pt x="813" y="196"/>
                  </a:lnTo>
                  <a:lnTo>
                    <a:pt x="813" y="184"/>
                  </a:lnTo>
                  <a:lnTo>
                    <a:pt x="826" y="173"/>
                  </a:lnTo>
                  <a:lnTo>
                    <a:pt x="839" y="163"/>
                  </a:lnTo>
                  <a:lnTo>
                    <a:pt x="852" y="152"/>
                  </a:lnTo>
                  <a:lnTo>
                    <a:pt x="863" y="140"/>
                  </a:lnTo>
                  <a:lnTo>
                    <a:pt x="875" y="128"/>
                  </a:lnTo>
                  <a:lnTo>
                    <a:pt x="885" y="115"/>
                  </a:lnTo>
                  <a:lnTo>
                    <a:pt x="895" y="102"/>
                  </a:lnTo>
                  <a:lnTo>
                    <a:pt x="905" y="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26411" y="2993530"/>
            <a:ext cx="376015" cy="375358"/>
          </a:xfrm>
          <a:prstGeom prst="rect">
            <a:avLst/>
          </a:prstGeom>
        </p:spPr>
      </p:pic>
    </p:spTree>
    <p:extLst>
      <p:ext uri="{BB962C8B-B14F-4D97-AF65-F5344CB8AC3E}">
        <p14:creationId xmlns:p14="http://schemas.microsoft.com/office/powerpoint/2010/main" val="3267273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a:xfrm>
            <a:off x="428625" y="441325"/>
            <a:ext cx="10195200" cy="533400"/>
          </a:xfrm>
        </p:spPr>
        <p:txBody>
          <a:bodyPr/>
          <a:lstStyle/>
          <a:p>
            <a:r>
              <a:rPr lang="en-US"/>
              <a:t>Click to edit Master title style</a:t>
            </a:r>
            <a:endParaRPr lang="en-GB"/>
          </a:p>
        </p:txBody>
      </p:sp>
      <p:cxnSp>
        <p:nvCxnSpPr>
          <p:cNvPr id="4" name="Straight Connector 3">
            <a:extLst>
              <a:ext uri="{FF2B5EF4-FFF2-40B4-BE49-F238E27FC236}">
                <a16:creationId xmlns:a16="http://schemas.microsoft.com/office/drawing/2014/main" id="{B0986A6C-45C3-431B-82E4-0D717A80DBE7}"/>
              </a:ext>
            </a:extLst>
          </p:cNvPr>
          <p:cNvCxnSpPr/>
          <p:nvPr userDrawn="1"/>
        </p:nvCxnSpPr>
        <p:spPr>
          <a:xfrm>
            <a:off x="428625" y="974725"/>
            <a:ext cx="11210925"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5" name="Straight Connector 4">
            <a:extLst>
              <a:ext uri="{FF2B5EF4-FFF2-40B4-BE49-F238E27FC236}">
                <a16:creationId xmlns:a16="http://schemas.microsoft.com/office/drawing/2014/main" id="{366F09C4-7637-4186-9ABB-6DBCCA9C8996}"/>
              </a:ext>
            </a:extLst>
          </p:cNvPr>
          <p:cNvCxnSpPr/>
          <p:nvPr userDrawn="1"/>
        </p:nvCxnSpPr>
        <p:spPr>
          <a:xfrm>
            <a:off x="571500" y="6346825"/>
            <a:ext cx="11210925"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8670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Title 2"/>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0435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8"/>
          <p:cNvSpPr>
            <a:spLocks noGrp="1"/>
          </p:cNvSpPr>
          <p:nvPr>
            <p:ph type="body" sz="quarter" idx="11"/>
          </p:nvPr>
        </p:nvSpPr>
        <p:spPr>
          <a:xfrm>
            <a:off x="62208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609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9" name="Text Placeholder 8"/>
          <p:cNvSpPr>
            <a:spLocks noGrp="1"/>
          </p:cNvSpPr>
          <p:nvPr>
            <p:ph type="body" sz="quarter" idx="10"/>
          </p:nvPr>
        </p:nvSpPr>
        <p:spPr>
          <a:xfrm>
            <a:off x="1003200" y="3742126"/>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a:t>Click icon to add chart</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a:t>Click to edit Master title style</a:t>
            </a:r>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a:t>Click icon to add chart</a:t>
            </a:r>
            <a:endParaRPr lang="en-GB"/>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a:t>Click icon to add chart</a:t>
            </a:r>
            <a:endParaRPr lang="en-GB"/>
          </a:p>
        </p:txBody>
      </p:sp>
      <p:sp>
        <p:nvSpPr>
          <p:cNvPr id="7" name="Text Placeholder 8"/>
          <p:cNvSpPr>
            <a:spLocks noGrp="1"/>
          </p:cNvSpPr>
          <p:nvPr>
            <p:ph type="body" sz="quarter" idx="10"/>
          </p:nvPr>
        </p:nvSpPr>
        <p:spPr>
          <a:xfrm>
            <a:off x="10032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a:t>Click icon to add chart</a:t>
            </a:r>
            <a:endParaRPr lang="en-GB"/>
          </a:p>
        </p:txBody>
      </p:sp>
      <p:sp>
        <p:nvSpPr>
          <p:cNvPr id="9" name="Text Placeholder 8"/>
          <p:cNvSpPr>
            <a:spLocks noGrp="1"/>
          </p:cNvSpPr>
          <p:nvPr>
            <p:ph type="body" sz="quarter" idx="14"/>
          </p:nvPr>
        </p:nvSpPr>
        <p:spPr>
          <a:xfrm>
            <a:off x="45024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8"/>
          <p:cNvSpPr>
            <a:spLocks noGrp="1"/>
          </p:cNvSpPr>
          <p:nvPr>
            <p:ph type="body" sz="quarter" idx="15"/>
          </p:nvPr>
        </p:nvSpPr>
        <p:spPr>
          <a:xfrm>
            <a:off x="8001600" y="3742126"/>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413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1003201" y="1331360"/>
            <a:ext cx="10194470" cy="454556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Shape 8"/>
          <p:cNvSpPr txBox="1">
            <a:spLocks/>
          </p:cNvSpPr>
          <p:nvPr userDrawn="1"/>
        </p:nvSpPr>
        <p:spPr>
          <a:xfrm>
            <a:off x="11120438" y="647654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smtClean="0">
                <a:solidFill>
                  <a:schemeClr val="tx2"/>
                </a:solidFill>
                <a:latin typeface="+mn-lt"/>
                <a:ea typeface="Arial"/>
                <a:cs typeface="Arial" panose="020B0604020202020204" pitchFamily="34" charset="0"/>
              </a:rPr>
              <a:pPr algn="r"/>
              <a:t>‹#›</a:t>
            </a:fld>
            <a:endParaRPr lang="en-US" sz="1000">
              <a:solidFill>
                <a:schemeClr val="tx2"/>
              </a:solidFill>
              <a:latin typeface="+mn-lt"/>
              <a:ea typeface="Arial"/>
              <a:cs typeface="Arial" panose="020B0604020202020204" pitchFamily="34" charset="0"/>
            </a:endParaRPr>
          </a:p>
        </p:txBody>
      </p:sp>
      <p:sp>
        <p:nvSpPr>
          <p:cNvPr id="30" name="TextBox 29"/>
          <p:cNvSpPr txBox="1"/>
          <p:nvPr userDrawn="1"/>
        </p:nvSpPr>
        <p:spPr>
          <a:xfrm>
            <a:off x="2234934" y="6476547"/>
            <a:ext cx="7756800"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a:solidFill>
                  <a:schemeClr val="bg1">
                    <a:lumMod val="65000"/>
                  </a:schemeClr>
                </a:solidFill>
                <a:latin typeface="+mn-lt"/>
                <a:ea typeface="+mn-ea"/>
                <a:cs typeface="+mn-cs"/>
              </a:rPr>
              <a:t>© 2020 KPMG, an Indian Registered Partnership and a member firm of the KPMG network of independent member firms affiliated with KPMG International Cooperative (“KPMG International”), a Swiss entity. All rights reserved.</a:t>
            </a:r>
          </a:p>
        </p:txBody>
      </p:sp>
      <p:sp>
        <p:nvSpPr>
          <p:cNvPr id="26" name="Freeform 19"/>
          <p:cNvSpPr>
            <a:spLocks noEditPoints="1"/>
          </p:cNvSpPr>
          <p:nvPr userDrawn="1"/>
        </p:nvSpPr>
        <p:spPr bwMode="auto">
          <a:xfrm>
            <a:off x="431701" y="647654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10" r:id="rId2"/>
    <p:sldLayoutId id="2147483666" r:id="rId3"/>
    <p:sldLayoutId id="2147483664" r:id="rId4"/>
    <p:sldLayoutId id="2147483689" r:id="rId5"/>
    <p:sldLayoutId id="2147483690" r:id="rId6"/>
    <p:sldLayoutId id="2147483691" r:id="rId7"/>
    <p:sldLayoutId id="2147483692" r:id="rId8"/>
    <p:sldLayoutId id="2147483693" r:id="rId9"/>
    <p:sldLayoutId id="2147483694" r:id="rId10"/>
    <p:sldLayoutId id="2147483695" r:id="rId11"/>
    <p:sldLayoutId id="2147483701" r:id="rId12"/>
    <p:sldLayoutId id="2147483697" r:id="rId13"/>
    <p:sldLayoutId id="2147483698" r:id="rId14"/>
    <p:sldLayoutId id="2147483699" r:id="rId15"/>
    <p:sldLayoutId id="2147483700" r:id="rId16"/>
    <p:sldLayoutId id="2147483682" r:id="rId17"/>
    <p:sldLayoutId id="2147483684" r:id="rId18"/>
    <p:sldLayoutId id="2147483685" r:id="rId19"/>
    <p:sldLayoutId id="2147483702" r:id="rId20"/>
    <p:sldLayoutId id="2147483667" r:id="rId21"/>
  </p:sldLayoutIdLst>
  <p:txStyles>
    <p:titleStyle>
      <a:lvl1pPr algn="l" defTabSz="914400" rtl="0" eaLnBrk="1" latinLnBrk="0"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8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3pPr>
      <a:lvl4pPr marL="432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4pPr>
      <a:lvl5pPr marL="720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2"/>
          </a:solidFill>
          <a:latin typeface="+mn-lt"/>
          <a:ea typeface="+mn-ea"/>
          <a:cs typeface="+mn-cs"/>
        </a:defRPr>
      </a:lvl5pPr>
      <a:lvl6pPr marL="864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152000" indent="-288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296000" indent="-1440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08000" y="1453500"/>
            <a:ext cx="8256000" cy="1184925"/>
          </a:xfrm>
        </p:spPr>
        <p:txBody>
          <a:bodyPr/>
          <a:lstStyle/>
          <a:p>
            <a:r>
              <a:rPr lang="en-US" sz="8800" dirty="0"/>
              <a:t>ACM</a:t>
            </a:r>
            <a:endParaRPr lang="en-US" dirty="0"/>
          </a:p>
        </p:txBody>
      </p:sp>
      <p:sp>
        <p:nvSpPr>
          <p:cNvPr id="5" name="Subtitle 4"/>
          <p:cNvSpPr>
            <a:spLocks noGrp="1"/>
          </p:cNvSpPr>
          <p:nvPr>
            <p:ph type="body" sz="quarter" idx="11"/>
          </p:nvPr>
        </p:nvSpPr>
        <p:spPr>
          <a:xfrm>
            <a:off x="1008000" y="5036400"/>
            <a:ext cx="8217600" cy="1251858"/>
          </a:xfrm>
        </p:spPr>
        <p:txBody>
          <a:bodyPr/>
          <a:lstStyle/>
          <a:p>
            <a:r>
              <a:rPr lang="en-US" noProof="0" dirty="0"/>
              <a:t>Governance Risk and Compliance Services</a:t>
            </a:r>
          </a:p>
          <a:p>
            <a:r>
              <a:rPr lang="en-US" noProof="0" dirty="0"/>
              <a:t>—</a:t>
            </a:r>
          </a:p>
          <a:p>
            <a:r>
              <a:rPr lang="en-IN" dirty="0"/>
              <a:t>[#Paragraph2#]</a:t>
            </a:r>
          </a:p>
        </p:txBody>
      </p:sp>
      <p:sp>
        <p:nvSpPr>
          <p:cNvPr id="2" name="TextBox 1">
            <a:extLst>
              <a:ext uri="{FF2B5EF4-FFF2-40B4-BE49-F238E27FC236}">
                <a16:creationId xmlns:a16="http://schemas.microsoft.com/office/drawing/2014/main" id="{1C1F37FD-81C1-4DCF-9273-E1BC95F0B79C}"/>
              </a:ext>
            </a:extLst>
          </p:cNvPr>
          <p:cNvSpPr txBox="1"/>
          <p:nvPr/>
        </p:nvSpPr>
        <p:spPr>
          <a:xfrm>
            <a:off x="1007999" y="3181349"/>
            <a:ext cx="8543963" cy="1531327"/>
          </a:xfrm>
          <a:prstGeom prst="rect">
            <a:avLst/>
          </a:prstGeom>
          <a:noFill/>
        </p:spPr>
        <p:txBody>
          <a:bodyPr wrap="square" lIns="54610" tIns="54610" rIns="54610" bIns="54610" rtlCol="0" anchor="t">
            <a:noAutofit/>
          </a:bodyPr>
          <a:lstStyle/>
          <a:p>
            <a:pPr>
              <a:spcAft>
                <a:spcPts val="600"/>
              </a:spcAft>
            </a:pPr>
            <a:r>
              <a:rPr lang="en-IN" sz="1500" dirty="0">
                <a:solidFill>
                  <a:schemeClr val="bg1"/>
                </a:solidFill>
              </a:rPr>
              <a:t>[#Paragraph1#]</a:t>
            </a:r>
          </a:p>
        </p:txBody>
      </p:sp>
    </p:spTree>
    <p:extLst>
      <p:ext uri="{BB962C8B-B14F-4D97-AF65-F5344CB8AC3E}">
        <p14:creationId xmlns:p14="http://schemas.microsoft.com/office/powerpoint/2010/main" val="1641260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29163" y="3586225"/>
            <a:ext cx="7851751" cy="643342"/>
          </a:xfrm>
        </p:spPr>
        <p:txBody>
          <a:bodyPr/>
          <a:lstStyle/>
          <a:p>
            <a:r>
              <a:rPr lang="en-US" sz="900" noProof="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br>
              <a:rPr lang="en-US" sz="900" noProof="0"/>
            </a:br>
            <a:br>
              <a:rPr lang="en-US" sz="900" noProof="0"/>
            </a:br>
            <a:r>
              <a:rPr lang="en-US" sz="900"/>
              <a:t>© 2020 KPMG, an Indian Registered Partnership and a member firm of the KPMG network of independent member firms affiliated with KPMG International Cooperative (“KPMG International”), a Swiss entity. All rights reserved.</a:t>
            </a:r>
            <a:br>
              <a:rPr lang="en-US" sz="900"/>
            </a:br>
            <a:br>
              <a:rPr lang="en-US" sz="900"/>
            </a:br>
            <a:r>
              <a:rPr lang="en-US" sz="900"/>
              <a:t>The KPMG name and logo are registered trademarks or trademarks of KPMG International. </a:t>
            </a:r>
          </a:p>
          <a:p>
            <a:endParaRPr lang="en-US" sz="900" noProof="0"/>
          </a:p>
        </p:txBody>
      </p:sp>
      <p:sp>
        <p:nvSpPr>
          <p:cNvPr id="5" name="Text Placeholder 4"/>
          <p:cNvSpPr>
            <a:spLocks noGrp="1"/>
          </p:cNvSpPr>
          <p:nvPr>
            <p:ph type="body" sz="quarter" idx="14"/>
          </p:nvPr>
        </p:nvSpPr>
        <p:spPr>
          <a:xfrm>
            <a:off x="2729163" y="2750636"/>
            <a:ext cx="2411738" cy="119064"/>
          </a:xfrm>
        </p:spPr>
        <p:txBody>
          <a:bodyPr/>
          <a:lstStyle/>
          <a:p>
            <a:r>
              <a:rPr lang="en-US" err="1"/>
              <a:t>home.kpmg</a:t>
            </a:r>
            <a:r>
              <a:rPr lang="en-US"/>
              <a:t>/in/</a:t>
            </a:r>
            <a:r>
              <a:rPr lang="en-US" err="1"/>
              <a:t>socialmedia</a:t>
            </a:r>
            <a:endParaRPr lang="en-US" noProof="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9163" y="2212583"/>
            <a:ext cx="2052001" cy="368719"/>
          </a:xfrm>
          <a:prstGeom prst="rect">
            <a:avLst/>
          </a:prstGeom>
        </p:spPr>
      </p:pic>
    </p:spTree>
    <p:extLst>
      <p:ext uri="{BB962C8B-B14F-4D97-AF65-F5344CB8AC3E}">
        <p14:creationId xmlns:p14="http://schemas.microsoft.com/office/powerpoint/2010/main" val="21263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9600"/>
              <a:t>Detailed Audit Committee</a:t>
            </a:r>
            <a:endParaRPr lang="en-US" err="1"/>
          </a:p>
        </p:txBody>
      </p:sp>
    </p:spTree>
    <p:extLst>
      <p:ext uri="{BB962C8B-B14F-4D97-AF65-F5344CB8AC3E}">
        <p14:creationId xmlns:p14="http://schemas.microsoft.com/office/powerpoint/2010/main" val="233593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9C36EA-9FC8-48A5-B659-FDB10DFD3782}"/>
              </a:ext>
            </a:extLst>
          </p:cNvPr>
          <p:cNvSpPr/>
          <p:nvPr/>
        </p:nvSpPr>
        <p:spPr>
          <a:xfrm>
            <a:off x="435227" y="1841789"/>
            <a:ext cx="8829418" cy="252448"/>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ea typeface="+mn-lt"/>
                <a:cs typeface="+mn-lt"/>
              </a:rPr>
              <a:t>Observation</a:t>
            </a:r>
            <a:endParaRPr lang="en-US" sz="1200" dirty="0">
              <a:ea typeface="+mn-lt"/>
              <a:cs typeface="+mn-lt"/>
            </a:endParaRPr>
          </a:p>
        </p:txBody>
      </p:sp>
      <p:sp>
        <p:nvSpPr>
          <p:cNvPr id="6" name="Rectangle 5">
            <a:extLst>
              <a:ext uri="{FF2B5EF4-FFF2-40B4-BE49-F238E27FC236}">
                <a16:creationId xmlns:a16="http://schemas.microsoft.com/office/drawing/2014/main" id="{72E06E60-9DE2-4A23-B50F-662A60B06583}"/>
              </a:ext>
            </a:extLst>
          </p:cNvPr>
          <p:cNvSpPr/>
          <p:nvPr/>
        </p:nvSpPr>
        <p:spPr>
          <a:xfrm>
            <a:off x="433659" y="3190563"/>
            <a:ext cx="8822820" cy="246421"/>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t>Recommendation</a:t>
            </a:r>
            <a:endParaRPr lang="en-US" sz="1200" b="1" dirty="0">
              <a:cs typeface="Arial"/>
            </a:endParaRPr>
          </a:p>
        </p:txBody>
      </p:sp>
      <p:sp>
        <p:nvSpPr>
          <p:cNvPr id="7" name="TextBox 6">
            <a:extLst>
              <a:ext uri="{FF2B5EF4-FFF2-40B4-BE49-F238E27FC236}">
                <a16:creationId xmlns:a16="http://schemas.microsoft.com/office/drawing/2014/main" id="{218C6AE0-9644-498D-82E5-F0627E416F27}"/>
              </a:ext>
            </a:extLst>
          </p:cNvPr>
          <p:cNvSpPr txBox="1"/>
          <p:nvPr/>
        </p:nvSpPr>
        <p:spPr>
          <a:xfrm>
            <a:off x="433904" y="1100371"/>
            <a:ext cx="8833092"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IN" sz="1200" dirty="0">
                <a:solidFill>
                  <a:schemeClr val="bg1"/>
                </a:solidFill>
              </a:rPr>
              <a:t>[#Paragraph3#]</a:t>
            </a:r>
          </a:p>
          <a:p>
            <a:endParaRPr lang="en-IN" sz="1200" dirty="0">
              <a:solidFill>
                <a:schemeClr val="bg1"/>
              </a:solidFill>
            </a:endParaRPr>
          </a:p>
          <a:p>
            <a:endParaRPr lang="en-IN" sz="1200" dirty="0">
              <a:solidFill>
                <a:schemeClr val="bg1"/>
              </a:solidFill>
            </a:endParaRPr>
          </a:p>
        </p:txBody>
      </p:sp>
      <p:sp>
        <p:nvSpPr>
          <p:cNvPr id="10" name="Rectangle 9">
            <a:extLst>
              <a:ext uri="{FF2B5EF4-FFF2-40B4-BE49-F238E27FC236}">
                <a16:creationId xmlns:a16="http://schemas.microsoft.com/office/drawing/2014/main" id="{19A3234E-35FF-4ACD-9225-C71975306E49}"/>
              </a:ext>
            </a:extLst>
          </p:cNvPr>
          <p:cNvSpPr/>
          <p:nvPr/>
        </p:nvSpPr>
        <p:spPr>
          <a:xfrm>
            <a:off x="9368635" y="3213100"/>
            <a:ext cx="2520662" cy="293572"/>
          </a:xfrm>
          <a:prstGeom prst="rect">
            <a:avLst/>
          </a:prstGeom>
          <a:solidFill>
            <a:srgbClr val="00A3A1"/>
          </a:solidFill>
          <a:ln>
            <a:solidFill>
              <a:srgbClr val="00A3A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Risk / Implication</a:t>
            </a:r>
          </a:p>
        </p:txBody>
      </p:sp>
      <p:sp>
        <p:nvSpPr>
          <p:cNvPr id="13" name="Rectangle 12">
            <a:extLst>
              <a:ext uri="{FF2B5EF4-FFF2-40B4-BE49-F238E27FC236}">
                <a16:creationId xmlns:a16="http://schemas.microsoft.com/office/drawing/2014/main" id="{4B977BB7-0BB8-436C-858A-7E3AFA80A120}"/>
              </a:ext>
            </a:extLst>
          </p:cNvPr>
          <p:cNvSpPr/>
          <p:nvPr/>
        </p:nvSpPr>
        <p:spPr>
          <a:xfrm>
            <a:off x="9377926" y="3589829"/>
            <a:ext cx="2511371" cy="2658569"/>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[#Paragraph9#]</a:t>
            </a:r>
          </a:p>
          <a:p>
            <a:pPr marL="171450" indent="-171450">
              <a:buFont typeface="Wingdings" panose="05000000000000000000" pitchFamily="2" charset="2"/>
              <a:buChar char="q"/>
            </a:pPr>
            <a:endParaRPr lang="en-US" sz="1100" dirty="0">
              <a:solidFill>
                <a:schemeClr val="tx2"/>
              </a:solidFill>
            </a:endParaRPr>
          </a:p>
        </p:txBody>
      </p:sp>
      <p:sp>
        <p:nvSpPr>
          <p:cNvPr id="19" name="Rectangle 18">
            <a:extLst>
              <a:ext uri="{FF2B5EF4-FFF2-40B4-BE49-F238E27FC236}">
                <a16:creationId xmlns:a16="http://schemas.microsoft.com/office/drawing/2014/main" id="{6E7A5ED0-1849-48BF-9EFF-57C0E95BDE82}"/>
              </a:ext>
            </a:extLst>
          </p:cNvPr>
          <p:cNvSpPr/>
          <p:nvPr/>
        </p:nvSpPr>
        <p:spPr>
          <a:xfrm>
            <a:off x="9403074" y="2592992"/>
            <a:ext cx="2486223" cy="502482"/>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Wingdings" panose="05000000000000000000" pitchFamily="2" charset="2"/>
              <a:buChar char="q"/>
            </a:pPr>
            <a:r>
              <a:rPr lang="en-US" sz="1100" dirty="0">
                <a:solidFill>
                  <a:schemeClr val="tx2"/>
                </a:solidFill>
                <a:cs typeface="Arial"/>
              </a:rPr>
              <a:t>[#Paragraph8#]</a:t>
            </a:r>
          </a:p>
        </p:txBody>
      </p:sp>
      <p:sp>
        <p:nvSpPr>
          <p:cNvPr id="20" name="Rectangle 19">
            <a:extLst>
              <a:ext uri="{FF2B5EF4-FFF2-40B4-BE49-F238E27FC236}">
                <a16:creationId xmlns:a16="http://schemas.microsoft.com/office/drawing/2014/main" id="{DEA34500-8580-4D0B-B5ED-73220E654947}"/>
              </a:ext>
            </a:extLst>
          </p:cNvPr>
          <p:cNvSpPr/>
          <p:nvPr/>
        </p:nvSpPr>
        <p:spPr>
          <a:xfrm>
            <a:off x="9391806" y="1432304"/>
            <a:ext cx="2497491" cy="704432"/>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[#Paragraph7#]</a:t>
            </a:r>
          </a:p>
          <a:p>
            <a:endParaRPr lang="en-US" sz="1100" dirty="0">
              <a:solidFill>
                <a:schemeClr val="tx2"/>
              </a:solidFill>
              <a:cs typeface="Arial"/>
            </a:endParaRPr>
          </a:p>
        </p:txBody>
      </p:sp>
      <p:sp>
        <p:nvSpPr>
          <p:cNvPr id="25" name="Rectangle 24">
            <a:extLst>
              <a:ext uri="{FF2B5EF4-FFF2-40B4-BE49-F238E27FC236}">
                <a16:creationId xmlns:a16="http://schemas.microsoft.com/office/drawing/2014/main" id="{79240874-9BB6-4EAC-A08E-75A98E54D4F0}"/>
              </a:ext>
            </a:extLst>
          </p:cNvPr>
          <p:cNvSpPr/>
          <p:nvPr/>
        </p:nvSpPr>
        <p:spPr>
          <a:xfrm>
            <a:off x="9391805" y="2237245"/>
            <a:ext cx="2522397" cy="284095"/>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a:t>Status</a:t>
            </a:r>
          </a:p>
        </p:txBody>
      </p:sp>
      <p:sp>
        <p:nvSpPr>
          <p:cNvPr id="34" name="Rectangle 33">
            <a:extLst>
              <a:ext uri="{FF2B5EF4-FFF2-40B4-BE49-F238E27FC236}">
                <a16:creationId xmlns:a16="http://schemas.microsoft.com/office/drawing/2014/main" id="{B85F8AA5-09F7-40B6-B7F0-71215EB1BBA9}"/>
              </a:ext>
            </a:extLst>
          </p:cNvPr>
          <p:cNvSpPr/>
          <p:nvPr/>
        </p:nvSpPr>
        <p:spPr>
          <a:xfrm>
            <a:off x="433659" y="3506672"/>
            <a:ext cx="8833124" cy="1052628"/>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[#Paragraph5#]</a:t>
            </a:r>
          </a:p>
          <a:p>
            <a:endParaRPr lang="en-US" sz="1100" dirty="0">
              <a:solidFill>
                <a:schemeClr val="tx2"/>
              </a:solidFill>
              <a:cs typeface="Arial"/>
            </a:endParaRPr>
          </a:p>
        </p:txBody>
      </p:sp>
      <p:sp>
        <p:nvSpPr>
          <p:cNvPr id="40" name="Rectangle 39">
            <a:extLst>
              <a:ext uri="{FF2B5EF4-FFF2-40B4-BE49-F238E27FC236}">
                <a16:creationId xmlns:a16="http://schemas.microsoft.com/office/drawing/2014/main" id="{5D1A4E1E-BD6F-4858-903D-76509D129791}"/>
              </a:ext>
            </a:extLst>
          </p:cNvPr>
          <p:cNvSpPr/>
          <p:nvPr/>
        </p:nvSpPr>
        <p:spPr>
          <a:xfrm>
            <a:off x="433659" y="2189325"/>
            <a:ext cx="8833124" cy="906150"/>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[#Paragraph4#]</a:t>
            </a:r>
          </a:p>
          <a:p>
            <a:endParaRPr lang="en-US" sz="1100" dirty="0">
              <a:solidFill>
                <a:schemeClr val="tx2"/>
              </a:solidFill>
              <a:cs typeface="Arial"/>
            </a:endParaRPr>
          </a:p>
        </p:txBody>
      </p:sp>
      <p:sp>
        <p:nvSpPr>
          <p:cNvPr id="21" name="Rectangle 20">
            <a:extLst>
              <a:ext uri="{FF2B5EF4-FFF2-40B4-BE49-F238E27FC236}">
                <a16:creationId xmlns:a16="http://schemas.microsoft.com/office/drawing/2014/main" id="{887F5461-2B13-46DB-BBB0-424F214756FC}"/>
              </a:ext>
            </a:extLst>
          </p:cNvPr>
          <p:cNvSpPr/>
          <p:nvPr/>
        </p:nvSpPr>
        <p:spPr>
          <a:xfrm>
            <a:off x="9381588" y="1089754"/>
            <a:ext cx="2524097" cy="266313"/>
          </a:xfrm>
          <a:prstGeom prst="rect">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100" b="1" dirty="0"/>
              <a:t>Rating</a:t>
            </a:r>
            <a:endParaRPr lang="en-US" dirty="0"/>
          </a:p>
        </p:txBody>
      </p:sp>
      <p:sp>
        <p:nvSpPr>
          <p:cNvPr id="22" name="Rectangle 21">
            <a:extLst>
              <a:ext uri="{FF2B5EF4-FFF2-40B4-BE49-F238E27FC236}">
                <a16:creationId xmlns:a16="http://schemas.microsoft.com/office/drawing/2014/main" id="{5213ED74-8049-45AD-AFAF-F1398F4DD024}"/>
              </a:ext>
            </a:extLst>
          </p:cNvPr>
          <p:cNvSpPr/>
          <p:nvPr/>
        </p:nvSpPr>
        <p:spPr>
          <a:xfrm>
            <a:off x="450137" y="4670806"/>
            <a:ext cx="8822820" cy="246421"/>
          </a:xfrm>
          <a:prstGeom prst="rect">
            <a:avLst/>
          </a:prstGeom>
          <a:solidFill>
            <a:srgbClr val="00206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200" b="1" dirty="0">
                <a:ea typeface="+mn-lt"/>
                <a:cs typeface="+mn-lt"/>
              </a:rPr>
              <a:t>Management Response</a:t>
            </a:r>
            <a:endParaRPr lang="en-US" sz="1200" dirty="0">
              <a:ea typeface="+mn-lt"/>
              <a:cs typeface="+mn-lt"/>
            </a:endParaRPr>
          </a:p>
        </p:txBody>
      </p:sp>
      <p:sp>
        <p:nvSpPr>
          <p:cNvPr id="26" name="Rectangle 25">
            <a:extLst>
              <a:ext uri="{FF2B5EF4-FFF2-40B4-BE49-F238E27FC236}">
                <a16:creationId xmlns:a16="http://schemas.microsoft.com/office/drawing/2014/main" id="{3F494A93-1892-4330-84DC-820FCFF11898}"/>
              </a:ext>
            </a:extLst>
          </p:cNvPr>
          <p:cNvSpPr/>
          <p:nvPr/>
        </p:nvSpPr>
        <p:spPr>
          <a:xfrm>
            <a:off x="439833" y="4988766"/>
            <a:ext cx="8833124" cy="1171265"/>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p>
            <a:r>
              <a:rPr lang="en-US" sz="1100" dirty="0">
                <a:solidFill>
                  <a:schemeClr val="tx2"/>
                </a:solidFill>
                <a:cs typeface="Arial"/>
              </a:rPr>
              <a:t>[#Paragraph6#]</a:t>
            </a:r>
          </a:p>
          <a:p>
            <a:endParaRPr lang="en-US" sz="1100" dirty="0">
              <a:solidFill>
                <a:schemeClr val="tx2"/>
              </a:solidFill>
              <a:cs typeface="Arial"/>
            </a:endParaRPr>
          </a:p>
        </p:txBody>
      </p:sp>
    </p:spTree>
    <p:extLst>
      <p:ext uri="{BB962C8B-B14F-4D97-AF65-F5344CB8AC3E}">
        <p14:creationId xmlns:p14="http://schemas.microsoft.com/office/powerpoint/2010/main" val="174381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8BE7E6B-A825-43EA-8A28-3E1FB61CD4A4}"/>
              </a:ext>
            </a:extLst>
          </p:cNvPr>
          <p:cNvSpPr txBox="1"/>
          <p:nvPr/>
        </p:nvSpPr>
        <p:spPr>
          <a:xfrm>
            <a:off x="471074" y="1130351"/>
            <a:ext cx="11162126" cy="6463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r>
              <a:rPr lang="en-IN" sz="1200" dirty="0">
                <a:solidFill>
                  <a:schemeClr val="bg1"/>
                </a:solidFill>
              </a:rPr>
              <a:t>[#Paragraph3#]</a:t>
            </a:r>
          </a:p>
          <a:p>
            <a:endParaRPr lang="en-IN" sz="1200" dirty="0">
              <a:solidFill>
                <a:schemeClr val="bg1"/>
              </a:solidFill>
            </a:endParaRPr>
          </a:p>
          <a:p>
            <a:endParaRPr lang="en-IN" sz="1200" dirty="0">
              <a:solidFill>
                <a:schemeClr val="bg1"/>
              </a:solidFill>
            </a:endParaRPr>
          </a:p>
        </p:txBody>
      </p:sp>
      <p:sp>
        <p:nvSpPr>
          <p:cNvPr id="35" name="Rectangle 34">
            <a:extLst>
              <a:ext uri="{FF2B5EF4-FFF2-40B4-BE49-F238E27FC236}">
                <a16:creationId xmlns:a16="http://schemas.microsoft.com/office/drawing/2014/main" id="{53CF9C9A-2ED3-41E2-8180-4428E0438E02}"/>
              </a:ext>
            </a:extLst>
          </p:cNvPr>
          <p:cNvSpPr/>
          <p:nvPr/>
        </p:nvSpPr>
        <p:spPr>
          <a:xfrm>
            <a:off x="461536" y="1945572"/>
            <a:ext cx="11162126" cy="238828"/>
          </a:xfrm>
          <a:prstGeom prst="rect">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1">
                <a:cs typeface="Arial"/>
              </a:rPr>
              <a:t>Images</a:t>
            </a:r>
            <a:endParaRPr lang="en-US" sz="1200" b="1"/>
          </a:p>
        </p:txBody>
      </p:sp>
      <p:sp>
        <p:nvSpPr>
          <p:cNvPr id="6" name="Rectangle 5">
            <a:extLst>
              <a:ext uri="{FF2B5EF4-FFF2-40B4-BE49-F238E27FC236}">
                <a16:creationId xmlns:a16="http://schemas.microsoft.com/office/drawing/2014/main" id="{D138EF49-6FF3-4AFA-9AD8-14DFD2F352CB}"/>
              </a:ext>
            </a:extLst>
          </p:cNvPr>
          <p:cNvSpPr/>
          <p:nvPr/>
        </p:nvSpPr>
        <p:spPr>
          <a:xfrm>
            <a:off x="461535" y="2277529"/>
            <a:ext cx="11162125" cy="3813774"/>
          </a:xfrm>
          <a:prstGeom prst="rect">
            <a:avLst/>
          </a:prstGeom>
          <a:ln>
            <a:solidFill>
              <a:srgbClr val="000066"/>
            </a:solidFill>
          </a:ln>
        </p:spPr>
        <p:style>
          <a:lnRef idx="2">
            <a:schemeClr val="accent6"/>
          </a:lnRef>
          <a:fillRef idx="1">
            <a:schemeClr val="lt1"/>
          </a:fillRef>
          <a:effectRef idx="0">
            <a:schemeClr val="accent6"/>
          </a:effectRef>
          <a:fontRef idx="minor">
            <a:schemeClr val="dk1"/>
          </a:fontRef>
        </p:style>
        <p:txBody>
          <a:bodyPr rtlCol="0" anchor="t"/>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sz="1100" dirty="0">
              <a:solidFill>
                <a:schemeClr val="tx2"/>
              </a:solidFill>
              <a:cs typeface="Arial"/>
            </a:endParaRPr>
          </a:p>
        </p:txBody>
      </p:sp>
      <p:pic>
        <p:nvPicPr>
          <p:cNvPr id="7" name="Img2">
            <a:extLst>
              <a:ext uri="{FF2B5EF4-FFF2-40B4-BE49-F238E27FC236}">
                <a16:creationId xmlns:a16="http://schemas.microsoft.com/office/drawing/2014/main" id="{F390E646-1A04-4CB3-B281-D634A9C3A9A7}"/>
              </a:ext>
            </a:extLst>
          </p:cNvPr>
          <p:cNvPicPr>
            <a:picLocks noChangeAspect="1"/>
          </p:cNvPicPr>
          <p:nvPr/>
        </p:nvPicPr>
        <p:blipFill>
          <a:blip r:embed="rId2"/>
          <a:stretch>
            <a:fillRect/>
          </a:stretch>
        </p:blipFill>
        <p:spPr>
          <a:xfrm>
            <a:off x="4422597" y="2441233"/>
            <a:ext cx="3240000" cy="157022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Img3">
            <a:extLst>
              <a:ext uri="{FF2B5EF4-FFF2-40B4-BE49-F238E27FC236}">
                <a16:creationId xmlns:a16="http://schemas.microsoft.com/office/drawing/2014/main" id="{2FC86981-E119-48D5-8979-A1B39B9B98D8}"/>
              </a:ext>
            </a:extLst>
          </p:cNvPr>
          <p:cNvPicPr>
            <a:picLocks noChangeAspect="1"/>
          </p:cNvPicPr>
          <p:nvPr/>
        </p:nvPicPr>
        <p:blipFill>
          <a:blip r:embed="rId2"/>
          <a:stretch>
            <a:fillRect/>
          </a:stretch>
        </p:blipFill>
        <p:spPr>
          <a:xfrm>
            <a:off x="8144378" y="2466636"/>
            <a:ext cx="3240000" cy="157022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Img4">
            <a:extLst>
              <a:ext uri="{FF2B5EF4-FFF2-40B4-BE49-F238E27FC236}">
                <a16:creationId xmlns:a16="http://schemas.microsoft.com/office/drawing/2014/main" id="{8F731FFC-1451-4036-9A10-37F667EF0847}"/>
              </a:ext>
            </a:extLst>
          </p:cNvPr>
          <p:cNvPicPr>
            <a:picLocks noChangeAspect="1"/>
          </p:cNvPicPr>
          <p:nvPr/>
        </p:nvPicPr>
        <p:blipFill>
          <a:blip r:embed="rId2"/>
          <a:stretch>
            <a:fillRect/>
          </a:stretch>
        </p:blipFill>
        <p:spPr>
          <a:xfrm>
            <a:off x="712850" y="4378359"/>
            <a:ext cx="3240000" cy="157022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Img5">
            <a:extLst>
              <a:ext uri="{FF2B5EF4-FFF2-40B4-BE49-F238E27FC236}">
                <a16:creationId xmlns:a16="http://schemas.microsoft.com/office/drawing/2014/main" id="{752E3D0C-CB7E-4C8C-A85C-6A69FC680642}"/>
              </a:ext>
            </a:extLst>
          </p:cNvPr>
          <p:cNvPicPr>
            <a:picLocks noChangeAspect="1"/>
          </p:cNvPicPr>
          <p:nvPr/>
        </p:nvPicPr>
        <p:blipFill>
          <a:blip r:embed="rId2"/>
          <a:stretch>
            <a:fillRect/>
          </a:stretch>
        </p:blipFill>
        <p:spPr>
          <a:xfrm>
            <a:off x="4422597" y="4398694"/>
            <a:ext cx="3240000" cy="157022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2" name="Img1">
            <a:extLst>
              <a:ext uri="{FF2B5EF4-FFF2-40B4-BE49-F238E27FC236}">
                <a16:creationId xmlns:a16="http://schemas.microsoft.com/office/drawing/2014/main" id="{82A599C0-6B64-45D5-AE63-89C4E712973B}"/>
              </a:ext>
            </a:extLst>
          </p:cNvPr>
          <p:cNvPicPr>
            <a:picLocks noChangeAspect="1"/>
          </p:cNvPicPr>
          <p:nvPr/>
        </p:nvPicPr>
        <p:blipFill>
          <a:blip r:embed="rId2"/>
          <a:stretch>
            <a:fillRect/>
          </a:stretch>
        </p:blipFill>
        <p:spPr>
          <a:xfrm>
            <a:off x="712850" y="2441783"/>
            <a:ext cx="3240000" cy="157022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Img6">
            <a:extLst>
              <a:ext uri="{FF2B5EF4-FFF2-40B4-BE49-F238E27FC236}">
                <a16:creationId xmlns:a16="http://schemas.microsoft.com/office/drawing/2014/main" id="{BE3C552F-E702-4164-AD33-ED01682B906E}"/>
              </a:ext>
            </a:extLst>
          </p:cNvPr>
          <p:cNvPicPr>
            <a:picLocks noChangeAspect="1"/>
          </p:cNvPicPr>
          <p:nvPr/>
        </p:nvPicPr>
        <p:blipFill>
          <a:blip r:embed="rId2"/>
          <a:stretch>
            <a:fillRect/>
          </a:stretch>
        </p:blipFill>
        <p:spPr>
          <a:xfrm>
            <a:off x="8132344" y="4405969"/>
            <a:ext cx="3240000" cy="1570222"/>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4003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A606-DA47-4A14-9D37-1EFB52438E35}"/>
              </a:ext>
            </a:extLst>
          </p:cNvPr>
          <p:cNvSpPr>
            <a:spLocks noGrp="1"/>
          </p:cNvSpPr>
          <p:nvPr>
            <p:ph type="ctrTitle"/>
          </p:nvPr>
        </p:nvSpPr>
        <p:spPr/>
        <p:txBody>
          <a:bodyPr/>
          <a:lstStyle/>
          <a:p>
            <a:r>
              <a:rPr lang="en-US"/>
              <a:t>Audit Committee</a:t>
            </a:r>
            <a:br>
              <a:rPr lang="en-US"/>
            </a:br>
            <a:r>
              <a:rPr lang="en-US"/>
              <a:t>Report</a:t>
            </a:r>
          </a:p>
        </p:txBody>
      </p:sp>
    </p:spTree>
    <p:extLst>
      <p:ext uri="{BB962C8B-B14F-4D97-AF65-F5344CB8AC3E}">
        <p14:creationId xmlns:p14="http://schemas.microsoft.com/office/powerpoint/2010/main" val="337491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Report List</a:t>
            </a:r>
          </a:p>
        </p:txBody>
      </p:sp>
      <p:graphicFrame>
        <p:nvGraphicFramePr>
          <p:cNvPr id="3" name="Table 3">
            <a:extLst>
              <a:ext uri="{FF2B5EF4-FFF2-40B4-BE49-F238E27FC236}">
                <a16:creationId xmlns:a16="http://schemas.microsoft.com/office/drawing/2014/main" id="{6264D8AD-7057-4837-9B91-AECB15EAD370}"/>
              </a:ext>
            </a:extLst>
          </p:cNvPr>
          <p:cNvGraphicFramePr>
            <a:graphicFrameLocks noGrp="1"/>
          </p:cNvGraphicFramePr>
          <p:nvPr>
            <p:extLst>
              <p:ext uri="{D42A27DB-BD31-4B8C-83A1-F6EECF244321}">
                <p14:modId xmlns:p14="http://schemas.microsoft.com/office/powerpoint/2010/main" val="86394295"/>
              </p:ext>
            </p:extLst>
          </p:nvPr>
        </p:nvGraphicFramePr>
        <p:xfrm>
          <a:off x="979262" y="1095942"/>
          <a:ext cx="10795396" cy="426720"/>
        </p:xfrm>
        <a:graphic>
          <a:graphicData uri="http://schemas.openxmlformats.org/drawingml/2006/table">
            <a:tbl>
              <a:tblPr firstRow="1" bandRow="1">
                <a:tableStyleId>{5C22544A-7EE6-4342-B048-85BDC9FD1C3A}</a:tableStyleId>
              </a:tblPr>
              <a:tblGrid>
                <a:gridCol w="582252">
                  <a:extLst>
                    <a:ext uri="{9D8B030D-6E8A-4147-A177-3AD203B41FA5}">
                      <a16:colId xmlns:a16="http://schemas.microsoft.com/office/drawing/2014/main" val="2779824660"/>
                    </a:ext>
                  </a:extLst>
                </a:gridCol>
                <a:gridCol w="2732481">
                  <a:extLst>
                    <a:ext uri="{9D8B030D-6E8A-4147-A177-3AD203B41FA5}">
                      <a16:colId xmlns:a16="http://schemas.microsoft.com/office/drawing/2014/main" val="55517361"/>
                    </a:ext>
                  </a:extLst>
                </a:gridCol>
                <a:gridCol w="1312583">
                  <a:extLst>
                    <a:ext uri="{9D8B030D-6E8A-4147-A177-3AD203B41FA5}">
                      <a16:colId xmlns:a16="http://schemas.microsoft.com/office/drawing/2014/main" val="1979405890"/>
                    </a:ext>
                  </a:extLst>
                </a:gridCol>
                <a:gridCol w="1542020">
                  <a:extLst>
                    <a:ext uri="{9D8B030D-6E8A-4147-A177-3AD203B41FA5}">
                      <a16:colId xmlns:a16="http://schemas.microsoft.com/office/drawing/2014/main" val="1021970779"/>
                    </a:ext>
                  </a:extLst>
                </a:gridCol>
                <a:gridCol w="1542020">
                  <a:extLst>
                    <a:ext uri="{9D8B030D-6E8A-4147-A177-3AD203B41FA5}">
                      <a16:colId xmlns:a16="http://schemas.microsoft.com/office/drawing/2014/main" val="1966638716"/>
                    </a:ext>
                  </a:extLst>
                </a:gridCol>
                <a:gridCol w="1542020">
                  <a:extLst>
                    <a:ext uri="{9D8B030D-6E8A-4147-A177-3AD203B41FA5}">
                      <a16:colId xmlns:a16="http://schemas.microsoft.com/office/drawing/2014/main" val="3442951026"/>
                    </a:ext>
                  </a:extLst>
                </a:gridCol>
                <a:gridCol w="1542020">
                  <a:extLst>
                    <a:ext uri="{9D8B030D-6E8A-4147-A177-3AD203B41FA5}">
                      <a16:colId xmlns:a16="http://schemas.microsoft.com/office/drawing/2014/main" val="3299749831"/>
                    </a:ext>
                  </a:extLst>
                </a:gridCol>
              </a:tblGrid>
              <a:tr h="370840">
                <a:tc>
                  <a:txBody>
                    <a:bodyPr/>
                    <a:lstStyle/>
                    <a:p>
                      <a:pPr lvl="0" algn="ctr">
                        <a:buNone/>
                      </a:pPr>
                      <a:r>
                        <a:rPr lang="en-US" sz="1100" dirty="0"/>
                        <a:t>#</a:t>
                      </a:r>
                    </a:p>
                  </a:txBody>
                  <a:tcPr>
                    <a:solidFill>
                      <a:srgbClr val="002060"/>
                    </a:solidFill>
                  </a:tcPr>
                </a:tc>
                <a:tc>
                  <a:txBody>
                    <a:bodyPr/>
                    <a:lstStyle/>
                    <a:p>
                      <a:pPr algn="ctr"/>
                      <a:r>
                        <a:rPr lang="en-US" sz="1100" dirty="0"/>
                        <a:t>Report Title</a:t>
                      </a:r>
                    </a:p>
                  </a:txBody>
                  <a:tcPr>
                    <a:solidFill>
                      <a:srgbClr val="002060"/>
                    </a:solidFill>
                  </a:tcPr>
                </a:tc>
                <a:tc>
                  <a:txBody>
                    <a:bodyPr/>
                    <a:lstStyle/>
                    <a:p>
                      <a:pPr algn="ctr"/>
                      <a:r>
                        <a:rPr lang="en-US" sz="1100" dirty="0"/>
                        <a:t>No. Of Observation</a:t>
                      </a:r>
                    </a:p>
                  </a:txBody>
                  <a:tcPr>
                    <a:solidFill>
                      <a:srgbClr val="002060"/>
                    </a:solidFill>
                  </a:tcPr>
                </a:tc>
                <a:tc>
                  <a:txBody>
                    <a:bodyPr/>
                    <a:lstStyle/>
                    <a:p>
                      <a:pPr algn="ctr"/>
                      <a:r>
                        <a:rPr lang="en-US" sz="1100"/>
                        <a:t>Rating</a:t>
                      </a:r>
                    </a:p>
                  </a:txBody>
                  <a:tcPr>
                    <a:solidFill>
                      <a:srgbClr val="002060"/>
                    </a:solidFill>
                  </a:tcPr>
                </a:tc>
                <a:tc>
                  <a:txBody>
                    <a:bodyPr/>
                    <a:lstStyle/>
                    <a:p>
                      <a:pPr algn="ctr"/>
                      <a:r>
                        <a:rPr lang="en-US" sz="1100"/>
                        <a:t>Status</a:t>
                      </a:r>
                    </a:p>
                  </a:txBody>
                  <a:tcPr>
                    <a:solidFill>
                      <a:srgbClr val="002060"/>
                    </a:solidFill>
                  </a:tcPr>
                </a:tc>
                <a:tc>
                  <a:txBody>
                    <a:bodyPr/>
                    <a:lstStyle/>
                    <a:p>
                      <a:pPr algn="ctr"/>
                      <a:r>
                        <a:rPr lang="en-US" sz="1100" dirty="0"/>
                        <a:t>Stage</a:t>
                      </a:r>
                    </a:p>
                  </a:txBody>
                  <a:tcPr>
                    <a:solidFill>
                      <a:srgbClr val="002060"/>
                    </a:solidFill>
                  </a:tcPr>
                </a:tc>
                <a:tc>
                  <a:txBody>
                    <a:bodyPr/>
                    <a:lstStyle/>
                    <a:p>
                      <a:pPr algn="ctr"/>
                      <a:r>
                        <a:rPr lang="en-US" sz="1100" dirty="0"/>
                        <a:t>Period</a:t>
                      </a:r>
                    </a:p>
                  </a:txBody>
                  <a:tcPr>
                    <a:solidFill>
                      <a:srgbClr val="002060"/>
                    </a:solidFill>
                  </a:tcPr>
                </a:tc>
                <a:extLst>
                  <a:ext uri="{0D108BD9-81ED-4DB2-BD59-A6C34878D82A}">
                    <a16:rowId xmlns:a16="http://schemas.microsoft.com/office/drawing/2014/main" val="1051805593"/>
                  </a:ext>
                </a:extLst>
              </a:tr>
            </a:tbl>
          </a:graphicData>
        </a:graphic>
      </p:graphicFrame>
    </p:spTree>
    <p:extLst>
      <p:ext uri="{BB962C8B-B14F-4D97-AF65-F5344CB8AC3E}">
        <p14:creationId xmlns:p14="http://schemas.microsoft.com/office/powerpoint/2010/main" val="182475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A606-DA47-4A14-9D37-1EFB52438E35}"/>
              </a:ext>
            </a:extLst>
          </p:cNvPr>
          <p:cNvSpPr>
            <a:spLocks noGrp="1"/>
          </p:cNvSpPr>
          <p:nvPr>
            <p:ph type="ctrTitle"/>
          </p:nvPr>
        </p:nvSpPr>
        <p:spPr/>
        <p:txBody>
          <a:bodyPr/>
          <a:lstStyle/>
          <a:p>
            <a:r>
              <a:rPr lang="en-US" dirty="0"/>
              <a:t>Reviewer List</a:t>
            </a:r>
          </a:p>
        </p:txBody>
      </p:sp>
    </p:spTree>
    <p:extLst>
      <p:ext uri="{BB962C8B-B14F-4D97-AF65-F5344CB8AC3E}">
        <p14:creationId xmlns:p14="http://schemas.microsoft.com/office/powerpoint/2010/main" val="27201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Reviewer List</a:t>
            </a:r>
          </a:p>
        </p:txBody>
      </p:sp>
      <p:graphicFrame>
        <p:nvGraphicFramePr>
          <p:cNvPr id="5" name="Table 4">
            <a:extLst>
              <a:ext uri="{FF2B5EF4-FFF2-40B4-BE49-F238E27FC236}">
                <a16:creationId xmlns:a16="http://schemas.microsoft.com/office/drawing/2014/main" id="{F1909752-2028-4EEA-826A-8A463D774DD2}"/>
              </a:ext>
            </a:extLst>
          </p:cNvPr>
          <p:cNvGraphicFramePr>
            <a:graphicFrameLocks noGrp="1"/>
          </p:cNvGraphicFramePr>
          <p:nvPr>
            <p:extLst>
              <p:ext uri="{D42A27DB-BD31-4B8C-83A1-F6EECF244321}">
                <p14:modId xmlns:p14="http://schemas.microsoft.com/office/powerpoint/2010/main" val="574898357"/>
              </p:ext>
            </p:extLst>
          </p:nvPr>
        </p:nvGraphicFramePr>
        <p:xfrm>
          <a:off x="1042058" y="1133196"/>
          <a:ext cx="10182223" cy="400050"/>
        </p:xfrm>
        <a:graphic>
          <a:graphicData uri="http://schemas.openxmlformats.org/drawingml/2006/table">
            <a:tbl>
              <a:tblPr firstRow="1" bandRow="1">
                <a:tableStyleId>{5C22544A-7EE6-4342-B048-85BDC9FD1C3A}</a:tableStyleId>
              </a:tblPr>
              <a:tblGrid>
                <a:gridCol w="526666">
                  <a:extLst>
                    <a:ext uri="{9D8B030D-6E8A-4147-A177-3AD203B41FA5}">
                      <a16:colId xmlns:a16="http://schemas.microsoft.com/office/drawing/2014/main" val="1610776165"/>
                    </a:ext>
                  </a:extLst>
                </a:gridCol>
                <a:gridCol w="4133576">
                  <a:extLst>
                    <a:ext uri="{9D8B030D-6E8A-4147-A177-3AD203B41FA5}">
                      <a16:colId xmlns:a16="http://schemas.microsoft.com/office/drawing/2014/main" val="609205829"/>
                    </a:ext>
                  </a:extLst>
                </a:gridCol>
                <a:gridCol w="3670300">
                  <a:extLst>
                    <a:ext uri="{9D8B030D-6E8A-4147-A177-3AD203B41FA5}">
                      <a16:colId xmlns:a16="http://schemas.microsoft.com/office/drawing/2014/main" val="3304271332"/>
                    </a:ext>
                  </a:extLst>
                </a:gridCol>
                <a:gridCol w="1851681">
                  <a:extLst>
                    <a:ext uri="{9D8B030D-6E8A-4147-A177-3AD203B41FA5}">
                      <a16:colId xmlns:a16="http://schemas.microsoft.com/office/drawing/2014/main" val="3895046542"/>
                    </a:ext>
                  </a:extLst>
                </a:gridCol>
              </a:tblGrid>
              <a:tr h="400050">
                <a:tc>
                  <a:txBody>
                    <a:bodyPr/>
                    <a:lstStyle/>
                    <a:p>
                      <a:pPr algn="ctr" fontAlgn="base"/>
                      <a:r>
                        <a:rPr lang="en-US" sz="1100" dirty="0">
                          <a:effectLst/>
                        </a:rPr>
                        <a:t>#​</a:t>
                      </a:r>
                      <a:endParaRPr lang="en-US" sz="1100" b="1" dirty="0">
                        <a:solidFill>
                          <a:srgbClr val="FFFFFF"/>
                        </a:solidFill>
                        <a:effectLst/>
                      </a:endParaRPr>
                    </a:p>
                  </a:txBody>
                  <a:tcPr anchor="ctr">
                    <a:solidFill>
                      <a:srgbClr val="002060"/>
                    </a:solidFill>
                  </a:tcPr>
                </a:tc>
                <a:tc>
                  <a:txBody>
                    <a:bodyPr/>
                    <a:lstStyle/>
                    <a:p>
                      <a:pPr algn="ctr" fontAlgn="base"/>
                      <a:r>
                        <a:rPr lang="en-US" sz="1100" dirty="0">
                          <a:effectLst/>
                        </a:rPr>
                        <a:t>Name </a:t>
                      </a:r>
                      <a:endParaRPr lang="en-US" sz="1100" b="1" dirty="0">
                        <a:solidFill>
                          <a:srgbClr val="FFFFFF"/>
                        </a:solidFill>
                        <a:effectLst/>
                      </a:endParaRPr>
                    </a:p>
                  </a:txBody>
                  <a:tcPr anchor="ctr">
                    <a:solidFill>
                      <a:srgbClr val="002060"/>
                    </a:solidFill>
                  </a:tcPr>
                </a:tc>
                <a:tc>
                  <a:txBody>
                    <a:bodyPr/>
                    <a:lstStyle/>
                    <a:p>
                      <a:pPr lvl="0" algn="ctr">
                        <a:buNone/>
                      </a:pPr>
                      <a:r>
                        <a:rPr lang="en-US" sz="1100">
                          <a:effectLst/>
                        </a:rPr>
                        <a:t>Designation</a:t>
                      </a:r>
                    </a:p>
                  </a:txBody>
                  <a:tcPr anchor="ctr">
                    <a:solidFill>
                      <a:srgbClr val="002060"/>
                    </a:solidFill>
                  </a:tcPr>
                </a:tc>
                <a:tc>
                  <a:txBody>
                    <a:bodyPr/>
                    <a:lstStyle/>
                    <a:p>
                      <a:pPr algn="ctr" fontAlgn="base"/>
                      <a:r>
                        <a:rPr lang="en-US" sz="1100" dirty="0">
                          <a:effectLst/>
                        </a:rPr>
                        <a:t>Status</a:t>
                      </a:r>
                      <a:endParaRPr lang="en-US" sz="1100" b="1" dirty="0">
                        <a:solidFill>
                          <a:srgbClr val="FFFFFF"/>
                        </a:solidFill>
                        <a:effectLst/>
                      </a:endParaRPr>
                    </a:p>
                  </a:txBody>
                  <a:tcPr anchor="ctr">
                    <a:solidFill>
                      <a:srgbClr val="002060"/>
                    </a:solidFill>
                  </a:tcPr>
                </a:tc>
                <a:extLst>
                  <a:ext uri="{0D108BD9-81ED-4DB2-BD59-A6C34878D82A}">
                    <a16:rowId xmlns:a16="http://schemas.microsoft.com/office/drawing/2014/main" val="4215802919"/>
                  </a:ext>
                </a:extLst>
              </a:tr>
            </a:tbl>
          </a:graphicData>
        </a:graphic>
      </p:graphicFrame>
    </p:spTree>
    <p:extLst>
      <p:ext uri="{BB962C8B-B14F-4D97-AF65-F5344CB8AC3E}">
        <p14:creationId xmlns:p14="http://schemas.microsoft.com/office/powerpoint/2010/main" val="403274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a:t>Thank you</a:t>
            </a:r>
          </a:p>
        </p:txBody>
      </p:sp>
      <p:sp>
        <p:nvSpPr>
          <p:cNvPr id="4" name="Text Placeholder 3"/>
          <p:cNvSpPr>
            <a:spLocks noGrp="1"/>
          </p:cNvSpPr>
          <p:nvPr>
            <p:ph type="body" sz="quarter" idx="11"/>
          </p:nvPr>
        </p:nvSpPr>
        <p:spPr>
          <a:xfrm>
            <a:off x="2749463" y="4945300"/>
            <a:ext cx="8450350" cy="216000"/>
          </a:xfrm>
        </p:spPr>
        <p:txBody>
          <a:bodyPr/>
          <a:lstStyle/>
          <a:p>
            <a:r>
              <a:rPr lang="en-US" sz="900" b="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a:p>
            <a:r>
              <a:rPr lang="en-US" sz="900" b="0"/>
              <a:t>© 2020 KPMG, an Indian Registered Partnership and a member firm of the KPMG network of independent member firms affiliated with KPMG International Cooperative (“KPMG International”), a Swiss entity. All rights reserved.</a:t>
            </a:r>
          </a:p>
          <a:p>
            <a:r>
              <a:rPr lang="en-US" sz="900" b="0"/>
              <a:t>The KPMG name and logo are registered trademarks or trademarks of KPMG International.</a:t>
            </a:r>
            <a:endParaRPr lang="en-US" sz="900"/>
          </a:p>
        </p:txBody>
      </p:sp>
    </p:spTree>
    <p:extLst>
      <p:ext uri="{BB962C8B-B14F-4D97-AF65-F5344CB8AC3E}">
        <p14:creationId xmlns:p14="http://schemas.microsoft.com/office/powerpoint/2010/main" val="350765712"/>
      </p:ext>
    </p:extLst>
  </p:cSld>
  <p:clrMapOvr>
    <a:masterClrMapping/>
  </p:clrMapOvr>
</p:sld>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C73AE79B-2CEF-4426-A99A-369AC5D8AEFC}" vid="{DDE9EEF4-DA18-4F0F-81B0-593B7DF991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D2D862B31CE941816BA523EC1170B6" ma:contentTypeVersion="11" ma:contentTypeDescription="Create a new document." ma:contentTypeScope="" ma:versionID="c794133c07c94881f7501013418d2549">
  <xsd:schema xmlns:xsd="http://www.w3.org/2001/XMLSchema" xmlns:xs="http://www.w3.org/2001/XMLSchema" xmlns:p="http://schemas.microsoft.com/office/2006/metadata/properties" xmlns:ns2="fd16f99b-2d15-4b85-9fee-5be2f8e30100" xmlns:ns3="ef538b17-9299-45bc-937c-d8242ba544bf" targetNamespace="http://schemas.microsoft.com/office/2006/metadata/properties" ma:root="true" ma:fieldsID="5c8b42a17d35a350485fe659df7a6b77" ns2:_="" ns3:_="">
    <xsd:import namespace="fd16f99b-2d15-4b85-9fee-5be2f8e30100"/>
    <xsd:import namespace="ef538b17-9299-45bc-937c-d8242ba544b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6f99b-2d15-4b85-9fee-5be2f8e301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538b17-9299-45bc-937c-d8242ba544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f538b17-9299-45bc-937c-d8242ba544bf">
      <UserInfo>
        <DisplayName/>
        <AccountId xsi:nil="true"/>
        <AccountType/>
      </UserInfo>
    </SharedWithUsers>
  </documentManagement>
</p:properties>
</file>

<file path=customXml/itemProps1.xml><?xml version="1.0" encoding="utf-8"?>
<ds:datastoreItem xmlns:ds="http://schemas.openxmlformats.org/officeDocument/2006/customXml" ds:itemID="{FC0708D4-4544-4536-BA3A-A12D7A8EFE67}">
  <ds:schemaRefs>
    <ds:schemaRef ds:uri="http://schemas.microsoft.com/sharepoint/v3/contenttype/forms"/>
  </ds:schemaRefs>
</ds:datastoreItem>
</file>

<file path=customXml/itemProps2.xml><?xml version="1.0" encoding="utf-8"?>
<ds:datastoreItem xmlns:ds="http://schemas.openxmlformats.org/officeDocument/2006/customXml" ds:itemID="{7B375B84-86DA-40BF-A8F8-A3A7576D3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16f99b-2d15-4b85-9fee-5be2f8e30100"/>
    <ds:schemaRef ds:uri="ef538b17-9299-45bc-937c-d8242ba544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219928-3AF3-401B-971E-BCC0BC6F4584}">
  <ds:schemaRefs>
    <ds:schemaRef ds:uri="http://schemas.microsoft.com/office/2006/metadata/properties"/>
    <ds:schemaRef ds:uri="http://schemas.microsoft.com/office/infopath/2007/PartnerControls"/>
    <ds:schemaRef ds:uri="ef538b17-9299-45bc-937c-d8242ba544bf"/>
  </ds:schemaRefs>
</ds:datastoreItem>
</file>

<file path=docProps/app.xml><?xml version="1.0" encoding="utf-8"?>
<Properties xmlns="http://schemas.openxmlformats.org/officeDocument/2006/extended-properties" xmlns:vt="http://schemas.openxmlformats.org/officeDocument/2006/docPropsVTypes">
  <Template>office theme</Template>
  <TotalTime>17</TotalTime>
  <Words>357</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KPMG Extralight</vt:lpstr>
      <vt:lpstr>Wingdings</vt:lpstr>
      <vt:lpstr>KPMG_Widescreen_16:9 02/02/2016</vt:lpstr>
      <vt:lpstr>ACM</vt:lpstr>
      <vt:lpstr>Detailed Audit Committee</vt:lpstr>
      <vt:lpstr>PowerPoint Presentation</vt:lpstr>
      <vt:lpstr>PowerPoint Presentation</vt:lpstr>
      <vt:lpstr>Audit Committee Report</vt:lpstr>
      <vt:lpstr>Report List</vt:lpstr>
      <vt:lpstr>Reviewer List</vt:lpstr>
      <vt:lpstr>Reviewer List</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dc:title>
  <dc:creator/>
  <cp:lastModifiedBy>Khushbu Panwala</cp:lastModifiedBy>
  <cp:revision>42</cp:revision>
  <dcterms:created xsi:type="dcterms:W3CDTF">2020-07-08T08:38:45Z</dcterms:created>
  <dcterms:modified xsi:type="dcterms:W3CDTF">2020-08-07T02:47:41Z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0x0101001AD2D862B31CE941816BA523EC1170B6</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ies>
</file>