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70" r:id="rId2"/>
    <p:sldId id="264" r:id="rId3"/>
  </p:sldIdLst>
  <p:sldSz cx="12192000" cy="6858000"/>
  <p:notesSz cx="6858000" cy="9144000"/>
  <p:embeddedFontLst>
    <p:embeddedFont>
      <p:font typeface="KPMG Extralight" panose="020B0604020202020204" charset="0"/>
      <p:regular r:id="rId4"/>
      <p:italic r:id="rId5"/>
    </p:embeddedFont>
  </p:embeddedFont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90"/>
    <a:srgbClr val="005892"/>
    <a:srgbClr val="0C83E1"/>
    <a:srgbClr val="286881"/>
    <a:srgbClr val="FEFEFE"/>
    <a:srgbClr val="EDF2F6"/>
    <a:srgbClr val="BC204B"/>
    <a:srgbClr val="F68D2E"/>
    <a:srgbClr val="EAAA00"/>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65" autoAdjust="0"/>
  </p:normalViewPr>
  <p:slideViewPr>
    <p:cSldViewPr snapToGrid="0" showGuides="1">
      <p:cViewPr varScale="1">
        <p:scale>
          <a:sx n="72" d="100"/>
          <a:sy n="72" d="100"/>
        </p:scale>
        <p:origin x="618" y="78"/>
      </p:cViewPr>
      <p:guideLst/>
    </p:cSldViewPr>
  </p:slideViewPr>
  <p:outlineViewPr>
    <p:cViewPr>
      <p:scale>
        <a:sx n="33" d="100"/>
        <a:sy n="33" d="100"/>
      </p:scale>
      <p:origin x="0" y="-1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2.fntdata"/><Relationship Id="rId10"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18527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535498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12883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23" name="Text Placeholder 2"/>
          <p:cNvSpPr>
            <a:spLocks noGrp="1"/>
          </p:cNvSpPr>
          <p:nvPr>
            <p:ph type="body" sz="quarter" idx="14"/>
          </p:nvPr>
        </p:nvSpPr>
        <p:spPr>
          <a:xfrm>
            <a:off x="27291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24" name="Text Placeholder 2"/>
          <p:cNvSpPr>
            <a:spLocks noGrp="1"/>
          </p:cNvSpPr>
          <p:nvPr>
            <p:ph type="body" sz="quarter" idx="15"/>
          </p:nvPr>
        </p:nvSpPr>
        <p:spPr>
          <a:xfrm>
            <a:off x="5920501"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18" name="Group 17"/>
          <p:cNvGrpSpPr/>
          <p:nvPr/>
        </p:nvGrpSpPr>
        <p:grpSpPr>
          <a:xfrm>
            <a:off x="3161579" y="2994476"/>
            <a:ext cx="380492" cy="379419"/>
            <a:chOff x="434904" y="953"/>
            <a:chExt cx="382681" cy="382270"/>
          </a:xfrm>
        </p:grpSpPr>
        <p:sp>
          <p:nvSpPr>
            <p:cNvPr id="37" name="Freeform 36"/>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593995" y="2994476"/>
            <a:ext cx="380492" cy="379419"/>
            <a:chOff x="869808" y="953"/>
            <a:chExt cx="382681" cy="382270"/>
          </a:xfrm>
        </p:grpSpPr>
        <p:sp>
          <p:nvSpPr>
            <p:cNvPr id="35" name="Freeform 34"/>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4454351" y="2994476"/>
            <a:ext cx="380492" cy="379419"/>
            <a:chOff x="2170018" y="953"/>
            <a:chExt cx="382681" cy="382270"/>
          </a:xfrm>
        </p:grpSpPr>
        <p:sp>
          <p:nvSpPr>
            <p:cNvPr id="33" name="Freeform 32"/>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2729163" y="2994476"/>
            <a:ext cx="380492" cy="379419"/>
            <a:chOff x="0" y="953"/>
            <a:chExt cx="382681" cy="382270"/>
          </a:xfrm>
        </p:grpSpPr>
        <p:sp>
          <p:nvSpPr>
            <p:cNvPr id="31" name="Freeform 30"/>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411" y="2993530"/>
            <a:ext cx="376015" cy="375358"/>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428625" y="441325"/>
            <a:ext cx="10195200" cy="533400"/>
          </a:xfrm>
        </p:spPr>
        <p:txBody>
          <a:bodyPr/>
          <a:lstStyle/>
          <a:p>
            <a:r>
              <a:rPr lang="en-US"/>
              <a:t>Click to edit Master title style</a:t>
            </a:r>
            <a:endParaRPr lang="en-GB"/>
          </a:p>
        </p:txBody>
      </p:sp>
      <p:cxnSp>
        <p:nvCxnSpPr>
          <p:cNvPr id="4" name="Straight Connector 3">
            <a:extLst>
              <a:ext uri="{FF2B5EF4-FFF2-40B4-BE49-F238E27FC236}">
                <a16:creationId xmlns:a16="http://schemas.microsoft.com/office/drawing/2014/main" id="{B0986A6C-45C3-431B-82E4-0D717A80DBE7}"/>
              </a:ext>
            </a:extLst>
          </p:cNvPr>
          <p:cNvCxnSpPr/>
          <p:nvPr userDrawn="1"/>
        </p:nvCxnSpPr>
        <p:spPr>
          <a:xfrm>
            <a:off x="428625" y="974725"/>
            <a:ext cx="11210925"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66F09C4-7637-4186-9ABB-6DBCCA9C8996}"/>
              </a:ext>
            </a:extLst>
          </p:cNvPr>
          <p:cNvCxnSpPr/>
          <p:nvPr userDrawn="1"/>
        </p:nvCxnSpPr>
        <p:spPr>
          <a:xfrm>
            <a:off x="571500" y="6346825"/>
            <a:ext cx="1121092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Shape 8"/>
          <p:cNvSpPr txBox="1">
            <a:spLocks/>
          </p:cNvSpPr>
          <p:nvPr userDrawn="1"/>
        </p:nvSpPr>
        <p:spPr>
          <a:xfrm>
            <a:off x="11120438" y="647654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47654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
        <p:nvSpPr>
          <p:cNvPr id="26" name="Freeform 19"/>
          <p:cNvSpPr>
            <a:spLocks noEditPoints="1"/>
          </p:cNvSpPr>
          <p:nvPr userDrawn="1"/>
        </p:nvSpPr>
        <p:spPr bwMode="auto">
          <a:xfrm>
            <a:off x="431701" y="647654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1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4" r:id="rId18"/>
    <p:sldLayoutId id="2147483685" r:id="rId19"/>
    <p:sldLayoutId id="2147483702" r:id="rId20"/>
    <p:sldLayoutId id="2147483667" r:id="rId21"/>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a:t>Thank you</a:t>
            </a:r>
          </a:p>
        </p:txBody>
      </p:sp>
      <p:sp>
        <p:nvSpPr>
          <p:cNvPr id="4" name="Text Placeholder 3"/>
          <p:cNvSpPr>
            <a:spLocks noGrp="1"/>
          </p:cNvSpPr>
          <p:nvPr>
            <p:ph type="body" sz="quarter" idx="11"/>
          </p:nvPr>
        </p:nvSpPr>
        <p:spPr>
          <a:xfrm>
            <a:off x="2749463" y="4945300"/>
            <a:ext cx="8450350" cy="216000"/>
          </a:xfrm>
        </p:spPr>
        <p:txBody>
          <a:bodyPr/>
          <a:lstStyle/>
          <a:p>
            <a:r>
              <a:rPr lang="en-US" sz="900" b="0"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sz="900" b="0" dirty="0"/>
              <a:t>© 2020 KPMG, an Indian Registered Partnership and a member firm of the KPMG network of independent member firms affiliated with KPMG International Cooperative (“KPMG International”), a Swiss entity. All rights reserved.</a:t>
            </a:r>
          </a:p>
          <a:p>
            <a:r>
              <a:rPr lang="en-US" sz="900" b="0" dirty="0"/>
              <a:t>The KPMG name and logo are registered trademarks or trademarks of KPMG International.</a:t>
            </a:r>
            <a:endParaRPr lang="en-US" sz="900" dirty="0"/>
          </a:p>
        </p:txBody>
      </p:sp>
    </p:spTree>
    <p:extLst>
      <p:ext uri="{BB962C8B-B14F-4D97-AF65-F5344CB8AC3E}">
        <p14:creationId xmlns:p14="http://schemas.microsoft.com/office/powerpoint/2010/main" val="18201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29163" y="3586225"/>
            <a:ext cx="7851751" cy="643342"/>
          </a:xfrm>
        </p:spPr>
        <p:txBody>
          <a:bodyPr/>
          <a:lstStyle/>
          <a:p>
            <a:r>
              <a:rPr lang="en-US" sz="900" noProof="0"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br>
              <a:rPr lang="en-US" sz="900" noProof="0" dirty="0"/>
            </a:br>
            <a:br>
              <a:rPr lang="en-US" sz="900" noProof="0" dirty="0"/>
            </a:br>
            <a:r>
              <a:rPr lang="en-US" sz="900"/>
              <a:t>© 2020 </a:t>
            </a:r>
            <a:r>
              <a:rPr lang="en-US" sz="900" dirty="0"/>
              <a:t>KPMG, an Indian Registered Partnership and a member firm of the KPMG network of independent member firms affiliated with KPMG International Cooperative (“KPMG International”), a Swiss entity. All rights reserved.</a:t>
            </a:r>
            <a:br>
              <a:rPr lang="en-US" sz="900" dirty="0"/>
            </a:br>
            <a:br>
              <a:rPr lang="en-US" sz="900" dirty="0"/>
            </a:br>
            <a:r>
              <a:rPr lang="en-US" sz="900" dirty="0"/>
              <a:t>The KPMG name and logo are registered trademarks or trademarks of KPMG International. </a:t>
            </a:r>
          </a:p>
          <a:p>
            <a:endParaRPr lang="en-US" sz="900" noProof="0" dirty="0"/>
          </a:p>
        </p:txBody>
      </p:sp>
      <p:sp>
        <p:nvSpPr>
          <p:cNvPr id="5" name="Text Placeholder 4"/>
          <p:cNvSpPr>
            <a:spLocks noGrp="1"/>
          </p:cNvSpPr>
          <p:nvPr>
            <p:ph type="body" sz="quarter" idx="14"/>
          </p:nvPr>
        </p:nvSpPr>
        <p:spPr>
          <a:xfrm>
            <a:off x="2729163" y="2750636"/>
            <a:ext cx="2411738" cy="119064"/>
          </a:xfrm>
        </p:spPr>
        <p:txBody>
          <a:bodyPr/>
          <a:lstStyle/>
          <a:p>
            <a:r>
              <a:rPr lang="en-US" dirty="0" err="1"/>
              <a:t>home.kpmg</a:t>
            </a:r>
            <a:r>
              <a:rPr lang="en-US" dirty="0"/>
              <a:t>/in/</a:t>
            </a:r>
            <a:r>
              <a:rPr lang="en-US" dirty="0" err="1"/>
              <a:t>socialmedia</a:t>
            </a:r>
            <a:endParaRPr lang="en-US"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163" y="2212583"/>
            <a:ext cx="2052001" cy="368719"/>
          </a:xfrm>
          <a:prstGeom prst="rect">
            <a:avLst/>
          </a:prstGeom>
        </p:spPr>
      </p:pic>
    </p:spTree>
    <p:extLst>
      <p:ext uri="{BB962C8B-B14F-4D97-AF65-F5344CB8AC3E}">
        <p14:creationId xmlns:p14="http://schemas.microsoft.com/office/powerpoint/2010/main" val="3945250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26"/>
  <p:tag name="TYPE" val="ScreenWide"/>
  <p:tag name="KEYWORD" val="SCREENWIDE"/>
  <p:tag name="TEMPLATEVERSION" val="17/07/2017 11: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241</TotalTime>
  <Words>281</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KPMG Extralight</vt:lpstr>
      <vt:lpstr>Arial</vt:lpstr>
      <vt:lpstr>KPMG_Widescreen_16:9 02/02/2016</vt:lpstr>
      <vt:lpstr>Thank you</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Malekar, Vivek</dc:creator>
  <cp:lastModifiedBy>Khushbu Panwala</cp:lastModifiedBy>
  <cp:revision>276</cp:revision>
  <dcterms:created xsi:type="dcterms:W3CDTF">2018-01-11T05:59:12Z</dcterms:created>
  <dcterms:modified xsi:type="dcterms:W3CDTF">2020-07-30T07:50:37Z</dcterms:modified>
  <cp:category>KPMG Confidential</cp:category>
</cp:coreProperties>
</file>