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62" r:id="rId6"/>
    <p:sldId id="261" r:id="rId7"/>
    <p:sldId id="265" r:id="rId8"/>
    <p:sldId id="260" r:id="rId9"/>
    <p:sldId id="264" r:id="rId10"/>
    <p:sldId id="263" r:id="rId11"/>
    <p:sldId id="259"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ED218F-BB32-127C-A44A-E8029929F2C4}" v="578" dt="2020-07-08T09:14:15.4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18" autoAdjust="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li Jadhav" userId="S::pranali@promactinfo.com::91d07eea-e242-4220-a9c5-b9ba7226128c" providerId="AD" clId="Web-{52ED218F-BB32-127C-A44A-E8029929F2C4}"/>
    <pc:docChg chg="addSld delSld modSld addMainMaster modMainMaster">
      <pc:chgData name="Pranali Jadhav" userId="S::pranali@promactinfo.com::91d07eea-e242-4220-a9c5-b9ba7226128c" providerId="AD" clId="Web-{52ED218F-BB32-127C-A44A-E8029929F2C4}" dt="2020-07-08T09:14:15.442" v="564"/>
      <pc:docMkLst>
        <pc:docMk/>
      </pc:docMkLst>
      <pc:sldChg chg="addSp delSp del">
        <pc:chgData name="Pranali Jadhav" userId="S::pranali@promactinfo.com::91d07eea-e242-4220-a9c5-b9ba7226128c" providerId="AD" clId="Web-{52ED218F-BB32-127C-A44A-E8029929F2C4}" dt="2020-07-08T07:04:58.794" v="4"/>
        <pc:sldMkLst>
          <pc:docMk/>
          <pc:sldMk cId="109857222" sldId="256"/>
        </pc:sldMkLst>
        <pc:spChg chg="del">
          <ac:chgData name="Pranali Jadhav" userId="S::pranali@promactinfo.com::91d07eea-e242-4220-a9c5-b9ba7226128c" providerId="AD" clId="Web-{52ED218F-BB32-127C-A44A-E8029929F2C4}" dt="2020-07-08T07:04:07.387" v="1"/>
          <ac:spMkLst>
            <pc:docMk/>
            <pc:sldMk cId="109857222" sldId="256"/>
            <ac:spMk id="2" creationId="{00000000-0000-0000-0000-000000000000}"/>
          </ac:spMkLst>
        </pc:spChg>
        <pc:spChg chg="del">
          <ac:chgData name="Pranali Jadhav" userId="S::pranali@promactinfo.com::91d07eea-e242-4220-a9c5-b9ba7226128c" providerId="AD" clId="Web-{52ED218F-BB32-127C-A44A-E8029929F2C4}" dt="2020-07-08T07:04:09.215" v="2"/>
          <ac:spMkLst>
            <pc:docMk/>
            <pc:sldMk cId="109857222" sldId="256"/>
            <ac:spMk id="3" creationId="{00000000-0000-0000-0000-000000000000}"/>
          </ac:spMkLst>
        </pc:spChg>
        <pc:spChg chg="add">
          <ac:chgData name="Pranali Jadhav" userId="S::pranali@promactinfo.com::91d07eea-e242-4220-a9c5-b9ba7226128c" providerId="AD" clId="Web-{52ED218F-BB32-127C-A44A-E8029929F2C4}" dt="2020-07-08T07:04:01.278" v="0"/>
          <ac:spMkLst>
            <pc:docMk/>
            <pc:sldMk cId="109857222" sldId="256"/>
            <ac:spMk id="4" creationId="{CF84ED12-6EDB-456C-9A09-60482C6C6B4F}"/>
          </ac:spMkLst>
        </pc:spChg>
        <pc:spChg chg="add">
          <ac:chgData name="Pranali Jadhav" userId="S::pranali@promactinfo.com::91d07eea-e242-4220-a9c5-b9ba7226128c" providerId="AD" clId="Web-{52ED218F-BB32-127C-A44A-E8029929F2C4}" dt="2020-07-08T07:04:01.278" v="0"/>
          <ac:spMkLst>
            <pc:docMk/>
            <pc:sldMk cId="109857222" sldId="256"/>
            <ac:spMk id="5" creationId="{C1A5CD8E-C3AF-4144-8086-E8476F0E63E2}"/>
          </ac:spMkLst>
        </pc:spChg>
        <pc:spChg chg="add">
          <ac:chgData name="Pranali Jadhav" userId="S::pranali@promactinfo.com::91d07eea-e242-4220-a9c5-b9ba7226128c" providerId="AD" clId="Web-{52ED218F-BB32-127C-A44A-E8029929F2C4}" dt="2020-07-08T07:04:01.278" v="0"/>
          <ac:spMkLst>
            <pc:docMk/>
            <pc:sldMk cId="109857222" sldId="256"/>
            <ac:spMk id="6" creationId="{0AF7A8D5-0B1E-49AD-8AD8-0E29F03BF4AF}"/>
          </ac:spMkLst>
        </pc:spChg>
      </pc:sldChg>
      <pc:sldChg chg="modSp add">
        <pc:chgData name="Pranali Jadhav" userId="S::pranali@promactinfo.com::91d07eea-e242-4220-a9c5-b9ba7226128c" providerId="AD" clId="Web-{52ED218F-BB32-127C-A44A-E8029929F2C4}" dt="2020-07-08T07:06:09.810" v="30" actId="1076"/>
        <pc:sldMkLst>
          <pc:docMk/>
          <pc:sldMk cId="3578938993" sldId="257"/>
        </pc:sldMkLst>
        <pc:spChg chg="mod">
          <ac:chgData name="Pranali Jadhav" userId="S::pranali@promactinfo.com::91d07eea-e242-4220-a9c5-b9ba7226128c" providerId="AD" clId="Web-{52ED218F-BB32-127C-A44A-E8029929F2C4}" dt="2020-07-08T07:06:09.810" v="30" actId="1076"/>
          <ac:spMkLst>
            <pc:docMk/>
            <pc:sldMk cId="3578938993" sldId="257"/>
            <ac:spMk id="2" creationId="{1C1F37FD-81C1-4DCF-9273-E1BC95F0B79C}"/>
          </ac:spMkLst>
        </pc:spChg>
        <pc:spChg chg="mod">
          <ac:chgData name="Pranali Jadhav" userId="S::pranali@promactinfo.com::91d07eea-e242-4220-a9c5-b9ba7226128c" providerId="AD" clId="Web-{52ED218F-BB32-127C-A44A-E8029929F2C4}" dt="2020-07-08T07:05:58.841" v="29" actId="20577"/>
          <ac:spMkLst>
            <pc:docMk/>
            <pc:sldMk cId="3578938993" sldId="257"/>
            <ac:spMk id="4" creationId="{00000000-0000-0000-0000-000000000000}"/>
          </ac:spMkLst>
        </pc:spChg>
        <pc:spChg chg="mod">
          <ac:chgData name="Pranali Jadhav" userId="S::pranali@promactinfo.com::91d07eea-e242-4220-a9c5-b9ba7226128c" providerId="AD" clId="Web-{52ED218F-BB32-127C-A44A-E8029929F2C4}" dt="2020-07-08T07:05:43.403" v="18" actId="20577"/>
          <ac:spMkLst>
            <pc:docMk/>
            <pc:sldMk cId="3578938993" sldId="257"/>
            <ac:spMk id="5" creationId="{00000000-0000-0000-0000-000000000000}"/>
          </ac:spMkLst>
        </pc:spChg>
      </pc:sldChg>
      <pc:sldChg chg="add">
        <pc:chgData name="Pranali Jadhav" userId="S::pranali@promactinfo.com::91d07eea-e242-4220-a9c5-b9ba7226128c" providerId="AD" clId="Web-{52ED218F-BB32-127C-A44A-E8029929F2C4}" dt="2020-07-08T07:06:24.763" v="31"/>
        <pc:sldMkLst>
          <pc:docMk/>
          <pc:sldMk cId="2848112316" sldId="258"/>
        </pc:sldMkLst>
      </pc:sldChg>
      <pc:sldChg chg="add">
        <pc:chgData name="Pranali Jadhav" userId="S::pranali@promactinfo.com::91d07eea-e242-4220-a9c5-b9ba7226128c" providerId="AD" clId="Web-{52ED218F-BB32-127C-A44A-E8029929F2C4}" dt="2020-07-08T07:06:24.825" v="32"/>
        <pc:sldMkLst>
          <pc:docMk/>
          <pc:sldMk cId="3232503193" sldId="259"/>
        </pc:sldMkLst>
      </pc:sldChg>
      <pc:sldChg chg="addSp delSp modSp add">
        <pc:chgData name="Pranali Jadhav" userId="S::pranali@promactinfo.com::91d07eea-e242-4220-a9c5-b9ba7226128c" providerId="AD" clId="Web-{52ED218F-BB32-127C-A44A-E8029929F2C4}" dt="2020-07-08T09:14:15.442" v="564"/>
        <pc:sldMkLst>
          <pc:docMk/>
          <pc:sldMk cId="3836705452" sldId="260"/>
        </pc:sldMkLst>
        <pc:spChg chg="del">
          <ac:chgData name="Pranali Jadhav" userId="S::pranali@promactinfo.com::91d07eea-e242-4220-a9c5-b9ba7226128c" providerId="AD" clId="Web-{52ED218F-BB32-127C-A44A-E8029929F2C4}" dt="2020-07-08T07:29:10.458" v="297"/>
          <ac:spMkLst>
            <pc:docMk/>
            <pc:sldMk cId="3836705452" sldId="260"/>
            <ac:spMk id="2" creationId="{00000000-0000-0000-0000-000000000000}"/>
          </ac:spMkLst>
        </pc:spChg>
        <pc:spChg chg="add del mod">
          <ac:chgData name="Pranali Jadhav" userId="S::pranali@promactinfo.com::91d07eea-e242-4220-a9c5-b9ba7226128c" providerId="AD" clId="Web-{52ED218F-BB32-127C-A44A-E8029929F2C4}" dt="2020-07-08T09:13:15.708" v="556"/>
          <ac:spMkLst>
            <pc:docMk/>
            <pc:sldMk cId="3836705452" sldId="260"/>
            <ac:spMk id="2" creationId="{3C866DAE-0841-4E1C-8F6D-A30EF018C5A6}"/>
          </ac:spMkLst>
        </pc:spChg>
        <pc:spChg chg="add mod">
          <ac:chgData name="Pranali Jadhav" userId="S::pranali@promactinfo.com::91d07eea-e242-4220-a9c5-b9ba7226128c" providerId="AD" clId="Web-{52ED218F-BB32-127C-A44A-E8029929F2C4}" dt="2020-07-08T07:34:09.038" v="348" actId="14100"/>
          <ac:spMkLst>
            <pc:docMk/>
            <pc:sldMk cId="3836705452" sldId="260"/>
            <ac:spMk id="3" creationId="{3885DAD6-BF0E-4B2B-A151-8E67BDDC8A6F}"/>
          </ac:spMkLst>
        </pc:spChg>
        <pc:spChg chg="mod">
          <ac:chgData name="Pranali Jadhav" userId="S::pranali@promactinfo.com::91d07eea-e242-4220-a9c5-b9ba7226128c" providerId="AD" clId="Web-{52ED218F-BB32-127C-A44A-E8029929F2C4}" dt="2020-07-08T09:13:10.489" v="555" actId="20577"/>
          <ac:spMkLst>
            <pc:docMk/>
            <pc:sldMk cId="3836705452" sldId="260"/>
            <ac:spMk id="4" creationId="{E8E52ACA-36B7-4E6D-9F17-F3AF657580EA}"/>
          </ac:spMkLst>
        </pc:spChg>
        <pc:spChg chg="del mod">
          <ac:chgData name="Pranali Jadhav" userId="S::pranali@promactinfo.com::91d07eea-e242-4220-a9c5-b9ba7226128c" providerId="AD" clId="Web-{52ED218F-BB32-127C-A44A-E8029929F2C4}" dt="2020-07-08T08:32:22.617" v="417"/>
          <ac:spMkLst>
            <pc:docMk/>
            <pc:sldMk cId="3836705452" sldId="260"/>
            <ac:spMk id="5" creationId="{257C1831-2804-46C4-A71D-E961A3663926}"/>
          </ac:spMkLst>
        </pc:spChg>
        <pc:spChg chg="mod">
          <ac:chgData name="Pranali Jadhav" userId="S::pranali@promactinfo.com::91d07eea-e242-4220-a9c5-b9ba7226128c" providerId="AD" clId="Web-{52ED218F-BB32-127C-A44A-E8029929F2C4}" dt="2020-07-08T07:35:39.414" v="370" actId="1076"/>
          <ac:spMkLst>
            <pc:docMk/>
            <pc:sldMk cId="3836705452" sldId="260"/>
            <ac:spMk id="6" creationId="{B531AAF3-9341-4E7C-9EDE-E5C435E2DD8F}"/>
          </ac:spMkLst>
        </pc:spChg>
        <pc:spChg chg="mod">
          <ac:chgData name="Pranali Jadhav" userId="S::pranali@promactinfo.com::91d07eea-e242-4220-a9c5-b9ba7226128c" providerId="AD" clId="Web-{52ED218F-BB32-127C-A44A-E8029929F2C4}" dt="2020-07-08T08:35:54.382" v="483" actId="20577"/>
          <ac:spMkLst>
            <pc:docMk/>
            <pc:sldMk cId="3836705452" sldId="260"/>
            <ac:spMk id="7" creationId="{1FDC0825-C951-4F25-A4A9-434D7D6BFB6D}"/>
          </ac:spMkLst>
        </pc:spChg>
        <pc:spChg chg="mod">
          <ac:chgData name="Pranali Jadhav" userId="S::pranali@promactinfo.com::91d07eea-e242-4220-a9c5-b9ba7226128c" providerId="AD" clId="Web-{52ED218F-BB32-127C-A44A-E8029929F2C4}" dt="2020-07-08T07:35:39.461" v="373" actId="1076"/>
          <ac:spMkLst>
            <pc:docMk/>
            <pc:sldMk cId="3836705452" sldId="260"/>
            <ac:spMk id="8" creationId="{35F36135-2EA1-4B68-9C48-351ACDD842D7}"/>
          </ac:spMkLst>
        </pc:spChg>
        <pc:spChg chg="mod">
          <ac:chgData name="Pranali Jadhav" userId="S::pranali@promactinfo.com::91d07eea-e242-4220-a9c5-b9ba7226128c" providerId="AD" clId="Web-{52ED218F-BB32-127C-A44A-E8029929F2C4}" dt="2020-07-08T08:35:58.007" v="484" actId="20577"/>
          <ac:spMkLst>
            <pc:docMk/>
            <pc:sldMk cId="3836705452" sldId="260"/>
            <ac:spMk id="9" creationId="{6F6302F0-8133-40C7-80DE-57D655343E51}"/>
          </ac:spMkLst>
        </pc:spChg>
        <pc:spChg chg="del">
          <ac:chgData name="Pranali Jadhav" userId="S::pranali@promactinfo.com::91d07eea-e242-4220-a9c5-b9ba7226128c" providerId="AD" clId="Web-{52ED218F-BB32-127C-A44A-E8029929F2C4}" dt="2020-07-08T07:36:01.711" v="374"/>
          <ac:spMkLst>
            <pc:docMk/>
            <pc:sldMk cId="3836705452" sldId="260"/>
            <ac:spMk id="11" creationId="{0C032207-C4E9-4B96-BA79-46B67E6159B6}"/>
          </ac:spMkLst>
        </pc:spChg>
        <pc:spChg chg="add del mod">
          <ac:chgData name="Pranali Jadhav" userId="S::pranali@promactinfo.com::91d07eea-e242-4220-a9c5-b9ba7226128c" providerId="AD" clId="Web-{52ED218F-BB32-127C-A44A-E8029929F2C4}" dt="2020-07-08T09:13:01.411" v="550"/>
          <ac:spMkLst>
            <pc:docMk/>
            <pc:sldMk cId="3836705452" sldId="260"/>
            <ac:spMk id="11" creationId="{4F92A79F-5E32-4A01-A248-A408DD4609EA}"/>
          </ac:spMkLst>
        </pc:spChg>
        <pc:spChg chg="del">
          <ac:chgData name="Pranali Jadhav" userId="S::pranali@promactinfo.com::91d07eea-e242-4220-a9c5-b9ba7226128c" providerId="AD" clId="Web-{52ED218F-BB32-127C-A44A-E8029929F2C4}" dt="2020-07-08T07:36:02.555" v="375"/>
          <ac:spMkLst>
            <pc:docMk/>
            <pc:sldMk cId="3836705452" sldId="260"/>
            <ac:spMk id="12" creationId="{1E4632A0-63F2-4E45-8E7C-AA41B60A6852}"/>
          </ac:spMkLst>
        </pc:spChg>
        <pc:spChg chg="add mod">
          <ac:chgData name="Pranali Jadhav" userId="S::pranali@promactinfo.com::91d07eea-e242-4220-a9c5-b9ba7226128c" providerId="AD" clId="Web-{52ED218F-BB32-127C-A44A-E8029929F2C4}" dt="2020-07-08T08:35:50.616" v="482" actId="1076"/>
          <ac:spMkLst>
            <pc:docMk/>
            <pc:sldMk cId="3836705452" sldId="260"/>
            <ac:spMk id="12" creationId="{7922CB8C-B0D7-4C69-8E48-1F8E1FD8F9E2}"/>
          </ac:spMkLst>
        </pc:spChg>
        <pc:spChg chg="add mod">
          <ac:chgData name="Pranali Jadhav" userId="S::pranali@promactinfo.com::91d07eea-e242-4220-a9c5-b9ba7226128c" providerId="AD" clId="Web-{52ED218F-BB32-127C-A44A-E8029929F2C4}" dt="2020-07-08T07:33:07.725" v="335" actId="1076"/>
          <ac:spMkLst>
            <pc:docMk/>
            <pc:sldMk cId="3836705452" sldId="260"/>
            <ac:spMk id="13" creationId="{672AEE30-8BD2-4C56-BB04-66E17DFD48A6}"/>
          </ac:spMkLst>
        </pc:spChg>
        <pc:spChg chg="del mod">
          <ac:chgData name="Pranali Jadhav" userId="S::pranali@promactinfo.com::91d07eea-e242-4220-a9c5-b9ba7226128c" providerId="AD" clId="Web-{52ED218F-BB32-127C-A44A-E8029929F2C4}" dt="2020-07-08T09:13:02.224" v="551"/>
          <ac:spMkLst>
            <pc:docMk/>
            <pc:sldMk cId="3836705452" sldId="260"/>
            <ac:spMk id="18" creationId="{7C66ABA5-80CC-4BCD-80D7-24F2693CCBAB}"/>
          </ac:spMkLst>
        </pc:spChg>
        <pc:spChg chg="del mod">
          <ac:chgData name="Pranali Jadhav" userId="S::pranali@promactinfo.com::91d07eea-e242-4220-a9c5-b9ba7226128c" providerId="AD" clId="Web-{52ED218F-BB32-127C-A44A-E8029929F2C4}" dt="2020-07-08T08:32:23.601" v="418"/>
          <ac:spMkLst>
            <pc:docMk/>
            <pc:sldMk cId="3836705452" sldId="260"/>
            <ac:spMk id="19" creationId="{4E27D5B8-5969-44E4-A713-ADABF735F3E1}"/>
          </ac:spMkLst>
        </pc:spChg>
        <pc:spChg chg="mod">
          <ac:chgData name="Pranali Jadhav" userId="S::pranali@promactinfo.com::91d07eea-e242-4220-a9c5-b9ba7226128c" providerId="AD" clId="Web-{52ED218F-BB32-127C-A44A-E8029929F2C4}" dt="2020-07-08T07:35:39.351" v="366" actId="1076"/>
          <ac:spMkLst>
            <pc:docMk/>
            <pc:sldMk cId="3836705452" sldId="260"/>
            <ac:spMk id="20" creationId="{7E223968-F841-4973-8A89-5EFF2E4E9FF7}"/>
          </ac:spMkLst>
        </pc:spChg>
        <pc:spChg chg="del mod">
          <ac:chgData name="Pranali Jadhav" userId="S::pranali@promactinfo.com::91d07eea-e242-4220-a9c5-b9ba7226128c" providerId="AD" clId="Web-{52ED218F-BB32-127C-A44A-E8029929F2C4}" dt="2020-07-08T07:31:47.100" v="311"/>
          <ac:spMkLst>
            <pc:docMk/>
            <pc:sldMk cId="3836705452" sldId="260"/>
            <ac:spMk id="21" creationId="{6F593277-3775-43A3-9290-0ECE1DCA5022}"/>
          </ac:spMkLst>
        </pc:spChg>
        <pc:spChg chg="mod">
          <ac:chgData name="Pranali Jadhav" userId="S::pranali@promactinfo.com::91d07eea-e242-4220-a9c5-b9ba7226128c" providerId="AD" clId="Web-{52ED218F-BB32-127C-A44A-E8029929F2C4}" dt="2020-07-08T07:31:39.991" v="310" actId="20577"/>
          <ac:spMkLst>
            <pc:docMk/>
            <pc:sldMk cId="3836705452" sldId="260"/>
            <ac:spMk id="23" creationId="{03538AFE-A490-40E3-9553-026D4AD012C4}"/>
          </ac:spMkLst>
        </pc:spChg>
        <pc:spChg chg="add mod">
          <ac:chgData name="Pranali Jadhav" userId="S::pranali@promactinfo.com::91d07eea-e242-4220-a9c5-b9ba7226128c" providerId="AD" clId="Web-{52ED218F-BB32-127C-A44A-E8029929F2C4}" dt="2020-07-08T09:04:14.818" v="519" actId="20577"/>
          <ac:spMkLst>
            <pc:docMk/>
            <pc:sldMk cId="3836705452" sldId="260"/>
            <ac:spMk id="25" creationId="{FAD6782A-2FFE-490F-8E5F-061433E8340C}"/>
          </ac:spMkLst>
        </pc:spChg>
        <pc:spChg chg="add mod">
          <ac:chgData name="Pranali Jadhav" userId="S::pranali@promactinfo.com::91d07eea-e242-4220-a9c5-b9ba7226128c" providerId="AD" clId="Web-{52ED218F-BB32-127C-A44A-E8029929F2C4}" dt="2020-07-08T08:36:01.085" v="485" actId="20577"/>
          <ac:spMkLst>
            <pc:docMk/>
            <pc:sldMk cId="3836705452" sldId="260"/>
            <ac:spMk id="26" creationId="{02C05103-BED9-4594-AD6B-D9DD2EC00FCB}"/>
          </ac:spMkLst>
        </pc:spChg>
        <pc:spChg chg="add mod">
          <ac:chgData name="Pranali Jadhav" userId="S::pranali@promactinfo.com::91d07eea-e242-4220-a9c5-b9ba7226128c" providerId="AD" clId="Web-{52ED218F-BB32-127C-A44A-E8029929F2C4}" dt="2020-07-08T08:35:25.101" v="474" actId="20577"/>
          <ac:spMkLst>
            <pc:docMk/>
            <pc:sldMk cId="3836705452" sldId="260"/>
            <ac:spMk id="29" creationId="{95DB42CB-AAC8-4FA5-B842-239E07947D1E}"/>
          </ac:spMkLst>
        </pc:spChg>
        <pc:spChg chg="add del mod">
          <ac:chgData name="Pranali Jadhav" userId="S::pranali@promactinfo.com::91d07eea-e242-4220-a9c5-b9ba7226128c" providerId="AD" clId="Web-{52ED218F-BB32-127C-A44A-E8029929F2C4}" dt="2020-07-08T09:13:06.146" v="553"/>
          <ac:spMkLst>
            <pc:docMk/>
            <pc:sldMk cId="3836705452" sldId="260"/>
            <ac:spMk id="30" creationId="{1092B423-AD1A-4441-B916-433AC76EFC7C}"/>
          </ac:spMkLst>
        </pc:spChg>
        <pc:spChg chg="add del mod">
          <ac:chgData name="Pranali Jadhav" userId="S::pranali@promactinfo.com::91d07eea-e242-4220-a9c5-b9ba7226128c" providerId="AD" clId="Web-{52ED218F-BB32-127C-A44A-E8029929F2C4}" dt="2020-07-08T07:36:35.305" v="391"/>
          <ac:spMkLst>
            <pc:docMk/>
            <pc:sldMk cId="3836705452" sldId="260"/>
            <ac:spMk id="30" creationId="{AB83C545-CE1B-456F-9436-2FC1818726D4}"/>
          </ac:spMkLst>
        </pc:spChg>
        <pc:spChg chg="add del mod">
          <ac:chgData name="Pranali Jadhav" userId="S::pranali@promactinfo.com::91d07eea-e242-4220-a9c5-b9ba7226128c" providerId="AD" clId="Web-{52ED218F-BB32-127C-A44A-E8029929F2C4}" dt="2020-07-08T09:13:03.083" v="552"/>
          <ac:spMkLst>
            <pc:docMk/>
            <pc:sldMk cId="3836705452" sldId="260"/>
            <ac:spMk id="31" creationId="{058E0C68-26F1-453C-9610-A43DDA0D7A14}"/>
          </ac:spMkLst>
        </pc:spChg>
        <pc:spChg chg="add mod">
          <ac:chgData name="Pranali Jadhav" userId="S::pranali@promactinfo.com::91d07eea-e242-4220-a9c5-b9ba7226128c" providerId="AD" clId="Web-{52ED218F-BB32-127C-A44A-E8029929F2C4}" dt="2020-07-08T08:34:12.242" v="444" actId="1076"/>
          <ac:spMkLst>
            <pc:docMk/>
            <pc:sldMk cId="3836705452" sldId="260"/>
            <ac:spMk id="32" creationId="{07D98147-081D-4F57-A8AF-1253DA8A02C8}"/>
          </ac:spMkLst>
        </pc:spChg>
        <pc:spChg chg="add del mod">
          <ac:chgData name="Pranali Jadhav" userId="S::pranali@promactinfo.com::91d07eea-e242-4220-a9c5-b9ba7226128c" providerId="AD" clId="Web-{52ED218F-BB32-127C-A44A-E8029929F2C4}" dt="2020-07-08T07:36:35.305" v="389"/>
          <ac:spMkLst>
            <pc:docMk/>
            <pc:sldMk cId="3836705452" sldId="260"/>
            <ac:spMk id="32" creationId="{8B22EF78-B5AF-4A64-BDEE-8C357678F8C6}"/>
          </ac:spMkLst>
        </pc:spChg>
        <pc:spChg chg="add mod">
          <ac:chgData name="Pranali Jadhav" userId="S::pranali@promactinfo.com::91d07eea-e242-4220-a9c5-b9ba7226128c" providerId="AD" clId="Web-{52ED218F-BB32-127C-A44A-E8029929F2C4}" dt="2020-07-08T07:36:54.899" v="397" actId="14100"/>
          <ac:spMkLst>
            <pc:docMk/>
            <pc:sldMk cId="3836705452" sldId="260"/>
            <ac:spMk id="33" creationId="{529A65D4-2768-4B37-B875-A3187BF620FF}"/>
          </ac:spMkLst>
        </pc:spChg>
        <pc:spChg chg="add">
          <ac:chgData name="Pranali Jadhav" userId="S::pranali@promactinfo.com::91d07eea-e242-4220-a9c5-b9ba7226128c" providerId="AD" clId="Web-{52ED218F-BB32-127C-A44A-E8029929F2C4}" dt="2020-07-08T07:36:46.555" v="396"/>
          <ac:spMkLst>
            <pc:docMk/>
            <pc:sldMk cId="3836705452" sldId="260"/>
            <ac:spMk id="35" creationId="{53CF9C9A-2ED3-41E2-8180-4428E0438E02}"/>
          </ac:spMkLst>
        </pc:spChg>
        <pc:spChg chg="add mod">
          <ac:chgData name="Pranali Jadhav" userId="S::pranali@promactinfo.com::91d07eea-e242-4220-a9c5-b9ba7226128c" providerId="AD" clId="Web-{52ED218F-BB32-127C-A44A-E8029929F2C4}" dt="2020-07-08T08:34:54.320" v="467" actId="20577"/>
          <ac:spMkLst>
            <pc:docMk/>
            <pc:sldMk cId="3836705452" sldId="260"/>
            <ac:spMk id="36" creationId="{1E2367A7-B4F1-46C9-A067-1D6053C20476}"/>
          </ac:spMkLst>
        </pc:spChg>
        <pc:spChg chg="add mod">
          <ac:chgData name="Pranali Jadhav" userId="S::pranali@promactinfo.com::91d07eea-e242-4220-a9c5-b9ba7226128c" providerId="AD" clId="Web-{52ED218F-BB32-127C-A44A-E8029929F2C4}" dt="2020-07-08T08:36:42.820" v="504" actId="20577"/>
          <ac:spMkLst>
            <pc:docMk/>
            <pc:sldMk cId="3836705452" sldId="260"/>
            <ac:spMk id="37" creationId="{D3E9B462-9739-42DF-AAF7-6D1CBC2BD8A9}"/>
          </ac:spMkLst>
        </pc:spChg>
        <pc:spChg chg="add mod">
          <ac:chgData name="Pranali Jadhav" userId="S::pranali@promactinfo.com::91d07eea-e242-4220-a9c5-b9ba7226128c" providerId="AD" clId="Web-{52ED218F-BB32-127C-A44A-E8029929F2C4}" dt="2020-07-08T08:36:28.351" v="490" actId="1076"/>
          <ac:spMkLst>
            <pc:docMk/>
            <pc:sldMk cId="3836705452" sldId="260"/>
            <ac:spMk id="38" creationId="{5BEA85C7-55E3-4FFB-BDDE-00C48643038A}"/>
          </ac:spMkLst>
        </pc:spChg>
        <pc:spChg chg="add mod">
          <ac:chgData name="Pranali Jadhav" userId="S::pranali@promactinfo.com::91d07eea-e242-4220-a9c5-b9ba7226128c" providerId="AD" clId="Web-{52ED218F-BB32-127C-A44A-E8029929F2C4}" dt="2020-07-08T08:36:22.726" v="489" actId="1076"/>
          <ac:spMkLst>
            <pc:docMk/>
            <pc:sldMk cId="3836705452" sldId="260"/>
            <ac:spMk id="39" creationId="{06591218-066A-4765-B52B-3195E6A8E85E}"/>
          </ac:spMkLst>
        </pc:spChg>
        <pc:grpChg chg="mod">
          <ac:chgData name="Pranali Jadhav" userId="S::pranali@promactinfo.com::91d07eea-e242-4220-a9c5-b9ba7226128c" providerId="AD" clId="Web-{52ED218F-BB32-127C-A44A-E8029929F2C4}" dt="2020-07-08T07:34:11.804" v="349" actId="14100"/>
          <ac:grpSpMkLst>
            <pc:docMk/>
            <pc:sldMk cId="3836705452" sldId="260"/>
            <ac:grpSpMk id="22" creationId="{A6AEF8B3-5845-45F4-8CE4-D73F0AD47805}"/>
          </ac:grpSpMkLst>
        </pc:grpChg>
        <pc:graphicFrameChg chg="add mod modGraphic">
          <ac:chgData name="Pranali Jadhav" userId="S::pranali@promactinfo.com::91d07eea-e242-4220-a9c5-b9ba7226128c" providerId="AD" clId="Web-{52ED218F-BB32-127C-A44A-E8029929F2C4}" dt="2020-07-08T09:14:15.442" v="564"/>
          <ac:graphicFrameMkLst>
            <pc:docMk/>
            <pc:sldMk cId="3836705452" sldId="260"/>
            <ac:graphicFrameMk id="14" creationId="{67FA9B4C-5382-4231-B76B-69706011F5BB}"/>
          </ac:graphicFrameMkLst>
        </pc:graphicFrameChg>
        <pc:picChg chg="add del mod">
          <ac:chgData name="Pranali Jadhav" userId="S::pranali@promactinfo.com::91d07eea-e242-4220-a9c5-b9ba7226128c" providerId="AD" clId="Web-{52ED218F-BB32-127C-A44A-E8029929F2C4}" dt="2020-07-08T07:36:35.305" v="390"/>
          <ac:picMkLst>
            <pc:docMk/>
            <pc:sldMk cId="3836705452" sldId="260"/>
            <ac:picMk id="31" creationId="{2417AE99-ADCD-4215-94D7-D0F9A026C57D}"/>
          </ac:picMkLst>
        </pc:picChg>
        <pc:picChg chg="add">
          <ac:chgData name="Pranali Jadhav" userId="S::pranali@promactinfo.com::91d07eea-e242-4220-a9c5-b9ba7226128c" providerId="AD" clId="Web-{52ED218F-BB32-127C-A44A-E8029929F2C4}" dt="2020-07-08T07:36:46.555" v="396"/>
          <ac:picMkLst>
            <pc:docMk/>
            <pc:sldMk cId="3836705452" sldId="260"/>
            <ac:picMk id="34" creationId="{5305FB98-4A38-46D3-B08A-FE88D5C9756E}"/>
          </ac:picMkLst>
        </pc:picChg>
      </pc:sldChg>
      <pc:sldChg chg="addSp delSp modSp add">
        <pc:chgData name="Pranali Jadhav" userId="S::pranali@promactinfo.com::91d07eea-e242-4220-a9c5-b9ba7226128c" providerId="AD" clId="Web-{52ED218F-BB32-127C-A44A-E8029929F2C4}" dt="2020-07-08T08:37:40.929" v="516"/>
        <pc:sldMkLst>
          <pc:docMk/>
          <pc:sldMk cId="3819622961" sldId="261"/>
        </pc:sldMkLst>
        <pc:spChg chg="del mod">
          <ac:chgData name="Pranali Jadhav" userId="S::pranali@promactinfo.com::91d07eea-e242-4220-a9c5-b9ba7226128c" providerId="AD" clId="Web-{52ED218F-BB32-127C-A44A-E8029929F2C4}" dt="2020-07-08T07:22:27.222" v="222"/>
          <ac:spMkLst>
            <pc:docMk/>
            <pc:sldMk cId="3819622961" sldId="261"/>
            <ac:spMk id="2" creationId="{00000000-0000-0000-0000-000000000000}"/>
          </ac:spMkLst>
        </pc:spChg>
        <pc:spChg chg="mod">
          <ac:chgData name="Pranali Jadhav" userId="S::pranali@promactinfo.com::91d07eea-e242-4220-a9c5-b9ba7226128c" providerId="AD" clId="Web-{52ED218F-BB32-127C-A44A-E8029929F2C4}" dt="2020-07-08T07:38:33.493" v="415" actId="14100"/>
          <ac:spMkLst>
            <pc:docMk/>
            <pc:sldMk cId="3819622961" sldId="261"/>
            <ac:spMk id="5" creationId="{539C36EA-9FC8-48A5-B659-FDB10DFD3782}"/>
          </ac:spMkLst>
        </pc:spChg>
        <pc:spChg chg="mod">
          <ac:chgData name="Pranali Jadhav" userId="S::pranali@promactinfo.com::91d07eea-e242-4220-a9c5-b9ba7226128c" providerId="AD" clId="Web-{52ED218F-BB32-127C-A44A-E8029929F2C4}" dt="2020-07-08T07:38:10.149" v="412" actId="14100"/>
          <ac:spMkLst>
            <pc:docMk/>
            <pc:sldMk cId="3819622961" sldId="261"/>
            <ac:spMk id="6" creationId="{72E06E60-9DE2-4A23-B50F-662A60B06583}"/>
          </ac:spMkLst>
        </pc:spChg>
        <pc:spChg chg="mod">
          <ac:chgData name="Pranali Jadhav" userId="S::pranali@promactinfo.com::91d07eea-e242-4220-a9c5-b9ba7226128c" providerId="AD" clId="Web-{52ED218F-BB32-127C-A44A-E8029929F2C4}" dt="2020-07-08T07:38:36.556" v="416" actId="14100"/>
          <ac:spMkLst>
            <pc:docMk/>
            <pc:sldMk cId="3819622961" sldId="261"/>
            <ac:spMk id="7" creationId="{218C6AE0-9644-498D-82E5-F0627E416F27}"/>
          </ac:spMkLst>
        </pc:spChg>
        <pc:spChg chg="del mod">
          <ac:chgData name="Pranali Jadhav" userId="S::pranali@promactinfo.com::91d07eea-e242-4220-a9c5-b9ba7226128c" providerId="AD" clId="Web-{52ED218F-BB32-127C-A44A-E8029929F2C4}" dt="2020-07-08T07:36:16.414" v="381"/>
          <ac:spMkLst>
            <pc:docMk/>
            <pc:sldMk cId="3819622961" sldId="261"/>
            <ac:spMk id="8" creationId="{273ACDF6-9CB2-469C-946B-E358936AF09E}"/>
          </ac:spMkLst>
        </pc:spChg>
        <pc:spChg chg="del mod">
          <ac:chgData name="Pranali Jadhav" userId="S::pranali@promactinfo.com::91d07eea-e242-4220-a9c5-b9ba7226128c" providerId="AD" clId="Web-{52ED218F-BB32-127C-A44A-E8029929F2C4}" dt="2020-07-08T07:24:22.519" v="238"/>
          <ac:spMkLst>
            <pc:docMk/>
            <pc:sldMk cId="3819622961" sldId="261"/>
            <ac:spMk id="9" creationId="{E14AE3E5-303A-4297-964B-30BD71CDA602}"/>
          </ac:spMkLst>
        </pc:spChg>
        <pc:spChg chg="mod">
          <ac:chgData name="Pranali Jadhav" userId="S::pranali@promactinfo.com::91d07eea-e242-4220-a9c5-b9ba7226128c" providerId="AD" clId="Web-{52ED218F-BB32-127C-A44A-E8029929F2C4}" dt="2020-07-08T07:27:16.677" v="276" actId="14100"/>
          <ac:spMkLst>
            <pc:docMk/>
            <pc:sldMk cId="3819622961" sldId="261"/>
            <ac:spMk id="10" creationId="{19A3234E-35FF-4ACD-9225-C71975306E49}"/>
          </ac:spMkLst>
        </pc:spChg>
        <pc:spChg chg="mod">
          <ac:chgData name="Pranali Jadhav" userId="S::pranali@promactinfo.com::91d07eea-e242-4220-a9c5-b9ba7226128c" providerId="AD" clId="Web-{52ED218F-BB32-127C-A44A-E8029929F2C4}" dt="2020-07-08T07:20:32.268" v="203" actId="1076"/>
          <ac:spMkLst>
            <pc:docMk/>
            <pc:sldMk cId="3819622961" sldId="261"/>
            <ac:spMk id="11" creationId="{7EA4557C-A4BA-4C32-BBD4-2F51BA160B5E}"/>
          </ac:spMkLst>
        </pc:spChg>
        <pc:spChg chg="mod">
          <ac:chgData name="Pranali Jadhav" userId="S::pranali@promactinfo.com::91d07eea-e242-4220-a9c5-b9ba7226128c" providerId="AD" clId="Web-{52ED218F-BB32-127C-A44A-E8029929F2C4}" dt="2020-07-08T07:21:34.315" v="215" actId="20577"/>
          <ac:spMkLst>
            <pc:docMk/>
            <pc:sldMk cId="3819622961" sldId="261"/>
            <ac:spMk id="12" creationId="{5F11C9AD-4B19-4749-813C-561D48A02FCB}"/>
          </ac:spMkLst>
        </pc:spChg>
        <pc:spChg chg="mod">
          <ac:chgData name="Pranali Jadhav" userId="S::pranali@promactinfo.com::91d07eea-e242-4220-a9c5-b9ba7226128c" providerId="AD" clId="Web-{52ED218F-BB32-127C-A44A-E8029929F2C4}" dt="2020-07-08T07:27:12.286" v="275" actId="14100"/>
          <ac:spMkLst>
            <pc:docMk/>
            <pc:sldMk cId="3819622961" sldId="261"/>
            <ac:spMk id="13" creationId="{4B977BB7-0BB8-436C-858A-7E3AFA80A120}"/>
          </ac:spMkLst>
        </pc:spChg>
        <pc:spChg chg="mod">
          <ac:chgData name="Pranali Jadhav" userId="S::pranali@promactinfo.com::91d07eea-e242-4220-a9c5-b9ba7226128c" providerId="AD" clId="Web-{52ED218F-BB32-127C-A44A-E8029929F2C4}" dt="2020-07-08T07:17:04.376" v="168" actId="20577"/>
          <ac:spMkLst>
            <pc:docMk/>
            <pc:sldMk cId="3819622961" sldId="261"/>
            <ac:spMk id="15" creationId="{E9DA7FDE-F4FE-4493-BE8C-BDBD1B52A770}"/>
          </ac:spMkLst>
        </pc:spChg>
        <pc:spChg chg="mod">
          <ac:chgData name="Pranali Jadhav" userId="S::pranali@promactinfo.com::91d07eea-e242-4220-a9c5-b9ba7226128c" providerId="AD" clId="Web-{52ED218F-BB32-127C-A44A-E8029929F2C4}" dt="2020-07-08T07:20:13.487" v="200" actId="1076"/>
          <ac:spMkLst>
            <pc:docMk/>
            <pc:sldMk cId="3819622961" sldId="261"/>
            <ac:spMk id="16" creationId="{41D1A6E9-4461-4F8E-B790-E1ACC888B7CB}"/>
          </ac:spMkLst>
        </pc:spChg>
        <pc:spChg chg="mod">
          <ac:chgData name="Pranali Jadhav" userId="S::pranali@promactinfo.com::91d07eea-e242-4220-a9c5-b9ba7226128c" providerId="AD" clId="Web-{52ED218F-BB32-127C-A44A-E8029929F2C4}" dt="2020-07-08T07:21:44.175" v="216" actId="1076"/>
          <ac:spMkLst>
            <pc:docMk/>
            <pc:sldMk cId="3819622961" sldId="261"/>
            <ac:spMk id="17" creationId="{CAC51B52-4194-4324-A512-52F0881A350C}"/>
          </ac:spMkLst>
        </pc:spChg>
        <pc:spChg chg="mod">
          <ac:chgData name="Pranali Jadhav" userId="S::pranali@promactinfo.com::91d07eea-e242-4220-a9c5-b9ba7226128c" providerId="AD" clId="Web-{52ED218F-BB32-127C-A44A-E8029929F2C4}" dt="2020-07-08T07:27:09.098" v="274" actId="14100"/>
          <ac:spMkLst>
            <pc:docMk/>
            <pc:sldMk cId="3819622961" sldId="261"/>
            <ac:spMk id="18" creationId="{86E27BE6-F8C4-45E6-B2DC-28579E4E6B3D}"/>
          </ac:spMkLst>
        </pc:spChg>
        <pc:spChg chg="add mod">
          <ac:chgData name="Pranali Jadhav" userId="S::pranali@promactinfo.com::91d07eea-e242-4220-a9c5-b9ba7226128c" providerId="AD" clId="Web-{52ED218F-BB32-127C-A44A-E8029929F2C4}" dt="2020-07-08T07:21:24.346" v="214" actId="14100"/>
          <ac:spMkLst>
            <pc:docMk/>
            <pc:sldMk cId="3819622961" sldId="261"/>
            <ac:spMk id="19" creationId="{6E7A5ED0-1849-48BF-9EFF-57C0E95BDE82}"/>
          </ac:spMkLst>
        </pc:spChg>
        <pc:spChg chg="add mod">
          <ac:chgData name="Pranali Jadhav" userId="S::pranali@promactinfo.com::91d07eea-e242-4220-a9c5-b9ba7226128c" providerId="AD" clId="Web-{52ED218F-BB32-127C-A44A-E8029929F2C4}" dt="2020-07-08T07:19:47.627" v="196" actId="1076"/>
          <ac:spMkLst>
            <pc:docMk/>
            <pc:sldMk cId="3819622961" sldId="261"/>
            <ac:spMk id="20" creationId="{DEA34500-8580-4D0B-B5ED-73220E654947}"/>
          </ac:spMkLst>
        </pc:spChg>
        <pc:spChg chg="add mod">
          <ac:chgData name="Pranali Jadhav" userId="S::pranali@promactinfo.com::91d07eea-e242-4220-a9c5-b9ba7226128c" providerId="AD" clId="Web-{52ED218F-BB32-127C-A44A-E8029929F2C4}" dt="2020-07-08T07:20:22.971" v="201" actId="1076"/>
          <ac:spMkLst>
            <pc:docMk/>
            <pc:sldMk cId="3819622961" sldId="261"/>
            <ac:spMk id="21" creationId="{906C6754-FF77-426A-8E1F-12986A0BCFF6}"/>
          </ac:spMkLst>
        </pc:spChg>
        <pc:spChg chg="add mod">
          <ac:chgData name="Pranali Jadhav" userId="S::pranali@promactinfo.com::91d07eea-e242-4220-a9c5-b9ba7226128c" providerId="AD" clId="Web-{52ED218F-BB32-127C-A44A-E8029929F2C4}" dt="2020-07-08T07:19:30.361" v="194" actId="1076"/>
          <ac:spMkLst>
            <pc:docMk/>
            <pc:sldMk cId="3819622961" sldId="261"/>
            <ac:spMk id="22" creationId="{6BCFAF80-C7C1-47D4-A07F-9D6C17C58D70}"/>
          </ac:spMkLst>
        </pc:spChg>
        <pc:spChg chg="mod">
          <ac:chgData name="Pranali Jadhav" userId="S::pranali@promactinfo.com::91d07eea-e242-4220-a9c5-b9ba7226128c" providerId="AD" clId="Web-{52ED218F-BB32-127C-A44A-E8029929F2C4}" dt="2020-07-08T08:37:40.913" v="515"/>
          <ac:spMkLst>
            <pc:docMk/>
            <pc:sldMk cId="3819622961" sldId="261"/>
            <ac:spMk id="24" creationId="{7C17CB17-7723-4800-9635-30E1A441938C}"/>
          </ac:spMkLst>
        </pc:spChg>
        <pc:spChg chg="mod">
          <ac:chgData name="Pranali Jadhav" userId="S::pranali@promactinfo.com::91d07eea-e242-4220-a9c5-b9ba7226128c" providerId="AD" clId="Web-{52ED218F-BB32-127C-A44A-E8029929F2C4}" dt="2020-07-08T08:37:40.929" v="516"/>
          <ac:spMkLst>
            <pc:docMk/>
            <pc:sldMk cId="3819622961" sldId="261"/>
            <ac:spMk id="25" creationId="{79240874-9BB6-4EAC-A08E-75A98E54D4F0}"/>
          </ac:spMkLst>
        </pc:spChg>
        <pc:spChg chg="add mod">
          <ac:chgData name="Pranali Jadhav" userId="S::pranali@promactinfo.com::91d07eea-e242-4220-a9c5-b9ba7226128c" providerId="AD" clId="Web-{52ED218F-BB32-127C-A44A-E8029929F2C4}" dt="2020-07-08T07:21:16.878" v="212" actId="1076"/>
          <ac:spMkLst>
            <pc:docMk/>
            <pc:sldMk cId="3819622961" sldId="261"/>
            <ac:spMk id="32" creationId="{AE808340-3010-4E0A-AA58-B283A7FF445E}"/>
          </ac:spMkLst>
        </pc:spChg>
        <pc:spChg chg="add mod">
          <ac:chgData name="Pranali Jadhav" userId="S::pranali@promactinfo.com::91d07eea-e242-4220-a9c5-b9ba7226128c" providerId="AD" clId="Web-{52ED218F-BB32-127C-A44A-E8029929F2C4}" dt="2020-07-08T07:21:16.893" v="213" actId="1076"/>
          <ac:spMkLst>
            <pc:docMk/>
            <pc:sldMk cId="3819622961" sldId="261"/>
            <ac:spMk id="33" creationId="{1BB43FC7-8592-4713-A69F-5F41B7991578}"/>
          </ac:spMkLst>
        </pc:spChg>
        <pc:spChg chg="add mod ord">
          <ac:chgData name="Pranali Jadhav" userId="S::pranali@promactinfo.com::91d07eea-e242-4220-a9c5-b9ba7226128c" providerId="AD" clId="Web-{52ED218F-BB32-127C-A44A-E8029929F2C4}" dt="2020-07-08T07:38:26.134" v="414" actId="14100"/>
          <ac:spMkLst>
            <pc:docMk/>
            <pc:sldMk cId="3819622961" sldId="261"/>
            <ac:spMk id="34" creationId="{B85F8AA5-09F7-40B6-B7F0-71215EB1BBA9}"/>
          </ac:spMkLst>
        </pc:spChg>
        <pc:spChg chg="add mod">
          <ac:chgData name="Pranali Jadhav" userId="S::pranali@promactinfo.com::91d07eea-e242-4220-a9c5-b9ba7226128c" providerId="AD" clId="Web-{52ED218F-BB32-127C-A44A-E8029929F2C4}" dt="2020-07-08T07:38:20.165" v="413" actId="14100"/>
          <ac:spMkLst>
            <pc:docMk/>
            <pc:sldMk cId="3819622961" sldId="261"/>
            <ac:spMk id="35" creationId="{71DB34AA-1FD8-40CB-AB09-D8452313D7F9}"/>
          </ac:spMkLst>
        </pc:spChg>
        <pc:spChg chg="add del mod">
          <ac:chgData name="Pranali Jadhav" userId="S::pranali@promactinfo.com::91d07eea-e242-4220-a9c5-b9ba7226128c" providerId="AD" clId="Web-{52ED218F-BB32-127C-A44A-E8029929F2C4}" dt="2020-07-08T07:26:21.145" v="266"/>
          <ac:spMkLst>
            <pc:docMk/>
            <pc:sldMk cId="3819622961" sldId="261"/>
            <ac:spMk id="36" creationId="{5E4BE806-D331-4E39-AE85-8B8FA3BC20BF}"/>
          </ac:spMkLst>
        </pc:spChg>
        <pc:spChg chg="add del mod">
          <ac:chgData name="Pranali Jadhav" userId="S::pranali@promactinfo.com::91d07eea-e242-4220-a9c5-b9ba7226128c" providerId="AD" clId="Web-{52ED218F-BB32-127C-A44A-E8029929F2C4}" dt="2020-07-08T07:36:21.305" v="384"/>
          <ac:spMkLst>
            <pc:docMk/>
            <pc:sldMk cId="3819622961" sldId="261"/>
            <ac:spMk id="37" creationId="{EF221D82-F978-479D-AE5F-E337CAD2E814}"/>
          </ac:spMkLst>
        </pc:spChg>
        <pc:spChg chg="add del">
          <ac:chgData name="Pranali Jadhav" userId="S::pranali@promactinfo.com::91d07eea-e242-4220-a9c5-b9ba7226128c" providerId="AD" clId="Web-{52ED218F-BB32-127C-A44A-E8029929F2C4}" dt="2020-07-08T07:27:51.146" v="284"/>
          <ac:spMkLst>
            <pc:docMk/>
            <pc:sldMk cId="3819622961" sldId="261"/>
            <ac:spMk id="38" creationId="{FBE4E67A-DC8B-4770-A87F-27693093EBB4}"/>
          </ac:spMkLst>
        </pc:spChg>
        <pc:spChg chg="add del mod">
          <ac:chgData name="Pranali Jadhav" userId="S::pranali@promactinfo.com::91d07eea-e242-4220-a9c5-b9ba7226128c" providerId="AD" clId="Web-{52ED218F-BB32-127C-A44A-E8029929F2C4}" dt="2020-07-08T07:36:21.305" v="382"/>
          <ac:spMkLst>
            <pc:docMk/>
            <pc:sldMk cId="3819622961" sldId="261"/>
            <ac:spMk id="39" creationId="{6F018D50-2083-4758-A539-124B9165A9DE}"/>
          </ac:spMkLst>
        </pc:spChg>
        <pc:spChg chg="add mod">
          <ac:chgData name="Pranali Jadhav" userId="S::pranali@promactinfo.com::91d07eea-e242-4220-a9c5-b9ba7226128c" providerId="AD" clId="Web-{52ED218F-BB32-127C-A44A-E8029929F2C4}" dt="2020-07-08T07:38:02.588" v="411" actId="14100"/>
          <ac:spMkLst>
            <pc:docMk/>
            <pc:sldMk cId="3819622961" sldId="261"/>
            <ac:spMk id="40" creationId="{5D1A4E1E-BD6F-4858-903D-76509D129791}"/>
          </ac:spMkLst>
        </pc:spChg>
        <pc:spChg chg="add mod">
          <ac:chgData name="Pranali Jadhav" userId="S::pranali@promactinfo.com::91d07eea-e242-4220-a9c5-b9ba7226128c" providerId="AD" clId="Web-{52ED218F-BB32-127C-A44A-E8029929F2C4}" dt="2020-07-08T07:37:49.446" v="410" actId="1076"/>
          <ac:spMkLst>
            <pc:docMk/>
            <pc:sldMk cId="3819622961" sldId="261"/>
            <ac:spMk id="41" creationId="{3ECB85DC-07CC-4305-9113-E48DD76D5A95}"/>
          </ac:spMkLst>
        </pc:spChg>
        <pc:grpChg chg="mod">
          <ac:chgData name="Pranali Jadhav" userId="S::pranali@promactinfo.com::91d07eea-e242-4220-a9c5-b9ba7226128c" providerId="AD" clId="Web-{52ED218F-BB32-127C-A44A-E8029929F2C4}" dt="2020-07-08T07:20:03.815" v="199" actId="1076"/>
          <ac:grpSpMkLst>
            <pc:docMk/>
            <pc:sldMk cId="3819622961" sldId="261"/>
            <ac:grpSpMk id="14" creationId="{02590174-7CCB-4D1E-9E68-449BA8CFC870}"/>
          </ac:grpSpMkLst>
        </pc:grpChg>
        <pc:grpChg chg="add mod">
          <ac:chgData name="Pranali Jadhav" userId="S::pranali@promactinfo.com::91d07eea-e242-4220-a9c5-b9ba7226128c" providerId="AD" clId="Web-{52ED218F-BB32-127C-A44A-E8029929F2C4}" dt="2020-07-08T07:18:10.392" v="180" actId="1076"/>
          <ac:grpSpMkLst>
            <pc:docMk/>
            <pc:sldMk cId="3819622961" sldId="261"/>
            <ac:grpSpMk id="23" creationId="{204C2A66-1060-4C91-AA66-7B620A046303}"/>
          </ac:grpSpMkLst>
        </pc:grpChg>
        <pc:grpChg chg="add del">
          <ac:chgData name="Pranali Jadhav" userId="S::pranali@promactinfo.com::91d07eea-e242-4220-a9c5-b9ba7226128c" providerId="AD" clId="Web-{52ED218F-BB32-127C-A44A-E8029929F2C4}" dt="2020-07-08T07:17:40.892" v="176"/>
          <ac:grpSpMkLst>
            <pc:docMk/>
            <pc:sldMk cId="3819622961" sldId="261"/>
            <ac:grpSpMk id="26" creationId="{A5C23DFD-E534-4F22-A688-862A73449803}"/>
          </ac:grpSpMkLst>
        </pc:grpChg>
        <pc:grpChg chg="add del">
          <ac:chgData name="Pranali Jadhav" userId="S::pranali@promactinfo.com::91d07eea-e242-4220-a9c5-b9ba7226128c" providerId="AD" clId="Web-{52ED218F-BB32-127C-A44A-E8029929F2C4}" dt="2020-07-08T07:21:04.627" v="209"/>
          <ac:grpSpMkLst>
            <pc:docMk/>
            <pc:sldMk cId="3819622961" sldId="261"/>
            <ac:grpSpMk id="29" creationId="{72D32561-9947-4B23-8DDF-0C66EFC7368A}"/>
          </ac:grpSpMkLst>
        </pc:grpChg>
        <pc:picChg chg="add del mod ord">
          <ac:chgData name="Pranali Jadhav" userId="S::pranali@promactinfo.com::91d07eea-e242-4220-a9c5-b9ba7226128c" providerId="AD" clId="Web-{52ED218F-BB32-127C-A44A-E8029929F2C4}" dt="2020-07-08T07:36:21.305" v="383"/>
          <ac:picMkLst>
            <pc:docMk/>
            <pc:sldMk cId="3819622961" sldId="261"/>
            <ac:picMk id="3" creationId="{E8B13EAC-FAFD-4897-90A0-7C8B5EC0FED1}"/>
          </ac:picMkLst>
        </pc:picChg>
        <pc:picChg chg="add del mod">
          <ac:chgData name="Pranali Jadhav" userId="S::pranali@promactinfo.com::91d07eea-e242-4220-a9c5-b9ba7226128c" providerId="AD" clId="Web-{52ED218F-BB32-127C-A44A-E8029929F2C4}" dt="2020-07-08T07:24:31.769" v="240"/>
          <ac:picMkLst>
            <pc:docMk/>
            <pc:sldMk cId="3819622961" sldId="261"/>
            <ac:picMk id="4" creationId="{D0D43392-E1C6-4205-AF08-40D6C0345375}"/>
          </ac:picMkLst>
        </pc:picChg>
      </pc:sldChg>
      <pc:sldChg chg="add">
        <pc:chgData name="Pranali Jadhav" userId="S::pranali@promactinfo.com::91d07eea-e242-4220-a9c5-b9ba7226128c" providerId="AD" clId="Web-{52ED218F-BB32-127C-A44A-E8029929F2C4}" dt="2020-07-08T07:06:25.169" v="35"/>
        <pc:sldMkLst>
          <pc:docMk/>
          <pc:sldMk cId="34953157" sldId="262"/>
        </pc:sldMkLst>
      </pc:sldChg>
      <pc:sldChg chg="delSp modSp add replId">
        <pc:chgData name="Pranali Jadhav" userId="S::pranali@promactinfo.com::91d07eea-e242-4220-a9c5-b9ba7226128c" providerId="AD" clId="Web-{52ED218F-BB32-127C-A44A-E8029929F2C4}" dt="2020-07-08T09:12:50.568" v="547" actId="1076"/>
        <pc:sldMkLst>
          <pc:docMk/>
          <pc:sldMk cId="2284137541" sldId="263"/>
        </pc:sldMkLst>
        <pc:spChg chg="mod">
          <ac:chgData name="Pranali Jadhav" userId="S::pranali@promactinfo.com::91d07eea-e242-4220-a9c5-b9ba7226128c" providerId="AD" clId="Web-{52ED218F-BB32-127C-A44A-E8029929F2C4}" dt="2020-07-08T09:12:50.536" v="544" actId="1076"/>
          <ac:spMkLst>
            <pc:docMk/>
            <pc:sldMk cId="2284137541" sldId="263"/>
            <ac:spMk id="2" creationId="{3C866DAE-0841-4E1C-8F6D-A30EF018C5A6}"/>
          </ac:spMkLst>
        </pc:spChg>
        <pc:spChg chg="del">
          <ac:chgData name="Pranali Jadhav" userId="S::pranali@promactinfo.com::91d07eea-e242-4220-a9c5-b9ba7226128c" providerId="AD" clId="Web-{52ED218F-BB32-127C-A44A-E8029929F2C4}" dt="2020-07-08T09:12:35.193" v="529"/>
          <ac:spMkLst>
            <pc:docMk/>
            <pc:sldMk cId="2284137541" sldId="263"/>
            <ac:spMk id="3" creationId="{3885DAD6-BF0E-4B2B-A151-8E67BDDC8A6F}"/>
          </ac:spMkLst>
        </pc:spChg>
        <pc:spChg chg="mod">
          <ac:chgData name="Pranali Jadhav" userId="S::pranali@promactinfo.com::91d07eea-e242-4220-a9c5-b9ba7226128c" providerId="AD" clId="Web-{52ED218F-BB32-127C-A44A-E8029929F2C4}" dt="2020-07-08T09:12:50.521" v="542" actId="1076"/>
          <ac:spMkLst>
            <pc:docMk/>
            <pc:sldMk cId="2284137541" sldId="263"/>
            <ac:spMk id="4" creationId="{E8E52ACA-36B7-4E6D-9F17-F3AF657580EA}"/>
          </ac:spMkLst>
        </pc:spChg>
        <pc:spChg chg="del">
          <ac:chgData name="Pranali Jadhav" userId="S::pranali@promactinfo.com::91d07eea-e242-4220-a9c5-b9ba7226128c" providerId="AD" clId="Web-{52ED218F-BB32-127C-A44A-E8029929F2C4}" dt="2020-07-08T09:12:35.208" v="536"/>
          <ac:spMkLst>
            <pc:docMk/>
            <pc:sldMk cId="2284137541" sldId="263"/>
            <ac:spMk id="6" creationId="{B531AAF3-9341-4E7C-9EDE-E5C435E2DD8F}"/>
          </ac:spMkLst>
        </pc:spChg>
        <pc:spChg chg="del">
          <ac:chgData name="Pranali Jadhav" userId="S::pranali@promactinfo.com::91d07eea-e242-4220-a9c5-b9ba7226128c" providerId="AD" clId="Web-{52ED218F-BB32-127C-A44A-E8029929F2C4}" dt="2020-07-08T09:12:35.208" v="535"/>
          <ac:spMkLst>
            <pc:docMk/>
            <pc:sldMk cId="2284137541" sldId="263"/>
            <ac:spMk id="7" creationId="{1FDC0825-C951-4F25-A4A9-434D7D6BFB6D}"/>
          </ac:spMkLst>
        </pc:spChg>
        <pc:spChg chg="del">
          <ac:chgData name="Pranali Jadhav" userId="S::pranali@promactinfo.com::91d07eea-e242-4220-a9c5-b9ba7226128c" providerId="AD" clId="Web-{52ED218F-BB32-127C-A44A-E8029929F2C4}" dt="2020-07-08T09:12:35.208" v="534"/>
          <ac:spMkLst>
            <pc:docMk/>
            <pc:sldMk cId="2284137541" sldId="263"/>
            <ac:spMk id="8" creationId="{35F36135-2EA1-4B68-9C48-351ACDD842D7}"/>
          </ac:spMkLst>
        </pc:spChg>
        <pc:spChg chg="del">
          <ac:chgData name="Pranali Jadhav" userId="S::pranali@promactinfo.com::91d07eea-e242-4220-a9c5-b9ba7226128c" providerId="AD" clId="Web-{52ED218F-BB32-127C-A44A-E8029929F2C4}" dt="2020-07-08T09:12:35.208" v="533"/>
          <ac:spMkLst>
            <pc:docMk/>
            <pc:sldMk cId="2284137541" sldId="263"/>
            <ac:spMk id="9" creationId="{6F6302F0-8133-40C7-80DE-57D655343E51}"/>
          </ac:spMkLst>
        </pc:spChg>
        <pc:spChg chg="mod">
          <ac:chgData name="Pranali Jadhav" userId="S::pranali@promactinfo.com::91d07eea-e242-4220-a9c5-b9ba7226128c" providerId="AD" clId="Web-{52ED218F-BB32-127C-A44A-E8029929F2C4}" dt="2020-07-08T09:12:50.552" v="545" actId="1076"/>
          <ac:spMkLst>
            <pc:docMk/>
            <pc:sldMk cId="2284137541" sldId="263"/>
            <ac:spMk id="11" creationId="{4F92A79F-5E32-4A01-A248-A408DD4609EA}"/>
          </ac:spMkLst>
        </pc:spChg>
        <pc:spChg chg="del">
          <ac:chgData name="Pranali Jadhav" userId="S::pranali@promactinfo.com::91d07eea-e242-4220-a9c5-b9ba7226128c" providerId="AD" clId="Web-{52ED218F-BB32-127C-A44A-E8029929F2C4}" dt="2020-07-08T09:12:35.193" v="524"/>
          <ac:spMkLst>
            <pc:docMk/>
            <pc:sldMk cId="2284137541" sldId="263"/>
            <ac:spMk id="12" creationId="{7922CB8C-B0D7-4C69-8E48-1F8E1FD8F9E2}"/>
          </ac:spMkLst>
        </pc:spChg>
        <pc:spChg chg="del">
          <ac:chgData name="Pranali Jadhav" userId="S::pranali@promactinfo.com::91d07eea-e242-4220-a9c5-b9ba7226128c" providerId="AD" clId="Web-{52ED218F-BB32-127C-A44A-E8029929F2C4}" dt="2020-07-08T09:12:35.193" v="528"/>
          <ac:spMkLst>
            <pc:docMk/>
            <pc:sldMk cId="2284137541" sldId="263"/>
            <ac:spMk id="13" creationId="{672AEE30-8BD2-4C56-BB04-66E17DFD48A6}"/>
          </ac:spMkLst>
        </pc:spChg>
        <pc:spChg chg="mod">
          <ac:chgData name="Pranali Jadhav" userId="S::pranali@promactinfo.com::91d07eea-e242-4220-a9c5-b9ba7226128c" providerId="AD" clId="Web-{52ED218F-BB32-127C-A44A-E8029929F2C4}" dt="2020-07-08T09:12:50.536" v="543" actId="1076"/>
          <ac:spMkLst>
            <pc:docMk/>
            <pc:sldMk cId="2284137541" sldId="263"/>
            <ac:spMk id="18" creationId="{7C66ABA5-80CC-4BCD-80D7-24F2693CCBAB}"/>
          </ac:spMkLst>
        </pc:spChg>
        <pc:spChg chg="del">
          <ac:chgData name="Pranali Jadhav" userId="S::pranali@promactinfo.com::91d07eea-e242-4220-a9c5-b9ba7226128c" providerId="AD" clId="Web-{52ED218F-BB32-127C-A44A-E8029929F2C4}" dt="2020-07-08T09:12:35.193" v="532"/>
          <ac:spMkLst>
            <pc:docMk/>
            <pc:sldMk cId="2284137541" sldId="263"/>
            <ac:spMk id="20" creationId="{7E223968-F841-4973-8A89-5EFF2E4E9FF7}"/>
          </ac:spMkLst>
        </pc:spChg>
        <pc:spChg chg="mod">
          <ac:chgData name="Pranali Jadhav" userId="S::pranali@promactinfo.com::91d07eea-e242-4220-a9c5-b9ba7226128c" providerId="AD" clId="Web-{52ED218F-BB32-127C-A44A-E8029929F2C4}" dt="2020-07-08T09:12:37.786" v="537" actId="20577"/>
          <ac:spMkLst>
            <pc:docMk/>
            <pc:sldMk cId="2284137541" sldId="263"/>
            <ac:spMk id="23" creationId="{03538AFE-A490-40E3-9553-026D4AD012C4}"/>
          </ac:spMkLst>
        </pc:spChg>
        <pc:spChg chg="del">
          <ac:chgData name="Pranali Jadhav" userId="S::pranali@promactinfo.com::91d07eea-e242-4220-a9c5-b9ba7226128c" providerId="AD" clId="Web-{52ED218F-BB32-127C-A44A-E8029929F2C4}" dt="2020-07-08T09:12:35.193" v="531"/>
          <ac:spMkLst>
            <pc:docMk/>
            <pc:sldMk cId="2284137541" sldId="263"/>
            <ac:spMk id="25" creationId="{FAD6782A-2FFE-490F-8E5F-061433E8340C}"/>
          </ac:spMkLst>
        </pc:spChg>
        <pc:spChg chg="del">
          <ac:chgData name="Pranali Jadhav" userId="S::pranali@promactinfo.com::91d07eea-e242-4220-a9c5-b9ba7226128c" providerId="AD" clId="Web-{52ED218F-BB32-127C-A44A-E8029929F2C4}" dt="2020-07-08T09:12:35.193" v="530"/>
          <ac:spMkLst>
            <pc:docMk/>
            <pc:sldMk cId="2284137541" sldId="263"/>
            <ac:spMk id="26" creationId="{02C05103-BED9-4594-AD6B-D9DD2EC00FCB}"/>
          </ac:spMkLst>
        </pc:spChg>
        <pc:spChg chg="del">
          <ac:chgData name="Pranali Jadhav" userId="S::pranali@promactinfo.com::91d07eea-e242-4220-a9c5-b9ba7226128c" providerId="AD" clId="Web-{52ED218F-BB32-127C-A44A-E8029929F2C4}" dt="2020-07-08T09:12:35.193" v="527"/>
          <ac:spMkLst>
            <pc:docMk/>
            <pc:sldMk cId="2284137541" sldId="263"/>
            <ac:spMk id="29" creationId="{95DB42CB-AAC8-4FA5-B842-239E07947D1E}"/>
          </ac:spMkLst>
        </pc:spChg>
        <pc:spChg chg="mod">
          <ac:chgData name="Pranali Jadhav" userId="S::pranali@promactinfo.com::91d07eea-e242-4220-a9c5-b9ba7226128c" providerId="AD" clId="Web-{52ED218F-BB32-127C-A44A-E8029929F2C4}" dt="2020-07-08T09:12:50.552" v="546" actId="1076"/>
          <ac:spMkLst>
            <pc:docMk/>
            <pc:sldMk cId="2284137541" sldId="263"/>
            <ac:spMk id="30" creationId="{1092B423-AD1A-4441-B916-433AC76EFC7C}"/>
          </ac:spMkLst>
        </pc:spChg>
        <pc:spChg chg="mod">
          <ac:chgData name="Pranali Jadhav" userId="S::pranali@promactinfo.com::91d07eea-e242-4220-a9c5-b9ba7226128c" providerId="AD" clId="Web-{52ED218F-BB32-127C-A44A-E8029929F2C4}" dt="2020-07-08T09:12:50.568" v="547" actId="1076"/>
          <ac:spMkLst>
            <pc:docMk/>
            <pc:sldMk cId="2284137541" sldId="263"/>
            <ac:spMk id="31" creationId="{058E0C68-26F1-453C-9610-A43DDA0D7A14}"/>
          </ac:spMkLst>
        </pc:spChg>
        <pc:spChg chg="del">
          <ac:chgData name="Pranali Jadhav" userId="S::pranali@promactinfo.com::91d07eea-e242-4220-a9c5-b9ba7226128c" providerId="AD" clId="Web-{52ED218F-BB32-127C-A44A-E8029929F2C4}" dt="2020-07-08T09:12:35.193" v="526"/>
          <ac:spMkLst>
            <pc:docMk/>
            <pc:sldMk cId="2284137541" sldId="263"/>
            <ac:spMk id="32" creationId="{07D98147-081D-4F57-A8AF-1253DA8A02C8}"/>
          </ac:spMkLst>
        </pc:spChg>
        <pc:spChg chg="del">
          <ac:chgData name="Pranali Jadhav" userId="S::pranali@promactinfo.com::91d07eea-e242-4220-a9c5-b9ba7226128c" providerId="AD" clId="Web-{52ED218F-BB32-127C-A44A-E8029929F2C4}" dt="2020-07-08T09:12:42.911" v="541"/>
          <ac:spMkLst>
            <pc:docMk/>
            <pc:sldMk cId="2284137541" sldId="263"/>
            <ac:spMk id="33" creationId="{529A65D4-2768-4B37-B875-A3187BF620FF}"/>
          </ac:spMkLst>
        </pc:spChg>
        <pc:spChg chg="del">
          <ac:chgData name="Pranali Jadhav" userId="S::pranali@promactinfo.com::91d07eea-e242-4220-a9c5-b9ba7226128c" providerId="AD" clId="Web-{52ED218F-BB32-127C-A44A-E8029929F2C4}" dt="2020-07-08T09:12:42.021" v="540"/>
          <ac:spMkLst>
            <pc:docMk/>
            <pc:sldMk cId="2284137541" sldId="263"/>
            <ac:spMk id="35" creationId="{53CF9C9A-2ED3-41E2-8180-4428E0438E02}"/>
          </ac:spMkLst>
        </pc:spChg>
        <pc:spChg chg="del">
          <ac:chgData name="Pranali Jadhav" userId="S::pranali@promactinfo.com::91d07eea-e242-4220-a9c5-b9ba7226128c" providerId="AD" clId="Web-{52ED218F-BB32-127C-A44A-E8029929F2C4}" dt="2020-07-08T09:12:35.193" v="525"/>
          <ac:spMkLst>
            <pc:docMk/>
            <pc:sldMk cId="2284137541" sldId="263"/>
            <ac:spMk id="36" creationId="{1E2367A7-B4F1-46C9-A067-1D6053C20476}"/>
          </ac:spMkLst>
        </pc:spChg>
        <pc:spChg chg="del">
          <ac:chgData name="Pranali Jadhav" userId="S::pranali@promactinfo.com::91d07eea-e242-4220-a9c5-b9ba7226128c" providerId="AD" clId="Web-{52ED218F-BB32-127C-A44A-E8029929F2C4}" dt="2020-07-08T09:12:35.193" v="523"/>
          <ac:spMkLst>
            <pc:docMk/>
            <pc:sldMk cId="2284137541" sldId="263"/>
            <ac:spMk id="37" creationId="{D3E9B462-9739-42DF-AAF7-6D1CBC2BD8A9}"/>
          </ac:spMkLst>
        </pc:spChg>
        <pc:spChg chg="del">
          <ac:chgData name="Pranali Jadhav" userId="S::pranali@promactinfo.com::91d07eea-e242-4220-a9c5-b9ba7226128c" providerId="AD" clId="Web-{52ED218F-BB32-127C-A44A-E8029929F2C4}" dt="2020-07-08T09:12:35.193" v="522"/>
          <ac:spMkLst>
            <pc:docMk/>
            <pc:sldMk cId="2284137541" sldId="263"/>
            <ac:spMk id="38" creationId="{5BEA85C7-55E3-4FFB-BDDE-00C48643038A}"/>
          </ac:spMkLst>
        </pc:spChg>
        <pc:spChg chg="del">
          <ac:chgData name="Pranali Jadhav" userId="S::pranali@promactinfo.com::91d07eea-e242-4220-a9c5-b9ba7226128c" providerId="AD" clId="Web-{52ED218F-BB32-127C-A44A-E8029929F2C4}" dt="2020-07-08T09:12:35.193" v="521"/>
          <ac:spMkLst>
            <pc:docMk/>
            <pc:sldMk cId="2284137541" sldId="263"/>
            <ac:spMk id="39" creationId="{06591218-066A-4765-B52B-3195E6A8E85E}"/>
          </ac:spMkLst>
        </pc:spChg>
        <pc:grpChg chg="del">
          <ac:chgData name="Pranali Jadhav" userId="S::pranali@promactinfo.com::91d07eea-e242-4220-a9c5-b9ba7226128c" providerId="AD" clId="Web-{52ED218F-BB32-127C-A44A-E8029929F2C4}" dt="2020-07-08T09:12:39.193" v="538"/>
          <ac:grpSpMkLst>
            <pc:docMk/>
            <pc:sldMk cId="2284137541" sldId="263"/>
            <ac:grpSpMk id="22" creationId="{A6AEF8B3-5845-45F4-8CE4-D73F0AD47805}"/>
          </ac:grpSpMkLst>
        </pc:grpChg>
        <pc:picChg chg="del">
          <ac:chgData name="Pranali Jadhav" userId="S::pranali@promactinfo.com::91d07eea-e242-4220-a9c5-b9ba7226128c" providerId="AD" clId="Web-{52ED218F-BB32-127C-A44A-E8029929F2C4}" dt="2020-07-08T09:12:40.739" v="539"/>
          <ac:picMkLst>
            <pc:docMk/>
            <pc:sldMk cId="2284137541" sldId="263"/>
            <ac:picMk id="34" creationId="{5305FB98-4A38-46D3-B08A-FE88D5C9756E}"/>
          </ac:picMkLst>
        </pc:picChg>
      </pc:sldChg>
      <pc:sldMasterChg chg="add addSldLayout">
        <pc:chgData name="Pranali Jadhav" userId="S::pranali@promactinfo.com::91d07eea-e242-4220-a9c5-b9ba7226128c" providerId="AD" clId="Web-{52ED218F-BB32-127C-A44A-E8029929F2C4}" dt="2020-07-08T07:04:50.262" v="3"/>
        <pc:sldMasterMkLst>
          <pc:docMk/>
          <pc:sldMasterMk cId="3521449419" sldId="2147483660"/>
        </pc:sldMasterMkLst>
        <pc:sldLayoutChg chg="add">
          <pc:chgData name="Pranali Jadhav" userId="S::pranali@promactinfo.com::91d07eea-e242-4220-a9c5-b9ba7226128c" providerId="AD" clId="Web-{52ED218F-BB32-127C-A44A-E8029929F2C4}" dt="2020-07-08T07:04:50.262" v="3"/>
          <pc:sldLayoutMkLst>
            <pc:docMk/>
            <pc:sldMasterMk cId="3521449419" sldId="2147483660"/>
            <pc:sldLayoutMk cId="2604358512" sldId="2147483664"/>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1086707192" sldId="2147483666"/>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3267273653" sldId="2147483667"/>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2386961120" sldId="2147483682"/>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18981440" sldId="2147483684"/>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2981153239" sldId="2147483685"/>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760996748" sldId="2147483689"/>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1468853938" sldId="2147483690"/>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2290827242" sldId="2147483691"/>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778661533" sldId="2147483692"/>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3441336973" sldId="2147483693"/>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1546685841" sldId="2147483694"/>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2900613380" sldId="2147483695"/>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2683865940" sldId="2147483697"/>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1695715629" sldId="2147483698"/>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385535358" sldId="2147483699"/>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955695692" sldId="2147483700"/>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2877598120" sldId="2147483701"/>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4128833368" sldId="2147483702"/>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1852717798" sldId="2147483703"/>
          </pc:sldLayoutMkLst>
        </pc:sldLayoutChg>
        <pc:sldLayoutChg chg="add">
          <pc:chgData name="Pranali Jadhav" userId="S::pranali@promactinfo.com::91d07eea-e242-4220-a9c5-b9ba7226128c" providerId="AD" clId="Web-{52ED218F-BB32-127C-A44A-E8029929F2C4}" dt="2020-07-08T07:04:50.262" v="3"/>
          <pc:sldLayoutMkLst>
            <pc:docMk/>
            <pc:sldMasterMk cId="3521449419" sldId="2147483660"/>
            <pc:sldLayoutMk cId="1535498295" sldId="2147483710"/>
          </pc:sldLayoutMkLst>
        </pc:sldLayoutChg>
      </pc:sldMasterChg>
      <pc:sldMasterChg chg="replId modSldLayout">
        <pc:chgData name="Pranali Jadhav" userId="S::pranali@promactinfo.com::91d07eea-e242-4220-a9c5-b9ba7226128c" providerId="AD" clId="Web-{52ED218F-BB32-127C-A44A-E8029929F2C4}" dt="2020-07-08T07:04:50.262" v="3"/>
        <pc:sldMasterMkLst>
          <pc:docMk/>
          <pc:sldMasterMk cId="2460954070" sldId="2147483711"/>
        </pc:sldMasterMkLst>
        <pc:sldLayoutChg chg="replId">
          <pc:chgData name="Pranali Jadhav" userId="S::pranali@promactinfo.com::91d07eea-e242-4220-a9c5-b9ba7226128c" providerId="AD" clId="Web-{52ED218F-BB32-127C-A44A-E8029929F2C4}" dt="2020-07-08T07:04:50.262" v="3"/>
          <pc:sldLayoutMkLst>
            <pc:docMk/>
            <pc:sldMasterMk cId="2460954070" sldId="2147483711"/>
            <pc:sldLayoutMk cId="3210312558" sldId="2147483712"/>
          </pc:sldLayoutMkLst>
        </pc:sldLayoutChg>
        <pc:sldLayoutChg chg="replId">
          <pc:chgData name="Pranali Jadhav" userId="S::pranali@promactinfo.com::91d07eea-e242-4220-a9c5-b9ba7226128c" providerId="AD" clId="Web-{52ED218F-BB32-127C-A44A-E8029929F2C4}" dt="2020-07-08T07:04:50.262" v="3"/>
          <pc:sldLayoutMkLst>
            <pc:docMk/>
            <pc:sldMasterMk cId="2460954070" sldId="2147483711"/>
            <pc:sldLayoutMk cId="1203092039" sldId="2147483713"/>
          </pc:sldLayoutMkLst>
        </pc:sldLayoutChg>
        <pc:sldLayoutChg chg="replId">
          <pc:chgData name="Pranali Jadhav" userId="S::pranali@promactinfo.com::91d07eea-e242-4220-a9c5-b9ba7226128c" providerId="AD" clId="Web-{52ED218F-BB32-127C-A44A-E8029929F2C4}" dt="2020-07-08T07:04:50.262" v="3"/>
          <pc:sldLayoutMkLst>
            <pc:docMk/>
            <pc:sldMasterMk cId="2460954070" sldId="2147483711"/>
            <pc:sldLayoutMk cId="3146388984" sldId="2147483714"/>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a:t>Title slide – </a:t>
            </a:r>
            <a:br>
              <a:rPr lang="en-GB"/>
            </a:br>
            <a:r>
              <a:rPr lang="en-GB"/>
              <a:t>dark vertical image – </a:t>
            </a:r>
            <a:r>
              <a:rPr lang="en-GB" err="1"/>
              <a:t>rhs</a:t>
            </a:r>
            <a:r>
              <a:rPr lang="en-GB"/>
              <a:t> </a:t>
            </a:r>
            <a:endParaRPr lang="en-US"/>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185271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15466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90061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7759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Tree>
    <p:extLst>
      <p:ext uri="{BB962C8B-B14F-4D97-AF65-F5344CB8AC3E}">
        <p14:creationId xmlns:p14="http://schemas.microsoft.com/office/powerpoint/2010/main" val="268386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8696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8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8115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a:t>Title slide – </a:t>
            </a:r>
            <a:br>
              <a:rPr lang="en-GB"/>
            </a:br>
            <a:r>
              <a:rPr lang="en-GB"/>
              <a:t>no image</a:t>
            </a:r>
            <a:endParaRPr lang="en-US"/>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535498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Medium Blue</a:t>
              </a:r>
            </a:p>
            <a:p>
              <a:pPr algn="ctr"/>
              <a:r>
                <a:rPr lang="en-GB" sz="90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Purple</a:t>
              </a:r>
            </a:p>
            <a:p>
              <a:pPr algn="ctr"/>
              <a:r>
                <a:rPr lang="en-GB" sz="90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Dark Green</a:t>
              </a:r>
            </a:p>
            <a:p>
              <a:pPr algn="ctr"/>
              <a:r>
                <a:rPr lang="en-GB" sz="90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Orange</a:t>
              </a:r>
            </a:p>
            <a:p>
              <a:pPr algn="ctr"/>
              <a:r>
                <a:rPr lang="en-GB" sz="90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Pink</a:t>
              </a:r>
            </a:p>
            <a:p>
              <a:pPr algn="ctr"/>
              <a:r>
                <a:rPr lang="en-GB" sz="90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Medium Blue</a:t>
              </a:r>
            </a:p>
            <a:p>
              <a:pPr algn="ctr"/>
              <a:r>
                <a:rPr lang="en-GB" sz="90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Pink</a:t>
              </a:r>
            </a:p>
            <a:p>
              <a:pPr algn="ctr"/>
              <a:r>
                <a:rPr lang="en-GB" sz="90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Dark</a:t>
              </a:r>
              <a:r>
                <a:rPr lang="en-GB" sz="900" baseline="0">
                  <a:solidFill>
                    <a:schemeClr val="bg1"/>
                  </a:solidFill>
                </a:rPr>
                <a:t> Brown</a:t>
              </a:r>
            </a:p>
            <a:p>
              <a:pPr algn="ctr"/>
              <a:r>
                <a:rPr lang="en-GB" sz="900" baseline="0">
                  <a:solidFill>
                    <a:schemeClr val="bg1"/>
                  </a:solidFill>
                </a:rPr>
                <a:t>117 / 63 / 25</a:t>
              </a:r>
              <a:endParaRPr lang="en-GB" sz="90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a:t>
              </a:r>
              <a:r>
                <a:rPr lang="en-GB" sz="900" baseline="0">
                  <a:solidFill>
                    <a:schemeClr val="bg1"/>
                  </a:solidFill>
                </a:rPr>
                <a:t>Brown</a:t>
              </a:r>
            </a:p>
            <a:p>
              <a:pPr algn="ctr"/>
              <a:r>
                <a:rPr lang="en-GB" sz="900" baseline="0">
                  <a:solidFill>
                    <a:schemeClr val="bg1"/>
                  </a:solidFill>
                </a:rPr>
                <a:t>155 / 100 / 46</a:t>
              </a:r>
              <a:endParaRPr lang="en-GB" sz="90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Beige</a:t>
              </a:r>
            </a:p>
            <a:p>
              <a:pPr algn="ctr"/>
              <a:r>
                <a:rPr lang="en-GB" sz="90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Olive</a:t>
              </a:r>
            </a:p>
            <a:p>
              <a:pPr algn="ctr"/>
              <a:r>
                <a:rPr lang="en-GB" sz="90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Pink</a:t>
              </a:r>
            </a:p>
            <a:p>
              <a:pPr algn="ctr"/>
              <a:r>
                <a:rPr lang="en-GB" sz="900">
                  <a:solidFill>
                    <a:schemeClr val="bg1"/>
                  </a:solidFill>
                </a:rPr>
                <a:t>227 / 104 /</a:t>
              </a:r>
              <a:r>
                <a:rPr lang="en-GB" sz="900" baseline="0">
                  <a:solidFill>
                    <a:schemeClr val="bg1"/>
                  </a:solidFill>
                </a:rPr>
                <a:t> 119</a:t>
              </a:r>
              <a:endParaRPr lang="en-GB" sz="90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a:solidFill>
                    <a:schemeClr val="tx2"/>
                  </a:solidFill>
                </a:rPr>
                <a:t>Colour</a:t>
              </a:r>
              <a:r>
                <a:rPr lang="en-GB" sz="1000" b="1" baseline="0">
                  <a:solidFill>
                    <a:schemeClr val="tx2"/>
                  </a:solidFill>
                </a:rPr>
                <a:t> o</a:t>
              </a:r>
              <a:r>
                <a:rPr lang="en-GB" sz="1000" b="1">
                  <a:solidFill>
                    <a:schemeClr val="tx2"/>
                  </a:solidFill>
                </a:rPr>
                <a:t>rder for graphs</a:t>
              </a:r>
            </a:p>
          </p:txBody>
        </p:sp>
      </p:grpSp>
    </p:spTree>
    <p:extLst>
      <p:ext uri="{BB962C8B-B14F-4D97-AF65-F5344CB8AC3E}">
        <p14:creationId xmlns:p14="http://schemas.microsoft.com/office/powerpoint/2010/main" val="412883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3" name="Text Placeholder 2"/>
          <p:cNvSpPr>
            <a:spLocks noGrp="1"/>
          </p:cNvSpPr>
          <p:nvPr>
            <p:ph type="body" sz="quarter" idx="11"/>
          </p:nvPr>
        </p:nvSpPr>
        <p:spPr>
          <a:xfrm>
            <a:off x="2729163" y="4771394"/>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5711030"/>
            <a:ext cx="78517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3831758"/>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23" name="Text Placeholder 2"/>
          <p:cNvSpPr>
            <a:spLocks noGrp="1"/>
          </p:cNvSpPr>
          <p:nvPr>
            <p:ph type="body" sz="quarter" idx="14"/>
          </p:nvPr>
        </p:nvSpPr>
        <p:spPr>
          <a:xfrm>
            <a:off x="27291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24" name="Text Placeholder 2"/>
          <p:cNvSpPr>
            <a:spLocks noGrp="1"/>
          </p:cNvSpPr>
          <p:nvPr>
            <p:ph type="body" sz="quarter" idx="15"/>
          </p:nvPr>
        </p:nvSpPr>
        <p:spPr>
          <a:xfrm>
            <a:off x="5920501" y="3480007"/>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tx1"/>
                </a:solidFill>
                <a:latin typeface="+mn-lt"/>
                <a:ea typeface="+mn-ea"/>
                <a:cs typeface="+mn-cs"/>
              </a:rPr>
              <a:t>Document Classification: KPMG Confidential</a:t>
            </a:r>
          </a:p>
        </p:txBody>
      </p:sp>
      <p:grpSp>
        <p:nvGrpSpPr>
          <p:cNvPr id="18" name="Group 17"/>
          <p:cNvGrpSpPr/>
          <p:nvPr/>
        </p:nvGrpSpPr>
        <p:grpSpPr>
          <a:xfrm>
            <a:off x="3161579" y="2994476"/>
            <a:ext cx="380492" cy="379419"/>
            <a:chOff x="434904" y="953"/>
            <a:chExt cx="382681" cy="382270"/>
          </a:xfrm>
        </p:grpSpPr>
        <p:sp>
          <p:nvSpPr>
            <p:cNvPr id="37" name="Freeform 36"/>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593995" y="2994476"/>
            <a:ext cx="380492" cy="379419"/>
            <a:chOff x="869808" y="953"/>
            <a:chExt cx="382681" cy="382270"/>
          </a:xfrm>
        </p:grpSpPr>
        <p:sp>
          <p:nvSpPr>
            <p:cNvPr id="35" name="Freeform 34"/>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4454351" y="2994476"/>
            <a:ext cx="380492" cy="379419"/>
            <a:chOff x="2170018" y="953"/>
            <a:chExt cx="382681" cy="382270"/>
          </a:xfrm>
        </p:grpSpPr>
        <p:sp>
          <p:nvSpPr>
            <p:cNvPr id="33" name="Freeform 32"/>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2729163" y="2994476"/>
            <a:ext cx="380492" cy="379419"/>
            <a:chOff x="0" y="953"/>
            <a:chExt cx="382681" cy="382270"/>
          </a:xfrm>
        </p:grpSpPr>
        <p:sp>
          <p:nvSpPr>
            <p:cNvPr id="31" name="Freeform 30"/>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411" y="2993530"/>
            <a:ext cx="376015" cy="375358"/>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a:xfrm>
            <a:off x="428625" y="441325"/>
            <a:ext cx="10195200" cy="533400"/>
          </a:xfrm>
        </p:spPr>
        <p:txBody>
          <a:bodyPr/>
          <a:lstStyle/>
          <a:p>
            <a:r>
              <a:rPr lang="en-US"/>
              <a:t>Click to edit Master title style</a:t>
            </a:r>
            <a:endParaRPr lang="en-GB"/>
          </a:p>
        </p:txBody>
      </p:sp>
      <p:cxnSp>
        <p:nvCxnSpPr>
          <p:cNvPr id="4" name="Straight Connector 3">
            <a:extLst>
              <a:ext uri="{FF2B5EF4-FFF2-40B4-BE49-F238E27FC236}">
                <a16:creationId xmlns:a16="http://schemas.microsoft.com/office/drawing/2014/main" id="{B0986A6C-45C3-431B-82E4-0D717A80DBE7}"/>
              </a:ext>
            </a:extLst>
          </p:cNvPr>
          <p:cNvCxnSpPr/>
          <p:nvPr userDrawn="1"/>
        </p:nvCxnSpPr>
        <p:spPr>
          <a:xfrm>
            <a:off x="428625" y="974725"/>
            <a:ext cx="11210925"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 name="Straight Connector 4">
            <a:extLst>
              <a:ext uri="{FF2B5EF4-FFF2-40B4-BE49-F238E27FC236}">
                <a16:creationId xmlns:a16="http://schemas.microsoft.com/office/drawing/2014/main" id="{366F09C4-7637-4186-9ABB-6DBCCA9C8996}"/>
              </a:ext>
            </a:extLst>
          </p:cNvPr>
          <p:cNvCxnSpPr/>
          <p:nvPr userDrawn="1"/>
        </p:nvCxnSpPr>
        <p:spPr>
          <a:xfrm>
            <a:off x="571500" y="6346825"/>
            <a:ext cx="11210925"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8670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609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146885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229082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77866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413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Shape 8"/>
          <p:cNvSpPr txBox="1">
            <a:spLocks/>
          </p:cNvSpPr>
          <p:nvPr userDrawn="1"/>
        </p:nvSpPr>
        <p:spPr>
          <a:xfrm>
            <a:off x="11120438" y="647654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a:solidFill>
                <a:schemeClr val="tx2"/>
              </a:solidFill>
              <a:latin typeface="+mn-lt"/>
              <a:ea typeface="Arial"/>
              <a:cs typeface="Arial" panose="020B0604020202020204" pitchFamily="34" charset="0"/>
            </a:endParaRPr>
          </a:p>
        </p:txBody>
      </p:sp>
      <p:sp>
        <p:nvSpPr>
          <p:cNvPr id="30" name="TextBox 29"/>
          <p:cNvSpPr txBox="1"/>
          <p:nvPr userDrawn="1"/>
        </p:nvSpPr>
        <p:spPr>
          <a:xfrm>
            <a:off x="2234934" y="647654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
        <p:nvSpPr>
          <p:cNvPr id="26" name="Freeform 19"/>
          <p:cNvSpPr>
            <a:spLocks noEditPoints="1"/>
          </p:cNvSpPr>
          <p:nvPr userDrawn="1"/>
        </p:nvSpPr>
        <p:spPr bwMode="auto">
          <a:xfrm>
            <a:off x="431701" y="647654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10" r:id="rId2"/>
    <p:sldLayoutId id="2147483666" r:id="rId3"/>
    <p:sldLayoutId id="2147483664"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7" r:id="rId13"/>
    <p:sldLayoutId id="2147483698" r:id="rId14"/>
    <p:sldLayoutId id="2147483699" r:id="rId15"/>
    <p:sldLayoutId id="2147483700" r:id="rId16"/>
    <p:sldLayoutId id="2147483682" r:id="rId17"/>
    <p:sldLayoutId id="2147483684" r:id="rId18"/>
    <p:sldLayoutId id="2147483685" r:id="rId19"/>
    <p:sldLayoutId id="2147483702" r:id="rId20"/>
    <p:sldLayoutId id="2147483667" r:id="rId21"/>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8000" y="1453500"/>
            <a:ext cx="8256000" cy="1184925"/>
          </a:xfrm>
        </p:spPr>
        <p:txBody>
          <a:bodyPr/>
          <a:lstStyle/>
          <a:p>
            <a:r>
              <a:rPr lang="en-IN" dirty="0"/>
              <a:t>Observation Management</a:t>
            </a:r>
            <a:endParaRPr lang="en-US" dirty="0"/>
          </a:p>
        </p:txBody>
      </p:sp>
      <p:sp>
        <p:nvSpPr>
          <p:cNvPr id="5" name="Subtitle 4"/>
          <p:cNvSpPr>
            <a:spLocks noGrp="1"/>
          </p:cNvSpPr>
          <p:nvPr>
            <p:ph type="body" sz="quarter" idx="11"/>
          </p:nvPr>
        </p:nvSpPr>
        <p:spPr>
          <a:xfrm>
            <a:off x="1008000" y="5565039"/>
            <a:ext cx="8217600" cy="998640"/>
          </a:xfrm>
        </p:spPr>
        <p:txBody>
          <a:bodyPr/>
          <a:lstStyle/>
          <a:p>
            <a:r>
              <a:rPr lang="en-US" noProof="0" dirty="0"/>
              <a:t>Governance Risk and Compliance Services</a:t>
            </a:r>
          </a:p>
          <a:p>
            <a:r>
              <a:rPr lang="en-US" noProof="0" dirty="0"/>
              <a:t>—</a:t>
            </a:r>
          </a:p>
          <a:p>
            <a:r>
              <a:rPr lang="en-US" dirty="0"/>
              <a:t>[#Paragraph2#]</a:t>
            </a:r>
            <a:endParaRPr lang="en-US" noProof="0" dirty="0">
              <a:cs typeface="Arial"/>
            </a:endParaRPr>
          </a:p>
        </p:txBody>
      </p:sp>
      <p:sp>
        <p:nvSpPr>
          <p:cNvPr id="2" name="TextBox 1">
            <a:extLst>
              <a:ext uri="{FF2B5EF4-FFF2-40B4-BE49-F238E27FC236}">
                <a16:creationId xmlns:a16="http://schemas.microsoft.com/office/drawing/2014/main" id="{1C1F37FD-81C1-4DCF-9273-E1BC95F0B79C}"/>
              </a:ext>
            </a:extLst>
          </p:cNvPr>
          <p:cNvSpPr txBox="1"/>
          <p:nvPr/>
        </p:nvSpPr>
        <p:spPr>
          <a:xfrm>
            <a:off x="1008000" y="3901377"/>
            <a:ext cx="8778938" cy="1503123"/>
          </a:xfrm>
          <a:prstGeom prst="rect">
            <a:avLst/>
          </a:prstGeom>
          <a:noFill/>
        </p:spPr>
        <p:txBody>
          <a:bodyPr wrap="square" lIns="54610" tIns="54610" rIns="54610" bIns="54610" rtlCol="0" anchor="t">
            <a:noAutofit/>
          </a:bodyPr>
          <a:lstStyle/>
          <a:p>
            <a:pPr>
              <a:spcAft>
                <a:spcPts val="600"/>
              </a:spcAft>
            </a:pPr>
            <a:r>
              <a:rPr lang="en-IN" sz="1500" dirty="0">
                <a:solidFill>
                  <a:schemeClr val="bg1"/>
                </a:solidFill>
              </a:rPr>
              <a:t>[#Paragraph1#]</a:t>
            </a:r>
          </a:p>
        </p:txBody>
      </p:sp>
    </p:spTree>
    <p:extLst>
      <p:ext uri="{BB962C8B-B14F-4D97-AF65-F5344CB8AC3E}">
        <p14:creationId xmlns:p14="http://schemas.microsoft.com/office/powerpoint/2010/main" val="357893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Detailed Observations</a:t>
            </a:r>
            <a:endParaRPr lang="en-US" noProof="0" dirty="0"/>
          </a:p>
        </p:txBody>
      </p:sp>
    </p:spTree>
    <p:extLst>
      <p:ext uri="{BB962C8B-B14F-4D97-AF65-F5344CB8AC3E}">
        <p14:creationId xmlns:p14="http://schemas.microsoft.com/office/powerpoint/2010/main" val="349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B882327-C57D-40C4-AA9E-49A1EB5293BD}"/>
              </a:ext>
            </a:extLst>
          </p:cNvPr>
          <p:cNvSpPr/>
          <p:nvPr/>
        </p:nvSpPr>
        <p:spPr>
          <a:xfrm>
            <a:off x="435227" y="1846541"/>
            <a:ext cx="8829418" cy="252448"/>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Background</a:t>
            </a:r>
          </a:p>
        </p:txBody>
      </p:sp>
      <p:sp>
        <p:nvSpPr>
          <p:cNvPr id="27" name="Rectangle 26">
            <a:extLst>
              <a:ext uri="{FF2B5EF4-FFF2-40B4-BE49-F238E27FC236}">
                <a16:creationId xmlns:a16="http://schemas.microsoft.com/office/drawing/2014/main" id="{1F236931-760D-4F26-AD50-ABBB448D7E0F}"/>
              </a:ext>
            </a:extLst>
          </p:cNvPr>
          <p:cNvSpPr/>
          <p:nvPr/>
        </p:nvSpPr>
        <p:spPr>
          <a:xfrm>
            <a:off x="431552" y="4091355"/>
            <a:ext cx="8822820" cy="246421"/>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Observation</a:t>
            </a:r>
          </a:p>
        </p:txBody>
      </p:sp>
      <p:sp>
        <p:nvSpPr>
          <p:cNvPr id="28" name="TextBox 27">
            <a:extLst>
              <a:ext uri="{FF2B5EF4-FFF2-40B4-BE49-F238E27FC236}">
                <a16:creationId xmlns:a16="http://schemas.microsoft.com/office/drawing/2014/main" id="{5CF5108D-AFC3-45A2-B85D-95ED15B03D86}"/>
              </a:ext>
            </a:extLst>
          </p:cNvPr>
          <p:cNvSpPr txBox="1"/>
          <p:nvPr/>
        </p:nvSpPr>
        <p:spPr>
          <a:xfrm>
            <a:off x="433904" y="1100371"/>
            <a:ext cx="8833092"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a:t>
            </a:r>
          </a:p>
          <a:p>
            <a:endParaRPr lang="en-US" sz="1200" b="1" dirty="0">
              <a:solidFill>
                <a:schemeClr val="bg1"/>
              </a:solidFill>
            </a:endParaRPr>
          </a:p>
          <a:p>
            <a:r>
              <a:rPr lang="en-US" sz="1200" b="1" dirty="0">
                <a:solidFill>
                  <a:schemeClr val="bg1"/>
                </a:solidFill>
              </a:rPr>
              <a:t>  </a:t>
            </a:r>
          </a:p>
        </p:txBody>
      </p:sp>
      <p:sp>
        <p:nvSpPr>
          <p:cNvPr id="30" name="Rectangle 29">
            <a:extLst>
              <a:ext uri="{FF2B5EF4-FFF2-40B4-BE49-F238E27FC236}">
                <a16:creationId xmlns:a16="http://schemas.microsoft.com/office/drawing/2014/main" id="{212058B0-E752-479D-BCD4-90408A627094}"/>
              </a:ext>
            </a:extLst>
          </p:cNvPr>
          <p:cNvSpPr/>
          <p:nvPr/>
        </p:nvSpPr>
        <p:spPr>
          <a:xfrm>
            <a:off x="9390653" y="4423724"/>
            <a:ext cx="1191392" cy="431821"/>
          </a:xfrm>
          <a:prstGeom prst="rect">
            <a:avLst/>
          </a:prstGeom>
          <a:solidFill>
            <a:srgbClr val="6D2077"/>
          </a:solidFill>
          <a:ln>
            <a:solidFill>
              <a:srgbClr val="6D207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Category</a:t>
            </a:r>
          </a:p>
        </p:txBody>
      </p:sp>
      <p:sp>
        <p:nvSpPr>
          <p:cNvPr id="31" name="Rectangle 30">
            <a:extLst>
              <a:ext uri="{FF2B5EF4-FFF2-40B4-BE49-F238E27FC236}">
                <a16:creationId xmlns:a16="http://schemas.microsoft.com/office/drawing/2014/main" id="{63869D38-43A4-4A43-B378-A3FE3CBD2A5F}"/>
              </a:ext>
            </a:extLst>
          </p:cNvPr>
          <p:cNvSpPr/>
          <p:nvPr/>
        </p:nvSpPr>
        <p:spPr>
          <a:xfrm>
            <a:off x="10681156" y="4423847"/>
            <a:ext cx="1186430" cy="417805"/>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solidFill>
                  <a:schemeClr val="bg1"/>
                </a:solidFill>
              </a:rPr>
              <a:t>Repeat Observation</a:t>
            </a:r>
            <a:endParaRPr lang="en-US" dirty="0"/>
          </a:p>
        </p:txBody>
      </p:sp>
      <p:sp>
        <p:nvSpPr>
          <p:cNvPr id="38" name="Rectangle 37">
            <a:extLst>
              <a:ext uri="{FF2B5EF4-FFF2-40B4-BE49-F238E27FC236}">
                <a16:creationId xmlns:a16="http://schemas.microsoft.com/office/drawing/2014/main" id="{B84E7C45-A802-4F51-82B4-30E7B204A162}"/>
              </a:ext>
            </a:extLst>
          </p:cNvPr>
          <p:cNvSpPr/>
          <p:nvPr/>
        </p:nvSpPr>
        <p:spPr>
          <a:xfrm>
            <a:off x="10695217" y="2784212"/>
            <a:ext cx="1195364" cy="284095"/>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t>Type</a:t>
            </a:r>
          </a:p>
        </p:txBody>
      </p:sp>
      <p:sp>
        <p:nvSpPr>
          <p:cNvPr id="42" name="Rectangle 41">
            <a:extLst>
              <a:ext uri="{FF2B5EF4-FFF2-40B4-BE49-F238E27FC236}">
                <a16:creationId xmlns:a16="http://schemas.microsoft.com/office/drawing/2014/main" id="{2376733E-E9F4-4263-9461-CEA0F84D5C4D}"/>
              </a:ext>
            </a:extLst>
          </p:cNvPr>
          <p:cNvSpPr/>
          <p:nvPr/>
        </p:nvSpPr>
        <p:spPr>
          <a:xfrm>
            <a:off x="10702073" y="1432304"/>
            <a:ext cx="1194541" cy="1262456"/>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[#Paragraph6#]</a:t>
            </a:r>
          </a:p>
        </p:txBody>
      </p:sp>
      <p:sp>
        <p:nvSpPr>
          <p:cNvPr id="43" name="Rectangle 42">
            <a:extLst>
              <a:ext uri="{FF2B5EF4-FFF2-40B4-BE49-F238E27FC236}">
                <a16:creationId xmlns:a16="http://schemas.microsoft.com/office/drawing/2014/main" id="{EE3FA7F6-EF63-4612-9A16-5023ACE44985}"/>
              </a:ext>
            </a:extLst>
          </p:cNvPr>
          <p:cNvSpPr/>
          <p:nvPr/>
        </p:nvSpPr>
        <p:spPr>
          <a:xfrm>
            <a:off x="9391806" y="1432304"/>
            <a:ext cx="1194541" cy="1262456"/>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[#Paragraph5#]</a:t>
            </a:r>
          </a:p>
        </p:txBody>
      </p:sp>
      <p:sp>
        <p:nvSpPr>
          <p:cNvPr id="44" name="Rectangle 43">
            <a:extLst>
              <a:ext uri="{FF2B5EF4-FFF2-40B4-BE49-F238E27FC236}">
                <a16:creationId xmlns:a16="http://schemas.microsoft.com/office/drawing/2014/main" id="{EFCE6538-5451-4257-9FD3-EB91DA36D190}"/>
              </a:ext>
            </a:extLst>
          </p:cNvPr>
          <p:cNvSpPr/>
          <p:nvPr/>
        </p:nvSpPr>
        <p:spPr>
          <a:xfrm>
            <a:off x="10702073" y="3162935"/>
            <a:ext cx="1185249" cy="1192951"/>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[#Paragraph8#]</a:t>
            </a:r>
          </a:p>
        </p:txBody>
      </p:sp>
      <p:sp>
        <p:nvSpPr>
          <p:cNvPr id="45" name="Rectangle 44">
            <a:extLst>
              <a:ext uri="{FF2B5EF4-FFF2-40B4-BE49-F238E27FC236}">
                <a16:creationId xmlns:a16="http://schemas.microsoft.com/office/drawing/2014/main" id="{986E7657-A467-448D-B17D-0E54516446D8}"/>
              </a:ext>
            </a:extLst>
          </p:cNvPr>
          <p:cNvSpPr/>
          <p:nvPr/>
        </p:nvSpPr>
        <p:spPr>
          <a:xfrm>
            <a:off x="9391805" y="3162935"/>
            <a:ext cx="1185249" cy="1192951"/>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[#Paragraph7#]</a:t>
            </a:r>
          </a:p>
        </p:txBody>
      </p:sp>
      <p:sp>
        <p:nvSpPr>
          <p:cNvPr id="48" name="Rectangle 47">
            <a:extLst>
              <a:ext uri="{FF2B5EF4-FFF2-40B4-BE49-F238E27FC236}">
                <a16:creationId xmlns:a16="http://schemas.microsoft.com/office/drawing/2014/main" id="{1351BB7B-6C7D-4290-BD1A-B56C883DAC6D}"/>
              </a:ext>
            </a:extLst>
          </p:cNvPr>
          <p:cNvSpPr/>
          <p:nvPr/>
        </p:nvSpPr>
        <p:spPr>
          <a:xfrm>
            <a:off x="10690805" y="1076557"/>
            <a:ext cx="1195363" cy="284095"/>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t>Process</a:t>
            </a:r>
          </a:p>
        </p:txBody>
      </p:sp>
      <p:sp>
        <p:nvSpPr>
          <p:cNvPr id="49" name="Rectangle 48">
            <a:extLst>
              <a:ext uri="{FF2B5EF4-FFF2-40B4-BE49-F238E27FC236}">
                <a16:creationId xmlns:a16="http://schemas.microsoft.com/office/drawing/2014/main" id="{9226F77A-554B-4EC0-98E7-BD2C86EEE7AE}"/>
              </a:ext>
            </a:extLst>
          </p:cNvPr>
          <p:cNvSpPr/>
          <p:nvPr/>
        </p:nvSpPr>
        <p:spPr>
          <a:xfrm>
            <a:off x="10702073" y="4980941"/>
            <a:ext cx="1185249" cy="1262456"/>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[#Paragraph10#]</a:t>
            </a:r>
          </a:p>
        </p:txBody>
      </p:sp>
      <p:sp>
        <p:nvSpPr>
          <p:cNvPr id="50" name="Rectangle 49">
            <a:extLst>
              <a:ext uri="{FF2B5EF4-FFF2-40B4-BE49-F238E27FC236}">
                <a16:creationId xmlns:a16="http://schemas.microsoft.com/office/drawing/2014/main" id="{E43098E4-289C-4240-B438-99EE20200967}"/>
              </a:ext>
            </a:extLst>
          </p:cNvPr>
          <p:cNvSpPr/>
          <p:nvPr/>
        </p:nvSpPr>
        <p:spPr>
          <a:xfrm>
            <a:off x="9391805" y="4980941"/>
            <a:ext cx="1185249" cy="1262456"/>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[#Paragraph9#]</a:t>
            </a:r>
          </a:p>
        </p:txBody>
      </p:sp>
      <p:sp>
        <p:nvSpPr>
          <p:cNvPr id="51" name="Rectangle 50">
            <a:extLst>
              <a:ext uri="{FF2B5EF4-FFF2-40B4-BE49-F238E27FC236}">
                <a16:creationId xmlns:a16="http://schemas.microsoft.com/office/drawing/2014/main" id="{ABF81178-37F7-4700-A08C-2BB9DA585F3A}"/>
              </a:ext>
            </a:extLst>
          </p:cNvPr>
          <p:cNvSpPr/>
          <p:nvPr/>
        </p:nvSpPr>
        <p:spPr>
          <a:xfrm>
            <a:off x="433659" y="4394293"/>
            <a:ext cx="8805247" cy="1849104"/>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chemeClr val="tx2"/>
                </a:solidFill>
                <a:cs typeface="Arial"/>
              </a:rPr>
              <a:t>[#Paragraph4#]</a:t>
            </a:r>
          </a:p>
        </p:txBody>
      </p:sp>
      <p:sp>
        <p:nvSpPr>
          <p:cNvPr id="52" name="Rectangle 51">
            <a:extLst>
              <a:ext uri="{FF2B5EF4-FFF2-40B4-BE49-F238E27FC236}">
                <a16:creationId xmlns:a16="http://schemas.microsoft.com/office/drawing/2014/main" id="{48B98B78-7253-4293-B440-9243E3DF62FD}"/>
              </a:ext>
            </a:extLst>
          </p:cNvPr>
          <p:cNvSpPr/>
          <p:nvPr/>
        </p:nvSpPr>
        <p:spPr>
          <a:xfrm>
            <a:off x="433659" y="2171175"/>
            <a:ext cx="8833124" cy="1741791"/>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chemeClr val="tx2"/>
                </a:solidFill>
                <a:cs typeface="Arial"/>
              </a:rPr>
              <a:t>[#Paragraph3#]</a:t>
            </a:r>
          </a:p>
        </p:txBody>
      </p:sp>
      <p:sp>
        <p:nvSpPr>
          <p:cNvPr id="21" name="Rectangle 20">
            <a:extLst>
              <a:ext uri="{FF2B5EF4-FFF2-40B4-BE49-F238E27FC236}">
                <a16:creationId xmlns:a16="http://schemas.microsoft.com/office/drawing/2014/main" id="{7571BD22-B16E-44A9-A42F-A974DA7F3485}"/>
              </a:ext>
            </a:extLst>
          </p:cNvPr>
          <p:cNvSpPr/>
          <p:nvPr/>
        </p:nvSpPr>
        <p:spPr>
          <a:xfrm>
            <a:off x="9381589" y="1089754"/>
            <a:ext cx="1190772" cy="266313"/>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Audit Plan</a:t>
            </a:r>
            <a:endParaRPr lang="en-US" dirty="0"/>
          </a:p>
        </p:txBody>
      </p:sp>
      <p:sp>
        <p:nvSpPr>
          <p:cNvPr id="22" name="Rectangle 21">
            <a:extLst>
              <a:ext uri="{FF2B5EF4-FFF2-40B4-BE49-F238E27FC236}">
                <a16:creationId xmlns:a16="http://schemas.microsoft.com/office/drawing/2014/main" id="{304AFABD-7FD7-4152-97B3-34FD7CF24175}"/>
              </a:ext>
            </a:extLst>
          </p:cNvPr>
          <p:cNvSpPr/>
          <p:nvPr/>
        </p:nvSpPr>
        <p:spPr>
          <a:xfrm>
            <a:off x="9386002" y="2797409"/>
            <a:ext cx="1190773" cy="266313"/>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Sub Process</a:t>
            </a:r>
          </a:p>
        </p:txBody>
      </p:sp>
    </p:spTree>
    <p:extLst>
      <p:ext uri="{BB962C8B-B14F-4D97-AF65-F5344CB8AC3E}">
        <p14:creationId xmlns:p14="http://schemas.microsoft.com/office/powerpoint/2010/main" val="381962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B882327-C57D-40C4-AA9E-49A1EB5293BD}"/>
              </a:ext>
            </a:extLst>
          </p:cNvPr>
          <p:cNvSpPr/>
          <p:nvPr/>
        </p:nvSpPr>
        <p:spPr>
          <a:xfrm>
            <a:off x="435227" y="1826963"/>
            <a:ext cx="11205950" cy="306630"/>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Root Cause</a:t>
            </a:r>
          </a:p>
        </p:txBody>
      </p:sp>
      <p:sp>
        <p:nvSpPr>
          <p:cNvPr id="27" name="Rectangle 26">
            <a:extLst>
              <a:ext uri="{FF2B5EF4-FFF2-40B4-BE49-F238E27FC236}">
                <a16:creationId xmlns:a16="http://schemas.microsoft.com/office/drawing/2014/main" id="{1F236931-760D-4F26-AD50-ABBB448D7E0F}"/>
              </a:ext>
            </a:extLst>
          </p:cNvPr>
          <p:cNvSpPr/>
          <p:nvPr/>
        </p:nvSpPr>
        <p:spPr>
          <a:xfrm>
            <a:off x="446736" y="3263071"/>
            <a:ext cx="11197577" cy="246421"/>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Risk / Implication</a:t>
            </a:r>
          </a:p>
        </p:txBody>
      </p:sp>
      <p:sp>
        <p:nvSpPr>
          <p:cNvPr id="28" name="TextBox 27">
            <a:extLst>
              <a:ext uri="{FF2B5EF4-FFF2-40B4-BE49-F238E27FC236}">
                <a16:creationId xmlns:a16="http://schemas.microsoft.com/office/drawing/2014/main" id="{5CF5108D-AFC3-45A2-B85D-95ED15B03D86}"/>
              </a:ext>
            </a:extLst>
          </p:cNvPr>
          <p:cNvSpPr txBox="1"/>
          <p:nvPr/>
        </p:nvSpPr>
        <p:spPr>
          <a:xfrm>
            <a:off x="433903" y="1100371"/>
            <a:ext cx="11210613"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51" name="Rectangle 50">
            <a:extLst>
              <a:ext uri="{FF2B5EF4-FFF2-40B4-BE49-F238E27FC236}">
                <a16:creationId xmlns:a16="http://schemas.microsoft.com/office/drawing/2014/main" id="{ABF81178-37F7-4700-A08C-2BB9DA585F3A}"/>
              </a:ext>
            </a:extLst>
          </p:cNvPr>
          <p:cNvSpPr/>
          <p:nvPr/>
        </p:nvSpPr>
        <p:spPr>
          <a:xfrm>
            <a:off x="448844" y="3566009"/>
            <a:ext cx="11175274" cy="1162951"/>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[#Paragraph12#]</a:t>
            </a:r>
          </a:p>
          <a:p>
            <a:endParaRPr lang="en-US" sz="1100" dirty="0">
              <a:solidFill>
                <a:schemeClr val="tx2"/>
              </a:solidFill>
              <a:cs typeface="Arial"/>
            </a:endParaRPr>
          </a:p>
        </p:txBody>
      </p:sp>
      <p:sp>
        <p:nvSpPr>
          <p:cNvPr id="52" name="Rectangle 51">
            <a:extLst>
              <a:ext uri="{FF2B5EF4-FFF2-40B4-BE49-F238E27FC236}">
                <a16:creationId xmlns:a16="http://schemas.microsoft.com/office/drawing/2014/main" id="{48B98B78-7253-4293-B440-9243E3DF62FD}"/>
              </a:ext>
            </a:extLst>
          </p:cNvPr>
          <p:cNvSpPr/>
          <p:nvPr/>
        </p:nvSpPr>
        <p:spPr>
          <a:xfrm>
            <a:off x="433659" y="2185484"/>
            <a:ext cx="11210654" cy="978206"/>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[#Paragraph11#]</a:t>
            </a:r>
          </a:p>
        </p:txBody>
      </p:sp>
      <p:sp>
        <p:nvSpPr>
          <p:cNvPr id="9" name="Rectangle 8">
            <a:extLst>
              <a:ext uri="{FF2B5EF4-FFF2-40B4-BE49-F238E27FC236}">
                <a16:creationId xmlns:a16="http://schemas.microsoft.com/office/drawing/2014/main" id="{E2791747-2534-4028-A42E-D7F4C2731A05}"/>
              </a:ext>
            </a:extLst>
          </p:cNvPr>
          <p:cNvSpPr/>
          <p:nvPr/>
        </p:nvSpPr>
        <p:spPr>
          <a:xfrm>
            <a:off x="426541" y="4836279"/>
            <a:ext cx="11197577" cy="246421"/>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Recommendations</a:t>
            </a:r>
          </a:p>
        </p:txBody>
      </p:sp>
      <p:sp>
        <p:nvSpPr>
          <p:cNvPr id="10" name="Rectangle 9">
            <a:extLst>
              <a:ext uri="{FF2B5EF4-FFF2-40B4-BE49-F238E27FC236}">
                <a16:creationId xmlns:a16="http://schemas.microsoft.com/office/drawing/2014/main" id="{5CF56288-6951-42EB-A44E-47279209A51C}"/>
              </a:ext>
            </a:extLst>
          </p:cNvPr>
          <p:cNvSpPr/>
          <p:nvPr/>
        </p:nvSpPr>
        <p:spPr>
          <a:xfrm>
            <a:off x="428649" y="5161442"/>
            <a:ext cx="11175274" cy="1067914"/>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[#Paragraph13#]</a:t>
            </a:r>
          </a:p>
          <a:p>
            <a:endParaRPr lang="en-US" sz="1100" dirty="0">
              <a:solidFill>
                <a:schemeClr val="tx2"/>
              </a:solidFill>
              <a:cs typeface="Arial"/>
            </a:endParaRPr>
          </a:p>
        </p:txBody>
      </p:sp>
    </p:spTree>
    <p:extLst>
      <p:ext uri="{BB962C8B-B14F-4D97-AF65-F5344CB8AC3E}">
        <p14:creationId xmlns:p14="http://schemas.microsoft.com/office/powerpoint/2010/main" val="275919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875B731-44D7-4006-A40E-ADEE9581DEEC}"/>
              </a:ext>
            </a:extLst>
          </p:cNvPr>
          <p:cNvSpPr/>
          <p:nvPr/>
        </p:nvSpPr>
        <p:spPr>
          <a:xfrm>
            <a:off x="9390656" y="4198710"/>
            <a:ext cx="2519795" cy="261931"/>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Target date of completion</a:t>
            </a:r>
          </a:p>
        </p:txBody>
      </p:sp>
      <p:sp>
        <p:nvSpPr>
          <p:cNvPr id="34" name="Rectangle 33">
            <a:extLst>
              <a:ext uri="{FF2B5EF4-FFF2-40B4-BE49-F238E27FC236}">
                <a16:creationId xmlns:a16="http://schemas.microsoft.com/office/drawing/2014/main" id="{77FB9A39-D684-4E63-83DA-1228AA3E9D0A}"/>
              </a:ext>
            </a:extLst>
          </p:cNvPr>
          <p:cNvSpPr/>
          <p:nvPr/>
        </p:nvSpPr>
        <p:spPr>
          <a:xfrm>
            <a:off x="9383713" y="4548320"/>
            <a:ext cx="2517445" cy="394683"/>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tx2"/>
                </a:solidFill>
                <a:cs typeface="Arial"/>
              </a:rPr>
              <a:t>[#Paragraph17#]</a:t>
            </a:r>
          </a:p>
          <a:p>
            <a:pPr algn="ctr"/>
            <a:endParaRPr lang="en-US" sz="1100" dirty="0">
              <a:solidFill>
                <a:srgbClr val="002060"/>
              </a:solidFill>
              <a:cs typeface="Arial"/>
            </a:endParaRPr>
          </a:p>
        </p:txBody>
      </p:sp>
      <p:sp>
        <p:nvSpPr>
          <p:cNvPr id="36" name="Rectangle 35">
            <a:extLst>
              <a:ext uri="{FF2B5EF4-FFF2-40B4-BE49-F238E27FC236}">
                <a16:creationId xmlns:a16="http://schemas.microsoft.com/office/drawing/2014/main" id="{DE1E25AF-1DF1-4E8D-A522-D9E3A841C5AD}"/>
              </a:ext>
            </a:extLst>
          </p:cNvPr>
          <p:cNvSpPr/>
          <p:nvPr/>
        </p:nvSpPr>
        <p:spPr>
          <a:xfrm>
            <a:off x="9381590" y="5051899"/>
            <a:ext cx="2519795" cy="261930"/>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t>First Person Responsible</a:t>
            </a:r>
          </a:p>
        </p:txBody>
      </p:sp>
      <p:sp>
        <p:nvSpPr>
          <p:cNvPr id="37" name="Rectangle 36">
            <a:extLst>
              <a:ext uri="{FF2B5EF4-FFF2-40B4-BE49-F238E27FC236}">
                <a16:creationId xmlns:a16="http://schemas.microsoft.com/office/drawing/2014/main" id="{31B9313B-B5D9-4FD3-A68C-9480D310037F}"/>
              </a:ext>
            </a:extLst>
          </p:cNvPr>
          <p:cNvSpPr/>
          <p:nvPr/>
        </p:nvSpPr>
        <p:spPr>
          <a:xfrm>
            <a:off x="9402526" y="5382923"/>
            <a:ext cx="2498859" cy="715641"/>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tx2"/>
                </a:solidFill>
                <a:cs typeface="Arial"/>
              </a:rPr>
              <a:t>[#Paragraph18#]</a:t>
            </a:r>
          </a:p>
          <a:p>
            <a:pPr algn="ctr"/>
            <a:endParaRPr lang="en-US" sz="1100" dirty="0">
              <a:solidFill>
                <a:srgbClr val="002060"/>
              </a:solidFill>
              <a:cs typeface="Arial"/>
            </a:endParaRPr>
          </a:p>
        </p:txBody>
      </p:sp>
      <p:sp>
        <p:nvSpPr>
          <p:cNvPr id="38" name="TextBox 37">
            <a:extLst>
              <a:ext uri="{FF2B5EF4-FFF2-40B4-BE49-F238E27FC236}">
                <a16:creationId xmlns:a16="http://schemas.microsoft.com/office/drawing/2014/main" id="{A15E075C-F6E8-4258-8633-B7A5F1C6CF0E}"/>
              </a:ext>
            </a:extLst>
          </p:cNvPr>
          <p:cNvSpPr txBox="1"/>
          <p:nvPr/>
        </p:nvSpPr>
        <p:spPr>
          <a:xfrm>
            <a:off x="471074" y="1130351"/>
            <a:ext cx="8795922"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39" name="Rectangle 38">
            <a:extLst>
              <a:ext uri="{FF2B5EF4-FFF2-40B4-BE49-F238E27FC236}">
                <a16:creationId xmlns:a16="http://schemas.microsoft.com/office/drawing/2014/main" id="{5E444C61-CE96-4C1A-AAC7-07664DAC09A4}"/>
              </a:ext>
            </a:extLst>
          </p:cNvPr>
          <p:cNvSpPr/>
          <p:nvPr/>
        </p:nvSpPr>
        <p:spPr>
          <a:xfrm>
            <a:off x="9372068" y="1954432"/>
            <a:ext cx="2529537" cy="264553"/>
          </a:xfrm>
          <a:prstGeom prst="rect">
            <a:avLst/>
          </a:prstGeom>
          <a:solidFill>
            <a:srgbClr val="6D2077"/>
          </a:solidFill>
          <a:ln>
            <a:solidFill>
              <a:srgbClr val="6D207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00" b="1">
              <a:ea typeface="+mn-lt"/>
              <a:cs typeface="+mn-lt"/>
            </a:endParaRPr>
          </a:p>
          <a:p>
            <a:pPr algn="ctr"/>
            <a:r>
              <a:rPr lang="en-US" sz="1100" b="1">
                <a:ea typeface="+mn-lt"/>
                <a:cs typeface="+mn-lt"/>
              </a:rPr>
              <a:t>Linked Observation</a:t>
            </a:r>
            <a:endParaRPr lang="en-US" sz="1100">
              <a:ea typeface="+mn-lt"/>
              <a:cs typeface="+mn-lt"/>
            </a:endParaRPr>
          </a:p>
          <a:p>
            <a:pPr algn="ctr"/>
            <a:endParaRPr lang="en-US" sz="1100" b="1">
              <a:cs typeface="Arial"/>
            </a:endParaRPr>
          </a:p>
        </p:txBody>
      </p:sp>
      <p:sp>
        <p:nvSpPr>
          <p:cNvPr id="42" name="Rectangle 41">
            <a:extLst>
              <a:ext uri="{FF2B5EF4-FFF2-40B4-BE49-F238E27FC236}">
                <a16:creationId xmlns:a16="http://schemas.microsoft.com/office/drawing/2014/main" id="{97672777-38A0-4151-AAB1-E9C4A30B79B2}"/>
              </a:ext>
            </a:extLst>
          </p:cNvPr>
          <p:cNvSpPr/>
          <p:nvPr/>
        </p:nvSpPr>
        <p:spPr>
          <a:xfrm>
            <a:off x="10696342" y="1132313"/>
            <a:ext cx="1217706" cy="311973"/>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t>Status</a:t>
            </a:r>
          </a:p>
        </p:txBody>
      </p:sp>
      <p:sp>
        <p:nvSpPr>
          <p:cNvPr id="43" name="Rectangle 42">
            <a:extLst>
              <a:ext uri="{FF2B5EF4-FFF2-40B4-BE49-F238E27FC236}">
                <a16:creationId xmlns:a16="http://schemas.microsoft.com/office/drawing/2014/main" id="{714A57A4-B818-43FF-9353-A3EE44F4F9C7}"/>
              </a:ext>
            </a:extLst>
          </p:cNvPr>
          <p:cNvSpPr/>
          <p:nvPr/>
        </p:nvSpPr>
        <p:spPr>
          <a:xfrm>
            <a:off x="10692780" y="1506645"/>
            <a:ext cx="1222419" cy="353845"/>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[#Paragraph15#]</a:t>
            </a:r>
          </a:p>
        </p:txBody>
      </p:sp>
      <p:sp>
        <p:nvSpPr>
          <p:cNvPr id="44" name="Rectangle 43">
            <a:extLst>
              <a:ext uri="{FF2B5EF4-FFF2-40B4-BE49-F238E27FC236}">
                <a16:creationId xmlns:a16="http://schemas.microsoft.com/office/drawing/2014/main" id="{A10CE859-A431-4335-B52D-B763CC7A7D5A}"/>
              </a:ext>
            </a:extLst>
          </p:cNvPr>
          <p:cNvSpPr/>
          <p:nvPr/>
        </p:nvSpPr>
        <p:spPr>
          <a:xfrm>
            <a:off x="9382513" y="1506645"/>
            <a:ext cx="1194541" cy="353845"/>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[#Paragraph14#]</a:t>
            </a:r>
          </a:p>
          <a:p>
            <a:endParaRPr lang="en-US" sz="1100" dirty="0">
              <a:solidFill>
                <a:schemeClr val="tx2"/>
              </a:solidFill>
              <a:cs typeface="Arial"/>
            </a:endParaRPr>
          </a:p>
        </p:txBody>
      </p:sp>
      <p:sp>
        <p:nvSpPr>
          <p:cNvPr id="45" name="Rectangle 44">
            <a:extLst>
              <a:ext uri="{FF2B5EF4-FFF2-40B4-BE49-F238E27FC236}">
                <a16:creationId xmlns:a16="http://schemas.microsoft.com/office/drawing/2014/main" id="{A55D3A09-791F-4DAE-BADF-476904F1124E}"/>
              </a:ext>
            </a:extLst>
          </p:cNvPr>
          <p:cNvSpPr/>
          <p:nvPr/>
        </p:nvSpPr>
        <p:spPr>
          <a:xfrm>
            <a:off x="9383712" y="2302502"/>
            <a:ext cx="2517445" cy="1827114"/>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b"/>
          <a:lstStyle/>
          <a:p>
            <a:pPr algn="ctr"/>
            <a:r>
              <a:rPr lang="en-US" sz="1100" dirty="0">
                <a:solidFill>
                  <a:schemeClr val="tx2"/>
                </a:solidFill>
                <a:cs typeface="Arial"/>
              </a:rPr>
              <a:t>[#Paragraph16#]</a:t>
            </a:r>
          </a:p>
          <a:p>
            <a:pPr algn="ctr"/>
            <a:endParaRPr lang="en-US" sz="1100" dirty="0">
              <a:solidFill>
                <a:srgbClr val="002060"/>
              </a:solidFill>
              <a:cs typeface="Arial"/>
            </a:endParaRPr>
          </a:p>
        </p:txBody>
      </p:sp>
      <p:sp>
        <p:nvSpPr>
          <p:cNvPr id="47" name="Rectangle 46">
            <a:extLst>
              <a:ext uri="{FF2B5EF4-FFF2-40B4-BE49-F238E27FC236}">
                <a16:creationId xmlns:a16="http://schemas.microsoft.com/office/drawing/2014/main" id="{D231885E-3AA7-479D-BDDB-6E3EEE96EAF3}"/>
              </a:ext>
            </a:extLst>
          </p:cNvPr>
          <p:cNvSpPr/>
          <p:nvPr/>
        </p:nvSpPr>
        <p:spPr>
          <a:xfrm>
            <a:off x="459430" y="1972558"/>
            <a:ext cx="8804235" cy="237129"/>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cs typeface="Arial"/>
              </a:rPr>
              <a:t>Images</a:t>
            </a:r>
            <a:endParaRPr lang="en-US" sz="1200" b="1" dirty="0"/>
          </a:p>
        </p:txBody>
      </p:sp>
      <p:sp>
        <p:nvSpPr>
          <p:cNvPr id="22" name="Rectangle 21">
            <a:extLst>
              <a:ext uri="{FF2B5EF4-FFF2-40B4-BE49-F238E27FC236}">
                <a16:creationId xmlns:a16="http://schemas.microsoft.com/office/drawing/2014/main" id="{898B5022-7844-4631-9F70-0FCAC5DE4453}"/>
              </a:ext>
            </a:extLst>
          </p:cNvPr>
          <p:cNvSpPr/>
          <p:nvPr/>
        </p:nvSpPr>
        <p:spPr>
          <a:xfrm>
            <a:off x="9381590" y="1136600"/>
            <a:ext cx="1213029" cy="292446"/>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solidFill>
                  <a:schemeClr val="bg1"/>
                </a:solidFill>
                <a:ea typeface="+mn-lt"/>
                <a:cs typeface="+mn-lt"/>
              </a:rPr>
              <a:t>Disposition</a:t>
            </a:r>
            <a:endParaRPr lang="en-US"/>
          </a:p>
        </p:txBody>
      </p:sp>
      <p:sp>
        <p:nvSpPr>
          <p:cNvPr id="23" name="Rectangle 22">
            <a:extLst>
              <a:ext uri="{FF2B5EF4-FFF2-40B4-BE49-F238E27FC236}">
                <a16:creationId xmlns:a16="http://schemas.microsoft.com/office/drawing/2014/main" id="{68E9521A-E342-4BB4-AE1F-00CD8E02F802}"/>
              </a:ext>
            </a:extLst>
          </p:cNvPr>
          <p:cNvSpPr/>
          <p:nvPr/>
        </p:nvSpPr>
        <p:spPr>
          <a:xfrm>
            <a:off x="461536" y="2284790"/>
            <a:ext cx="8814539" cy="3813774"/>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sz="1100" dirty="0">
              <a:solidFill>
                <a:schemeClr val="tx2"/>
              </a:solidFill>
              <a:cs typeface="Arial"/>
            </a:endParaRPr>
          </a:p>
        </p:txBody>
      </p:sp>
      <p:pic>
        <p:nvPicPr>
          <p:cNvPr id="24" name="Img2">
            <a:extLst>
              <a:ext uri="{FF2B5EF4-FFF2-40B4-BE49-F238E27FC236}">
                <a16:creationId xmlns:a16="http://schemas.microsoft.com/office/drawing/2014/main" id="{4AC1B0FB-162D-4440-B721-DC3750135B21}"/>
              </a:ext>
            </a:extLst>
          </p:cNvPr>
          <p:cNvPicPr>
            <a:picLocks noChangeAspect="1"/>
          </p:cNvPicPr>
          <p:nvPr/>
        </p:nvPicPr>
        <p:blipFill>
          <a:blip r:embed="rId2"/>
          <a:stretch>
            <a:fillRect/>
          </a:stretch>
        </p:blipFill>
        <p:spPr>
          <a:xfrm>
            <a:off x="3608645" y="2497405"/>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Img3">
            <a:extLst>
              <a:ext uri="{FF2B5EF4-FFF2-40B4-BE49-F238E27FC236}">
                <a16:creationId xmlns:a16="http://schemas.microsoft.com/office/drawing/2014/main" id="{9A9CE3B0-C60C-4063-8FCE-0DD4E8DB4068}"/>
              </a:ext>
            </a:extLst>
          </p:cNvPr>
          <p:cNvPicPr>
            <a:picLocks noChangeAspect="1"/>
          </p:cNvPicPr>
          <p:nvPr/>
        </p:nvPicPr>
        <p:blipFill>
          <a:blip r:embed="rId2"/>
          <a:stretch>
            <a:fillRect/>
          </a:stretch>
        </p:blipFill>
        <p:spPr>
          <a:xfrm>
            <a:off x="6521366" y="2499294"/>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6" name="Img4">
            <a:extLst>
              <a:ext uri="{FF2B5EF4-FFF2-40B4-BE49-F238E27FC236}">
                <a16:creationId xmlns:a16="http://schemas.microsoft.com/office/drawing/2014/main" id="{D15B7537-1F4F-4668-92B5-3685529EFB4C}"/>
              </a:ext>
            </a:extLst>
          </p:cNvPr>
          <p:cNvPicPr>
            <a:picLocks noChangeAspect="1"/>
          </p:cNvPicPr>
          <p:nvPr/>
        </p:nvPicPr>
        <p:blipFill>
          <a:blip r:embed="rId2"/>
          <a:stretch>
            <a:fillRect/>
          </a:stretch>
        </p:blipFill>
        <p:spPr>
          <a:xfrm>
            <a:off x="698433" y="4315926"/>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7" name="Img5">
            <a:extLst>
              <a:ext uri="{FF2B5EF4-FFF2-40B4-BE49-F238E27FC236}">
                <a16:creationId xmlns:a16="http://schemas.microsoft.com/office/drawing/2014/main" id="{B89F59F7-44E4-4AB5-86AC-9ABA51330DFC}"/>
              </a:ext>
            </a:extLst>
          </p:cNvPr>
          <p:cNvPicPr>
            <a:picLocks noChangeAspect="1"/>
          </p:cNvPicPr>
          <p:nvPr/>
        </p:nvPicPr>
        <p:blipFill>
          <a:blip r:embed="rId2"/>
          <a:stretch>
            <a:fillRect/>
          </a:stretch>
        </p:blipFill>
        <p:spPr>
          <a:xfrm>
            <a:off x="3619198" y="4315926"/>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0" name="Img1">
            <a:extLst>
              <a:ext uri="{FF2B5EF4-FFF2-40B4-BE49-F238E27FC236}">
                <a16:creationId xmlns:a16="http://schemas.microsoft.com/office/drawing/2014/main" id="{0991D827-882F-4356-8F01-8BD1CBD2736D}"/>
              </a:ext>
            </a:extLst>
          </p:cNvPr>
          <p:cNvPicPr>
            <a:picLocks noChangeAspect="1"/>
          </p:cNvPicPr>
          <p:nvPr/>
        </p:nvPicPr>
        <p:blipFill>
          <a:blip r:embed="rId2"/>
          <a:stretch>
            <a:fillRect/>
          </a:stretch>
        </p:blipFill>
        <p:spPr>
          <a:xfrm>
            <a:off x="712501" y="2489029"/>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1" name="Img6">
            <a:extLst>
              <a:ext uri="{FF2B5EF4-FFF2-40B4-BE49-F238E27FC236}">
                <a16:creationId xmlns:a16="http://schemas.microsoft.com/office/drawing/2014/main" id="{33C509EB-44C1-408E-9E20-AACD9EA1681A}"/>
              </a:ext>
            </a:extLst>
          </p:cNvPr>
          <p:cNvPicPr>
            <a:picLocks noChangeAspect="1"/>
          </p:cNvPicPr>
          <p:nvPr/>
        </p:nvPicPr>
        <p:blipFill>
          <a:blip r:embed="rId2"/>
          <a:stretch>
            <a:fillRect/>
          </a:stretch>
        </p:blipFill>
        <p:spPr>
          <a:xfrm>
            <a:off x="6521366" y="4326127"/>
            <a:ext cx="2621538" cy="1440000"/>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3670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CF8CE0-F9B4-4124-AF8F-9A730BBD2664}"/>
              </a:ext>
            </a:extLst>
          </p:cNvPr>
          <p:cNvSpPr txBox="1"/>
          <p:nvPr/>
        </p:nvSpPr>
        <p:spPr>
          <a:xfrm>
            <a:off x="471074" y="1130351"/>
            <a:ext cx="11201814"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4" name="Rectangle 3">
            <a:extLst>
              <a:ext uri="{FF2B5EF4-FFF2-40B4-BE49-F238E27FC236}">
                <a16:creationId xmlns:a16="http://schemas.microsoft.com/office/drawing/2014/main" id="{CFF5C962-FF23-4775-8580-245C8C750462}"/>
              </a:ext>
            </a:extLst>
          </p:cNvPr>
          <p:cNvSpPr/>
          <p:nvPr/>
        </p:nvSpPr>
        <p:spPr>
          <a:xfrm>
            <a:off x="459430" y="1872557"/>
            <a:ext cx="11212401" cy="328835"/>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cs typeface="Arial"/>
              </a:rPr>
              <a:t>Table</a:t>
            </a:r>
            <a:endParaRPr lang="en-US" sz="1200" b="1" dirty="0"/>
          </a:p>
        </p:txBody>
      </p:sp>
      <p:graphicFrame>
        <p:nvGraphicFramePr>
          <p:cNvPr id="5" name="Table 4">
            <a:extLst>
              <a:ext uri="{FF2B5EF4-FFF2-40B4-BE49-F238E27FC236}">
                <a16:creationId xmlns:a16="http://schemas.microsoft.com/office/drawing/2014/main" id="{308B96AB-F10D-4BAE-B644-45277347557C}"/>
              </a:ext>
            </a:extLst>
          </p:cNvPr>
          <p:cNvGraphicFramePr>
            <a:graphicFrameLocks noGrp="1"/>
          </p:cNvGraphicFramePr>
          <p:nvPr>
            <p:extLst>
              <p:ext uri="{D42A27DB-BD31-4B8C-83A1-F6EECF244321}">
                <p14:modId xmlns:p14="http://schemas.microsoft.com/office/powerpoint/2010/main" val="2202488315"/>
              </p:ext>
            </p:extLst>
          </p:nvPr>
        </p:nvGraphicFramePr>
        <p:xfrm>
          <a:off x="471074" y="2275843"/>
          <a:ext cx="11212402" cy="340378"/>
        </p:xfrm>
        <a:graphic>
          <a:graphicData uri="http://schemas.openxmlformats.org/drawingml/2006/table">
            <a:tbl>
              <a:tblPr firstRow="1" bandRow="1">
                <a:tableStyleId>{5C22544A-7EE6-4342-B048-85BDC9FD1C3A}</a:tableStyleId>
              </a:tblPr>
              <a:tblGrid>
                <a:gridCol w="725328">
                  <a:extLst>
                    <a:ext uri="{9D8B030D-6E8A-4147-A177-3AD203B41FA5}">
                      <a16:colId xmlns:a16="http://schemas.microsoft.com/office/drawing/2014/main" val="2772259151"/>
                    </a:ext>
                  </a:extLst>
                </a:gridCol>
                <a:gridCol w="898026">
                  <a:extLst>
                    <a:ext uri="{9D8B030D-6E8A-4147-A177-3AD203B41FA5}">
                      <a16:colId xmlns:a16="http://schemas.microsoft.com/office/drawing/2014/main" val="720477118"/>
                    </a:ext>
                  </a:extLst>
                </a:gridCol>
                <a:gridCol w="818789">
                  <a:extLst>
                    <a:ext uri="{9D8B030D-6E8A-4147-A177-3AD203B41FA5}">
                      <a16:colId xmlns:a16="http://schemas.microsoft.com/office/drawing/2014/main" val="3343416509"/>
                    </a:ext>
                  </a:extLst>
                </a:gridCol>
                <a:gridCol w="924439">
                  <a:extLst>
                    <a:ext uri="{9D8B030D-6E8A-4147-A177-3AD203B41FA5}">
                      <a16:colId xmlns:a16="http://schemas.microsoft.com/office/drawing/2014/main" val="3915960361"/>
                    </a:ext>
                  </a:extLst>
                </a:gridCol>
                <a:gridCol w="1007932">
                  <a:extLst>
                    <a:ext uri="{9D8B030D-6E8A-4147-A177-3AD203B41FA5}">
                      <a16:colId xmlns:a16="http://schemas.microsoft.com/office/drawing/2014/main" val="149000185"/>
                    </a:ext>
                  </a:extLst>
                </a:gridCol>
                <a:gridCol w="1182108">
                  <a:extLst>
                    <a:ext uri="{9D8B030D-6E8A-4147-A177-3AD203B41FA5}">
                      <a16:colId xmlns:a16="http://schemas.microsoft.com/office/drawing/2014/main" val="1763390063"/>
                    </a:ext>
                  </a:extLst>
                </a:gridCol>
                <a:gridCol w="1474700">
                  <a:extLst>
                    <a:ext uri="{9D8B030D-6E8A-4147-A177-3AD203B41FA5}">
                      <a16:colId xmlns:a16="http://schemas.microsoft.com/office/drawing/2014/main" val="3145853170"/>
                    </a:ext>
                  </a:extLst>
                </a:gridCol>
                <a:gridCol w="1188564">
                  <a:extLst>
                    <a:ext uri="{9D8B030D-6E8A-4147-A177-3AD203B41FA5}">
                      <a16:colId xmlns:a16="http://schemas.microsoft.com/office/drawing/2014/main" val="4050432051"/>
                    </a:ext>
                  </a:extLst>
                </a:gridCol>
                <a:gridCol w="1496258">
                  <a:extLst>
                    <a:ext uri="{9D8B030D-6E8A-4147-A177-3AD203B41FA5}">
                      <a16:colId xmlns:a16="http://schemas.microsoft.com/office/drawing/2014/main" val="3730176938"/>
                    </a:ext>
                  </a:extLst>
                </a:gridCol>
                <a:gridCol w="1496258">
                  <a:extLst>
                    <a:ext uri="{9D8B030D-6E8A-4147-A177-3AD203B41FA5}">
                      <a16:colId xmlns:a16="http://schemas.microsoft.com/office/drawing/2014/main" val="585883525"/>
                    </a:ext>
                  </a:extLst>
                </a:gridCol>
              </a:tblGrid>
              <a:tr h="340378">
                <a:tc>
                  <a:txBody>
                    <a:bodyPr/>
                    <a:lstStyle/>
                    <a:p>
                      <a:pPr algn="ctr"/>
                      <a:endParaRPr lang="en-IN" sz="1100" dirty="0"/>
                    </a:p>
                  </a:txBody>
                  <a:tcPr anchor="ctr">
                    <a:solidFill>
                      <a:schemeClr val="tx2"/>
                    </a:solidFill>
                  </a:tcPr>
                </a:tc>
                <a:tc>
                  <a:txBody>
                    <a:bodyPr/>
                    <a:lstStyle/>
                    <a:p>
                      <a:pPr algn="ctr"/>
                      <a:endParaRPr lang="en-IN" sz="1100" dirty="0"/>
                    </a:p>
                  </a:txBody>
                  <a:tcPr anchor="ctr">
                    <a:solidFill>
                      <a:schemeClr val="tx2"/>
                    </a:solidFill>
                  </a:tcPr>
                </a:tc>
                <a:tc>
                  <a:txBody>
                    <a:bodyPr/>
                    <a:lstStyle/>
                    <a:p>
                      <a:pPr algn="ct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100" dirty="0"/>
                    </a:p>
                  </a:txBody>
                  <a:tcPr anchor="ctr">
                    <a:solidFill>
                      <a:schemeClr val="tx2"/>
                    </a:solidFill>
                  </a:tcPr>
                </a:tc>
                <a:tc>
                  <a:txBody>
                    <a:bodyPr/>
                    <a:lstStyle/>
                    <a:p>
                      <a:pPr algn="ctr"/>
                      <a:endParaRPr lang="en-IN" sz="1100" dirty="0"/>
                    </a:p>
                  </a:txBody>
                  <a:tcPr anchor="ctr">
                    <a:solidFill>
                      <a:schemeClr val="tx2"/>
                    </a:solidFill>
                  </a:tcPr>
                </a:tc>
                <a:tc>
                  <a:txBody>
                    <a:bodyPr/>
                    <a:lstStyle/>
                    <a:p>
                      <a:pPr algn="ctr"/>
                      <a:endParaRPr lang="en-IN" sz="1100" dirty="0"/>
                    </a:p>
                  </a:txBody>
                  <a:tcPr anchor="ctr">
                    <a:solidFill>
                      <a:schemeClr val="tx2"/>
                    </a:solidFill>
                  </a:tcPr>
                </a:tc>
                <a:extLst>
                  <a:ext uri="{0D108BD9-81ED-4DB2-BD59-A6C34878D82A}">
                    <a16:rowId xmlns:a16="http://schemas.microsoft.com/office/drawing/2014/main" val="1306979883"/>
                  </a:ext>
                </a:extLst>
              </a:tr>
            </a:tbl>
          </a:graphicData>
        </a:graphic>
      </p:graphicFrame>
    </p:spTree>
    <p:extLst>
      <p:ext uri="{BB962C8B-B14F-4D97-AF65-F5344CB8AC3E}">
        <p14:creationId xmlns:p14="http://schemas.microsoft.com/office/powerpoint/2010/main" val="13667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E52ACA-36B7-4E6D-9F17-F3AF657580EA}"/>
              </a:ext>
            </a:extLst>
          </p:cNvPr>
          <p:cNvSpPr/>
          <p:nvPr/>
        </p:nvSpPr>
        <p:spPr>
          <a:xfrm>
            <a:off x="457978" y="1937822"/>
            <a:ext cx="11220645" cy="295989"/>
          </a:xfrm>
          <a:prstGeom prst="rect">
            <a:avLst/>
          </a:prstGeom>
          <a:solidFill>
            <a:srgbClr val="002060"/>
          </a:solidFill>
          <a:ln>
            <a:solidFill>
              <a:srgbClr val="00338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Management Response</a:t>
            </a:r>
          </a:p>
        </p:txBody>
      </p:sp>
      <p:sp>
        <p:nvSpPr>
          <p:cNvPr id="10" name="TextBox 9">
            <a:extLst>
              <a:ext uri="{FF2B5EF4-FFF2-40B4-BE49-F238E27FC236}">
                <a16:creationId xmlns:a16="http://schemas.microsoft.com/office/drawing/2014/main" id="{78BE7E6B-A825-43EA-8A28-3E1FB61CD4A4}"/>
              </a:ext>
            </a:extLst>
          </p:cNvPr>
          <p:cNvSpPr txBox="1"/>
          <p:nvPr/>
        </p:nvSpPr>
        <p:spPr>
          <a:xfrm>
            <a:off x="471073" y="1130351"/>
            <a:ext cx="11220645"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[#Paragraph1#]  </a:t>
            </a:r>
          </a:p>
          <a:p>
            <a:endParaRPr lang="en-US" sz="1200" b="1" dirty="0">
              <a:solidFill>
                <a:schemeClr val="bg1"/>
              </a:solidFill>
            </a:endParaRPr>
          </a:p>
          <a:p>
            <a:endParaRPr lang="en-US" sz="1200" b="1" dirty="0">
              <a:solidFill>
                <a:schemeClr val="bg1"/>
              </a:solidFill>
            </a:endParaRPr>
          </a:p>
        </p:txBody>
      </p:sp>
      <p:sp>
        <p:nvSpPr>
          <p:cNvPr id="18" name="Rectangle 17">
            <a:extLst>
              <a:ext uri="{FF2B5EF4-FFF2-40B4-BE49-F238E27FC236}">
                <a16:creationId xmlns:a16="http://schemas.microsoft.com/office/drawing/2014/main" id="{7C66ABA5-80CC-4BCD-80D7-24F2693CCBAB}"/>
              </a:ext>
            </a:extLst>
          </p:cNvPr>
          <p:cNvSpPr/>
          <p:nvPr/>
        </p:nvSpPr>
        <p:spPr>
          <a:xfrm>
            <a:off x="457978" y="4138650"/>
            <a:ext cx="11220645" cy="277403"/>
          </a:xfrm>
          <a:prstGeom prst="rect">
            <a:avLst/>
          </a:prstGeom>
          <a:solidFill>
            <a:schemeClr val="accent2"/>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Conclusion</a:t>
            </a:r>
          </a:p>
        </p:txBody>
      </p:sp>
      <p:sp>
        <p:nvSpPr>
          <p:cNvPr id="2" name="Rectangle 1">
            <a:extLst>
              <a:ext uri="{FF2B5EF4-FFF2-40B4-BE49-F238E27FC236}">
                <a16:creationId xmlns:a16="http://schemas.microsoft.com/office/drawing/2014/main" id="{3C866DAE-0841-4E1C-8F6D-A30EF018C5A6}"/>
              </a:ext>
            </a:extLst>
          </p:cNvPr>
          <p:cNvSpPr/>
          <p:nvPr/>
        </p:nvSpPr>
        <p:spPr>
          <a:xfrm>
            <a:off x="452242" y="2288393"/>
            <a:ext cx="11220645" cy="1757377"/>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chemeClr val="tx2"/>
                </a:solidFill>
                <a:cs typeface="Arial"/>
              </a:rPr>
              <a:t>[#Paragraph19#]</a:t>
            </a:r>
          </a:p>
        </p:txBody>
      </p:sp>
      <p:sp>
        <p:nvSpPr>
          <p:cNvPr id="30" name="Rectangle 29">
            <a:extLst>
              <a:ext uri="{FF2B5EF4-FFF2-40B4-BE49-F238E27FC236}">
                <a16:creationId xmlns:a16="http://schemas.microsoft.com/office/drawing/2014/main" id="{1092B423-AD1A-4441-B916-433AC76EFC7C}"/>
              </a:ext>
            </a:extLst>
          </p:cNvPr>
          <p:cNvSpPr/>
          <p:nvPr/>
        </p:nvSpPr>
        <p:spPr>
          <a:xfrm>
            <a:off x="461534" y="4502899"/>
            <a:ext cx="11220645" cy="1757377"/>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chemeClr val="tx2"/>
                </a:solidFill>
                <a:cs typeface="Arial"/>
              </a:rPr>
              <a:t>[#Paragraph20#]</a:t>
            </a:r>
          </a:p>
          <a:p>
            <a:endParaRPr lang="en-US" sz="1100" dirty="0">
              <a:solidFill>
                <a:schemeClr val="tx2"/>
              </a:solidFill>
              <a:cs typeface="Arial"/>
            </a:endParaRPr>
          </a:p>
        </p:txBody>
      </p:sp>
    </p:spTree>
    <p:extLst>
      <p:ext uri="{BB962C8B-B14F-4D97-AF65-F5344CB8AC3E}">
        <p14:creationId xmlns:p14="http://schemas.microsoft.com/office/powerpoint/2010/main" val="228413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a:t>Thank you</a:t>
            </a:r>
          </a:p>
        </p:txBody>
      </p:sp>
      <p:sp>
        <p:nvSpPr>
          <p:cNvPr id="4" name="Text Placeholder 3"/>
          <p:cNvSpPr>
            <a:spLocks noGrp="1"/>
          </p:cNvSpPr>
          <p:nvPr>
            <p:ph type="body" sz="quarter" idx="11"/>
          </p:nvPr>
        </p:nvSpPr>
        <p:spPr>
          <a:xfrm>
            <a:off x="2749463" y="4945300"/>
            <a:ext cx="8450350" cy="216000"/>
          </a:xfrm>
        </p:spPr>
        <p:txBody>
          <a:bodyPr/>
          <a:lstStyle/>
          <a:p>
            <a:r>
              <a:rPr lang="en-US" sz="900" b="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sz="900" b="0"/>
              <a:t>© 2020 KPMG, an Indian Registered Partnership and a member firm of the KPMG network of independent member firms affiliated with KPMG International Cooperative (“KPMG International”), a Swiss entity. All rights reserved.</a:t>
            </a:r>
          </a:p>
          <a:p>
            <a:r>
              <a:rPr lang="en-US" sz="900" b="0"/>
              <a:t>The KPMG name and logo are registered trademarks or trademarks of KPMG International.</a:t>
            </a:r>
            <a:endParaRPr lang="en-US" sz="900"/>
          </a:p>
        </p:txBody>
      </p:sp>
    </p:spTree>
    <p:extLst>
      <p:ext uri="{BB962C8B-B14F-4D97-AF65-F5344CB8AC3E}">
        <p14:creationId xmlns:p14="http://schemas.microsoft.com/office/powerpoint/2010/main" val="323250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729163" y="3586225"/>
            <a:ext cx="7851751" cy="643342"/>
          </a:xfrm>
        </p:spPr>
        <p:txBody>
          <a:bodyPr/>
          <a:lstStyle/>
          <a:p>
            <a:r>
              <a:rPr lang="en-US" sz="1000" noProof="0" dirty="0">
                <a:solidFill>
                  <a:schemeClr val="tx1"/>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br>
              <a:rPr lang="en-US" sz="1000" noProof="0" dirty="0">
                <a:solidFill>
                  <a:schemeClr val="tx1"/>
                </a:solidFill>
              </a:rPr>
            </a:br>
            <a:br>
              <a:rPr lang="en-US" sz="1000" noProof="0" dirty="0">
                <a:solidFill>
                  <a:schemeClr val="tx1"/>
                </a:solidFill>
              </a:rPr>
            </a:br>
            <a:r>
              <a:rPr lang="en-US" sz="1000" dirty="0">
                <a:solidFill>
                  <a:schemeClr val="tx1"/>
                </a:solidFill>
              </a:rPr>
              <a:t>© 2020 KPMG, an Indian Registered Partnership and a member firm of the KPMG network of independent member firms affiliated with KPMG International Cooperative (“KPMG International”), a Swiss entity. All rights reserved.</a:t>
            </a:r>
            <a:br>
              <a:rPr lang="en-US" sz="1000" dirty="0">
                <a:solidFill>
                  <a:schemeClr val="tx1"/>
                </a:solidFill>
              </a:rPr>
            </a:br>
            <a:br>
              <a:rPr lang="en-US" sz="1000" dirty="0">
                <a:solidFill>
                  <a:schemeClr val="tx1"/>
                </a:solidFill>
              </a:rPr>
            </a:br>
            <a:r>
              <a:rPr lang="en-US" sz="1000" dirty="0">
                <a:solidFill>
                  <a:schemeClr val="tx1"/>
                </a:solidFill>
              </a:rPr>
              <a:t>The KPMG name and logo are registered trademarks or trademarks of KPMG International. </a:t>
            </a:r>
          </a:p>
          <a:p>
            <a:endParaRPr lang="en-US" sz="1000" noProof="0" dirty="0">
              <a:solidFill>
                <a:schemeClr val="tx1"/>
              </a:solidFill>
            </a:endParaRPr>
          </a:p>
        </p:txBody>
      </p:sp>
      <p:sp>
        <p:nvSpPr>
          <p:cNvPr id="5" name="Text Placeholder 4"/>
          <p:cNvSpPr>
            <a:spLocks noGrp="1"/>
          </p:cNvSpPr>
          <p:nvPr>
            <p:ph type="body" sz="quarter" idx="14"/>
          </p:nvPr>
        </p:nvSpPr>
        <p:spPr>
          <a:xfrm>
            <a:off x="2729163" y="2750636"/>
            <a:ext cx="2411738" cy="119064"/>
          </a:xfrm>
        </p:spPr>
        <p:txBody>
          <a:bodyPr/>
          <a:lstStyle/>
          <a:p>
            <a:r>
              <a:rPr lang="en-US" dirty="0" err="1"/>
              <a:t>home.kpmg</a:t>
            </a:r>
            <a:r>
              <a:rPr lang="en-US" dirty="0"/>
              <a:t>/in/</a:t>
            </a:r>
            <a:r>
              <a:rPr lang="en-US" dirty="0" err="1"/>
              <a:t>socialmedia</a:t>
            </a:r>
            <a:endParaRPr lang="en-US" noProof="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163" y="2212583"/>
            <a:ext cx="2052001" cy="368719"/>
          </a:xfrm>
          <a:prstGeom prst="rect">
            <a:avLst/>
          </a:prstGeom>
        </p:spPr>
      </p:pic>
    </p:spTree>
    <p:extLst>
      <p:ext uri="{BB962C8B-B14F-4D97-AF65-F5344CB8AC3E}">
        <p14:creationId xmlns:p14="http://schemas.microsoft.com/office/powerpoint/2010/main" val="2848112316"/>
      </p:ext>
    </p:extLst>
  </p:cSld>
  <p:clrMapOvr>
    <a:masterClrMapping/>
  </p:clrMapOvr>
</p:sld>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2D862B31CE941816BA523EC1170B6" ma:contentTypeVersion="11" ma:contentTypeDescription="Create a new document." ma:contentTypeScope="" ma:versionID="c794133c07c94881f7501013418d2549">
  <xsd:schema xmlns:xsd="http://www.w3.org/2001/XMLSchema" xmlns:xs="http://www.w3.org/2001/XMLSchema" xmlns:p="http://schemas.microsoft.com/office/2006/metadata/properties" xmlns:ns2="fd16f99b-2d15-4b85-9fee-5be2f8e30100" xmlns:ns3="ef538b17-9299-45bc-937c-d8242ba544bf" targetNamespace="http://schemas.microsoft.com/office/2006/metadata/properties" ma:root="true" ma:fieldsID="5c8b42a17d35a350485fe659df7a6b77" ns2:_="" ns3:_="">
    <xsd:import namespace="fd16f99b-2d15-4b85-9fee-5be2f8e30100"/>
    <xsd:import namespace="ef538b17-9299-45bc-937c-d8242ba544b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16f99b-2d15-4b85-9fee-5be2f8e301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538b17-9299-45bc-937c-d8242ba544b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4670C2-8835-4800-8A7B-98F08927E9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16f99b-2d15-4b85-9fee-5be2f8e30100"/>
    <ds:schemaRef ds:uri="ef538b17-9299-45bc-937c-d8242ba544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7A1BE2-A82D-4716-805C-43E6A20E1EFB}">
  <ds:schemaRefs>
    <ds:schemaRef ds:uri="http://schemas.microsoft.com/sharepoint/v3/contenttype/forms"/>
  </ds:schemaRefs>
</ds:datastoreItem>
</file>

<file path=customXml/itemProps3.xml><?xml version="1.0" encoding="utf-8"?>
<ds:datastoreItem xmlns:ds="http://schemas.openxmlformats.org/officeDocument/2006/customXml" ds:itemID="{257B1256-9725-4F1E-AD19-1C81AF70400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155</TotalTime>
  <Words>400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KPMG Extralight</vt:lpstr>
      <vt:lpstr>Wingdings</vt:lpstr>
      <vt:lpstr>KPMG_Widescreen_16:9 02/02/2016</vt:lpstr>
      <vt:lpstr>Observation Management</vt:lpstr>
      <vt:lpstr>Detailed Observations</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Khushbu Panwala</cp:lastModifiedBy>
  <cp:revision>284</cp:revision>
  <dcterms:created xsi:type="dcterms:W3CDTF">2020-07-08T07:03:31Z</dcterms:created>
  <dcterms:modified xsi:type="dcterms:W3CDTF">2020-07-28T17:03:36Z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0x0101001AD2D862B31CE941816BA523EC1170B6</vt:lpwstr>
  </property>
</Properties>
</file>