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60" r:id="rId1"/>
  </p:sldMasterIdLst>
  <p:sldIdLst>
    <p:sldId id="256" r:id="rId2"/>
    <p:sldId id="257" r:id="rId3"/>
    <p:sldId id="258" r:id="rId4"/>
    <p:sldId id="259" r:id="rId5"/>
  </p:sldIdLst>
  <p:sldSz cx="12192000" cy="6858000"/>
  <p:notesSz cx="6858000" cy="9144000"/>
  <p:embeddedFontLst>
    <p:embeddedFont>
      <p:font typeface="KPMG Extralight" panose="020B0604020202020204" charset="0"/>
      <p:regular r:id="rId6"/>
      <p:italic r:id="rId7"/>
    </p:embeddedFont>
  </p:embeddedFontLst>
  <p:custDataLst>
    <p:tags r:id="rId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66"/>
    <a:srgbClr val="005790"/>
    <a:srgbClr val="005892"/>
    <a:srgbClr val="0C83E1"/>
    <a:srgbClr val="286881"/>
    <a:srgbClr val="FEFEFE"/>
    <a:srgbClr val="EDF2F6"/>
    <a:srgbClr val="BC204B"/>
    <a:srgbClr val="F68D2E"/>
    <a:srgbClr val="EAAA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5465" autoAdjust="0"/>
  </p:normalViewPr>
  <p:slideViewPr>
    <p:cSldViewPr snapToGrid="0" showGuides="1">
      <p:cViewPr varScale="1">
        <p:scale>
          <a:sx n="72" d="100"/>
          <a:sy n="72" d="100"/>
        </p:scale>
        <p:origin x="618" y="78"/>
      </p:cViewPr>
      <p:guideLst/>
    </p:cSldViewPr>
  </p:slideViewPr>
  <p:outlineViewPr>
    <p:cViewPr>
      <p:scale>
        <a:sx n="33" d="100"/>
        <a:sy n="33" d="100"/>
      </p:scale>
      <p:origin x="0" y="-154"/>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gs" Target="tags/tag1.xml"/><Relationship Id="rId3" Type="http://schemas.openxmlformats.org/officeDocument/2006/relationships/slide" Target="slides/slide2.xml"/><Relationship Id="rId7" Type="http://schemas.openxmlformats.org/officeDocument/2006/relationships/font" Target="fonts/font2.fntdata"/><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1.fntdata"/><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 Right vertical dark image">
    <p:bg>
      <p:bgPr>
        <a:solidFill>
          <a:srgbClr val="0091DA"/>
        </a:soli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484914" y="0"/>
            <a:ext cx="7707086" cy="6858000"/>
          </a:xfrm>
          <a:prstGeom prst="rect">
            <a:avLst/>
          </a:prstGeom>
        </p:spPr>
      </p:pic>
      <p:sp>
        <p:nvSpPr>
          <p:cNvPr id="4" name="Rectangle 3"/>
          <p:cNvSpPr/>
          <p:nvPr userDrawn="1"/>
        </p:nvSpPr>
        <p:spPr>
          <a:xfrm>
            <a:off x="0" y="0"/>
            <a:ext cx="4741333" cy="6858000"/>
          </a:xfrm>
          <a:prstGeom prst="rect">
            <a:avLst/>
          </a:prstGeom>
          <a:solidFill>
            <a:srgbClr val="005790"/>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500" dirty="0" err="1">
              <a:solidFill>
                <a:schemeClr val="bg1"/>
              </a:solidFill>
            </a:endParaRPr>
          </a:p>
        </p:txBody>
      </p:sp>
      <p:sp>
        <p:nvSpPr>
          <p:cNvPr id="2" name="Title 1"/>
          <p:cNvSpPr>
            <a:spLocks noGrp="1"/>
          </p:cNvSpPr>
          <p:nvPr>
            <p:ph type="ctrTitle" hasCustomPrompt="1"/>
          </p:nvPr>
        </p:nvSpPr>
        <p:spPr>
          <a:xfrm>
            <a:off x="969600" y="1339200"/>
            <a:ext cx="8256000" cy="3510000"/>
          </a:xfrm>
        </p:spPr>
        <p:txBody>
          <a:bodyPr anchor="t" anchorCtr="0"/>
          <a:lstStyle>
            <a:lvl1pPr algn="l">
              <a:defRPr sz="11000" baseline="0">
                <a:solidFill>
                  <a:schemeClr val="bg1"/>
                </a:solidFill>
              </a:defRPr>
            </a:lvl1pPr>
          </a:lstStyle>
          <a:p>
            <a:r>
              <a:rPr lang="en-GB" dirty="0"/>
              <a:t>Title slide – </a:t>
            </a:r>
            <a:br>
              <a:rPr lang="en-GB" dirty="0"/>
            </a:br>
            <a:r>
              <a:rPr lang="en-GB" dirty="0"/>
              <a:t>dark vertical image – </a:t>
            </a:r>
            <a:r>
              <a:rPr lang="en-GB" dirty="0" err="1"/>
              <a:t>rhs</a:t>
            </a:r>
            <a:r>
              <a:rPr lang="en-GB" dirty="0"/>
              <a:t> </a:t>
            </a:r>
            <a:endParaRPr lang="en-US" dirty="0"/>
          </a:p>
        </p:txBody>
      </p:sp>
      <p:sp>
        <p:nvSpPr>
          <p:cNvPr id="6" name="Text Placeholder 3"/>
          <p:cNvSpPr>
            <a:spLocks noGrp="1"/>
          </p:cNvSpPr>
          <p:nvPr>
            <p:ph type="body" sz="quarter" idx="11"/>
          </p:nvPr>
        </p:nvSpPr>
        <p:spPr>
          <a:xfrm>
            <a:off x="1008000" y="5036400"/>
            <a:ext cx="8217600" cy="216000"/>
          </a:xfrm>
        </p:spPr>
        <p:txBody>
          <a:bodyPr/>
          <a:lstStyle>
            <a:lvl1pPr>
              <a:defRPr sz="1100">
                <a:solidFill>
                  <a:schemeClr val="bg1"/>
                </a:solidFill>
              </a:defRPr>
            </a:lvl1pPr>
            <a:lvl2pPr>
              <a:defRPr sz="1100">
                <a:solidFill>
                  <a:schemeClr val="bg1"/>
                </a:solidFill>
              </a:defRPr>
            </a:lvl2pPr>
            <a:lvl3pPr>
              <a:buClr>
                <a:schemeClr val="bg1"/>
              </a:buClr>
              <a:defRPr sz="1100">
                <a:solidFill>
                  <a:schemeClr val="bg1"/>
                </a:solidFill>
              </a:defRPr>
            </a:lvl3pPr>
            <a:lvl4pPr>
              <a:buClr>
                <a:schemeClr val="bg1"/>
              </a:buClr>
              <a:defRPr sz="1100">
                <a:solidFill>
                  <a:schemeClr val="bg1"/>
                </a:solidFill>
              </a:defRPr>
            </a:lvl4pPr>
            <a:lvl5pPr>
              <a:buClr>
                <a:schemeClr val="bg1"/>
              </a:buClr>
              <a:defRPr sz="1100">
                <a:solidFill>
                  <a:schemeClr val="bg1"/>
                </a:solidFill>
              </a:defRPr>
            </a:lvl5pPr>
          </a:lstStyle>
          <a:p>
            <a:pPr lvl="0"/>
            <a:r>
              <a:rPr lang="en-US" dirty="0"/>
              <a:t>Click to edit Master text styles</a:t>
            </a:r>
          </a:p>
        </p:txBody>
      </p:sp>
      <p:sp>
        <p:nvSpPr>
          <p:cNvPr id="7" name="Freeform 19"/>
          <p:cNvSpPr>
            <a:spLocks noChangeAspect="1" noEditPoints="1"/>
          </p:cNvSpPr>
          <p:nvPr userDrawn="1"/>
        </p:nvSpPr>
        <p:spPr bwMode="auto">
          <a:xfrm>
            <a:off x="1008000" y="525546"/>
            <a:ext cx="1079150" cy="439654"/>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GB" dirty="0">
              <a:solidFill>
                <a:schemeClr val="bg1"/>
              </a:solidFill>
            </a:endParaRPr>
          </a:p>
        </p:txBody>
      </p:sp>
    </p:spTree>
    <p:extLst>
      <p:ext uri="{BB962C8B-B14F-4D97-AF65-F5344CB8AC3E}">
        <p14:creationId xmlns:p14="http://schemas.microsoft.com/office/powerpoint/2010/main" val="18527177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PICTURE">
    <p:spTree>
      <p:nvGrpSpPr>
        <p:cNvPr id="1" name=""/>
        <p:cNvGrpSpPr/>
        <p:nvPr/>
      </p:nvGrpSpPr>
      <p:grpSpPr>
        <a:xfrm>
          <a:off x="0" y="0"/>
          <a:ext cx="0" cy="0"/>
          <a:chOff x="0" y="0"/>
          <a:chExt cx="0" cy="0"/>
        </a:xfrm>
      </p:grpSpPr>
      <p:sp>
        <p:nvSpPr>
          <p:cNvPr id="2" name="Title 1"/>
          <p:cNvSpPr>
            <a:spLocks noGrp="1"/>
          </p:cNvSpPr>
          <p:nvPr>
            <p:ph type="title"/>
          </p:nvPr>
        </p:nvSpPr>
        <p:spPr>
          <a:xfrm>
            <a:off x="1003200" y="432000"/>
            <a:ext cx="10185600" cy="518400"/>
          </a:xfrm>
        </p:spPr>
        <p:txBody>
          <a:bodyPr/>
          <a:lstStyle/>
          <a:p>
            <a:r>
              <a:rPr lang="en-US"/>
              <a:t>Click to edit Master title style</a:t>
            </a:r>
            <a:endParaRPr lang="en-US" dirty="0"/>
          </a:p>
        </p:txBody>
      </p:sp>
      <p:sp>
        <p:nvSpPr>
          <p:cNvPr id="4" name="Picture Placeholder 3"/>
          <p:cNvSpPr>
            <a:spLocks noGrp="1"/>
          </p:cNvSpPr>
          <p:nvPr>
            <p:ph type="pic" sz="quarter" idx="10"/>
          </p:nvPr>
        </p:nvSpPr>
        <p:spPr>
          <a:xfrm>
            <a:off x="1003200" y="1330126"/>
            <a:ext cx="10195200" cy="4546800"/>
          </a:xfrm>
        </p:spPr>
        <p:txBody>
          <a:bodyPr anchor="ctr"/>
          <a:lstStyle>
            <a:lvl1pPr algn="ctr">
              <a:defRPr/>
            </a:lvl1pPr>
          </a:lstStyle>
          <a:p>
            <a:r>
              <a:rPr lang="en-US"/>
              <a:t>Click icon to add picture</a:t>
            </a:r>
            <a:endParaRPr lang="en-GB" dirty="0"/>
          </a:p>
        </p:txBody>
      </p:sp>
    </p:spTree>
    <p:extLst>
      <p:ext uri="{BB962C8B-B14F-4D97-AF65-F5344CB8AC3E}">
        <p14:creationId xmlns:p14="http://schemas.microsoft.com/office/powerpoint/2010/main" val="15466858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FULL IMAGE">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1"/>
            <a:ext cx="12192000" cy="5876925"/>
          </a:xfrm>
        </p:spPr>
        <p:txBody>
          <a:bodyPr anchor="ctr"/>
          <a:lstStyle>
            <a:lvl1pPr algn="ctr">
              <a:defRPr/>
            </a:lvl1pPr>
          </a:lstStyle>
          <a:p>
            <a:r>
              <a:rPr lang="en-US"/>
              <a:t>Click icon to add picture</a:t>
            </a:r>
            <a:endParaRPr lang="en-GB" dirty="0"/>
          </a:p>
        </p:txBody>
      </p:sp>
      <p:sp>
        <p:nvSpPr>
          <p:cNvPr id="6" name="Shape 8"/>
          <p:cNvSpPr txBox="1">
            <a:spLocks/>
          </p:cNvSpPr>
          <p:nvPr userDrawn="1"/>
        </p:nvSpPr>
        <p:spPr>
          <a:xfrm>
            <a:off x="10739438" y="6266997"/>
            <a:ext cx="449655" cy="149412"/>
          </a:xfrm>
          <a:prstGeom prst="rect">
            <a:avLst/>
          </a:prstGeom>
        </p:spPr>
        <p:txBody>
          <a:bodyPr lIns="0" tIns="0" rIns="0" bIns="0" anchor="b" anchorCtr="0"/>
          <a:lstStyle>
            <a:defPPr>
              <a:defRPr lang="en-US"/>
            </a:defPPr>
            <a:lvl1pPr marL="0" algn="l" defTabSz="457200" rtl="0" eaLnBrk="1" latinLnBrk="0" hangingPunct="1">
              <a:defRPr sz="1000" kern="1200">
                <a:solidFill>
                  <a:srgbClr val="0061A8"/>
                </a:solidFill>
                <a:latin typeface="Arial"/>
                <a:ea typeface="Arial"/>
                <a:cs typeface="Arial"/>
                <a:sym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86CB4B4D-7CA3-9044-876B-883B54F8677D}" type="slidenum">
              <a:rPr lang="en-US" sz="1000" smtClean="0">
                <a:solidFill>
                  <a:schemeClr val="tx2"/>
                </a:solidFill>
                <a:latin typeface="+mn-lt"/>
                <a:ea typeface="Arial"/>
                <a:cs typeface="Arial" panose="020B0604020202020204" pitchFamily="34" charset="0"/>
              </a:rPr>
              <a:pPr algn="r"/>
              <a:t>‹#›</a:t>
            </a:fld>
            <a:endParaRPr lang="en-US" sz="1000" dirty="0">
              <a:solidFill>
                <a:schemeClr val="tx2"/>
              </a:solidFill>
              <a:latin typeface="+mn-lt"/>
              <a:ea typeface="Arial"/>
              <a:cs typeface="Arial" panose="020B0604020202020204" pitchFamily="34" charset="0"/>
            </a:endParaRPr>
          </a:p>
        </p:txBody>
      </p:sp>
      <p:sp>
        <p:nvSpPr>
          <p:cNvPr id="7" name="TextBox 6"/>
          <p:cNvSpPr txBox="1"/>
          <p:nvPr userDrawn="1"/>
        </p:nvSpPr>
        <p:spPr>
          <a:xfrm>
            <a:off x="2234934" y="6266997"/>
            <a:ext cx="7756800" cy="370800"/>
          </a:xfrm>
          <a:prstGeom prst="rect">
            <a:avLst/>
          </a:prstGeom>
          <a:noFill/>
        </p:spPr>
        <p:txBody>
          <a:bodyPr wrap="square" lIns="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600" kern="1200" noProof="0" dirty="0">
                <a:solidFill>
                  <a:schemeClr val="bg1">
                    <a:lumMod val="65000"/>
                  </a:schemeClr>
                </a:solidFill>
                <a:latin typeface="+mn-lt"/>
                <a:ea typeface="+mn-ea"/>
                <a:cs typeface="+mn-cs"/>
              </a:rPr>
              <a:t>©KPMG 2016. Insert copyright information here. Imagnimus inciis sed maximus, acepedi psandi occum qui coribus et volumquia volo con pe quis ipsae con experfe raerovition pariorem fuga. Ita cores doluptae pro consed mi, ut et adi bea cus sum il magnita tiunteseque sae vel modi rem con errorpor sendiciendes et, optate est, sin non pro dolenda nimint ea doluptur sapernatius eum facernam adipit ex es inverferum eventio rempos inus exererum solutet la quia suntotatem explique mi, comnis es molut eic tem excestis et ellautes.</a:t>
            </a:r>
          </a:p>
        </p:txBody>
      </p:sp>
      <p:sp>
        <p:nvSpPr>
          <p:cNvPr id="8" name="TextBox 7"/>
          <p:cNvSpPr txBox="1"/>
          <p:nvPr userDrawn="1"/>
        </p:nvSpPr>
        <p:spPr>
          <a:xfrm>
            <a:off x="5059200" y="6637578"/>
            <a:ext cx="2256000" cy="109552"/>
          </a:xfrm>
          <a:prstGeom prst="rect">
            <a:avLst/>
          </a:prstGeom>
          <a:noFill/>
        </p:spPr>
        <p:txBody>
          <a:bodyPr wrap="square" lIns="0" tIns="0" rIns="0" bIns="0" rtlCol="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600" b="1" kern="1200" noProof="0" dirty="0">
                <a:solidFill>
                  <a:schemeClr val="tx1"/>
                </a:solidFill>
                <a:latin typeface="+mn-lt"/>
                <a:ea typeface="+mn-ea"/>
                <a:cs typeface="+mn-cs"/>
              </a:rPr>
              <a:t>Document Classification: KPMG Confidential</a:t>
            </a:r>
          </a:p>
        </p:txBody>
      </p:sp>
      <p:sp>
        <p:nvSpPr>
          <p:cNvPr id="9" name="Freeform 19"/>
          <p:cNvSpPr>
            <a:spLocks noEditPoints="1"/>
          </p:cNvSpPr>
          <p:nvPr userDrawn="1"/>
        </p:nvSpPr>
        <p:spPr bwMode="auto">
          <a:xfrm>
            <a:off x="1003201" y="6266997"/>
            <a:ext cx="484029" cy="196893"/>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GB" dirty="0"/>
          </a:p>
        </p:txBody>
      </p:sp>
    </p:spTree>
    <p:extLst>
      <p:ext uri="{BB962C8B-B14F-4D97-AF65-F5344CB8AC3E}">
        <p14:creationId xmlns:p14="http://schemas.microsoft.com/office/powerpoint/2010/main" val="29006133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ROCESS FIVE COLUMN">
    <p:spTree>
      <p:nvGrpSpPr>
        <p:cNvPr id="1" name=""/>
        <p:cNvGrpSpPr/>
        <p:nvPr/>
      </p:nvGrpSpPr>
      <p:grpSpPr>
        <a:xfrm>
          <a:off x="0" y="0"/>
          <a:ext cx="0" cy="0"/>
          <a:chOff x="0" y="0"/>
          <a:chExt cx="0" cy="0"/>
        </a:xfrm>
      </p:grpSpPr>
      <p:sp>
        <p:nvSpPr>
          <p:cNvPr id="2" name="Title 1"/>
          <p:cNvSpPr>
            <a:spLocks noGrp="1"/>
          </p:cNvSpPr>
          <p:nvPr>
            <p:ph type="title"/>
          </p:nvPr>
        </p:nvSpPr>
        <p:spPr>
          <a:xfrm>
            <a:off x="1003200" y="432000"/>
            <a:ext cx="10185600" cy="518400"/>
          </a:xfrm>
        </p:spPr>
        <p:txBody>
          <a:bodyPr/>
          <a:lstStyle/>
          <a:p>
            <a:r>
              <a:rPr lang="en-US"/>
              <a:t>Click to edit Master title style</a:t>
            </a:r>
            <a:endParaRPr lang="en-US" dirty="0"/>
          </a:p>
        </p:txBody>
      </p:sp>
      <p:sp>
        <p:nvSpPr>
          <p:cNvPr id="9" name="Text Placeholder 8"/>
          <p:cNvSpPr>
            <a:spLocks noGrp="1"/>
          </p:cNvSpPr>
          <p:nvPr>
            <p:ph type="body" sz="quarter" idx="10"/>
          </p:nvPr>
        </p:nvSpPr>
        <p:spPr>
          <a:xfrm>
            <a:off x="1003200" y="2172526"/>
            <a:ext cx="1876800" cy="3704400"/>
          </a:xfrm>
        </p:spPr>
        <p:txBody>
          <a:bodyPr/>
          <a:lstStyle>
            <a:lvl1pPr algn="l">
              <a:defRPr sz="1400"/>
            </a:lvl1pPr>
            <a:lvl2pPr algn="l">
              <a:defRPr sz="1400"/>
            </a:lvl2pPr>
            <a:lvl3pPr algn="l">
              <a:defRPr sz="1400"/>
            </a:lvl3pPr>
            <a:lvl4pPr algn="l">
              <a:defRPr sz="1400"/>
            </a:lvl4pPr>
            <a:lvl5pPr algn="l">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Text Placeholder 8"/>
          <p:cNvSpPr>
            <a:spLocks noGrp="1"/>
          </p:cNvSpPr>
          <p:nvPr>
            <p:ph type="body" sz="quarter" idx="11"/>
          </p:nvPr>
        </p:nvSpPr>
        <p:spPr>
          <a:xfrm>
            <a:off x="3080400" y="2172526"/>
            <a:ext cx="1876800" cy="3704400"/>
          </a:xfrm>
        </p:spPr>
        <p:txBody>
          <a:bodyPr/>
          <a:lstStyle>
            <a:lvl1pPr algn="l">
              <a:defRPr sz="1400"/>
            </a:lvl1pPr>
            <a:lvl2pPr algn="l">
              <a:defRPr sz="1400"/>
            </a:lvl2pPr>
            <a:lvl3pPr algn="l">
              <a:defRPr sz="1400"/>
            </a:lvl3pPr>
            <a:lvl4pPr algn="l">
              <a:defRPr sz="1400"/>
            </a:lvl4pPr>
            <a:lvl5pPr algn="l">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Text Placeholder 8"/>
          <p:cNvSpPr>
            <a:spLocks noGrp="1"/>
          </p:cNvSpPr>
          <p:nvPr>
            <p:ph type="body" sz="quarter" idx="12"/>
          </p:nvPr>
        </p:nvSpPr>
        <p:spPr>
          <a:xfrm>
            <a:off x="5157600" y="2172526"/>
            <a:ext cx="1876800" cy="3704400"/>
          </a:xfrm>
        </p:spPr>
        <p:txBody>
          <a:bodyPr/>
          <a:lstStyle>
            <a:lvl1pPr algn="l">
              <a:defRPr sz="1400"/>
            </a:lvl1pPr>
            <a:lvl2pPr algn="l">
              <a:defRPr sz="1400"/>
            </a:lvl2pPr>
            <a:lvl3pPr algn="l">
              <a:defRPr sz="1400"/>
            </a:lvl3pPr>
            <a:lvl4pPr algn="l">
              <a:defRPr sz="1400"/>
            </a:lvl4pPr>
            <a:lvl5pPr algn="l">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Text Placeholder 8"/>
          <p:cNvSpPr>
            <a:spLocks noGrp="1"/>
          </p:cNvSpPr>
          <p:nvPr>
            <p:ph type="body" sz="quarter" idx="13"/>
          </p:nvPr>
        </p:nvSpPr>
        <p:spPr>
          <a:xfrm>
            <a:off x="7234800" y="2172526"/>
            <a:ext cx="1876800" cy="3704400"/>
          </a:xfrm>
        </p:spPr>
        <p:txBody>
          <a:bodyPr/>
          <a:lstStyle>
            <a:lvl1pPr algn="l">
              <a:defRPr sz="1400"/>
            </a:lvl1pPr>
            <a:lvl2pPr algn="l">
              <a:defRPr sz="1400"/>
            </a:lvl2pPr>
            <a:lvl3pPr algn="l">
              <a:defRPr sz="1400"/>
            </a:lvl3pPr>
            <a:lvl4pPr algn="l">
              <a:defRPr sz="1400"/>
            </a:lvl4pPr>
            <a:lvl5pPr algn="l">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3" name="Text Placeholder 12"/>
          <p:cNvSpPr>
            <a:spLocks noGrp="1"/>
          </p:cNvSpPr>
          <p:nvPr>
            <p:ph type="body" sz="quarter" idx="14" hasCustomPrompt="1"/>
          </p:nvPr>
        </p:nvSpPr>
        <p:spPr>
          <a:xfrm>
            <a:off x="1003200" y="1322388"/>
            <a:ext cx="1876800" cy="604800"/>
          </a:xfrm>
          <a:prstGeom prst="homePlate">
            <a:avLst>
              <a:gd name="adj" fmla="val 31970"/>
            </a:avLst>
          </a:prstGeom>
          <a:solidFill>
            <a:schemeClr val="tx2"/>
          </a:solidFill>
        </p:spPr>
        <p:txBody>
          <a:bodyPr lIns="54000" tIns="54000" rIns="54000" bIns="54000" anchor="ctr"/>
          <a:lstStyle>
            <a:lvl1pPr algn="l">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Click to add text</a:t>
            </a:r>
            <a:endParaRPr lang="en-GB" dirty="0"/>
          </a:p>
        </p:txBody>
      </p:sp>
      <p:sp>
        <p:nvSpPr>
          <p:cNvPr id="15" name="Text Placeholder 12"/>
          <p:cNvSpPr>
            <a:spLocks noGrp="1"/>
          </p:cNvSpPr>
          <p:nvPr>
            <p:ph type="body" sz="quarter" idx="15" hasCustomPrompt="1"/>
          </p:nvPr>
        </p:nvSpPr>
        <p:spPr>
          <a:xfrm>
            <a:off x="3080400" y="1322388"/>
            <a:ext cx="1876800" cy="604800"/>
          </a:xfrm>
          <a:prstGeom prst="chevron">
            <a:avLst>
              <a:gd name="adj" fmla="val 31101"/>
            </a:avLst>
          </a:prstGeom>
          <a:solidFill>
            <a:schemeClr val="tx2"/>
          </a:solidFill>
        </p:spPr>
        <p:txBody>
          <a:bodyPr lIns="54000" tIns="54000" rIns="54000" bIns="54000" anchor="ctr"/>
          <a:lstStyle>
            <a:lvl1pPr algn="l">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Click to add text</a:t>
            </a:r>
            <a:endParaRPr lang="en-GB" dirty="0"/>
          </a:p>
        </p:txBody>
      </p:sp>
      <p:sp>
        <p:nvSpPr>
          <p:cNvPr id="16" name="Text Placeholder 12"/>
          <p:cNvSpPr>
            <a:spLocks noGrp="1"/>
          </p:cNvSpPr>
          <p:nvPr>
            <p:ph type="body" sz="quarter" idx="16" hasCustomPrompt="1"/>
          </p:nvPr>
        </p:nvSpPr>
        <p:spPr>
          <a:xfrm>
            <a:off x="5157600" y="1322388"/>
            <a:ext cx="1876800" cy="604800"/>
          </a:xfrm>
          <a:prstGeom prst="chevron">
            <a:avLst>
              <a:gd name="adj" fmla="val 31101"/>
            </a:avLst>
          </a:prstGeom>
          <a:solidFill>
            <a:schemeClr val="tx2"/>
          </a:solidFill>
        </p:spPr>
        <p:txBody>
          <a:bodyPr lIns="54000" tIns="54000" rIns="54000" bIns="54000" anchor="ctr"/>
          <a:lstStyle>
            <a:lvl1pPr algn="l">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Click to add text</a:t>
            </a:r>
            <a:endParaRPr lang="en-GB" dirty="0"/>
          </a:p>
        </p:txBody>
      </p:sp>
      <p:sp>
        <p:nvSpPr>
          <p:cNvPr id="17" name="Text Placeholder 12"/>
          <p:cNvSpPr>
            <a:spLocks noGrp="1"/>
          </p:cNvSpPr>
          <p:nvPr>
            <p:ph type="body" sz="quarter" idx="17" hasCustomPrompt="1"/>
          </p:nvPr>
        </p:nvSpPr>
        <p:spPr>
          <a:xfrm>
            <a:off x="7234800" y="1322388"/>
            <a:ext cx="1876800" cy="604800"/>
          </a:xfrm>
          <a:prstGeom prst="chevron">
            <a:avLst>
              <a:gd name="adj" fmla="val 31101"/>
            </a:avLst>
          </a:prstGeom>
          <a:solidFill>
            <a:schemeClr val="tx2"/>
          </a:solidFill>
        </p:spPr>
        <p:txBody>
          <a:bodyPr lIns="54000" tIns="54000" rIns="54000" bIns="54000" anchor="ctr"/>
          <a:lstStyle>
            <a:lvl1pPr algn="l">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Click to add text</a:t>
            </a:r>
            <a:endParaRPr lang="en-GB" dirty="0"/>
          </a:p>
        </p:txBody>
      </p:sp>
      <p:sp>
        <p:nvSpPr>
          <p:cNvPr id="11" name="Text Placeholder 12"/>
          <p:cNvSpPr>
            <a:spLocks noGrp="1"/>
          </p:cNvSpPr>
          <p:nvPr>
            <p:ph type="body" sz="quarter" idx="18" hasCustomPrompt="1"/>
          </p:nvPr>
        </p:nvSpPr>
        <p:spPr>
          <a:xfrm>
            <a:off x="9312000" y="1322388"/>
            <a:ext cx="1876800" cy="604800"/>
          </a:xfrm>
          <a:prstGeom prst="chevron">
            <a:avLst>
              <a:gd name="adj" fmla="val 31101"/>
            </a:avLst>
          </a:prstGeom>
          <a:solidFill>
            <a:schemeClr val="tx2"/>
          </a:solidFill>
        </p:spPr>
        <p:txBody>
          <a:bodyPr lIns="54000" tIns="54000" rIns="54000" bIns="54000" anchor="ctr"/>
          <a:lstStyle>
            <a:lvl1pPr algn="l">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Click to add text</a:t>
            </a:r>
            <a:endParaRPr lang="en-GB" dirty="0"/>
          </a:p>
        </p:txBody>
      </p:sp>
      <p:sp>
        <p:nvSpPr>
          <p:cNvPr id="12" name="Text Placeholder 8"/>
          <p:cNvSpPr>
            <a:spLocks noGrp="1"/>
          </p:cNvSpPr>
          <p:nvPr>
            <p:ph type="body" sz="quarter" idx="19"/>
          </p:nvPr>
        </p:nvSpPr>
        <p:spPr>
          <a:xfrm>
            <a:off x="9312000" y="2172526"/>
            <a:ext cx="1876800" cy="3704400"/>
          </a:xfrm>
        </p:spPr>
        <p:txBody>
          <a:bodyPr/>
          <a:lstStyle>
            <a:lvl1pPr algn="l">
              <a:defRPr sz="1400"/>
            </a:lvl1pPr>
            <a:lvl2pPr algn="l">
              <a:defRPr sz="1400"/>
            </a:lvl2pPr>
            <a:lvl3pPr algn="l">
              <a:defRPr sz="1400"/>
            </a:lvl3pPr>
            <a:lvl4pPr algn="l">
              <a:defRPr sz="1400"/>
            </a:lvl4pPr>
            <a:lvl5pPr algn="l">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28775981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ROCESS FOUR COLUMN">
    <p:spTree>
      <p:nvGrpSpPr>
        <p:cNvPr id="1" name=""/>
        <p:cNvGrpSpPr/>
        <p:nvPr/>
      </p:nvGrpSpPr>
      <p:grpSpPr>
        <a:xfrm>
          <a:off x="0" y="0"/>
          <a:ext cx="0" cy="0"/>
          <a:chOff x="0" y="0"/>
          <a:chExt cx="0" cy="0"/>
        </a:xfrm>
      </p:grpSpPr>
      <p:sp>
        <p:nvSpPr>
          <p:cNvPr id="2" name="Title 1"/>
          <p:cNvSpPr>
            <a:spLocks noGrp="1"/>
          </p:cNvSpPr>
          <p:nvPr>
            <p:ph type="title"/>
          </p:nvPr>
        </p:nvSpPr>
        <p:spPr>
          <a:xfrm>
            <a:off x="1003200" y="432000"/>
            <a:ext cx="10185600" cy="518400"/>
          </a:xfrm>
        </p:spPr>
        <p:txBody>
          <a:bodyPr/>
          <a:lstStyle/>
          <a:p>
            <a:r>
              <a:rPr lang="en-US"/>
              <a:t>Click to edit Master title style</a:t>
            </a:r>
            <a:endParaRPr lang="en-US" dirty="0"/>
          </a:p>
        </p:txBody>
      </p:sp>
      <p:sp>
        <p:nvSpPr>
          <p:cNvPr id="9" name="Text Placeholder 8"/>
          <p:cNvSpPr>
            <a:spLocks noGrp="1"/>
          </p:cNvSpPr>
          <p:nvPr>
            <p:ph type="body" sz="quarter" idx="10"/>
          </p:nvPr>
        </p:nvSpPr>
        <p:spPr>
          <a:xfrm>
            <a:off x="1003200" y="2172526"/>
            <a:ext cx="2347200" cy="3704400"/>
          </a:xfrm>
        </p:spPr>
        <p:txBody>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Text Placeholder 8"/>
          <p:cNvSpPr>
            <a:spLocks noGrp="1"/>
          </p:cNvSpPr>
          <p:nvPr>
            <p:ph type="body" sz="quarter" idx="11"/>
          </p:nvPr>
        </p:nvSpPr>
        <p:spPr>
          <a:xfrm>
            <a:off x="3616000" y="2172526"/>
            <a:ext cx="2347200" cy="3704400"/>
          </a:xfrm>
        </p:spPr>
        <p:txBody>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Text Placeholder 8"/>
          <p:cNvSpPr>
            <a:spLocks noGrp="1"/>
          </p:cNvSpPr>
          <p:nvPr>
            <p:ph type="body" sz="quarter" idx="12"/>
          </p:nvPr>
        </p:nvSpPr>
        <p:spPr>
          <a:xfrm>
            <a:off x="6228800" y="2172526"/>
            <a:ext cx="2347200" cy="3704400"/>
          </a:xfrm>
        </p:spPr>
        <p:txBody>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Text Placeholder 8"/>
          <p:cNvSpPr>
            <a:spLocks noGrp="1"/>
          </p:cNvSpPr>
          <p:nvPr>
            <p:ph type="body" sz="quarter" idx="13"/>
          </p:nvPr>
        </p:nvSpPr>
        <p:spPr>
          <a:xfrm>
            <a:off x="8841600" y="2172526"/>
            <a:ext cx="2347200" cy="3704400"/>
          </a:xfrm>
        </p:spPr>
        <p:txBody>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3" name="Text Placeholder 12"/>
          <p:cNvSpPr>
            <a:spLocks noGrp="1"/>
          </p:cNvSpPr>
          <p:nvPr>
            <p:ph type="body" sz="quarter" idx="14" hasCustomPrompt="1"/>
          </p:nvPr>
        </p:nvSpPr>
        <p:spPr>
          <a:xfrm>
            <a:off x="994833" y="1322388"/>
            <a:ext cx="2347200" cy="604800"/>
          </a:xfrm>
          <a:prstGeom prst="homePlate">
            <a:avLst>
              <a:gd name="adj" fmla="val 31970"/>
            </a:avLst>
          </a:prstGeom>
          <a:solidFill>
            <a:schemeClr val="tx2"/>
          </a:solidFill>
        </p:spPr>
        <p:txBody>
          <a:bodyPr lIns="54000" tIns="54000" rIns="54000" bIns="54000" anchor="ctr"/>
          <a:lstStyle>
            <a:lvl1pPr algn="l">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Click to add text</a:t>
            </a:r>
            <a:endParaRPr lang="en-GB" dirty="0"/>
          </a:p>
        </p:txBody>
      </p:sp>
      <p:sp>
        <p:nvSpPr>
          <p:cNvPr id="15" name="Text Placeholder 12"/>
          <p:cNvSpPr>
            <a:spLocks noGrp="1"/>
          </p:cNvSpPr>
          <p:nvPr>
            <p:ph type="body" sz="quarter" idx="15" hasCustomPrompt="1"/>
          </p:nvPr>
        </p:nvSpPr>
        <p:spPr>
          <a:xfrm>
            <a:off x="3610422" y="1322388"/>
            <a:ext cx="2347200" cy="604800"/>
          </a:xfrm>
          <a:prstGeom prst="chevron">
            <a:avLst>
              <a:gd name="adj" fmla="val 31101"/>
            </a:avLst>
          </a:prstGeom>
          <a:solidFill>
            <a:schemeClr val="tx2"/>
          </a:solidFill>
        </p:spPr>
        <p:txBody>
          <a:bodyPr lIns="54000" tIns="54000" rIns="54000" bIns="54000" anchor="ctr"/>
          <a:lstStyle>
            <a:lvl1pPr algn="l">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Click to add text</a:t>
            </a:r>
            <a:endParaRPr lang="en-GB" dirty="0"/>
          </a:p>
        </p:txBody>
      </p:sp>
      <p:sp>
        <p:nvSpPr>
          <p:cNvPr id="16" name="Text Placeholder 12"/>
          <p:cNvSpPr>
            <a:spLocks noGrp="1"/>
          </p:cNvSpPr>
          <p:nvPr>
            <p:ph type="body" sz="quarter" idx="16" hasCustomPrompt="1"/>
          </p:nvPr>
        </p:nvSpPr>
        <p:spPr>
          <a:xfrm>
            <a:off x="6226011" y="1322388"/>
            <a:ext cx="2347200" cy="604800"/>
          </a:xfrm>
          <a:prstGeom prst="chevron">
            <a:avLst>
              <a:gd name="adj" fmla="val 31101"/>
            </a:avLst>
          </a:prstGeom>
          <a:solidFill>
            <a:schemeClr val="tx2"/>
          </a:solidFill>
        </p:spPr>
        <p:txBody>
          <a:bodyPr lIns="54000" tIns="54000" rIns="54000" bIns="54000" anchor="ctr"/>
          <a:lstStyle>
            <a:lvl1pPr algn="l">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Click to add text</a:t>
            </a:r>
            <a:endParaRPr lang="en-GB" dirty="0"/>
          </a:p>
        </p:txBody>
      </p:sp>
      <p:sp>
        <p:nvSpPr>
          <p:cNvPr id="17" name="Text Placeholder 12"/>
          <p:cNvSpPr>
            <a:spLocks noGrp="1"/>
          </p:cNvSpPr>
          <p:nvPr>
            <p:ph type="body" sz="quarter" idx="17" hasCustomPrompt="1"/>
          </p:nvPr>
        </p:nvSpPr>
        <p:spPr>
          <a:xfrm>
            <a:off x="8841600" y="1322388"/>
            <a:ext cx="2347200" cy="604800"/>
          </a:xfrm>
          <a:prstGeom prst="chevron">
            <a:avLst>
              <a:gd name="adj" fmla="val 31101"/>
            </a:avLst>
          </a:prstGeom>
          <a:solidFill>
            <a:schemeClr val="tx2"/>
          </a:solidFill>
        </p:spPr>
        <p:txBody>
          <a:bodyPr lIns="54000" tIns="54000" rIns="54000" bIns="54000" anchor="ctr"/>
          <a:lstStyle>
            <a:lvl1pPr algn="l">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Click to add text</a:t>
            </a:r>
            <a:endParaRPr lang="en-GB" dirty="0"/>
          </a:p>
        </p:txBody>
      </p:sp>
    </p:spTree>
    <p:extLst>
      <p:ext uri="{BB962C8B-B14F-4D97-AF65-F5344CB8AC3E}">
        <p14:creationId xmlns:p14="http://schemas.microsoft.com/office/powerpoint/2010/main" val="26838659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AD WITH CENTER">
    <p:spTree>
      <p:nvGrpSpPr>
        <p:cNvPr id="1" name=""/>
        <p:cNvGrpSpPr/>
        <p:nvPr/>
      </p:nvGrpSpPr>
      <p:grpSpPr>
        <a:xfrm>
          <a:off x="0" y="0"/>
          <a:ext cx="0" cy="0"/>
          <a:chOff x="0" y="0"/>
          <a:chExt cx="0" cy="0"/>
        </a:xfrm>
      </p:grpSpPr>
      <p:sp>
        <p:nvSpPr>
          <p:cNvPr id="2" name="Title 1"/>
          <p:cNvSpPr>
            <a:spLocks noGrp="1"/>
          </p:cNvSpPr>
          <p:nvPr>
            <p:ph type="title"/>
          </p:nvPr>
        </p:nvSpPr>
        <p:spPr>
          <a:xfrm>
            <a:off x="1003200" y="432000"/>
            <a:ext cx="10185600" cy="518400"/>
          </a:xfrm>
        </p:spPr>
        <p:txBody>
          <a:bodyPr/>
          <a:lstStyle/>
          <a:p>
            <a:r>
              <a:rPr lang="en-US"/>
              <a:t>Click to edit Master title style</a:t>
            </a:r>
            <a:endParaRPr lang="en-US" dirty="0"/>
          </a:p>
        </p:txBody>
      </p:sp>
      <p:sp>
        <p:nvSpPr>
          <p:cNvPr id="16" name="Text Placeholder 10"/>
          <p:cNvSpPr>
            <a:spLocks noGrp="1" noChangeAspect="1"/>
          </p:cNvSpPr>
          <p:nvPr>
            <p:ph type="body" sz="quarter" idx="21"/>
          </p:nvPr>
        </p:nvSpPr>
        <p:spPr bwMode="gray">
          <a:xfrm>
            <a:off x="5306559" y="2757950"/>
            <a:ext cx="1660995" cy="1659600"/>
          </a:xfrm>
          <a:prstGeom prst="ellipse">
            <a:avLst/>
          </a:prstGeom>
          <a:solidFill>
            <a:schemeClr val="accent1"/>
          </a:solidFill>
          <a:ln>
            <a:noFill/>
          </a:ln>
        </p:spPr>
        <p:txBody>
          <a:bodyPr lIns="54000" tIns="54000" rIns="54000" bIns="54000" anchor="ctr" anchorCtr="1">
            <a:noAutofit/>
          </a:bodyPr>
          <a:lstStyle>
            <a:lvl1pPr algn="ctr">
              <a:defRPr sz="1400">
                <a:solidFill>
                  <a:schemeClr val="bg1"/>
                </a:solidFill>
                <a:latin typeface="+mn-lt"/>
                <a:cs typeface="Arial" panose="020B0604020202020204" pitchFamily="34" charset="0"/>
              </a:defRPr>
            </a:lvl1pPr>
          </a:lstStyle>
          <a:p>
            <a:pPr lvl="0"/>
            <a:r>
              <a:rPr lang="en-US"/>
              <a:t>Click to edit Master text styles</a:t>
            </a:r>
          </a:p>
        </p:txBody>
      </p:sp>
      <p:sp>
        <p:nvSpPr>
          <p:cNvPr id="17" name="Text Placeholder 20"/>
          <p:cNvSpPr>
            <a:spLocks noGrp="1"/>
          </p:cNvSpPr>
          <p:nvPr>
            <p:ph type="body" sz="quarter" idx="26"/>
          </p:nvPr>
        </p:nvSpPr>
        <p:spPr bwMode="gray">
          <a:xfrm>
            <a:off x="1003347" y="1322388"/>
            <a:ext cx="3847695" cy="388800"/>
          </a:xfrm>
          <a:prstGeom prst="rect">
            <a:avLst/>
          </a:prstGeom>
          <a:solidFill>
            <a:schemeClr val="tx2"/>
          </a:solidFill>
          <a:ln w="12700">
            <a:solidFill>
              <a:srgbClr val="00338D"/>
            </a:solidFill>
          </a:ln>
        </p:spPr>
        <p:txBody>
          <a:bodyPr vert="horz" lIns="54000" tIns="54000" rIns="54000" bIns="54000" rtlCol="0" anchor="ctr" anchorCtr="0">
            <a:noAutofit/>
          </a:bodyPr>
          <a:lstStyle>
            <a:lvl1pPr>
              <a:defRPr lang="en-US" sz="1400" b="1" kern="1200" noProof="0" dirty="0" smtClean="0">
                <a:solidFill>
                  <a:schemeClr val="bg1"/>
                </a:solidFill>
                <a:latin typeface="+mn-lt"/>
                <a:ea typeface="+mn-ea"/>
                <a:cs typeface="Arial" panose="020B0604020202020204" pitchFamily="34" charset="0"/>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a:t>Click to edit Master text styles</a:t>
            </a:r>
          </a:p>
        </p:txBody>
      </p:sp>
      <p:sp>
        <p:nvSpPr>
          <p:cNvPr id="26" name="Text Placeholder 20"/>
          <p:cNvSpPr>
            <a:spLocks noGrp="1"/>
          </p:cNvSpPr>
          <p:nvPr>
            <p:ph type="body" sz="quarter" idx="48"/>
          </p:nvPr>
        </p:nvSpPr>
        <p:spPr bwMode="gray">
          <a:xfrm>
            <a:off x="1003347" y="4015250"/>
            <a:ext cx="3847695" cy="388800"/>
          </a:xfrm>
          <a:prstGeom prst="rect">
            <a:avLst/>
          </a:prstGeom>
          <a:solidFill>
            <a:schemeClr val="tx2"/>
          </a:solidFill>
          <a:ln w="12700">
            <a:solidFill>
              <a:srgbClr val="00338D"/>
            </a:solidFill>
          </a:ln>
        </p:spPr>
        <p:txBody>
          <a:bodyPr vert="horz" lIns="54000" tIns="54000" rIns="54000" bIns="54000" rtlCol="0" anchor="ctr" anchorCtr="0">
            <a:noAutofit/>
          </a:bodyPr>
          <a:lstStyle>
            <a:lvl1pPr>
              <a:defRPr lang="en-US" sz="1200" b="1" kern="1200" noProof="0" dirty="0" smtClean="0">
                <a:solidFill>
                  <a:schemeClr val="bg1"/>
                </a:solidFill>
                <a:latin typeface="+mn-lt"/>
                <a:ea typeface="+mn-ea"/>
                <a:cs typeface="Arial" panose="020B0604020202020204" pitchFamily="34" charset="0"/>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a:t>Click to edit Master text styles</a:t>
            </a:r>
          </a:p>
        </p:txBody>
      </p:sp>
      <p:sp>
        <p:nvSpPr>
          <p:cNvPr id="27" name="Text Placeholder 20"/>
          <p:cNvSpPr>
            <a:spLocks noGrp="1"/>
          </p:cNvSpPr>
          <p:nvPr>
            <p:ph type="body" sz="quarter" idx="50"/>
          </p:nvPr>
        </p:nvSpPr>
        <p:spPr bwMode="gray">
          <a:xfrm>
            <a:off x="7344001" y="1322388"/>
            <a:ext cx="3847695" cy="388800"/>
          </a:xfrm>
          <a:prstGeom prst="rect">
            <a:avLst/>
          </a:prstGeom>
          <a:solidFill>
            <a:schemeClr val="tx2"/>
          </a:solidFill>
          <a:ln w="12700">
            <a:solidFill>
              <a:srgbClr val="00338D"/>
            </a:solidFill>
          </a:ln>
        </p:spPr>
        <p:txBody>
          <a:bodyPr vert="horz" lIns="54000" tIns="54000" rIns="54000" bIns="54000" rtlCol="0" anchor="ctr" anchorCtr="0">
            <a:noAutofit/>
          </a:bodyPr>
          <a:lstStyle>
            <a:lvl1pPr>
              <a:defRPr lang="en-US" sz="1400" b="1" kern="1200" noProof="0" dirty="0" smtClean="0">
                <a:solidFill>
                  <a:schemeClr val="bg1"/>
                </a:solidFill>
                <a:latin typeface="+mn-lt"/>
                <a:ea typeface="+mn-ea"/>
                <a:cs typeface="Arial" panose="020B0604020202020204" pitchFamily="34" charset="0"/>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a:t>Click to edit Master text styles</a:t>
            </a:r>
          </a:p>
        </p:txBody>
      </p:sp>
      <p:sp>
        <p:nvSpPr>
          <p:cNvPr id="28" name="Text Placeholder 20"/>
          <p:cNvSpPr>
            <a:spLocks noGrp="1"/>
          </p:cNvSpPr>
          <p:nvPr>
            <p:ph type="body" sz="quarter" idx="52"/>
          </p:nvPr>
        </p:nvSpPr>
        <p:spPr bwMode="gray">
          <a:xfrm>
            <a:off x="7344001" y="4015250"/>
            <a:ext cx="3847695" cy="388800"/>
          </a:xfrm>
          <a:prstGeom prst="rect">
            <a:avLst/>
          </a:prstGeom>
          <a:solidFill>
            <a:srgbClr val="00338D"/>
          </a:solidFill>
          <a:ln w="12700">
            <a:solidFill>
              <a:srgbClr val="00338D"/>
            </a:solidFill>
          </a:ln>
        </p:spPr>
        <p:txBody>
          <a:bodyPr vert="horz" lIns="54000" tIns="54000" rIns="54000" bIns="54000" rtlCol="0" anchor="ctr" anchorCtr="0">
            <a:noAutofit/>
          </a:bodyPr>
          <a:lstStyle>
            <a:lvl1pPr>
              <a:defRPr lang="en-US" sz="1400" b="1" kern="1200" noProof="0" dirty="0" smtClean="0">
                <a:solidFill>
                  <a:schemeClr val="bg1"/>
                </a:solidFill>
                <a:latin typeface="+mn-lt"/>
                <a:ea typeface="+mn-ea"/>
                <a:cs typeface="Arial" panose="020B0604020202020204" pitchFamily="34" charset="0"/>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a:t>Click to edit Master text styles</a:t>
            </a:r>
          </a:p>
        </p:txBody>
      </p:sp>
      <p:sp>
        <p:nvSpPr>
          <p:cNvPr id="29" name="AutoShape 20"/>
          <p:cNvSpPr>
            <a:spLocks noChangeArrowheads="1"/>
          </p:cNvSpPr>
          <p:nvPr userDrawn="1"/>
        </p:nvSpPr>
        <p:spPr bwMode="gray">
          <a:xfrm rot="2700000">
            <a:off x="5088625" y="2468534"/>
            <a:ext cx="382279" cy="502740"/>
          </a:xfrm>
          <a:prstGeom prst="rightArrow">
            <a:avLst>
              <a:gd name="adj1" fmla="val 63333"/>
              <a:gd name="adj2" fmla="val 49582"/>
            </a:avLst>
          </a:prstGeom>
          <a:solidFill>
            <a:schemeClr val="tx2"/>
          </a:solidFill>
          <a:ln w="6350" algn="ctr">
            <a:noFill/>
            <a:miter lim="800000"/>
            <a:headEnd/>
            <a:tailEnd/>
          </a:ln>
          <a:effectLst/>
        </p:spPr>
        <p:txBody>
          <a:bodyPr rot="10800000" wrap="none" anchor="ctr">
            <a:noAutofit/>
          </a:bodyPr>
          <a:lstStyle/>
          <a:p>
            <a:endParaRPr lang="en-CA" sz="1200" dirty="0">
              <a:solidFill>
                <a:srgbClr val="483698"/>
              </a:solidFill>
              <a:latin typeface="+mn-lt"/>
            </a:endParaRPr>
          </a:p>
        </p:txBody>
      </p:sp>
      <p:sp>
        <p:nvSpPr>
          <p:cNvPr id="31" name="Text Placeholder 3"/>
          <p:cNvSpPr>
            <a:spLocks noGrp="1"/>
          </p:cNvSpPr>
          <p:nvPr>
            <p:ph type="body" sz="quarter" idx="53"/>
          </p:nvPr>
        </p:nvSpPr>
        <p:spPr>
          <a:xfrm>
            <a:off x="1003347" y="1718873"/>
            <a:ext cx="3849600" cy="1472876"/>
          </a:xfrm>
          <a:ln w="12700">
            <a:solidFill>
              <a:schemeClr val="tx2"/>
            </a:solidFill>
          </a:ln>
        </p:spPr>
        <p:txBody>
          <a:bodyPr lIns="54000" tIns="54000" rIns="54000" bIns="54000">
            <a:noAutofit/>
          </a:bodyPr>
          <a:lstStyle>
            <a:lvl1pPr>
              <a:defRPr sz="1400">
                <a:latin typeface="+mn-lt"/>
              </a:defRPr>
            </a:lvl1pPr>
            <a:lvl2pPr>
              <a:defRPr sz="1400">
                <a:latin typeface="+mn-lt"/>
              </a:defRPr>
            </a:lvl2pPr>
            <a:lvl3pPr>
              <a:defRPr sz="1400">
                <a:latin typeface="+mn-lt"/>
              </a:defRPr>
            </a:lvl3pPr>
            <a:lvl4pPr>
              <a:defRPr sz="1400">
                <a:latin typeface="+mn-lt"/>
              </a:defRPr>
            </a:lvl4pPr>
            <a:lvl5pPr>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32" name="Text Placeholder 3"/>
          <p:cNvSpPr>
            <a:spLocks noGrp="1"/>
          </p:cNvSpPr>
          <p:nvPr>
            <p:ph type="body" sz="quarter" idx="54"/>
          </p:nvPr>
        </p:nvSpPr>
        <p:spPr>
          <a:xfrm>
            <a:off x="1003347" y="4404050"/>
            <a:ext cx="3849600" cy="1472876"/>
          </a:xfrm>
          <a:ln w="12700">
            <a:solidFill>
              <a:schemeClr val="tx2"/>
            </a:solidFill>
          </a:ln>
        </p:spPr>
        <p:txBody>
          <a:bodyPr lIns="54000" tIns="54000" rIns="54000" bIns="54000">
            <a:noAutofit/>
          </a:bodyPr>
          <a:lstStyle>
            <a:lvl1pPr>
              <a:defRPr sz="1400">
                <a:latin typeface="+mn-lt"/>
              </a:defRPr>
            </a:lvl1pPr>
            <a:lvl2pPr>
              <a:defRPr sz="1400">
                <a:latin typeface="+mn-lt"/>
              </a:defRPr>
            </a:lvl2pPr>
            <a:lvl3pPr>
              <a:defRPr sz="1400">
                <a:latin typeface="+mn-lt"/>
              </a:defRPr>
            </a:lvl3pPr>
            <a:lvl4pPr>
              <a:defRPr sz="1400">
                <a:latin typeface="+mn-lt"/>
              </a:defRPr>
            </a:lvl4pPr>
            <a:lvl5pPr>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33" name="Text Placeholder 3"/>
          <p:cNvSpPr>
            <a:spLocks noGrp="1"/>
          </p:cNvSpPr>
          <p:nvPr>
            <p:ph type="body" sz="quarter" idx="55"/>
          </p:nvPr>
        </p:nvSpPr>
        <p:spPr>
          <a:xfrm>
            <a:off x="7342095" y="1718873"/>
            <a:ext cx="3849600" cy="1472876"/>
          </a:xfrm>
          <a:ln w="12700">
            <a:solidFill>
              <a:schemeClr val="tx2"/>
            </a:solidFill>
          </a:ln>
        </p:spPr>
        <p:txBody>
          <a:bodyPr lIns="54000" tIns="54000" rIns="54000" bIns="54000">
            <a:noAutofit/>
          </a:bodyPr>
          <a:lstStyle>
            <a:lvl1pPr>
              <a:defRPr sz="1400">
                <a:latin typeface="+mn-lt"/>
              </a:defRPr>
            </a:lvl1pPr>
            <a:lvl2pPr>
              <a:defRPr sz="1400">
                <a:latin typeface="+mn-lt"/>
              </a:defRPr>
            </a:lvl2pPr>
            <a:lvl3pPr>
              <a:defRPr sz="1400">
                <a:latin typeface="+mn-lt"/>
              </a:defRPr>
            </a:lvl3pPr>
            <a:lvl4pPr>
              <a:defRPr sz="1400">
                <a:latin typeface="+mn-lt"/>
              </a:defRPr>
            </a:lvl4pPr>
            <a:lvl5pPr>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34" name="Text Placeholder 3"/>
          <p:cNvSpPr>
            <a:spLocks noGrp="1"/>
          </p:cNvSpPr>
          <p:nvPr>
            <p:ph type="body" sz="quarter" idx="56"/>
          </p:nvPr>
        </p:nvSpPr>
        <p:spPr>
          <a:xfrm>
            <a:off x="7342095" y="4404050"/>
            <a:ext cx="3849600" cy="1472876"/>
          </a:xfrm>
          <a:ln w="12700">
            <a:solidFill>
              <a:schemeClr val="tx2"/>
            </a:solidFill>
          </a:ln>
        </p:spPr>
        <p:txBody>
          <a:bodyPr lIns="54000" tIns="54000" rIns="54000" bIns="54000">
            <a:noAutofit/>
          </a:bodyPr>
          <a:lstStyle>
            <a:lvl1pPr>
              <a:defRPr sz="1400">
                <a:latin typeface="+mn-lt"/>
              </a:defRPr>
            </a:lvl1pPr>
            <a:lvl2pPr>
              <a:defRPr sz="1400">
                <a:latin typeface="+mn-lt"/>
              </a:defRPr>
            </a:lvl2pPr>
            <a:lvl3pPr>
              <a:defRPr sz="1400">
                <a:latin typeface="+mn-lt"/>
              </a:defRPr>
            </a:lvl3pPr>
            <a:lvl4pPr>
              <a:defRPr sz="1400">
                <a:latin typeface="+mn-lt"/>
              </a:defRPr>
            </a:lvl4pPr>
            <a:lvl5pPr>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0" name="AutoShape 20"/>
          <p:cNvSpPr>
            <a:spLocks noChangeArrowheads="1"/>
          </p:cNvSpPr>
          <p:nvPr userDrawn="1"/>
        </p:nvSpPr>
        <p:spPr bwMode="gray">
          <a:xfrm rot="18900000" flipH="1">
            <a:off x="6742978" y="2468534"/>
            <a:ext cx="382279" cy="502740"/>
          </a:xfrm>
          <a:prstGeom prst="rightArrow">
            <a:avLst>
              <a:gd name="adj1" fmla="val 63333"/>
              <a:gd name="adj2" fmla="val 49582"/>
            </a:avLst>
          </a:prstGeom>
          <a:solidFill>
            <a:schemeClr val="tx2"/>
          </a:solidFill>
          <a:ln w="6350" algn="ctr">
            <a:noFill/>
            <a:miter lim="800000"/>
            <a:headEnd/>
            <a:tailEnd/>
          </a:ln>
          <a:effectLst/>
        </p:spPr>
        <p:txBody>
          <a:bodyPr rot="10800000" wrap="none" anchor="ctr">
            <a:noAutofit/>
          </a:bodyPr>
          <a:lstStyle/>
          <a:p>
            <a:endParaRPr lang="en-CA" sz="1200" dirty="0">
              <a:solidFill>
                <a:srgbClr val="483698"/>
              </a:solidFill>
              <a:latin typeface="+mn-lt"/>
            </a:endParaRPr>
          </a:p>
        </p:txBody>
      </p:sp>
      <p:sp>
        <p:nvSpPr>
          <p:cNvPr id="21" name="AutoShape 20"/>
          <p:cNvSpPr>
            <a:spLocks noChangeArrowheads="1"/>
          </p:cNvSpPr>
          <p:nvPr userDrawn="1"/>
        </p:nvSpPr>
        <p:spPr bwMode="gray">
          <a:xfrm rot="18900000" flipV="1">
            <a:off x="5088624" y="4310034"/>
            <a:ext cx="382279" cy="502740"/>
          </a:xfrm>
          <a:prstGeom prst="rightArrow">
            <a:avLst>
              <a:gd name="adj1" fmla="val 63333"/>
              <a:gd name="adj2" fmla="val 49582"/>
            </a:avLst>
          </a:prstGeom>
          <a:solidFill>
            <a:schemeClr val="tx2"/>
          </a:solidFill>
          <a:ln w="6350" algn="ctr">
            <a:noFill/>
            <a:miter lim="800000"/>
            <a:headEnd/>
            <a:tailEnd/>
          </a:ln>
          <a:effectLst/>
        </p:spPr>
        <p:txBody>
          <a:bodyPr rot="10800000" wrap="none" anchor="ctr">
            <a:noAutofit/>
          </a:bodyPr>
          <a:lstStyle/>
          <a:p>
            <a:endParaRPr lang="en-CA" sz="1200" dirty="0">
              <a:solidFill>
                <a:srgbClr val="483698"/>
              </a:solidFill>
              <a:latin typeface="+mn-lt"/>
            </a:endParaRPr>
          </a:p>
        </p:txBody>
      </p:sp>
      <p:sp>
        <p:nvSpPr>
          <p:cNvPr id="22" name="AutoShape 20"/>
          <p:cNvSpPr>
            <a:spLocks noChangeArrowheads="1"/>
          </p:cNvSpPr>
          <p:nvPr userDrawn="1"/>
        </p:nvSpPr>
        <p:spPr bwMode="gray">
          <a:xfrm rot="2700000" flipH="1" flipV="1">
            <a:off x="6742977" y="4310034"/>
            <a:ext cx="382279" cy="502740"/>
          </a:xfrm>
          <a:prstGeom prst="rightArrow">
            <a:avLst>
              <a:gd name="adj1" fmla="val 63333"/>
              <a:gd name="adj2" fmla="val 49582"/>
            </a:avLst>
          </a:prstGeom>
          <a:solidFill>
            <a:schemeClr val="tx2"/>
          </a:solidFill>
          <a:ln w="6350" algn="ctr">
            <a:noFill/>
            <a:miter lim="800000"/>
            <a:headEnd/>
            <a:tailEnd/>
          </a:ln>
          <a:effectLst/>
        </p:spPr>
        <p:txBody>
          <a:bodyPr rot="10800000" wrap="none" anchor="ctr">
            <a:noAutofit/>
          </a:bodyPr>
          <a:lstStyle/>
          <a:p>
            <a:endParaRPr lang="en-CA" sz="1200" dirty="0">
              <a:solidFill>
                <a:srgbClr val="483698"/>
              </a:solidFill>
              <a:latin typeface="+mn-lt"/>
            </a:endParaRPr>
          </a:p>
        </p:txBody>
      </p:sp>
    </p:spTree>
    <p:extLst>
      <p:ext uri="{BB962C8B-B14F-4D97-AF65-F5344CB8AC3E}">
        <p14:creationId xmlns:p14="http://schemas.microsoft.com/office/powerpoint/2010/main" val="16957156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 COLUMN BLUE">
    <p:spTree>
      <p:nvGrpSpPr>
        <p:cNvPr id="1" name=""/>
        <p:cNvGrpSpPr/>
        <p:nvPr/>
      </p:nvGrpSpPr>
      <p:grpSpPr>
        <a:xfrm>
          <a:off x="0" y="0"/>
          <a:ext cx="0" cy="0"/>
          <a:chOff x="0" y="0"/>
          <a:chExt cx="0" cy="0"/>
        </a:xfrm>
      </p:grpSpPr>
      <p:sp>
        <p:nvSpPr>
          <p:cNvPr id="2" name="Title 1"/>
          <p:cNvSpPr>
            <a:spLocks noGrp="1"/>
          </p:cNvSpPr>
          <p:nvPr>
            <p:ph type="title"/>
          </p:nvPr>
        </p:nvSpPr>
        <p:spPr>
          <a:xfrm>
            <a:off x="1003200" y="432000"/>
            <a:ext cx="10185600" cy="518400"/>
          </a:xfrm>
        </p:spPr>
        <p:txBody>
          <a:bodyPr/>
          <a:lstStyle/>
          <a:p>
            <a:r>
              <a:rPr lang="en-US"/>
              <a:t>Click to edit Master title style</a:t>
            </a:r>
            <a:endParaRPr lang="en-US" dirty="0"/>
          </a:p>
        </p:txBody>
      </p:sp>
      <p:sp>
        <p:nvSpPr>
          <p:cNvPr id="19" name="Text Placeholder 8"/>
          <p:cNvSpPr>
            <a:spLocks noGrp="1"/>
          </p:cNvSpPr>
          <p:nvPr>
            <p:ph type="body" sz="quarter" idx="19"/>
          </p:nvPr>
        </p:nvSpPr>
        <p:spPr>
          <a:xfrm>
            <a:off x="1003200" y="1708149"/>
            <a:ext cx="4968000" cy="4168775"/>
          </a:xfrm>
          <a:ln w="12700">
            <a:solidFill>
              <a:schemeClr val="tx2"/>
            </a:solidFill>
          </a:ln>
        </p:spPr>
        <p:txBody>
          <a:bodyPr lIns="54000" tIns="54000" rIns="54000" bIns="54000"/>
          <a:lstStyle>
            <a:lvl1pPr>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0" name="Text Placeholder 8"/>
          <p:cNvSpPr>
            <a:spLocks noGrp="1"/>
          </p:cNvSpPr>
          <p:nvPr>
            <p:ph type="body" sz="quarter" idx="20"/>
          </p:nvPr>
        </p:nvSpPr>
        <p:spPr>
          <a:xfrm>
            <a:off x="1003200" y="1322388"/>
            <a:ext cx="4968000" cy="388800"/>
          </a:xfrm>
          <a:solidFill>
            <a:schemeClr val="tx2"/>
          </a:solidFill>
          <a:ln w="12700">
            <a:solidFill>
              <a:schemeClr val="tx2"/>
            </a:solidFill>
          </a:ln>
        </p:spPr>
        <p:txBody>
          <a:bodyPr lIns="54000" tIns="54000" rIns="54000" bIns="54000" anchor="ctr"/>
          <a:lstStyle>
            <a:lvl1pPr>
              <a:defRPr sz="1500">
                <a:solidFill>
                  <a:schemeClr val="bg1"/>
                </a:solidFill>
              </a:defRPr>
            </a:lvl1pPr>
            <a:lvl2pPr>
              <a:defRPr sz="1400"/>
            </a:lvl2pPr>
            <a:lvl3pPr>
              <a:defRPr sz="1400"/>
            </a:lvl3pPr>
            <a:lvl4pPr>
              <a:defRPr sz="1400"/>
            </a:lvl4pPr>
            <a:lvl5pPr>
              <a:defRPr sz="1400"/>
            </a:lvl5pPr>
          </a:lstStyle>
          <a:p>
            <a:pPr lvl="0"/>
            <a:r>
              <a:rPr lang="en-US"/>
              <a:t>Click to edit Master text styles</a:t>
            </a:r>
          </a:p>
        </p:txBody>
      </p:sp>
      <p:sp>
        <p:nvSpPr>
          <p:cNvPr id="16" name="Text Placeholder 8"/>
          <p:cNvSpPr>
            <a:spLocks noGrp="1"/>
          </p:cNvSpPr>
          <p:nvPr>
            <p:ph type="body" sz="quarter" idx="21"/>
          </p:nvPr>
        </p:nvSpPr>
        <p:spPr>
          <a:xfrm>
            <a:off x="6220800" y="1708149"/>
            <a:ext cx="4968000" cy="4168775"/>
          </a:xfrm>
          <a:ln w="12700">
            <a:solidFill>
              <a:schemeClr val="tx2"/>
            </a:solidFill>
          </a:ln>
        </p:spPr>
        <p:txBody>
          <a:bodyPr lIns="54000" tIns="54000" rIns="54000" bIns="54000"/>
          <a:lstStyle>
            <a:lvl1pPr>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7" name="Text Placeholder 8"/>
          <p:cNvSpPr>
            <a:spLocks noGrp="1"/>
          </p:cNvSpPr>
          <p:nvPr>
            <p:ph type="body" sz="quarter" idx="22"/>
          </p:nvPr>
        </p:nvSpPr>
        <p:spPr>
          <a:xfrm>
            <a:off x="6220800" y="1322388"/>
            <a:ext cx="4968000" cy="388800"/>
          </a:xfrm>
          <a:solidFill>
            <a:schemeClr val="tx2"/>
          </a:solidFill>
          <a:ln w="12700">
            <a:solidFill>
              <a:schemeClr val="tx2"/>
            </a:solidFill>
          </a:ln>
        </p:spPr>
        <p:txBody>
          <a:bodyPr lIns="54000" tIns="54000" rIns="54000" bIns="54000" anchor="ctr"/>
          <a:lstStyle>
            <a:lvl1pPr>
              <a:defRPr sz="1500">
                <a:solidFill>
                  <a:schemeClr val="bg1"/>
                </a:solidFill>
              </a:defRPr>
            </a:lvl1pPr>
            <a:lvl2pPr>
              <a:defRPr sz="1400"/>
            </a:lvl2pPr>
            <a:lvl3pPr>
              <a:defRPr sz="1400"/>
            </a:lvl3pPr>
            <a:lvl4pPr>
              <a:defRPr sz="1400"/>
            </a:lvl4pPr>
            <a:lvl5pPr>
              <a:defRPr sz="1400"/>
            </a:lvl5pPr>
          </a:lstStyle>
          <a:p>
            <a:pPr lvl="0"/>
            <a:r>
              <a:rPr lang="en-US"/>
              <a:t>Click to edit Master text styles</a:t>
            </a:r>
          </a:p>
        </p:txBody>
      </p:sp>
    </p:spTree>
    <p:extLst>
      <p:ext uri="{BB962C8B-B14F-4D97-AF65-F5344CB8AC3E}">
        <p14:creationId xmlns:p14="http://schemas.microsoft.com/office/powerpoint/2010/main" val="3855353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QUAD">
    <p:spTree>
      <p:nvGrpSpPr>
        <p:cNvPr id="1" name=""/>
        <p:cNvGrpSpPr/>
        <p:nvPr/>
      </p:nvGrpSpPr>
      <p:grpSpPr>
        <a:xfrm>
          <a:off x="0" y="0"/>
          <a:ext cx="0" cy="0"/>
          <a:chOff x="0" y="0"/>
          <a:chExt cx="0" cy="0"/>
        </a:xfrm>
      </p:grpSpPr>
      <p:sp>
        <p:nvSpPr>
          <p:cNvPr id="2" name="Title 1"/>
          <p:cNvSpPr>
            <a:spLocks noGrp="1"/>
          </p:cNvSpPr>
          <p:nvPr>
            <p:ph type="title"/>
          </p:nvPr>
        </p:nvSpPr>
        <p:spPr>
          <a:xfrm>
            <a:off x="1003200" y="432000"/>
            <a:ext cx="10185600" cy="518400"/>
          </a:xfrm>
        </p:spPr>
        <p:txBody>
          <a:bodyPr/>
          <a:lstStyle/>
          <a:p>
            <a:r>
              <a:rPr lang="en-US"/>
              <a:t>Click to edit Master title style</a:t>
            </a:r>
            <a:endParaRPr lang="en-US" dirty="0"/>
          </a:p>
        </p:txBody>
      </p:sp>
      <p:sp>
        <p:nvSpPr>
          <p:cNvPr id="13" name="Text Placeholder 8"/>
          <p:cNvSpPr>
            <a:spLocks noGrp="1"/>
          </p:cNvSpPr>
          <p:nvPr>
            <p:ph type="body" sz="quarter" idx="19"/>
          </p:nvPr>
        </p:nvSpPr>
        <p:spPr>
          <a:xfrm>
            <a:off x="1003200" y="1708150"/>
            <a:ext cx="4968000" cy="1758950"/>
          </a:xfrm>
          <a:ln w="12700">
            <a:solidFill>
              <a:schemeClr val="tx2"/>
            </a:solidFill>
          </a:ln>
        </p:spPr>
        <p:txBody>
          <a:bodyPr lIns="54000" tIns="54000" rIns="54000" bIns="54000"/>
          <a:lstStyle>
            <a:lvl1pPr>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4" name="Text Placeholder 8"/>
          <p:cNvSpPr>
            <a:spLocks noGrp="1"/>
          </p:cNvSpPr>
          <p:nvPr>
            <p:ph type="body" sz="quarter" idx="20"/>
          </p:nvPr>
        </p:nvSpPr>
        <p:spPr>
          <a:xfrm>
            <a:off x="1003200" y="1322388"/>
            <a:ext cx="4968000" cy="388800"/>
          </a:xfrm>
          <a:solidFill>
            <a:schemeClr val="tx2"/>
          </a:solidFill>
          <a:ln w="12700">
            <a:solidFill>
              <a:schemeClr val="tx2"/>
            </a:solidFill>
          </a:ln>
        </p:spPr>
        <p:txBody>
          <a:bodyPr lIns="54000" tIns="54000" rIns="54000" bIns="54000" anchor="ctr"/>
          <a:lstStyle>
            <a:lvl1pPr>
              <a:defRPr sz="1500">
                <a:solidFill>
                  <a:schemeClr val="bg1"/>
                </a:solidFill>
              </a:defRPr>
            </a:lvl1pPr>
            <a:lvl2pPr>
              <a:defRPr sz="1400"/>
            </a:lvl2pPr>
            <a:lvl3pPr>
              <a:defRPr sz="1400"/>
            </a:lvl3pPr>
            <a:lvl4pPr>
              <a:defRPr sz="1400"/>
            </a:lvl4pPr>
            <a:lvl5pPr>
              <a:defRPr sz="1400"/>
            </a:lvl5pPr>
          </a:lstStyle>
          <a:p>
            <a:pPr lvl="0"/>
            <a:r>
              <a:rPr lang="en-US"/>
              <a:t>Click to edit Master text styles</a:t>
            </a:r>
          </a:p>
        </p:txBody>
      </p:sp>
      <p:sp>
        <p:nvSpPr>
          <p:cNvPr id="15" name="Text Placeholder 8"/>
          <p:cNvSpPr>
            <a:spLocks noGrp="1"/>
          </p:cNvSpPr>
          <p:nvPr>
            <p:ph type="body" sz="quarter" idx="21"/>
          </p:nvPr>
        </p:nvSpPr>
        <p:spPr>
          <a:xfrm>
            <a:off x="6220800" y="1708150"/>
            <a:ext cx="4968000" cy="1758950"/>
          </a:xfrm>
          <a:ln w="12700">
            <a:solidFill>
              <a:schemeClr val="tx2"/>
            </a:solidFill>
          </a:ln>
        </p:spPr>
        <p:txBody>
          <a:bodyPr lIns="54000" tIns="54000" rIns="54000" bIns="54000"/>
          <a:lstStyle>
            <a:lvl1pPr>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8" name="Text Placeholder 8"/>
          <p:cNvSpPr>
            <a:spLocks noGrp="1"/>
          </p:cNvSpPr>
          <p:nvPr>
            <p:ph type="body" sz="quarter" idx="22"/>
          </p:nvPr>
        </p:nvSpPr>
        <p:spPr>
          <a:xfrm>
            <a:off x="6220800" y="1322388"/>
            <a:ext cx="4968000" cy="388800"/>
          </a:xfrm>
          <a:solidFill>
            <a:schemeClr val="tx2"/>
          </a:solidFill>
          <a:ln w="12700">
            <a:solidFill>
              <a:schemeClr val="tx2"/>
            </a:solidFill>
          </a:ln>
        </p:spPr>
        <p:txBody>
          <a:bodyPr lIns="54000" tIns="54000" rIns="54000" bIns="54000" anchor="ctr"/>
          <a:lstStyle>
            <a:lvl1pPr>
              <a:defRPr sz="1500">
                <a:solidFill>
                  <a:schemeClr val="bg1"/>
                </a:solidFill>
              </a:defRPr>
            </a:lvl1pPr>
            <a:lvl2pPr>
              <a:defRPr sz="1400"/>
            </a:lvl2pPr>
            <a:lvl3pPr>
              <a:defRPr sz="1400"/>
            </a:lvl3pPr>
            <a:lvl4pPr>
              <a:defRPr sz="1400"/>
            </a:lvl4pPr>
            <a:lvl5pPr>
              <a:defRPr sz="1400"/>
            </a:lvl5pPr>
          </a:lstStyle>
          <a:p>
            <a:pPr lvl="0"/>
            <a:r>
              <a:rPr lang="en-US"/>
              <a:t>Click to edit Master text styles</a:t>
            </a:r>
          </a:p>
        </p:txBody>
      </p:sp>
      <p:sp>
        <p:nvSpPr>
          <p:cNvPr id="21" name="Text Placeholder 8"/>
          <p:cNvSpPr>
            <a:spLocks noGrp="1"/>
          </p:cNvSpPr>
          <p:nvPr>
            <p:ph type="body" sz="quarter" idx="23"/>
          </p:nvPr>
        </p:nvSpPr>
        <p:spPr>
          <a:xfrm>
            <a:off x="1003200" y="4117976"/>
            <a:ext cx="4968000" cy="1758950"/>
          </a:xfrm>
          <a:ln w="12700">
            <a:solidFill>
              <a:schemeClr val="tx2"/>
            </a:solidFill>
          </a:ln>
        </p:spPr>
        <p:txBody>
          <a:bodyPr lIns="54000" tIns="54000" rIns="54000" bIns="54000"/>
          <a:lstStyle>
            <a:lvl1pPr>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2" name="Text Placeholder 8"/>
          <p:cNvSpPr>
            <a:spLocks noGrp="1"/>
          </p:cNvSpPr>
          <p:nvPr>
            <p:ph type="body" sz="quarter" idx="24"/>
          </p:nvPr>
        </p:nvSpPr>
        <p:spPr>
          <a:xfrm>
            <a:off x="1003200" y="3741920"/>
            <a:ext cx="4968000" cy="388800"/>
          </a:xfrm>
          <a:solidFill>
            <a:schemeClr val="tx2"/>
          </a:solidFill>
          <a:ln w="12700">
            <a:solidFill>
              <a:schemeClr val="tx2"/>
            </a:solidFill>
          </a:ln>
        </p:spPr>
        <p:txBody>
          <a:bodyPr lIns="54000" tIns="54000" rIns="54000" bIns="54000" anchor="ctr"/>
          <a:lstStyle>
            <a:lvl1pPr>
              <a:defRPr sz="1500">
                <a:solidFill>
                  <a:schemeClr val="bg1"/>
                </a:solidFill>
              </a:defRPr>
            </a:lvl1pPr>
            <a:lvl2pPr>
              <a:defRPr sz="1400"/>
            </a:lvl2pPr>
            <a:lvl3pPr>
              <a:defRPr sz="1400"/>
            </a:lvl3pPr>
            <a:lvl4pPr>
              <a:defRPr sz="1400"/>
            </a:lvl4pPr>
            <a:lvl5pPr>
              <a:defRPr sz="1400"/>
            </a:lvl5pPr>
          </a:lstStyle>
          <a:p>
            <a:pPr lvl="0"/>
            <a:r>
              <a:rPr lang="en-US"/>
              <a:t>Click to edit Master text styles</a:t>
            </a:r>
          </a:p>
        </p:txBody>
      </p:sp>
      <p:sp>
        <p:nvSpPr>
          <p:cNvPr id="23" name="Text Placeholder 8"/>
          <p:cNvSpPr>
            <a:spLocks noGrp="1"/>
          </p:cNvSpPr>
          <p:nvPr>
            <p:ph type="body" sz="quarter" idx="25"/>
          </p:nvPr>
        </p:nvSpPr>
        <p:spPr>
          <a:xfrm>
            <a:off x="6220800" y="4117976"/>
            <a:ext cx="4968000" cy="1758950"/>
          </a:xfrm>
          <a:ln w="12700">
            <a:solidFill>
              <a:schemeClr val="tx2"/>
            </a:solidFill>
          </a:ln>
        </p:spPr>
        <p:txBody>
          <a:bodyPr lIns="54000" tIns="54000" rIns="54000" bIns="54000"/>
          <a:lstStyle>
            <a:lvl1pPr>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4" name="Text Placeholder 8"/>
          <p:cNvSpPr>
            <a:spLocks noGrp="1"/>
          </p:cNvSpPr>
          <p:nvPr>
            <p:ph type="body" sz="quarter" idx="26"/>
          </p:nvPr>
        </p:nvSpPr>
        <p:spPr>
          <a:xfrm>
            <a:off x="6220800" y="3741920"/>
            <a:ext cx="4968000" cy="388800"/>
          </a:xfrm>
          <a:solidFill>
            <a:schemeClr val="tx2"/>
          </a:solidFill>
          <a:ln w="12700">
            <a:solidFill>
              <a:schemeClr val="tx2"/>
            </a:solidFill>
          </a:ln>
        </p:spPr>
        <p:txBody>
          <a:bodyPr lIns="54000" tIns="54000" rIns="54000" bIns="54000" anchor="ctr"/>
          <a:lstStyle>
            <a:lvl1pPr>
              <a:defRPr sz="1500">
                <a:solidFill>
                  <a:schemeClr val="bg1"/>
                </a:solidFill>
              </a:defRPr>
            </a:lvl1pPr>
            <a:lvl2pPr>
              <a:defRPr sz="1400"/>
            </a:lvl2pPr>
            <a:lvl3pPr>
              <a:defRPr sz="1400"/>
            </a:lvl3pPr>
            <a:lvl4pPr>
              <a:defRPr sz="1400"/>
            </a:lvl4pPr>
            <a:lvl5pPr>
              <a:defRPr sz="1400"/>
            </a:lvl5pPr>
          </a:lstStyle>
          <a:p>
            <a:pPr lvl="0"/>
            <a:r>
              <a:rPr lang="en-US"/>
              <a:t>Click to edit Master text styles</a:t>
            </a:r>
          </a:p>
        </p:txBody>
      </p:sp>
    </p:spTree>
    <p:extLst>
      <p:ext uri="{BB962C8B-B14F-4D97-AF65-F5344CB8AC3E}">
        <p14:creationId xmlns:p14="http://schemas.microsoft.com/office/powerpoint/2010/main" val="9556956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DIVIDER 1">
    <p:bg>
      <p:bgPr>
        <a:solidFill>
          <a:schemeClr val="accent1"/>
        </a:solidFill>
        <a:effectLst/>
      </p:bgPr>
    </p:bg>
    <p:spTree>
      <p:nvGrpSpPr>
        <p:cNvPr id="1" name=""/>
        <p:cNvGrpSpPr/>
        <p:nvPr/>
      </p:nvGrpSpPr>
      <p:grpSpPr>
        <a:xfrm>
          <a:off x="0" y="0"/>
          <a:ext cx="0" cy="0"/>
          <a:chOff x="0" y="0"/>
          <a:chExt cx="0" cy="0"/>
        </a:xfrm>
      </p:grpSpPr>
      <p:sp>
        <p:nvSpPr>
          <p:cNvPr id="7" name="Title 1"/>
          <p:cNvSpPr>
            <a:spLocks noGrp="1"/>
          </p:cNvSpPr>
          <p:nvPr>
            <p:ph type="ctrTitle"/>
          </p:nvPr>
        </p:nvSpPr>
        <p:spPr>
          <a:xfrm>
            <a:off x="2709863" y="1435300"/>
            <a:ext cx="8489950" cy="3510000"/>
          </a:xfrm>
        </p:spPr>
        <p:txBody>
          <a:bodyPr anchor="t" anchorCtr="0"/>
          <a:lstStyle>
            <a:lvl1pPr algn="l">
              <a:defRPr sz="11000" baseline="0">
                <a:solidFill>
                  <a:schemeClr val="bg1"/>
                </a:solidFill>
              </a:defRPr>
            </a:lvl1pPr>
          </a:lstStyle>
          <a:p>
            <a:r>
              <a:rPr lang="en-US"/>
              <a:t>Click to edit Master title style</a:t>
            </a:r>
            <a:endParaRPr lang="en-US" dirty="0"/>
          </a:p>
        </p:txBody>
      </p:sp>
      <p:sp>
        <p:nvSpPr>
          <p:cNvPr id="9" name="Freeform 19"/>
          <p:cNvSpPr>
            <a:spLocks noChangeAspect="1" noEditPoints="1"/>
          </p:cNvSpPr>
          <p:nvPr userDrawn="1"/>
        </p:nvSpPr>
        <p:spPr bwMode="auto">
          <a:xfrm>
            <a:off x="2729163" y="524433"/>
            <a:ext cx="1079150" cy="439654"/>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GB" dirty="0"/>
          </a:p>
        </p:txBody>
      </p:sp>
      <p:sp>
        <p:nvSpPr>
          <p:cNvPr id="10" name="object 3"/>
          <p:cNvSpPr/>
          <p:nvPr userDrawn="1"/>
        </p:nvSpPr>
        <p:spPr>
          <a:xfrm>
            <a:off x="0" y="1"/>
            <a:ext cx="1587731" cy="6858000"/>
          </a:xfrm>
          <a:custGeom>
            <a:avLst/>
            <a:gdLst/>
            <a:ahLst/>
            <a:cxnLst/>
            <a:rect l="l" t="t" r="r" b="b"/>
            <a:pathLst>
              <a:path w="1742046" h="7772400">
                <a:moveTo>
                  <a:pt x="0" y="7772400"/>
                </a:moveTo>
                <a:lnTo>
                  <a:pt x="1742046" y="7772400"/>
                </a:lnTo>
                <a:lnTo>
                  <a:pt x="1742046" y="0"/>
                </a:lnTo>
                <a:lnTo>
                  <a:pt x="0" y="0"/>
                </a:lnTo>
                <a:lnTo>
                  <a:pt x="0" y="7772400"/>
                </a:lnTo>
                <a:close/>
              </a:path>
            </a:pathLst>
          </a:custGeom>
          <a:solidFill>
            <a:srgbClr val="00338D"/>
          </a:solidFill>
        </p:spPr>
        <p:txBody>
          <a:bodyPr wrap="square" lIns="0" tIns="0" rIns="0" bIns="0" rtlCol="0">
            <a:noAutofit/>
          </a:bodyPr>
          <a:lstStyle/>
          <a:p>
            <a:endParaRPr sz="1800" dirty="0">
              <a:latin typeface="Arial" panose="020B0604020202020204" pitchFamily="34" charset="0"/>
            </a:endParaRPr>
          </a:p>
        </p:txBody>
      </p:sp>
      <p:sp>
        <p:nvSpPr>
          <p:cNvPr id="6" name="Text Placeholder 3"/>
          <p:cNvSpPr>
            <a:spLocks noGrp="1"/>
          </p:cNvSpPr>
          <p:nvPr>
            <p:ph type="body" sz="quarter" idx="11"/>
          </p:nvPr>
        </p:nvSpPr>
        <p:spPr>
          <a:xfrm>
            <a:off x="2749463" y="5390900"/>
            <a:ext cx="8450350" cy="216000"/>
          </a:xfrm>
        </p:spPr>
        <p:txBody>
          <a:bodyPr/>
          <a:lstStyle>
            <a:lvl1pPr>
              <a:defRPr sz="1100">
                <a:solidFill>
                  <a:schemeClr val="bg1"/>
                </a:solidFill>
              </a:defRPr>
            </a:lvl1pPr>
            <a:lvl2pPr>
              <a:defRPr sz="1100">
                <a:solidFill>
                  <a:schemeClr val="bg1"/>
                </a:solidFill>
              </a:defRPr>
            </a:lvl2pPr>
            <a:lvl3pPr>
              <a:buClr>
                <a:schemeClr val="bg1"/>
              </a:buClr>
              <a:defRPr sz="1100">
                <a:solidFill>
                  <a:schemeClr val="bg1"/>
                </a:solidFill>
              </a:defRPr>
            </a:lvl3pPr>
            <a:lvl4pPr>
              <a:buClr>
                <a:schemeClr val="bg1"/>
              </a:buClr>
              <a:defRPr sz="1100">
                <a:solidFill>
                  <a:schemeClr val="bg1"/>
                </a:solidFill>
              </a:defRPr>
            </a:lvl4pPr>
            <a:lvl5pPr>
              <a:buClr>
                <a:schemeClr val="bg1"/>
              </a:buClr>
              <a:defRPr sz="1100">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238696112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DIVIDER 3">
    <p:bg>
      <p:bgPr>
        <a:solidFill>
          <a:schemeClr val="tx2"/>
        </a:solidFill>
        <a:effectLst/>
      </p:bgPr>
    </p:bg>
    <p:spTree>
      <p:nvGrpSpPr>
        <p:cNvPr id="1" name=""/>
        <p:cNvGrpSpPr/>
        <p:nvPr/>
      </p:nvGrpSpPr>
      <p:grpSpPr>
        <a:xfrm>
          <a:off x="0" y="0"/>
          <a:ext cx="0" cy="0"/>
          <a:chOff x="0" y="0"/>
          <a:chExt cx="0" cy="0"/>
        </a:xfrm>
      </p:grpSpPr>
      <p:sp>
        <p:nvSpPr>
          <p:cNvPr id="7" name="Title 1"/>
          <p:cNvSpPr>
            <a:spLocks noGrp="1"/>
          </p:cNvSpPr>
          <p:nvPr>
            <p:ph type="ctrTitle"/>
          </p:nvPr>
        </p:nvSpPr>
        <p:spPr>
          <a:xfrm>
            <a:off x="2709863" y="1435300"/>
            <a:ext cx="8489950" cy="3510000"/>
          </a:xfrm>
        </p:spPr>
        <p:txBody>
          <a:bodyPr anchor="t" anchorCtr="0"/>
          <a:lstStyle>
            <a:lvl1pPr algn="l">
              <a:defRPr sz="11000" baseline="0">
                <a:solidFill>
                  <a:schemeClr val="bg1"/>
                </a:solidFill>
              </a:defRPr>
            </a:lvl1pPr>
          </a:lstStyle>
          <a:p>
            <a:r>
              <a:rPr lang="en-US"/>
              <a:t>Click to edit Master title style</a:t>
            </a:r>
            <a:endParaRPr lang="en-US" dirty="0"/>
          </a:p>
        </p:txBody>
      </p:sp>
      <p:sp>
        <p:nvSpPr>
          <p:cNvPr id="9" name="Freeform 19"/>
          <p:cNvSpPr>
            <a:spLocks noChangeAspect="1" noEditPoints="1"/>
          </p:cNvSpPr>
          <p:nvPr userDrawn="1"/>
        </p:nvSpPr>
        <p:spPr bwMode="auto">
          <a:xfrm>
            <a:off x="2729163" y="524433"/>
            <a:ext cx="1079150" cy="439654"/>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GB" dirty="0"/>
          </a:p>
        </p:txBody>
      </p:sp>
      <p:sp>
        <p:nvSpPr>
          <p:cNvPr id="10" name="object 3"/>
          <p:cNvSpPr/>
          <p:nvPr userDrawn="1"/>
        </p:nvSpPr>
        <p:spPr>
          <a:xfrm>
            <a:off x="0" y="1"/>
            <a:ext cx="1587731" cy="6858000"/>
          </a:xfrm>
          <a:custGeom>
            <a:avLst/>
            <a:gdLst/>
            <a:ahLst/>
            <a:cxnLst/>
            <a:rect l="l" t="t" r="r" b="b"/>
            <a:pathLst>
              <a:path w="1742046" h="7772400">
                <a:moveTo>
                  <a:pt x="0" y="7772400"/>
                </a:moveTo>
                <a:lnTo>
                  <a:pt x="1742046" y="7772400"/>
                </a:lnTo>
                <a:lnTo>
                  <a:pt x="1742046" y="0"/>
                </a:lnTo>
                <a:lnTo>
                  <a:pt x="0" y="0"/>
                </a:lnTo>
                <a:lnTo>
                  <a:pt x="0" y="7772400"/>
                </a:lnTo>
                <a:close/>
              </a:path>
            </a:pathLst>
          </a:custGeom>
          <a:solidFill>
            <a:schemeClr val="accent1"/>
          </a:solidFill>
        </p:spPr>
        <p:txBody>
          <a:bodyPr wrap="square" lIns="0" tIns="0" rIns="0" bIns="0" rtlCol="0">
            <a:noAutofit/>
          </a:bodyPr>
          <a:lstStyle/>
          <a:p>
            <a:endParaRPr sz="1800" dirty="0">
              <a:latin typeface="Arial" panose="020B0604020202020204" pitchFamily="34" charset="0"/>
            </a:endParaRPr>
          </a:p>
        </p:txBody>
      </p:sp>
      <p:sp>
        <p:nvSpPr>
          <p:cNvPr id="6" name="Text Placeholder 3"/>
          <p:cNvSpPr>
            <a:spLocks noGrp="1"/>
          </p:cNvSpPr>
          <p:nvPr>
            <p:ph type="body" sz="quarter" idx="11"/>
          </p:nvPr>
        </p:nvSpPr>
        <p:spPr>
          <a:xfrm>
            <a:off x="2749463" y="5390900"/>
            <a:ext cx="8450350" cy="216000"/>
          </a:xfrm>
        </p:spPr>
        <p:txBody>
          <a:bodyPr/>
          <a:lstStyle>
            <a:lvl1pPr>
              <a:defRPr sz="1100">
                <a:solidFill>
                  <a:schemeClr val="bg1"/>
                </a:solidFill>
              </a:defRPr>
            </a:lvl1pPr>
            <a:lvl2pPr>
              <a:defRPr sz="1100">
                <a:solidFill>
                  <a:schemeClr val="bg1"/>
                </a:solidFill>
              </a:defRPr>
            </a:lvl2pPr>
            <a:lvl3pPr>
              <a:buClr>
                <a:schemeClr val="bg1"/>
              </a:buClr>
              <a:defRPr sz="1100">
                <a:solidFill>
                  <a:schemeClr val="bg1"/>
                </a:solidFill>
              </a:defRPr>
            </a:lvl3pPr>
            <a:lvl4pPr>
              <a:buClr>
                <a:schemeClr val="bg1"/>
              </a:buClr>
              <a:defRPr sz="1100">
                <a:solidFill>
                  <a:schemeClr val="bg1"/>
                </a:solidFill>
              </a:defRPr>
            </a:lvl4pPr>
            <a:lvl5pPr>
              <a:buClr>
                <a:schemeClr val="bg1"/>
              </a:buClr>
              <a:defRPr sz="1100">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189814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DIVIDER 4">
    <p:bg>
      <p:bgPr>
        <a:solidFill>
          <a:srgbClr val="00A3A1"/>
        </a:solidFill>
        <a:effectLst/>
      </p:bgPr>
    </p:bg>
    <p:spTree>
      <p:nvGrpSpPr>
        <p:cNvPr id="1" name=""/>
        <p:cNvGrpSpPr/>
        <p:nvPr/>
      </p:nvGrpSpPr>
      <p:grpSpPr>
        <a:xfrm>
          <a:off x="0" y="0"/>
          <a:ext cx="0" cy="0"/>
          <a:chOff x="0" y="0"/>
          <a:chExt cx="0" cy="0"/>
        </a:xfrm>
      </p:grpSpPr>
      <p:sp>
        <p:nvSpPr>
          <p:cNvPr id="7" name="Title 1"/>
          <p:cNvSpPr>
            <a:spLocks noGrp="1"/>
          </p:cNvSpPr>
          <p:nvPr>
            <p:ph type="ctrTitle"/>
          </p:nvPr>
        </p:nvSpPr>
        <p:spPr>
          <a:xfrm>
            <a:off x="2709863" y="1435300"/>
            <a:ext cx="8489950" cy="3510000"/>
          </a:xfrm>
        </p:spPr>
        <p:txBody>
          <a:bodyPr anchor="t" anchorCtr="0"/>
          <a:lstStyle>
            <a:lvl1pPr algn="l">
              <a:defRPr sz="11000" baseline="0">
                <a:solidFill>
                  <a:schemeClr val="bg1"/>
                </a:solidFill>
              </a:defRPr>
            </a:lvl1pPr>
          </a:lstStyle>
          <a:p>
            <a:r>
              <a:rPr lang="en-US"/>
              <a:t>Click to edit Master title style</a:t>
            </a:r>
            <a:endParaRPr lang="en-US" dirty="0"/>
          </a:p>
        </p:txBody>
      </p:sp>
      <p:sp>
        <p:nvSpPr>
          <p:cNvPr id="9" name="Freeform 19"/>
          <p:cNvSpPr>
            <a:spLocks noChangeAspect="1" noEditPoints="1"/>
          </p:cNvSpPr>
          <p:nvPr userDrawn="1"/>
        </p:nvSpPr>
        <p:spPr bwMode="auto">
          <a:xfrm>
            <a:off x="2729163" y="524433"/>
            <a:ext cx="1079150" cy="439654"/>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GB" dirty="0"/>
          </a:p>
        </p:txBody>
      </p:sp>
      <p:sp>
        <p:nvSpPr>
          <p:cNvPr id="10" name="object 3"/>
          <p:cNvSpPr/>
          <p:nvPr userDrawn="1"/>
        </p:nvSpPr>
        <p:spPr>
          <a:xfrm>
            <a:off x="0" y="1"/>
            <a:ext cx="1587731" cy="6858000"/>
          </a:xfrm>
          <a:custGeom>
            <a:avLst/>
            <a:gdLst/>
            <a:ahLst/>
            <a:cxnLst/>
            <a:rect l="l" t="t" r="r" b="b"/>
            <a:pathLst>
              <a:path w="1742046" h="7772400">
                <a:moveTo>
                  <a:pt x="0" y="7772400"/>
                </a:moveTo>
                <a:lnTo>
                  <a:pt x="1742046" y="7772400"/>
                </a:lnTo>
                <a:lnTo>
                  <a:pt x="1742046" y="0"/>
                </a:lnTo>
                <a:lnTo>
                  <a:pt x="0" y="0"/>
                </a:lnTo>
                <a:lnTo>
                  <a:pt x="0" y="7772400"/>
                </a:lnTo>
                <a:close/>
              </a:path>
            </a:pathLst>
          </a:custGeom>
          <a:solidFill>
            <a:srgbClr val="470A68"/>
          </a:solidFill>
        </p:spPr>
        <p:txBody>
          <a:bodyPr wrap="square" lIns="0" tIns="0" rIns="0" bIns="0" rtlCol="0">
            <a:noAutofit/>
          </a:bodyPr>
          <a:lstStyle/>
          <a:p>
            <a:endParaRPr sz="1800" dirty="0">
              <a:latin typeface="Arial" panose="020B0604020202020204" pitchFamily="34" charset="0"/>
            </a:endParaRPr>
          </a:p>
        </p:txBody>
      </p:sp>
      <p:sp>
        <p:nvSpPr>
          <p:cNvPr id="6" name="Text Placeholder 3"/>
          <p:cNvSpPr>
            <a:spLocks noGrp="1"/>
          </p:cNvSpPr>
          <p:nvPr>
            <p:ph type="body" sz="quarter" idx="11"/>
          </p:nvPr>
        </p:nvSpPr>
        <p:spPr>
          <a:xfrm>
            <a:off x="2749463" y="5390900"/>
            <a:ext cx="8450350" cy="216000"/>
          </a:xfrm>
        </p:spPr>
        <p:txBody>
          <a:bodyPr/>
          <a:lstStyle>
            <a:lvl1pPr>
              <a:defRPr sz="1100">
                <a:solidFill>
                  <a:schemeClr val="bg1"/>
                </a:solidFill>
              </a:defRPr>
            </a:lvl1pPr>
            <a:lvl2pPr>
              <a:defRPr sz="1100">
                <a:solidFill>
                  <a:schemeClr val="bg1"/>
                </a:solidFill>
              </a:defRPr>
            </a:lvl2pPr>
            <a:lvl3pPr>
              <a:buClr>
                <a:schemeClr val="bg1"/>
              </a:buClr>
              <a:defRPr sz="1100">
                <a:solidFill>
                  <a:schemeClr val="bg1"/>
                </a:solidFill>
              </a:defRPr>
            </a:lvl3pPr>
            <a:lvl4pPr>
              <a:buClr>
                <a:schemeClr val="bg1"/>
              </a:buClr>
              <a:defRPr sz="1100">
                <a:solidFill>
                  <a:schemeClr val="bg1"/>
                </a:solidFill>
              </a:defRPr>
            </a:lvl4pPr>
            <a:lvl5pPr>
              <a:buClr>
                <a:schemeClr val="bg1"/>
              </a:buClr>
              <a:defRPr sz="1100">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29811532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 No imag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726400" y="1346400"/>
            <a:ext cx="8256000" cy="3510000"/>
          </a:xfrm>
        </p:spPr>
        <p:txBody>
          <a:bodyPr anchor="t" anchorCtr="0"/>
          <a:lstStyle>
            <a:lvl1pPr algn="l">
              <a:defRPr sz="11000">
                <a:solidFill>
                  <a:schemeClr val="bg1"/>
                </a:solidFill>
              </a:defRPr>
            </a:lvl1pPr>
          </a:lstStyle>
          <a:p>
            <a:r>
              <a:rPr lang="en-GB" dirty="0"/>
              <a:t>Title slide – </a:t>
            </a:r>
            <a:br>
              <a:rPr lang="en-GB" dirty="0"/>
            </a:br>
            <a:r>
              <a:rPr lang="en-GB" dirty="0"/>
              <a:t>no image</a:t>
            </a:r>
            <a:endParaRPr lang="en-US" dirty="0"/>
          </a:p>
        </p:txBody>
      </p:sp>
      <p:sp>
        <p:nvSpPr>
          <p:cNvPr id="4" name="object 3"/>
          <p:cNvSpPr/>
          <p:nvPr userDrawn="1"/>
        </p:nvSpPr>
        <p:spPr>
          <a:xfrm>
            <a:off x="1" y="0"/>
            <a:ext cx="1587600" cy="6858000"/>
          </a:xfrm>
          <a:custGeom>
            <a:avLst/>
            <a:gdLst/>
            <a:ahLst/>
            <a:cxnLst/>
            <a:rect l="l" t="t" r="r" b="b"/>
            <a:pathLst>
              <a:path w="1742046" h="7772400">
                <a:moveTo>
                  <a:pt x="0" y="7772400"/>
                </a:moveTo>
                <a:lnTo>
                  <a:pt x="1742046" y="7772400"/>
                </a:lnTo>
                <a:lnTo>
                  <a:pt x="1742046" y="0"/>
                </a:lnTo>
                <a:lnTo>
                  <a:pt x="0" y="0"/>
                </a:lnTo>
                <a:lnTo>
                  <a:pt x="0" y="7772400"/>
                </a:lnTo>
                <a:close/>
              </a:path>
            </a:pathLst>
          </a:custGeom>
          <a:solidFill>
            <a:srgbClr val="00338D"/>
          </a:solidFill>
        </p:spPr>
        <p:txBody>
          <a:bodyPr wrap="square" lIns="0" tIns="0" rIns="0" bIns="0" rtlCol="0">
            <a:noAutofit/>
          </a:bodyPr>
          <a:lstStyle/>
          <a:p>
            <a:endParaRPr sz="1800" dirty="0">
              <a:latin typeface="Arial" panose="020B0604020202020204" pitchFamily="34" charset="0"/>
            </a:endParaRPr>
          </a:p>
        </p:txBody>
      </p:sp>
      <p:sp>
        <p:nvSpPr>
          <p:cNvPr id="7" name="Text Placeholder 3"/>
          <p:cNvSpPr>
            <a:spLocks noGrp="1"/>
          </p:cNvSpPr>
          <p:nvPr>
            <p:ph type="body" sz="quarter" idx="11"/>
          </p:nvPr>
        </p:nvSpPr>
        <p:spPr>
          <a:xfrm>
            <a:off x="2752133" y="5036400"/>
            <a:ext cx="8230267" cy="216000"/>
          </a:xfrm>
        </p:spPr>
        <p:txBody>
          <a:bodyPr/>
          <a:lstStyle>
            <a:lvl1pPr>
              <a:defRPr sz="1100">
                <a:solidFill>
                  <a:schemeClr val="bg1"/>
                </a:solidFill>
              </a:defRPr>
            </a:lvl1pPr>
            <a:lvl2pPr>
              <a:defRPr sz="1100">
                <a:solidFill>
                  <a:schemeClr val="bg1"/>
                </a:solidFill>
              </a:defRPr>
            </a:lvl2pPr>
            <a:lvl3pPr>
              <a:buClr>
                <a:schemeClr val="bg1"/>
              </a:buClr>
              <a:defRPr sz="1100">
                <a:solidFill>
                  <a:schemeClr val="bg1"/>
                </a:solidFill>
              </a:defRPr>
            </a:lvl3pPr>
            <a:lvl4pPr>
              <a:buClr>
                <a:schemeClr val="bg1"/>
              </a:buClr>
              <a:defRPr sz="1100">
                <a:solidFill>
                  <a:schemeClr val="bg1"/>
                </a:solidFill>
              </a:defRPr>
            </a:lvl4pPr>
            <a:lvl5pPr>
              <a:buClr>
                <a:schemeClr val="bg1"/>
              </a:buClr>
              <a:defRPr sz="1100">
                <a:solidFill>
                  <a:schemeClr val="bg1"/>
                </a:solidFill>
              </a:defRPr>
            </a:lvl5pPr>
          </a:lstStyle>
          <a:p>
            <a:pPr lvl="0"/>
            <a:r>
              <a:rPr lang="en-US"/>
              <a:t>Click to edit Master text styles</a:t>
            </a:r>
          </a:p>
        </p:txBody>
      </p:sp>
      <p:sp>
        <p:nvSpPr>
          <p:cNvPr id="6" name="Freeform 19"/>
          <p:cNvSpPr>
            <a:spLocks noChangeAspect="1" noEditPoints="1"/>
          </p:cNvSpPr>
          <p:nvPr userDrawn="1"/>
        </p:nvSpPr>
        <p:spPr bwMode="auto">
          <a:xfrm>
            <a:off x="2709863" y="525546"/>
            <a:ext cx="1079150" cy="439654"/>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GB" dirty="0"/>
          </a:p>
        </p:txBody>
      </p:sp>
    </p:spTree>
    <p:extLst>
      <p:ext uri="{BB962C8B-B14F-4D97-AF65-F5344CB8AC3E}">
        <p14:creationId xmlns:p14="http://schemas.microsoft.com/office/powerpoint/2010/main" val="153549829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COLOR PALETT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003200" y="432000"/>
            <a:ext cx="10185600" cy="518400"/>
          </a:xfrm>
        </p:spPr>
        <p:txBody>
          <a:bodyPr/>
          <a:lstStyle>
            <a:lvl1pPr>
              <a:defRPr/>
            </a:lvl1pPr>
          </a:lstStyle>
          <a:p>
            <a:r>
              <a:rPr lang="en-US" dirty="0"/>
              <a:t>Colors</a:t>
            </a:r>
          </a:p>
        </p:txBody>
      </p:sp>
      <p:grpSp>
        <p:nvGrpSpPr>
          <p:cNvPr id="20" name="Group 19"/>
          <p:cNvGrpSpPr/>
          <p:nvPr userDrawn="1"/>
        </p:nvGrpSpPr>
        <p:grpSpPr>
          <a:xfrm>
            <a:off x="1215696" y="1430719"/>
            <a:ext cx="9220656" cy="4323905"/>
            <a:chOff x="752400" y="1211263"/>
            <a:chExt cx="7647063" cy="4594225"/>
          </a:xfrm>
        </p:grpSpPr>
        <p:sp>
          <p:nvSpPr>
            <p:cNvPr id="37" name="TextBox 36"/>
            <p:cNvSpPr txBox="1"/>
            <p:nvPr userDrawn="1"/>
          </p:nvSpPr>
          <p:spPr>
            <a:xfrm>
              <a:off x="752400" y="1211263"/>
              <a:ext cx="828675" cy="504825"/>
            </a:xfrm>
            <a:prstGeom prst="rect">
              <a:avLst/>
            </a:prstGeom>
            <a:noFill/>
          </p:spPr>
          <p:txBody>
            <a:bodyPr wrap="square" lIns="0" tIns="0" rIns="54007" bIns="0" rtlCol="0">
              <a:noAutofit/>
            </a:bodyPr>
            <a:lstStyle/>
            <a:p>
              <a:r>
                <a:rPr lang="en-GB" sz="1000" b="1" dirty="0">
                  <a:solidFill>
                    <a:schemeClr val="tx2"/>
                  </a:solidFill>
                </a:rPr>
                <a:t>Primary</a:t>
              </a:r>
            </a:p>
          </p:txBody>
        </p:sp>
        <p:sp>
          <p:nvSpPr>
            <p:cNvPr id="38" name="TextBox 37"/>
            <p:cNvSpPr txBox="1"/>
            <p:nvPr userDrawn="1"/>
          </p:nvSpPr>
          <p:spPr>
            <a:xfrm>
              <a:off x="752400" y="2257893"/>
              <a:ext cx="898425" cy="504825"/>
            </a:xfrm>
            <a:prstGeom prst="rect">
              <a:avLst/>
            </a:prstGeom>
            <a:noFill/>
          </p:spPr>
          <p:txBody>
            <a:bodyPr wrap="square" lIns="0" tIns="0" rIns="54007" bIns="0" rtlCol="0">
              <a:noAutofit/>
            </a:bodyPr>
            <a:lstStyle/>
            <a:p>
              <a:r>
                <a:rPr lang="en-GB" sz="1000" b="1" dirty="0">
                  <a:solidFill>
                    <a:schemeClr val="tx2"/>
                  </a:solidFill>
                </a:rPr>
                <a:t>Secondary</a:t>
              </a:r>
            </a:p>
          </p:txBody>
        </p:sp>
        <p:sp>
          <p:nvSpPr>
            <p:cNvPr id="39" name="TextBox 38"/>
            <p:cNvSpPr txBox="1"/>
            <p:nvPr userDrawn="1"/>
          </p:nvSpPr>
          <p:spPr>
            <a:xfrm>
              <a:off x="752400" y="3304523"/>
              <a:ext cx="898425" cy="504825"/>
            </a:xfrm>
            <a:prstGeom prst="rect">
              <a:avLst/>
            </a:prstGeom>
            <a:noFill/>
          </p:spPr>
          <p:txBody>
            <a:bodyPr wrap="square" lIns="0" tIns="0" rIns="54007" bIns="0" rtlCol="0">
              <a:noAutofit/>
            </a:bodyPr>
            <a:lstStyle/>
            <a:p>
              <a:r>
                <a:rPr lang="en-GB" sz="1000" b="1" dirty="0">
                  <a:solidFill>
                    <a:schemeClr val="tx2"/>
                  </a:solidFill>
                </a:rPr>
                <a:t>Tertiary</a:t>
              </a:r>
            </a:p>
          </p:txBody>
        </p:sp>
        <p:sp>
          <p:nvSpPr>
            <p:cNvPr id="40" name="Rectangle 39"/>
            <p:cNvSpPr/>
            <p:nvPr userDrawn="1"/>
          </p:nvSpPr>
          <p:spPr>
            <a:xfrm>
              <a:off x="1566545" y="1211263"/>
              <a:ext cx="900000" cy="72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a:solidFill>
                    <a:schemeClr val="bg1"/>
                  </a:solidFill>
                </a:rPr>
                <a:t>KPMG Blue</a:t>
              </a:r>
            </a:p>
            <a:p>
              <a:pPr algn="ctr"/>
              <a:r>
                <a:rPr lang="en-GB" sz="900">
                  <a:solidFill>
                    <a:schemeClr val="bg1"/>
                  </a:solidFill>
                </a:rPr>
                <a:t>0 / 51 / 141</a:t>
              </a:r>
              <a:endParaRPr lang="en-GB" sz="900" dirty="0">
                <a:solidFill>
                  <a:schemeClr val="bg1"/>
                </a:solidFill>
              </a:endParaRPr>
            </a:p>
          </p:txBody>
        </p:sp>
        <p:sp>
          <p:nvSpPr>
            <p:cNvPr id="41" name="Rectangle 40"/>
            <p:cNvSpPr/>
            <p:nvPr userDrawn="1"/>
          </p:nvSpPr>
          <p:spPr>
            <a:xfrm>
              <a:off x="2555365" y="1211263"/>
              <a:ext cx="900000" cy="720000"/>
            </a:xfrm>
            <a:prstGeom prst="rect">
              <a:avLst/>
            </a:prstGeom>
            <a:solidFill>
              <a:srgbClr val="005EB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dirty="0">
                  <a:solidFill>
                    <a:schemeClr val="bg1"/>
                  </a:solidFill>
                </a:rPr>
                <a:t>Medium Blue</a:t>
              </a:r>
            </a:p>
            <a:p>
              <a:pPr algn="ctr"/>
              <a:r>
                <a:rPr lang="en-GB" sz="900" dirty="0">
                  <a:solidFill>
                    <a:schemeClr val="bg1"/>
                  </a:solidFill>
                </a:rPr>
                <a:t>0 / 94 / 184</a:t>
              </a:r>
            </a:p>
          </p:txBody>
        </p:sp>
        <p:sp>
          <p:nvSpPr>
            <p:cNvPr id="42" name="Rectangle 41"/>
            <p:cNvSpPr/>
            <p:nvPr userDrawn="1"/>
          </p:nvSpPr>
          <p:spPr>
            <a:xfrm>
              <a:off x="3544185" y="1211263"/>
              <a:ext cx="900000" cy="72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dirty="0">
                  <a:solidFill>
                    <a:schemeClr val="bg1"/>
                  </a:solidFill>
                </a:rPr>
                <a:t>Light Blue</a:t>
              </a:r>
            </a:p>
            <a:p>
              <a:pPr algn="ctr"/>
              <a:r>
                <a:rPr lang="en-GB" sz="900" dirty="0">
                  <a:solidFill>
                    <a:schemeClr val="bg1"/>
                  </a:solidFill>
                </a:rPr>
                <a:t>0 / 145 / 218</a:t>
              </a:r>
            </a:p>
          </p:txBody>
        </p:sp>
        <p:sp>
          <p:nvSpPr>
            <p:cNvPr id="43" name="Rectangle 42"/>
            <p:cNvSpPr/>
            <p:nvPr userDrawn="1"/>
          </p:nvSpPr>
          <p:spPr>
            <a:xfrm>
              <a:off x="1566545" y="2257893"/>
              <a:ext cx="900000" cy="720000"/>
            </a:xfrm>
            <a:prstGeom prst="rect">
              <a:avLst/>
            </a:prstGeom>
            <a:solidFill>
              <a:srgbClr val="48369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a:solidFill>
                    <a:schemeClr val="bg1"/>
                  </a:solidFill>
                </a:rPr>
                <a:t>Violet</a:t>
              </a:r>
            </a:p>
            <a:p>
              <a:pPr algn="ctr"/>
              <a:r>
                <a:rPr lang="en-GB" sz="900">
                  <a:solidFill>
                    <a:schemeClr val="bg1"/>
                  </a:solidFill>
                </a:rPr>
                <a:t>72 / 54 / 152</a:t>
              </a:r>
              <a:endParaRPr lang="en-GB" sz="900" dirty="0">
                <a:solidFill>
                  <a:schemeClr val="bg1"/>
                </a:solidFill>
              </a:endParaRPr>
            </a:p>
          </p:txBody>
        </p:sp>
        <p:sp>
          <p:nvSpPr>
            <p:cNvPr id="44" name="Rectangle 43"/>
            <p:cNvSpPr/>
            <p:nvPr userDrawn="1"/>
          </p:nvSpPr>
          <p:spPr>
            <a:xfrm>
              <a:off x="2555365" y="2257893"/>
              <a:ext cx="900000" cy="720000"/>
            </a:xfrm>
            <a:prstGeom prst="rect">
              <a:avLst/>
            </a:prstGeom>
            <a:solidFill>
              <a:srgbClr val="470A6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dirty="0">
                  <a:solidFill>
                    <a:schemeClr val="bg1"/>
                  </a:solidFill>
                </a:rPr>
                <a:t>Purple</a:t>
              </a:r>
            </a:p>
            <a:p>
              <a:pPr algn="ctr"/>
              <a:r>
                <a:rPr lang="en-GB" sz="900" dirty="0">
                  <a:solidFill>
                    <a:schemeClr val="bg1"/>
                  </a:solidFill>
                </a:rPr>
                <a:t>71 / 10 / 104</a:t>
              </a:r>
            </a:p>
          </p:txBody>
        </p:sp>
        <p:sp>
          <p:nvSpPr>
            <p:cNvPr id="45" name="Rectangle 44"/>
            <p:cNvSpPr/>
            <p:nvPr userDrawn="1"/>
          </p:nvSpPr>
          <p:spPr>
            <a:xfrm>
              <a:off x="3544185" y="2257893"/>
              <a:ext cx="900000" cy="720000"/>
            </a:xfrm>
            <a:prstGeom prst="rect">
              <a:avLst/>
            </a:prstGeom>
            <a:solidFill>
              <a:srgbClr val="6D207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a:solidFill>
                    <a:schemeClr val="bg1"/>
                  </a:solidFill>
                </a:rPr>
                <a:t>Light Purple</a:t>
              </a:r>
            </a:p>
            <a:p>
              <a:pPr algn="ctr"/>
              <a:r>
                <a:rPr lang="en-GB" sz="900">
                  <a:solidFill>
                    <a:schemeClr val="bg1"/>
                  </a:solidFill>
                </a:rPr>
                <a:t>109 / 32 / 119</a:t>
              </a:r>
              <a:endParaRPr lang="en-GB" sz="900" dirty="0">
                <a:solidFill>
                  <a:schemeClr val="bg1"/>
                </a:solidFill>
              </a:endParaRPr>
            </a:p>
          </p:txBody>
        </p:sp>
        <p:sp>
          <p:nvSpPr>
            <p:cNvPr id="46" name="Rectangle 45"/>
            <p:cNvSpPr/>
            <p:nvPr userDrawn="1"/>
          </p:nvSpPr>
          <p:spPr>
            <a:xfrm>
              <a:off x="4533005" y="2257893"/>
              <a:ext cx="900000" cy="720000"/>
            </a:xfrm>
            <a:prstGeom prst="rect">
              <a:avLst/>
            </a:prstGeom>
            <a:solidFill>
              <a:srgbClr val="00A3A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a:solidFill>
                    <a:schemeClr val="bg1"/>
                  </a:solidFill>
                </a:rPr>
                <a:t>Green</a:t>
              </a:r>
            </a:p>
            <a:p>
              <a:pPr algn="ctr"/>
              <a:r>
                <a:rPr lang="en-GB" sz="900">
                  <a:solidFill>
                    <a:schemeClr val="bg1"/>
                  </a:solidFill>
                </a:rPr>
                <a:t>0 / 163 / 161</a:t>
              </a:r>
              <a:endParaRPr lang="en-GB" sz="900" dirty="0">
                <a:solidFill>
                  <a:schemeClr val="bg1"/>
                </a:solidFill>
              </a:endParaRPr>
            </a:p>
          </p:txBody>
        </p:sp>
        <p:sp>
          <p:nvSpPr>
            <p:cNvPr id="47" name="Rectangle 46"/>
            <p:cNvSpPr/>
            <p:nvPr userDrawn="1"/>
          </p:nvSpPr>
          <p:spPr>
            <a:xfrm>
              <a:off x="1566545" y="3304523"/>
              <a:ext cx="900000" cy="720000"/>
            </a:xfrm>
            <a:prstGeom prst="rect">
              <a:avLst/>
            </a:prstGeom>
            <a:solidFill>
              <a:srgbClr val="009A4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dirty="0">
                  <a:solidFill>
                    <a:schemeClr val="bg1"/>
                  </a:solidFill>
                </a:rPr>
                <a:t>Dark Green</a:t>
              </a:r>
            </a:p>
            <a:p>
              <a:pPr algn="ctr"/>
              <a:r>
                <a:rPr lang="en-GB" sz="900" dirty="0">
                  <a:solidFill>
                    <a:schemeClr val="bg1"/>
                  </a:solidFill>
                </a:rPr>
                <a:t>0 / 154 / 68</a:t>
              </a:r>
            </a:p>
          </p:txBody>
        </p:sp>
        <p:sp>
          <p:nvSpPr>
            <p:cNvPr id="48" name="Rectangle 47"/>
            <p:cNvSpPr/>
            <p:nvPr userDrawn="1"/>
          </p:nvSpPr>
          <p:spPr>
            <a:xfrm>
              <a:off x="2555365" y="3304523"/>
              <a:ext cx="900000" cy="720000"/>
            </a:xfrm>
            <a:prstGeom prst="rect">
              <a:avLst/>
            </a:prstGeom>
            <a:solidFill>
              <a:srgbClr val="43B02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a:solidFill>
                    <a:schemeClr val="bg1"/>
                  </a:solidFill>
                </a:rPr>
                <a:t>Light Green</a:t>
              </a:r>
            </a:p>
            <a:p>
              <a:pPr algn="ctr"/>
              <a:r>
                <a:rPr lang="en-GB" sz="900">
                  <a:solidFill>
                    <a:schemeClr val="bg1"/>
                  </a:solidFill>
                </a:rPr>
                <a:t>67 / 176 / 42</a:t>
              </a:r>
              <a:endParaRPr lang="en-GB" sz="900" dirty="0">
                <a:solidFill>
                  <a:schemeClr val="bg1"/>
                </a:solidFill>
              </a:endParaRPr>
            </a:p>
          </p:txBody>
        </p:sp>
        <p:sp>
          <p:nvSpPr>
            <p:cNvPr id="49" name="Rectangle 48"/>
            <p:cNvSpPr/>
            <p:nvPr userDrawn="1"/>
          </p:nvSpPr>
          <p:spPr>
            <a:xfrm>
              <a:off x="3544185" y="3304523"/>
              <a:ext cx="900000" cy="720000"/>
            </a:xfrm>
            <a:prstGeom prst="rect">
              <a:avLst/>
            </a:prstGeom>
            <a:solidFill>
              <a:srgbClr val="EAAA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a:solidFill>
                    <a:schemeClr val="bg1"/>
                  </a:solidFill>
                </a:rPr>
                <a:t>Yellow</a:t>
              </a:r>
            </a:p>
            <a:p>
              <a:pPr algn="ctr"/>
              <a:r>
                <a:rPr lang="en-GB" sz="900">
                  <a:solidFill>
                    <a:schemeClr val="bg1"/>
                  </a:solidFill>
                </a:rPr>
                <a:t>234 / 170 / 0</a:t>
              </a:r>
              <a:endParaRPr lang="en-GB" sz="900" dirty="0">
                <a:solidFill>
                  <a:schemeClr val="bg1"/>
                </a:solidFill>
              </a:endParaRPr>
            </a:p>
          </p:txBody>
        </p:sp>
        <p:sp>
          <p:nvSpPr>
            <p:cNvPr id="50" name="Rectangle 49"/>
            <p:cNvSpPr/>
            <p:nvPr userDrawn="1"/>
          </p:nvSpPr>
          <p:spPr>
            <a:xfrm>
              <a:off x="4533005" y="3304523"/>
              <a:ext cx="900000" cy="720000"/>
            </a:xfrm>
            <a:prstGeom prst="rect">
              <a:avLst/>
            </a:prstGeom>
            <a:solidFill>
              <a:srgbClr val="F68D2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dirty="0">
                  <a:solidFill>
                    <a:schemeClr val="bg1"/>
                  </a:solidFill>
                </a:rPr>
                <a:t>Orange</a:t>
              </a:r>
            </a:p>
            <a:p>
              <a:pPr algn="ctr"/>
              <a:r>
                <a:rPr lang="en-GB" sz="900" dirty="0">
                  <a:solidFill>
                    <a:schemeClr val="bg1"/>
                  </a:solidFill>
                </a:rPr>
                <a:t>246 / 141 / 46</a:t>
              </a:r>
            </a:p>
          </p:txBody>
        </p:sp>
        <p:sp>
          <p:nvSpPr>
            <p:cNvPr id="51" name="Rectangle 50"/>
            <p:cNvSpPr/>
            <p:nvPr userDrawn="1"/>
          </p:nvSpPr>
          <p:spPr>
            <a:xfrm>
              <a:off x="5521825" y="3304523"/>
              <a:ext cx="900000" cy="720000"/>
            </a:xfrm>
            <a:prstGeom prst="rect">
              <a:avLst/>
            </a:prstGeom>
            <a:solidFill>
              <a:srgbClr val="BC204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a:solidFill>
                    <a:schemeClr val="bg1"/>
                  </a:solidFill>
                </a:rPr>
                <a:t>Red</a:t>
              </a:r>
            </a:p>
            <a:p>
              <a:pPr algn="ctr"/>
              <a:r>
                <a:rPr lang="en-GB" sz="900">
                  <a:solidFill>
                    <a:schemeClr val="bg1"/>
                  </a:solidFill>
                </a:rPr>
                <a:t>188 / 32 / 75</a:t>
              </a:r>
              <a:endParaRPr lang="en-GB" sz="900" dirty="0">
                <a:solidFill>
                  <a:schemeClr val="bg1"/>
                </a:solidFill>
              </a:endParaRPr>
            </a:p>
          </p:txBody>
        </p:sp>
        <p:sp>
          <p:nvSpPr>
            <p:cNvPr id="52" name="Rectangle 51"/>
            <p:cNvSpPr/>
            <p:nvPr userDrawn="1"/>
          </p:nvSpPr>
          <p:spPr>
            <a:xfrm>
              <a:off x="6510645" y="3304523"/>
              <a:ext cx="900000" cy="720000"/>
            </a:xfrm>
            <a:prstGeom prst="rect">
              <a:avLst/>
            </a:prstGeom>
            <a:solidFill>
              <a:srgbClr val="C6007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dirty="0">
                  <a:solidFill>
                    <a:schemeClr val="bg1"/>
                  </a:solidFill>
                </a:rPr>
                <a:t>Pink</a:t>
              </a:r>
            </a:p>
            <a:p>
              <a:pPr algn="ctr"/>
              <a:r>
                <a:rPr lang="en-GB" sz="900" dirty="0">
                  <a:solidFill>
                    <a:schemeClr val="bg1"/>
                  </a:solidFill>
                </a:rPr>
                <a:t>198 / 0 / 126</a:t>
              </a:r>
            </a:p>
          </p:txBody>
        </p:sp>
        <p:sp>
          <p:nvSpPr>
            <p:cNvPr id="53" name="Rectangle 52"/>
            <p:cNvSpPr/>
            <p:nvPr userDrawn="1"/>
          </p:nvSpPr>
          <p:spPr>
            <a:xfrm>
              <a:off x="1566545" y="4285386"/>
              <a:ext cx="900000" cy="72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a:solidFill>
                    <a:schemeClr val="bg1"/>
                  </a:solidFill>
                </a:rPr>
                <a:t>KPMG Blue</a:t>
              </a:r>
            </a:p>
            <a:p>
              <a:pPr algn="ctr"/>
              <a:r>
                <a:rPr lang="en-GB" sz="900">
                  <a:solidFill>
                    <a:schemeClr val="bg1"/>
                  </a:solidFill>
                </a:rPr>
                <a:t>0 / 51 / 141</a:t>
              </a:r>
              <a:endParaRPr lang="en-GB" sz="900" dirty="0">
                <a:solidFill>
                  <a:schemeClr val="bg1"/>
                </a:solidFill>
              </a:endParaRPr>
            </a:p>
          </p:txBody>
        </p:sp>
        <p:sp>
          <p:nvSpPr>
            <p:cNvPr id="54" name="Rectangle 53"/>
            <p:cNvSpPr/>
            <p:nvPr userDrawn="1"/>
          </p:nvSpPr>
          <p:spPr>
            <a:xfrm>
              <a:off x="4533005" y="4285386"/>
              <a:ext cx="900000" cy="720000"/>
            </a:xfrm>
            <a:prstGeom prst="rect">
              <a:avLst/>
            </a:prstGeom>
            <a:solidFill>
              <a:srgbClr val="005EB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dirty="0">
                  <a:solidFill>
                    <a:schemeClr val="bg1"/>
                  </a:solidFill>
                </a:rPr>
                <a:t>Medium Blue</a:t>
              </a:r>
            </a:p>
            <a:p>
              <a:pPr algn="ctr"/>
              <a:r>
                <a:rPr lang="en-GB" sz="900" dirty="0">
                  <a:solidFill>
                    <a:schemeClr val="bg1"/>
                  </a:solidFill>
                </a:rPr>
                <a:t>0 / 94 / 184</a:t>
              </a:r>
            </a:p>
          </p:txBody>
        </p:sp>
        <p:sp>
          <p:nvSpPr>
            <p:cNvPr id="55" name="Rectangle 54"/>
            <p:cNvSpPr/>
            <p:nvPr userDrawn="1"/>
          </p:nvSpPr>
          <p:spPr>
            <a:xfrm>
              <a:off x="2555365" y="4285386"/>
              <a:ext cx="900000" cy="72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a:solidFill>
                    <a:schemeClr val="bg1"/>
                  </a:solidFill>
                </a:rPr>
                <a:t>Light Blue</a:t>
              </a:r>
            </a:p>
            <a:p>
              <a:pPr algn="ctr"/>
              <a:r>
                <a:rPr lang="en-GB" sz="900">
                  <a:solidFill>
                    <a:schemeClr val="bg1"/>
                  </a:solidFill>
                </a:rPr>
                <a:t>0 / 145 / 218</a:t>
              </a:r>
              <a:endParaRPr lang="en-GB" sz="900" dirty="0">
                <a:solidFill>
                  <a:schemeClr val="bg1"/>
                </a:solidFill>
              </a:endParaRPr>
            </a:p>
          </p:txBody>
        </p:sp>
        <p:sp>
          <p:nvSpPr>
            <p:cNvPr id="56" name="Rectangle 55"/>
            <p:cNvSpPr/>
            <p:nvPr userDrawn="1"/>
          </p:nvSpPr>
          <p:spPr>
            <a:xfrm>
              <a:off x="3544185" y="4285386"/>
              <a:ext cx="900000" cy="720000"/>
            </a:xfrm>
            <a:prstGeom prst="rect">
              <a:avLst/>
            </a:prstGeom>
            <a:solidFill>
              <a:srgbClr val="6D207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a:solidFill>
                    <a:schemeClr val="bg1"/>
                  </a:solidFill>
                </a:rPr>
                <a:t>Light Purple</a:t>
              </a:r>
            </a:p>
            <a:p>
              <a:pPr algn="ctr"/>
              <a:r>
                <a:rPr lang="en-GB" sz="900">
                  <a:solidFill>
                    <a:schemeClr val="bg1"/>
                  </a:solidFill>
                </a:rPr>
                <a:t>109 / 32 / 119</a:t>
              </a:r>
              <a:endParaRPr lang="en-GB" sz="900" dirty="0">
                <a:solidFill>
                  <a:schemeClr val="bg1"/>
                </a:solidFill>
              </a:endParaRPr>
            </a:p>
          </p:txBody>
        </p:sp>
        <p:sp>
          <p:nvSpPr>
            <p:cNvPr id="57" name="Rectangle 56"/>
            <p:cNvSpPr/>
            <p:nvPr userDrawn="1"/>
          </p:nvSpPr>
          <p:spPr>
            <a:xfrm>
              <a:off x="5521825" y="4285386"/>
              <a:ext cx="900000" cy="720000"/>
            </a:xfrm>
            <a:prstGeom prst="rect">
              <a:avLst/>
            </a:prstGeom>
            <a:solidFill>
              <a:srgbClr val="00A3A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a:solidFill>
                    <a:schemeClr val="bg1"/>
                  </a:solidFill>
                </a:rPr>
                <a:t>Green</a:t>
              </a:r>
            </a:p>
            <a:p>
              <a:pPr algn="ctr"/>
              <a:r>
                <a:rPr lang="en-GB" sz="900">
                  <a:solidFill>
                    <a:schemeClr val="bg1"/>
                  </a:solidFill>
                </a:rPr>
                <a:t>0 / 163 / 161</a:t>
              </a:r>
              <a:endParaRPr lang="en-GB" sz="900" dirty="0">
                <a:solidFill>
                  <a:schemeClr val="bg1"/>
                </a:solidFill>
              </a:endParaRPr>
            </a:p>
          </p:txBody>
        </p:sp>
        <p:sp>
          <p:nvSpPr>
            <p:cNvPr id="58" name="Rectangle 57"/>
            <p:cNvSpPr/>
            <p:nvPr userDrawn="1"/>
          </p:nvSpPr>
          <p:spPr>
            <a:xfrm>
              <a:off x="7499463" y="4285386"/>
              <a:ext cx="900000" cy="720000"/>
            </a:xfrm>
            <a:prstGeom prst="rect">
              <a:avLst/>
            </a:prstGeom>
            <a:solidFill>
              <a:srgbClr val="43B02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dirty="0">
                  <a:solidFill>
                    <a:schemeClr val="bg1"/>
                  </a:solidFill>
                </a:rPr>
                <a:t>Light Green</a:t>
              </a:r>
            </a:p>
            <a:p>
              <a:pPr algn="ctr"/>
              <a:r>
                <a:rPr lang="en-GB" sz="900" dirty="0">
                  <a:solidFill>
                    <a:schemeClr val="bg1"/>
                  </a:solidFill>
                </a:rPr>
                <a:t>67 / 176 / 42</a:t>
              </a:r>
            </a:p>
          </p:txBody>
        </p:sp>
        <p:sp>
          <p:nvSpPr>
            <p:cNvPr id="59" name="Rectangle 58"/>
            <p:cNvSpPr/>
            <p:nvPr userDrawn="1"/>
          </p:nvSpPr>
          <p:spPr>
            <a:xfrm>
              <a:off x="6510645" y="4285386"/>
              <a:ext cx="900000" cy="720000"/>
            </a:xfrm>
            <a:prstGeom prst="rect">
              <a:avLst/>
            </a:prstGeom>
            <a:solidFill>
              <a:srgbClr val="EAAA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a:solidFill>
                    <a:schemeClr val="bg1"/>
                  </a:solidFill>
                </a:rPr>
                <a:t>Yellow</a:t>
              </a:r>
            </a:p>
            <a:p>
              <a:pPr algn="ctr"/>
              <a:r>
                <a:rPr lang="en-GB" sz="900">
                  <a:solidFill>
                    <a:schemeClr val="bg1"/>
                  </a:solidFill>
                </a:rPr>
                <a:t>234 / 170 / 0</a:t>
              </a:r>
              <a:endParaRPr lang="en-GB" sz="900" dirty="0">
                <a:solidFill>
                  <a:schemeClr val="bg1"/>
                </a:solidFill>
              </a:endParaRPr>
            </a:p>
          </p:txBody>
        </p:sp>
        <p:sp>
          <p:nvSpPr>
            <p:cNvPr id="60" name="Rectangle 59"/>
            <p:cNvSpPr/>
            <p:nvPr userDrawn="1"/>
          </p:nvSpPr>
          <p:spPr>
            <a:xfrm>
              <a:off x="1566545" y="5085488"/>
              <a:ext cx="900000" cy="720000"/>
            </a:xfrm>
            <a:prstGeom prst="rect">
              <a:avLst/>
            </a:prstGeom>
            <a:solidFill>
              <a:srgbClr val="C6007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dirty="0">
                  <a:solidFill>
                    <a:schemeClr val="bg1"/>
                  </a:solidFill>
                </a:rPr>
                <a:t>Pink</a:t>
              </a:r>
            </a:p>
            <a:p>
              <a:pPr algn="ctr"/>
              <a:r>
                <a:rPr lang="en-GB" sz="900" dirty="0">
                  <a:solidFill>
                    <a:schemeClr val="bg1"/>
                  </a:solidFill>
                </a:rPr>
                <a:t>198 / 0 / 126</a:t>
              </a:r>
            </a:p>
          </p:txBody>
        </p:sp>
        <p:sp>
          <p:nvSpPr>
            <p:cNvPr id="61" name="Rectangle 60"/>
            <p:cNvSpPr/>
            <p:nvPr userDrawn="1"/>
          </p:nvSpPr>
          <p:spPr>
            <a:xfrm>
              <a:off x="2555365" y="5085488"/>
              <a:ext cx="900000" cy="720000"/>
            </a:xfrm>
            <a:prstGeom prst="rect">
              <a:avLst/>
            </a:prstGeom>
            <a:solidFill>
              <a:srgbClr val="753F1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dirty="0">
                  <a:solidFill>
                    <a:schemeClr val="bg1"/>
                  </a:solidFill>
                </a:rPr>
                <a:t>Dark</a:t>
              </a:r>
              <a:r>
                <a:rPr lang="en-GB" sz="900" baseline="0" dirty="0">
                  <a:solidFill>
                    <a:schemeClr val="bg1"/>
                  </a:solidFill>
                </a:rPr>
                <a:t> Brown</a:t>
              </a:r>
            </a:p>
            <a:p>
              <a:pPr algn="ctr"/>
              <a:r>
                <a:rPr lang="en-GB" sz="900" baseline="0" dirty="0">
                  <a:solidFill>
                    <a:schemeClr val="bg1"/>
                  </a:solidFill>
                </a:rPr>
                <a:t>117 / 63 / 25</a:t>
              </a:r>
              <a:endParaRPr lang="en-GB" sz="900" dirty="0">
                <a:solidFill>
                  <a:schemeClr val="bg1"/>
                </a:solidFill>
              </a:endParaRPr>
            </a:p>
          </p:txBody>
        </p:sp>
        <p:sp>
          <p:nvSpPr>
            <p:cNvPr id="62" name="Rectangle 61"/>
            <p:cNvSpPr/>
            <p:nvPr userDrawn="1"/>
          </p:nvSpPr>
          <p:spPr>
            <a:xfrm>
              <a:off x="3544185" y="5085488"/>
              <a:ext cx="900000" cy="720000"/>
            </a:xfrm>
            <a:prstGeom prst="rect">
              <a:avLst/>
            </a:prstGeom>
            <a:solidFill>
              <a:srgbClr val="9B642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dirty="0">
                  <a:solidFill>
                    <a:schemeClr val="bg1"/>
                  </a:solidFill>
                </a:rPr>
                <a:t>Light </a:t>
              </a:r>
              <a:r>
                <a:rPr lang="en-GB" sz="900" baseline="0" dirty="0">
                  <a:solidFill>
                    <a:schemeClr val="bg1"/>
                  </a:solidFill>
                </a:rPr>
                <a:t>Brown</a:t>
              </a:r>
            </a:p>
            <a:p>
              <a:pPr algn="ctr"/>
              <a:r>
                <a:rPr lang="en-GB" sz="900" baseline="0" dirty="0">
                  <a:solidFill>
                    <a:schemeClr val="bg1"/>
                  </a:solidFill>
                </a:rPr>
                <a:t>155 / 100 / 46</a:t>
              </a:r>
              <a:endParaRPr lang="en-GB" sz="900" dirty="0">
                <a:solidFill>
                  <a:schemeClr val="bg1"/>
                </a:solidFill>
              </a:endParaRPr>
            </a:p>
          </p:txBody>
        </p:sp>
        <p:sp>
          <p:nvSpPr>
            <p:cNvPr id="63" name="Rectangle 62"/>
            <p:cNvSpPr/>
            <p:nvPr userDrawn="1"/>
          </p:nvSpPr>
          <p:spPr>
            <a:xfrm>
              <a:off x="5521825" y="5085488"/>
              <a:ext cx="900000" cy="720000"/>
            </a:xfrm>
            <a:prstGeom prst="rect">
              <a:avLst/>
            </a:prstGeom>
            <a:solidFill>
              <a:srgbClr val="E3BC9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dirty="0">
                  <a:solidFill>
                    <a:schemeClr val="bg1"/>
                  </a:solidFill>
                </a:rPr>
                <a:t>Beige</a:t>
              </a:r>
            </a:p>
            <a:p>
              <a:pPr algn="ctr"/>
              <a:r>
                <a:rPr lang="en-GB" sz="900" dirty="0">
                  <a:solidFill>
                    <a:schemeClr val="bg1"/>
                  </a:solidFill>
                </a:rPr>
                <a:t>227 / 188 / 159</a:t>
              </a:r>
            </a:p>
          </p:txBody>
        </p:sp>
        <p:sp>
          <p:nvSpPr>
            <p:cNvPr id="64" name="Rectangle 63"/>
            <p:cNvSpPr/>
            <p:nvPr userDrawn="1"/>
          </p:nvSpPr>
          <p:spPr>
            <a:xfrm>
              <a:off x="4533005" y="5085488"/>
              <a:ext cx="900000" cy="720000"/>
            </a:xfrm>
            <a:prstGeom prst="rect">
              <a:avLst/>
            </a:prstGeom>
            <a:solidFill>
              <a:srgbClr val="9D937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dirty="0">
                  <a:solidFill>
                    <a:schemeClr val="bg1"/>
                  </a:solidFill>
                </a:rPr>
                <a:t>Olive</a:t>
              </a:r>
            </a:p>
            <a:p>
              <a:pPr algn="ctr"/>
              <a:r>
                <a:rPr lang="en-GB" sz="900" dirty="0">
                  <a:solidFill>
                    <a:schemeClr val="bg1"/>
                  </a:solidFill>
                </a:rPr>
                <a:t>157 / 147 / 117</a:t>
              </a:r>
            </a:p>
          </p:txBody>
        </p:sp>
        <p:sp>
          <p:nvSpPr>
            <p:cNvPr id="65" name="Rectangle 64"/>
            <p:cNvSpPr/>
            <p:nvPr userDrawn="1"/>
          </p:nvSpPr>
          <p:spPr>
            <a:xfrm>
              <a:off x="6510645" y="5085488"/>
              <a:ext cx="900000" cy="720000"/>
            </a:xfrm>
            <a:prstGeom prst="rect">
              <a:avLst/>
            </a:prstGeom>
            <a:solidFill>
              <a:srgbClr val="E3687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dirty="0">
                  <a:solidFill>
                    <a:schemeClr val="bg1"/>
                  </a:solidFill>
                </a:rPr>
                <a:t>Light Pink</a:t>
              </a:r>
            </a:p>
            <a:p>
              <a:pPr algn="ctr"/>
              <a:r>
                <a:rPr lang="en-GB" sz="900" dirty="0">
                  <a:solidFill>
                    <a:schemeClr val="bg1"/>
                  </a:solidFill>
                </a:rPr>
                <a:t>227 / 104 /</a:t>
              </a:r>
              <a:r>
                <a:rPr lang="en-GB" sz="900" baseline="0" dirty="0">
                  <a:solidFill>
                    <a:schemeClr val="bg1"/>
                  </a:solidFill>
                </a:rPr>
                <a:t> 119</a:t>
              </a:r>
              <a:endParaRPr lang="en-GB" sz="900" dirty="0">
                <a:solidFill>
                  <a:schemeClr val="bg1"/>
                </a:solidFill>
              </a:endParaRPr>
            </a:p>
          </p:txBody>
        </p:sp>
        <p:sp>
          <p:nvSpPr>
            <p:cNvPr id="66" name="TextBox 65"/>
            <p:cNvSpPr txBox="1"/>
            <p:nvPr userDrawn="1"/>
          </p:nvSpPr>
          <p:spPr>
            <a:xfrm>
              <a:off x="752400" y="4285386"/>
              <a:ext cx="814145" cy="504825"/>
            </a:xfrm>
            <a:prstGeom prst="rect">
              <a:avLst/>
            </a:prstGeom>
            <a:noFill/>
          </p:spPr>
          <p:txBody>
            <a:bodyPr wrap="square" lIns="0" tIns="0" rIns="54007" bIns="0" rtlCol="0">
              <a:noAutofit/>
            </a:bodyPr>
            <a:lstStyle/>
            <a:p>
              <a:r>
                <a:rPr lang="en-GB" sz="1000" b="1" dirty="0">
                  <a:solidFill>
                    <a:schemeClr val="tx2"/>
                  </a:solidFill>
                </a:rPr>
                <a:t>Colour</a:t>
              </a:r>
              <a:r>
                <a:rPr lang="en-GB" sz="1000" b="1" baseline="0" dirty="0">
                  <a:solidFill>
                    <a:schemeClr val="tx2"/>
                  </a:solidFill>
                </a:rPr>
                <a:t> o</a:t>
              </a:r>
              <a:r>
                <a:rPr lang="en-GB" sz="1000" b="1" dirty="0">
                  <a:solidFill>
                    <a:schemeClr val="tx2"/>
                  </a:solidFill>
                </a:rPr>
                <a:t>rder for graphs</a:t>
              </a:r>
            </a:p>
          </p:txBody>
        </p:sp>
      </p:grpSp>
    </p:spTree>
    <p:extLst>
      <p:ext uri="{BB962C8B-B14F-4D97-AF65-F5344CB8AC3E}">
        <p14:creationId xmlns:p14="http://schemas.microsoft.com/office/powerpoint/2010/main" val="412883336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FINAL SLIDE">
    <p:spTree>
      <p:nvGrpSpPr>
        <p:cNvPr id="1" name=""/>
        <p:cNvGrpSpPr/>
        <p:nvPr/>
      </p:nvGrpSpPr>
      <p:grpSpPr>
        <a:xfrm>
          <a:off x="0" y="0"/>
          <a:ext cx="0" cy="0"/>
          <a:chOff x="0" y="0"/>
          <a:chExt cx="0" cy="0"/>
        </a:xfrm>
      </p:grpSpPr>
      <p:sp>
        <p:nvSpPr>
          <p:cNvPr id="10" name="object 3"/>
          <p:cNvSpPr/>
          <p:nvPr userDrawn="1"/>
        </p:nvSpPr>
        <p:spPr>
          <a:xfrm>
            <a:off x="0" y="1"/>
            <a:ext cx="1587731" cy="6858000"/>
          </a:xfrm>
          <a:custGeom>
            <a:avLst/>
            <a:gdLst/>
            <a:ahLst/>
            <a:cxnLst/>
            <a:rect l="l" t="t" r="r" b="b"/>
            <a:pathLst>
              <a:path w="1742046" h="7772400">
                <a:moveTo>
                  <a:pt x="0" y="7772400"/>
                </a:moveTo>
                <a:lnTo>
                  <a:pt x="1742046" y="7772400"/>
                </a:lnTo>
                <a:lnTo>
                  <a:pt x="1742046" y="0"/>
                </a:lnTo>
                <a:lnTo>
                  <a:pt x="0" y="0"/>
                </a:lnTo>
                <a:lnTo>
                  <a:pt x="0" y="7772400"/>
                </a:lnTo>
                <a:close/>
              </a:path>
            </a:pathLst>
          </a:custGeom>
          <a:solidFill>
            <a:srgbClr val="00338D"/>
          </a:solidFill>
        </p:spPr>
        <p:txBody>
          <a:bodyPr wrap="square" lIns="0" tIns="0" rIns="0" bIns="0" rtlCol="0">
            <a:noAutofit/>
          </a:bodyPr>
          <a:lstStyle/>
          <a:p>
            <a:endParaRPr sz="1800" dirty="0">
              <a:latin typeface="Arial" panose="020B0604020202020204" pitchFamily="34" charset="0"/>
            </a:endParaRPr>
          </a:p>
        </p:txBody>
      </p:sp>
      <p:sp>
        <p:nvSpPr>
          <p:cNvPr id="16" name="Freeform 19"/>
          <p:cNvSpPr>
            <a:spLocks noChangeAspect="1" noEditPoints="1"/>
          </p:cNvSpPr>
          <p:nvPr userDrawn="1"/>
        </p:nvSpPr>
        <p:spPr bwMode="auto">
          <a:xfrm>
            <a:off x="2729163" y="524433"/>
            <a:ext cx="1079150" cy="439654"/>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GB" dirty="0"/>
          </a:p>
        </p:txBody>
      </p:sp>
      <p:sp>
        <p:nvSpPr>
          <p:cNvPr id="13" name="Text Placeholder 2"/>
          <p:cNvSpPr>
            <a:spLocks noGrp="1"/>
          </p:cNvSpPr>
          <p:nvPr>
            <p:ph type="body" sz="quarter" idx="11"/>
          </p:nvPr>
        </p:nvSpPr>
        <p:spPr>
          <a:xfrm>
            <a:off x="2729163" y="4771394"/>
            <a:ext cx="7851751" cy="643342"/>
          </a:xfrm>
        </p:spPr>
        <p:txBody>
          <a:bodyPr/>
          <a:lstStyle>
            <a:lvl1pPr>
              <a:buFontTx/>
              <a:buNone/>
              <a:defRPr sz="1100" b="0">
                <a:solidFill>
                  <a:schemeClr val="bg1">
                    <a:lumMod val="65000"/>
                  </a:schemeClr>
                </a:solidFill>
              </a:defRPr>
            </a:lvl1pPr>
            <a:lvl2pPr>
              <a:buFontTx/>
              <a:buNone/>
              <a:defRPr sz="1100" b="0">
                <a:solidFill>
                  <a:schemeClr val="bg1">
                    <a:lumMod val="65000"/>
                  </a:schemeClr>
                </a:solidFill>
              </a:defRPr>
            </a:lvl2pPr>
            <a:lvl3pPr marL="0" indent="0">
              <a:buFontTx/>
              <a:buNone/>
              <a:defRPr sz="900" b="0">
                <a:solidFill>
                  <a:schemeClr val="bg1">
                    <a:lumMod val="65000"/>
                  </a:schemeClr>
                </a:solidFill>
              </a:defRPr>
            </a:lvl3pPr>
            <a:lvl4pPr marL="345600" indent="0">
              <a:buFontTx/>
              <a:buNone/>
              <a:defRPr sz="900" b="0">
                <a:solidFill>
                  <a:schemeClr val="bg1">
                    <a:lumMod val="65000"/>
                  </a:schemeClr>
                </a:solidFill>
              </a:defRPr>
            </a:lvl4pPr>
            <a:lvl5pPr marL="540000" indent="0">
              <a:buFontTx/>
              <a:buNone/>
              <a:defRPr sz="900" b="0">
                <a:solidFill>
                  <a:schemeClr val="bg1">
                    <a:lumMod val="65000"/>
                  </a:schemeClr>
                </a:solidFill>
              </a:defRPr>
            </a:lvl5pPr>
          </a:lstStyle>
          <a:p>
            <a:pPr lvl="0"/>
            <a:r>
              <a:rPr lang="en-US"/>
              <a:t>Click to edit Master text styles</a:t>
            </a:r>
          </a:p>
          <a:p>
            <a:pPr lvl="1"/>
            <a:r>
              <a:rPr lang="en-US"/>
              <a:t>Second level</a:t>
            </a:r>
          </a:p>
        </p:txBody>
      </p:sp>
      <p:sp>
        <p:nvSpPr>
          <p:cNvPr id="14" name="Text Placeholder 2"/>
          <p:cNvSpPr>
            <a:spLocks noGrp="1"/>
          </p:cNvSpPr>
          <p:nvPr>
            <p:ph type="body" sz="quarter" idx="12"/>
          </p:nvPr>
        </p:nvSpPr>
        <p:spPr>
          <a:xfrm>
            <a:off x="2729163" y="5711030"/>
            <a:ext cx="7851751" cy="169277"/>
          </a:xfrm>
        </p:spPr>
        <p:txBody>
          <a:bodyPr>
            <a:noAutofit/>
          </a:bodyPr>
          <a:lstStyle>
            <a:lvl1pPr>
              <a:buFontTx/>
              <a:buNone/>
              <a:defRPr sz="1100" b="0">
                <a:solidFill>
                  <a:schemeClr val="bg1">
                    <a:lumMod val="65000"/>
                  </a:schemeClr>
                </a:solidFill>
              </a:defRPr>
            </a:lvl1pPr>
            <a:lvl2pPr>
              <a:buFontTx/>
              <a:buNone/>
              <a:defRPr sz="900" b="0">
                <a:solidFill>
                  <a:schemeClr val="bg1">
                    <a:lumMod val="65000"/>
                  </a:schemeClr>
                </a:solidFill>
              </a:defRPr>
            </a:lvl2pPr>
            <a:lvl3pPr marL="0" indent="0">
              <a:buFontTx/>
              <a:buNone/>
              <a:defRPr sz="900" b="0">
                <a:solidFill>
                  <a:schemeClr val="bg1">
                    <a:lumMod val="65000"/>
                  </a:schemeClr>
                </a:solidFill>
              </a:defRPr>
            </a:lvl3pPr>
            <a:lvl4pPr marL="345600" indent="0">
              <a:buFontTx/>
              <a:buNone/>
              <a:defRPr sz="900" b="0">
                <a:solidFill>
                  <a:schemeClr val="bg1">
                    <a:lumMod val="65000"/>
                  </a:schemeClr>
                </a:solidFill>
              </a:defRPr>
            </a:lvl4pPr>
            <a:lvl5pPr marL="540000" indent="0">
              <a:buFontTx/>
              <a:buNone/>
              <a:defRPr sz="900" b="0">
                <a:solidFill>
                  <a:schemeClr val="bg1">
                    <a:lumMod val="65000"/>
                  </a:schemeClr>
                </a:solidFill>
              </a:defRPr>
            </a:lvl5pPr>
          </a:lstStyle>
          <a:p>
            <a:pPr lvl="0"/>
            <a:r>
              <a:rPr lang="en-US"/>
              <a:t>Click to edit Master text styles</a:t>
            </a:r>
          </a:p>
        </p:txBody>
      </p:sp>
      <p:sp>
        <p:nvSpPr>
          <p:cNvPr id="15" name="Text Placeholder 2"/>
          <p:cNvSpPr>
            <a:spLocks noGrp="1"/>
          </p:cNvSpPr>
          <p:nvPr>
            <p:ph type="body" sz="quarter" idx="13"/>
          </p:nvPr>
        </p:nvSpPr>
        <p:spPr>
          <a:xfrm>
            <a:off x="2729163" y="3831758"/>
            <a:ext cx="7851751" cy="643342"/>
          </a:xfrm>
        </p:spPr>
        <p:txBody>
          <a:bodyPr/>
          <a:lstStyle>
            <a:lvl1pPr>
              <a:buFontTx/>
              <a:buNone/>
              <a:defRPr sz="1100" b="0">
                <a:solidFill>
                  <a:schemeClr val="bg1">
                    <a:lumMod val="65000"/>
                  </a:schemeClr>
                </a:solidFill>
              </a:defRPr>
            </a:lvl1pPr>
            <a:lvl2pPr>
              <a:buFontTx/>
              <a:buNone/>
              <a:defRPr sz="1100" b="0">
                <a:solidFill>
                  <a:schemeClr val="bg1">
                    <a:lumMod val="65000"/>
                  </a:schemeClr>
                </a:solidFill>
              </a:defRPr>
            </a:lvl2pPr>
            <a:lvl3pPr marL="0" indent="0">
              <a:buFontTx/>
              <a:buNone/>
              <a:defRPr sz="900" b="0">
                <a:solidFill>
                  <a:schemeClr val="bg1">
                    <a:lumMod val="65000"/>
                  </a:schemeClr>
                </a:solidFill>
              </a:defRPr>
            </a:lvl3pPr>
            <a:lvl4pPr marL="345600" indent="0">
              <a:buFontTx/>
              <a:buNone/>
              <a:defRPr sz="900" b="0">
                <a:solidFill>
                  <a:schemeClr val="bg1">
                    <a:lumMod val="65000"/>
                  </a:schemeClr>
                </a:solidFill>
              </a:defRPr>
            </a:lvl4pPr>
            <a:lvl5pPr marL="540000" indent="0">
              <a:buFontTx/>
              <a:buNone/>
              <a:defRPr sz="900" b="0">
                <a:solidFill>
                  <a:schemeClr val="bg1">
                    <a:lumMod val="65000"/>
                  </a:schemeClr>
                </a:solidFill>
              </a:defRPr>
            </a:lvl5pPr>
          </a:lstStyle>
          <a:p>
            <a:pPr lvl="0"/>
            <a:r>
              <a:rPr lang="en-US"/>
              <a:t>Click to edit Master text styles</a:t>
            </a:r>
          </a:p>
          <a:p>
            <a:pPr lvl="1"/>
            <a:r>
              <a:rPr lang="en-US"/>
              <a:t>Second level</a:t>
            </a:r>
          </a:p>
        </p:txBody>
      </p:sp>
      <p:sp>
        <p:nvSpPr>
          <p:cNvPr id="23" name="Text Placeholder 2"/>
          <p:cNvSpPr>
            <a:spLocks noGrp="1"/>
          </p:cNvSpPr>
          <p:nvPr>
            <p:ph type="body" sz="quarter" idx="14"/>
          </p:nvPr>
        </p:nvSpPr>
        <p:spPr>
          <a:xfrm>
            <a:off x="2729163" y="3480007"/>
            <a:ext cx="2411738" cy="119064"/>
          </a:xfrm>
        </p:spPr>
        <p:txBody>
          <a:bodyPr/>
          <a:lstStyle>
            <a:lvl1pPr>
              <a:buFontTx/>
              <a:buNone/>
              <a:defRPr sz="1200" b="1">
                <a:solidFill>
                  <a:schemeClr val="tx2"/>
                </a:solidFill>
              </a:defRPr>
            </a:lvl1pPr>
            <a:lvl2pPr>
              <a:buFontTx/>
              <a:buNone/>
              <a:defRPr sz="900" b="0">
                <a:solidFill>
                  <a:schemeClr val="bg1">
                    <a:lumMod val="65000"/>
                  </a:schemeClr>
                </a:solidFill>
              </a:defRPr>
            </a:lvl2pPr>
            <a:lvl3pPr marL="0" indent="0">
              <a:buFontTx/>
              <a:buNone/>
              <a:defRPr sz="900" b="0">
                <a:solidFill>
                  <a:schemeClr val="bg1">
                    <a:lumMod val="65000"/>
                  </a:schemeClr>
                </a:solidFill>
              </a:defRPr>
            </a:lvl3pPr>
            <a:lvl4pPr marL="345600" indent="0">
              <a:buFontTx/>
              <a:buNone/>
              <a:defRPr sz="900" b="0">
                <a:solidFill>
                  <a:schemeClr val="bg1">
                    <a:lumMod val="65000"/>
                  </a:schemeClr>
                </a:solidFill>
              </a:defRPr>
            </a:lvl4pPr>
            <a:lvl5pPr marL="540000" indent="0">
              <a:buFontTx/>
              <a:buNone/>
              <a:defRPr sz="900" b="0">
                <a:solidFill>
                  <a:schemeClr val="bg1">
                    <a:lumMod val="65000"/>
                  </a:schemeClr>
                </a:solidFill>
              </a:defRPr>
            </a:lvl5pPr>
          </a:lstStyle>
          <a:p>
            <a:pPr lvl="0"/>
            <a:r>
              <a:rPr lang="en-US"/>
              <a:t>Click to edit Master text styles</a:t>
            </a:r>
          </a:p>
        </p:txBody>
      </p:sp>
      <p:sp>
        <p:nvSpPr>
          <p:cNvPr id="24" name="Text Placeholder 2"/>
          <p:cNvSpPr>
            <a:spLocks noGrp="1"/>
          </p:cNvSpPr>
          <p:nvPr>
            <p:ph type="body" sz="quarter" idx="15"/>
          </p:nvPr>
        </p:nvSpPr>
        <p:spPr>
          <a:xfrm>
            <a:off x="5920501" y="3480007"/>
            <a:ext cx="2361268" cy="119064"/>
          </a:xfrm>
        </p:spPr>
        <p:txBody>
          <a:bodyPr/>
          <a:lstStyle>
            <a:lvl1pPr>
              <a:buFontTx/>
              <a:buNone/>
              <a:defRPr sz="1200" b="1">
                <a:solidFill>
                  <a:schemeClr val="tx2"/>
                </a:solidFill>
              </a:defRPr>
            </a:lvl1pPr>
            <a:lvl2pPr>
              <a:buFontTx/>
              <a:buNone/>
              <a:defRPr sz="900" b="0">
                <a:solidFill>
                  <a:schemeClr val="bg1">
                    <a:lumMod val="65000"/>
                  </a:schemeClr>
                </a:solidFill>
              </a:defRPr>
            </a:lvl2pPr>
            <a:lvl3pPr marL="0" indent="0">
              <a:buFontTx/>
              <a:buNone/>
              <a:defRPr sz="900" b="0">
                <a:solidFill>
                  <a:schemeClr val="bg1">
                    <a:lumMod val="65000"/>
                  </a:schemeClr>
                </a:solidFill>
              </a:defRPr>
            </a:lvl3pPr>
            <a:lvl4pPr marL="345600" indent="0">
              <a:buFontTx/>
              <a:buNone/>
              <a:defRPr sz="900" b="0">
                <a:solidFill>
                  <a:schemeClr val="bg1">
                    <a:lumMod val="65000"/>
                  </a:schemeClr>
                </a:solidFill>
              </a:defRPr>
            </a:lvl4pPr>
            <a:lvl5pPr marL="540000" indent="0">
              <a:buFontTx/>
              <a:buNone/>
              <a:defRPr sz="900" b="0">
                <a:solidFill>
                  <a:schemeClr val="bg1">
                    <a:lumMod val="65000"/>
                  </a:schemeClr>
                </a:solidFill>
              </a:defRPr>
            </a:lvl5pPr>
          </a:lstStyle>
          <a:p>
            <a:pPr lvl="0"/>
            <a:r>
              <a:rPr lang="en-US"/>
              <a:t>Click to edit Master text styles</a:t>
            </a:r>
          </a:p>
        </p:txBody>
      </p:sp>
      <p:sp>
        <p:nvSpPr>
          <p:cNvPr id="11" name="TextBox 10"/>
          <p:cNvSpPr txBox="1"/>
          <p:nvPr userDrawn="1"/>
        </p:nvSpPr>
        <p:spPr>
          <a:xfrm>
            <a:off x="2594343" y="6637578"/>
            <a:ext cx="6953693" cy="135362"/>
          </a:xfrm>
          <a:prstGeom prst="rect">
            <a:avLst/>
          </a:prstGeom>
          <a:noFill/>
        </p:spPr>
        <p:txBody>
          <a:bodyPr wrap="square" lIns="0" tIns="0" rIns="0" bIns="0" rtlCol="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600" b="1" kern="1200" noProof="0" dirty="0">
                <a:solidFill>
                  <a:schemeClr val="tx1"/>
                </a:solidFill>
                <a:latin typeface="+mn-lt"/>
                <a:ea typeface="+mn-ea"/>
                <a:cs typeface="+mn-cs"/>
              </a:rPr>
              <a:t>Document Classification: KPMG Confidential</a:t>
            </a:r>
          </a:p>
        </p:txBody>
      </p:sp>
      <p:grpSp>
        <p:nvGrpSpPr>
          <p:cNvPr id="18" name="Group 17"/>
          <p:cNvGrpSpPr/>
          <p:nvPr/>
        </p:nvGrpSpPr>
        <p:grpSpPr>
          <a:xfrm>
            <a:off x="3161579" y="2994476"/>
            <a:ext cx="380492" cy="379419"/>
            <a:chOff x="434904" y="953"/>
            <a:chExt cx="382681" cy="382270"/>
          </a:xfrm>
        </p:grpSpPr>
        <p:sp>
          <p:nvSpPr>
            <p:cNvPr id="37" name="Freeform 36"/>
            <p:cNvSpPr>
              <a:spLocks/>
            </p:cNvSpPr>
            <p:nvPr/>
          </p:nvSpPr>
          <p:spPr bwMode="auto">
            <a:xfrm>
              <a:off x="434904" y="953"/>
              <a:ext cx="382681" cy="382270"/>
            </a:xfrm>
            <a:custGeom>
              <a:avLst/>
              <a:gdLst>
                <a:gd name="T0" fmla="*/ 1212 w 1276"/>
                <a:gd name="T1" fmla="*/ 1275 h 1275"/>
                <a:gd name="T2" fmla="*/ 1226 w 1276"/>
                <a:gd name="T3" fmla="*/ 1272 h 1275"/>
                <a:gd name="T4" fmla="*/ 1239 w 1276"/>
                <a:gd name="T5" fmla="*/ 1267 h 1275"/>
                <a:gd name="T6" fmla="*/ 1250 w 1276"/>
                <a:gd name="T7" fmla="*/ 1259 h 1275"/>
                <a:gd name="T8" fmla="*/ 1259 w 1276"/>
                <a:gd name="T9" fmla="*/ 1249 h 1275"/>
                <a:gd name="T10" fmla="*/ 1267 w 1276"/>
                <a:gd name="T11" fmla="*/ 1239 h 1275"/>
                <a:gd name="T12" fmla="*/ 1273 w 1276"/>
                <a:gd name="T13" fmla="*/ 1226 h 1275"/>
                <a:gd name="T14" fmla="*/ 1275 w 1276"/>
                <a:gd name="T15" fmla="*/ 1211 h 1275"/>
                <a:gd name="T16" fmla="*/ 1276 w 1276"/>
                <a:gd name="T17" fmla="*/ 71 h 1275"/>
                <a:gd name="T18" fmla="*/ 1274 w 1276"/>
                <a:gd name="T19" fmla="*/ 56 h 1275"/>
                <a:gd name="T20" fmla="*/ 1270 w 1276"/>
                <a:gd name="T21" fmla="*/ 43 h 1275"/>
                <a:gd name="T22" fmla="*/ 1264 w 1276"/>
                <a:gd name="T23" fmla="*/ 31 h 1275"/>
                <a:gd name="T24" fmla="*/ 1254 w 1276"/>
                <a:gd name="T25" fmla="*/ 20 h 1275"/>
                <a:gd name="T26" fmla="*/ 1244 w 1276"/>
                <a:gd name="T27" fmla="*/ 11 h 1275"/>
                <a:gd name="T28" fmla="*/ 1233 w 1276"/>
                <a:gd name="T29" fmla="*/ 6 h 1275"/>
                <a:gd name="T30" fmla="*/ 1219 w 1276"/>
                <a:gd name="T31" fmla="*/ 1 h 1275"/>
                <a:gd name="T32" fmla="*/ 1205 w 1276"/>
                <a:gd name="T33" fmla="*/ 0 h 1275"/>
                <a:gd name="T34" fmla="*/ 63 w 1276"/>
                <a:gd name="T35" fmla="*/ 0 h 1275"/>
                <a:gd name="T36" fmla="*/ 49 w 1276"/>
                <a:gd name="T37" fmla="*/ 3 h 1275"/>
                <a:gd name="T38" fmla="*/ 36 w 1276"/>
                <a:gd name="T39" fmla="*/ 8 h 1275"/>
                <a:gd name="T40" fmla="*/ 25 w 1276"/>
                <a:gd name="T41" fmla="*/ 16 h 1275"/>
                <a:gd name="T42" fmla="*/ 16 w 1276"/>
                <a:gd name="T43" fmla="*/ 25 h 1275"/>
                <a:gd name="T44" fmla="*/ 8 w 1276"/>
                <a:gd name="T45" fmla="*/ 36 h 1275"/>
                <a:gd name="T46" fmla="*/ 3 w 1276"/>
                <a:gd name="T47" fmla="*/ 49 h 1275"/>
                <a:gd name="T48" fmla="*/ 0 w 1276"/>
                <a:gd name="T49" fmla="*/ 63 h 1275"/>
                <a:gd name="T50" fmla="*/ 0 w 1276"/>
                <a:gd name="T51" fmla="*/ 1205 h 1275"/>
                <a:gd name="T52" fmla="*/ 1 w 1276"/>
                <a:gd name="T53" fmla="*/ 1219 h 1275"/>
                <a:gd name="T54" fmla="*/ 6 w 1276"/>
                <a:gd name="T55" fmla="*/ 1232 h 1275"/>
                <a:gd name="T56" fmla="*/ 13 w 1276"/>
                <a:gd name="T57" fmla="*/ 1244 h 1275"/>
                <a:gd name="T58" fmla="*/ 21 w 1276"/>
                <a:gd name="T59" fmla="*/ 1255 h 1275"/>
                <a:gd name="T60" fmla="*/ 31 w 1276"/>
                <a:gd name="T61" fmla="*/ 1263 h 1275"/>
                <a:gd name="T62" fmla="*/ 43 w 1276"/>
                <a:gd name="T63" fmla="*/ 1269 h 1275"/>
                <a:gd name="T64" fmla="*/ 56 w 1276"/>
                <a:gd name="T65" fmla="*/ 1274 h 1275"/>
                <a:gd name="T66" fmla="*/ 71 w 1276"/>
                <a:gd name="T67" fmla="*/ 1275 h 1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276" h="1275">
                  <a:moveTo>
                    <a:pt x="1205" y="1275"/>
                  </a:moveTo>
                  <a:lnTo>
                    <a:pt x="1212" y="1275"/>
                  </a:lnTo>
                  <a:lnTo>
                    <a:pt x="1219" y="1274"/>
                  </a:lnTo>
                  <a:lnTo>
                    <a:pt x="1226" y="1272"/>
                  </a:lnTo>
                  <a:lnTo>
                    <a:pt x="1233" y="1269"/>
                  </a:lnTo>
                  <a:lnTo>
                    <a:pt x="1239" y="1267"/>
                  </a:lnTo>
                  <a:lnTo>
                    <a:pt x="1244" y="1263"/>
                  </a:lnTo>
                  <a:lnTo>
                    <a:pt x="1250" y="1259"/>
                  </a:lnTo>
                  <a:lnTo>
                    <a:pt x="1254" y="1255"/>
                  </a:lnTo>
                  <a:lnTo>
                    <a:pt x="1259" y="1249"/>
                  </a:lnTo>
                  <a:lnTo>
                    <a:pt x="1264" y="1244"/>
                  </a:lnTo>
                  <a:lnTo>
                    <a:pt x="1267" y="1239"/>
                  </a:lnTo>
                  <a:lnTo>
                    <a:pt x="1270" y="1232"/>
                  </a:lnTo>
                  <a:lnTo>
                    <a:pt x="1273" y="1226"/>
                  </a:lnTo>
                  <a:lnTo>
                    <a:pt x="1274" y="1219"/>
                  </a:lnTo>
                  <a:lnTo>
                    <a:pt x="1275" y="1211"/>
                  </a:lnTo>
                  <a:lnTo>
                    <a:pt x="1276" y="1205"/>
                  </a:lnTo>
                  <a:lnTo>
                    <a:pt x="1276" y="71"/>
                  </a:lnTo>
                  <a:lnTo>
                    <a:pt x="1275" y="63"/>
                  </a:lnTo>
                  <a:lnTo>
                    <a:pt x="1274" y="56"/>
                  </a:lnTo>
                  <a:lnTo>
                    <a:pt x="1273" y="49"/>
                  </a:lnTo>
                  <a:lnTo>
                    <a:pt x="1270" y="43"/>
                  </a:lnTo>
                  <a:lnTo>
                    <a:pt x="1267" y="36"/>
                  </a:lnTo>
                  <a:lnTo>
                    <a:pt x="1264" y="31"/>
                  </a:lnTo>
                  <a:lnTo>
                    <a:pt x="1259" y="25"/>
                  </a:lnTo>
                  <a:lnTo>
                    <a:pt x="1254" y="20"/>
                  </a:lnTo>
                  <a:lnTo>
                    <a:pt x="1250" y="16"/>
                  </a:lnTo>
                  <a:lnTo>
                    <a:pt x="1244" y="11"/>
                  </a:lnTo>
                  <a:lnTo>
                    <a:pt x="1239" y="8"/>
                  </a:lnTo>
                  <a:lnTo>
                    <a:pt x="1233" y="6"/>
                  </a:lnTo>
                  <a:lnTo>
                    <a:pt x="1226" y="3"/>
                  </a:lnTo>
                  <a:lnTo>
                    <a:pt x="1219" y="1"/>
                  </a:lnTo>
                  <a:lnTo>
                    <a:pt x="1212" y="0"/>
                  </a:lnTo>
                  <a:lnTo>
                    <a:pt x="1205" y="0"/>
                  </a:lnTo>
                  <a:lnTo>
                    <a:pt x="71" y="0"/>
                  </a:lnTo>
                  <a:lnTo>
                    <a:pt x="63" y="0"/>
                  </a:lnTo>
                  <a:lnTo>
                    <a:pt x="56" y="1"/>
                  </a:lnTo>
                  <a:lnTo>
                    <a:pt x="49" y="3"/>
                  </a:lnTo>
                  <a:lnTo>
                    <a:pt x="43" y="6"/>
                  </a:lnTo>
                  <a:lnTo>
                    <a:pt x="36" y="8"/>
                  </a:lnTo>
                  <a:lnTo>
                    <a:pt x="31" y="11"/>
                  </a:lnTo>
                  <a:lnTo>
                    <a:pt x="25" y="16"/>
                  </a:lnTo>
                  <a:lnTo>
                    <a:pt x="21" y="20"/>
                  </a:lnTo>
                  <a:lnTo>
                    <a:pt x="16" y="25"/>
                  </a:lnTo>
                  <a:lnTo>
                    <a:pt x="13" y="31"/>
                  </a:lnTo>
                  <a:lnTo>
                    <a:pt x="8" y="36"/>
                  </a:lnTo>
                  <a:lnTo>
                    <a:pt x="6" y="43"/>
                  </a:lnTo>
                  <a:lnTo>
                    <a:pt x="3" y="49"/>
                  </a:lnTo>
                  <a:lnTo>
                    <a:pt x="1" y="56"/>
                  </a:lnTo>
                  <a:lnTo>
                    <a:pt x="0" y="63"/>
                  </a:lnTo>
                  <a:lnTo>
                    <a:pt x="0" y="71"/>
                  </a:lnTo>
                  <a:lnTo>
                    <a:pt x="0" y="1205"/>
                  </a:lnTo>
                  <a:lnTo>
                    <a:pt x="0" y="1211"/>
                  </a:lnTo>
                  <a:lnTo>
                    <a:pt x="1" y="1219"/>
                  </a:lnTo>
                  <a:lnTo>
                    <a:pt x="3" y="1226"/>
                  </a:lnTo>
                  <a:lnTo>
                    <a:pt x="6" y="1232"/>
                  </a:lnTo>
                  <a:lnTo>
                    <a:pt x="8" y="1239"/>
                  </a:lnTo>
                  <a:lnTo>
                    <a:pt x="13" y="1244"/>
                  </a:lnTo>
                  <a:lnTo>
                    <a:pt x="16" y="1249"/>
                  </a:lnTo>
                  <a:lnTo>
                    <a:pt x="21" y="1255"/>
                  </a:lnTo>
                  <a:lnTo>
                    <a:pt x="25" y="1259"/>
                  </a:lnTo>
                  <a:lnTo>
                    <a:pt x="31" y="1263"/>
                  </a:lnTo>
                  <a:lnTo>
                    <a:pt x="36" y="1267"/>
                  </a:lnTo>
                  <a:lnTo>
                    <a:pt x="43" y="1269"/>
                  </a:lnTo>
                  <a:lnTo>
                    <a:pt x="49" y="1272"/>
                  </a:lnTo>
                  <a:lnTo>
                    <a:pt x="56" y="1274"/>
                  </a:lnTo>
                  <a:lnTo>
                    <a:pt x="63" y="1275"/>
                  </a:lnTo>
                  <a:lnTo>
                    <a:pt x="71" y="1275"/>
                  </a:lnTo>
                  <a:lnTo>
                    <a:pt x="1205" y="1275"/>
                  </a:lnTo>
                  <a:close/>
                </a:path>
              </a:pathLst>
            </a:custGeom>
            <a:solidFill>
              <a:srgbClr val="00689E"/>
            </a:solidFill>
            <a:ln w="12700">
              <a:solidFill>
                <a:sysClr val="window" lastClr="FFFFFF"/>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Freeform 37"/>
            <p:cNvSpPr>
              <a:spLocks noEditPoints="1"/>
            </p:cNvSpPr>
            <p:nvPr/>
          </p:nvSpPr>
          <p:spPr bwMode="auto">
            <a:xfrm>
              <a:off x="491931" y="51922"/>
              <a:ext cx="66031" cy="274335"/>
            </a:xfrm>
            <a:custGeom>
              <a:avLst/>
              <a:gdLst>
                <a:gd name="T0" fmla="*/ 204 w 219"/>
                <a:gd name="T1" fmla="*/ 303 h 912"/>
                <a:gd name="T2" fmla="*/ 15 w 219"/>
                <a:gd name="T3" fmla="*/ 912 h 912"/>
                <a:gd name="T4" fmla="*/ 110 w 219"/>
                <a:gd name="T5" fmla="*/ 0 h 912"/>
                <a:gd name="T6" fmla="*/ 131 w 219"/>
                <a:gd name="T7" fmla="*/ 2 h 912"/>
                <a:gd name="T8" fmla="*/ 152 w 219"/>
                <a:gd name="T9" fmla="*/ 9 h 912"/>
                <a:gd name="T10" fmla="*/ 171 w 219"/>
                <a:gd name="T11" fmla="*/ 20 h 912"/>
                <a:gd name="T12" fmla="*/ 187 w 219"/>
                <a:gd name="T13" fmla="*/ 33 h 912"/>
                <a:gd name="T14" fmla="*/ 201 w 219"/>
                <a:gd name="T15" fmla="*/ 49 h 912"/>
                <a:gd name="T16" fmla="*/ 211 w 219"/>
                <a:gd name="T17" fmla="*/ 67 h 912"/>
                <a:gd name="T18" fmla="*/ 217 w 219"/>
                <a:gd name="T19" fmla="*/ 88 h 912"/>
                <a:gd name="T20" fmla="*/ 219 w 219"/>
                <a:gd name="T21" fmla="*/ 111 h 912"/>
                <a:gd name="T22" fmla="*/ 217 w 219"/>
                <a:gd name="T23" fmla="*/ 132 h 912"/>
                <a:gd name="T24" fmla="*/ 211 w 219"/>
                <a:gd name="T25" fmla="*/ 153 h 912"/>
                <a:gd name="T26" fmla="*/ 201 w 219"/>
                <a:gd name="T27" fmla="*/ 172 h 912"/>
                <a:gd name="T28" fmla="*/ 187 w 219"/>
                <a:gd name="T29" fmla="*/ 188 h 912"/>
                <a:gd name="T30" fmla="*/ 171 w 219"/>
                <a:gd name="T31" fmla="*/ 202 h 912"/>
                <a:gd name="T32" fmla="*/ 152 w 219"/>
                <a:gd name="T33" fmla="*/ 212 h 912"/>
                <a:gd name="T34" fmla="*/ 131 w 219"/>
                <a:gd name="T35" fmla="*/ 218 h 912"/>
                <a:gd name="T36" fmla="*/ 110 w 219"/>
                <a:gd name="T37" fmla="*/ 220 h 912"/>
                <a:gd name="T38" fmla="*/ 88 w 219"/>
                <a:gd name="T39" fmla="*/ 218 h 912"/>
                <a:gd name="T40" fmla="*/ 67 w 219"/>
                <a:gd name="T41" fmla="*/ 212 h 912"/>
                <a:gd name="T42" fmla="*/ 48 w 219"/>
                <a:gd name="T43" fmla="*/ 202 h 912"/>
                <a:gd name="T44" fmla="*/ 32 w 219"/>
                <a:gd name="T45" fmla="*/ 188 h 912"/>
                <a:gd name="T46" fmla="*/ 18 w 219"/>
                <a:gd name="T47" fmla="*/ 172 h 912"/>
                <a:gd name="T48" fmla="*/ 8 w 219"/>
                <a:gd name="T49" fmla="*/ 153 h 912"/>
                <a:gd name="T50" fmla="*/ 2 w 219"/>
                <a:gd name="T51" fmla="*/ 132 h 912"/>
                <a:gd name="T52" fmla="*/ 0 w 219"/>
                <a:gd name="T53" fmla="*/ 111 h 912"/>
                <a:gd name="T54" fmla="*/ 2 w 219"/>
                <a:gd name="T55" fmla="*/ 88 h 912"/>
                <a:gd name="T56" fmla="*/ 8 w 219"/>
                <a:gd name="T57" fmla="*/ 67 h 912"/>
                <a:gd name="T58" fmla="*/ 18 w 219"/>
                <a:gd name="T59" fmla="*/ 49 h 912"/>
                <a:gd name="T60" fmla="*/ 32 w 219"/>
                <a:gd name="T61" fmla="*/ 33 h 912"/>
                <a:gd name="T62" fmla="*/ 48 w 219"/>
                <a:gd name="T63" fmla="*/ 20 h 912"/>
                <a:gd name="T64" fmla="*/ 67 w 219"/>
                <a:gd name="T65" fmla="*/ 9 h 912"/>
                <a:gd name="T66" fmla="*/ 88 w 219"/>
                <a:gd name="T67" fmla="*/ 2 h 912"/>
                <a:gd name="T68" fmla="*/ 110 w 219"/>
                <a:gd name="T69" fmla="*/ 0 h 9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9" h="912">
                  <a:moveTo>
                    <a:pt x="15" y="303"/>
                  </a:moveTo>
                  <a:lnTo>
                    <a:pt x="204" y="303"/>
                  </a:lnTo>
                  <a:lnTo>
                    <a:pt x="204" y="912"/>
                  </a:lnTo>
                  <a:lnTo>
                    <a:pt x="15" y="912"/>
                  </a:lnTo>
                  <a:lnTo>
                    <a:pt x="15" y="303"/>
                  </a:lnTo>
                  <a:close/>
                  <a:moveTo>
                    <a:pt x="110" y="0"/>
                  </a:moveTo>
                  <a:lnTo>
                    <a:pt x="121" y="1"/>
                  </a:lnTo>
                  <a:lnTo>
                    <a:pt x="131" y="2"/>
                  </a:lnTo>
                  <a:lnTo>
                    <a:pt x="143" y="6"/>
                  </a:lnTo>
                  <a:lnTo>
                    <a:pt x="152" y="9"/>
                  </a:lnTo>
                  <a:lnTo>
                    <a:pt x="162" y="14"/>
                  </a:lnTo>
                  <a:lnTo>
                    <a:pt x="171" y="20"/>
                  </a:lnTo>
                  <a:lnTo>
                    <a:pt x="179" y="25"/>
                  </a:lnTo>
                  <a:lnTo>
                    <a:pt x="187" y="33"/>
                  </a:lnTo>
                  <a:lnTo>
                    <a:pt x="194" y="41"/>
                  </a:lnTo>
                  <a:lnTo>
                    <a:pt x="201" y="49"/>
                  </a:lnTo>
                  <a:lnTo>
                    <a:pt x="206" y="58"/>
                  </a:lnTo>
                  <a:lnTo>
                    <a:pt x="211" y="67"/>
                  </a:lnTo>
                  <a:lnTo>
                    <a:pt x="214" y="78"/>
                  </a:lnTo>
                  <a:lnTo>
                    <a:pt x="217" y="88"/>
                  </a:lnTo>
                  <a:lnTo>
                    <a:pt x="219" y="99"/>
                  </a:lnTo>
                  <a:lnTo>
                    <a:pt x="219" y="111"/>
                  </a:lnTo>
                  <a:lnTo>
                    <a:pt x="219" y="122"/>
                  </a:lnTo>
                  <a:lnTo>
                    <a:pt x="217" y="132"/>
                  </a:lnTo>
                  <a:lnTo>
                    <a:pt x="214" y="142"/>
                  </a:lnTo>
                  <a:lnTo>
                    <a:pt x="211" y="153"/>
                  </a:lnTo>
                  <a:lnTo>
                    <a:pt x="206" y="163"/>
                  </a:lnTo>
                  <a:lnTo>
                    <a:pt x="201" y="172"/>
                  </a:lnTo>
                  <a:lnTo>
                    <a:pt x="194" y="180"/>
                  </a:lnTo>
                  <a:lnTo>
                    <a:pt x="187" y="188"/>
                  </a:lnTo>
                  <a:lnTo>
                    <a:pt x="179" y="195"/>
                  </a:lnTo>
                  <a:lnTo>
                    <a:pt x="171" y="202"/>
                  </a:lnTo>
                  <a:lnTo>
                    <a:pt x="162" y="207"/>
                  </a:lnTo>
                  <a:lnTo>
                    <a:pt x="152" y="212"/>
                  </a:lnTo>
                  <a:lnTo>
                    <a:pt x="143" y="215"/>
                  </a:lnTo>
                  <a:lnTo>
                    <a:pt x="131" y="218"/>
                  </a:lnTo>
                  <a:lnTo>
                    <a:pt x="121" y="220"/>
                  </a:lnTo>
                  <a:lnTo>
                    <a:pt x="110" y="220"/>
                  </a:lnTo>
                  <a:lnTo>
                    <a:pt x="98" y="220"/>
                  </a:lnTo>
                  <a:lnTo>
                    <a:pt x="88" y="218"/>
                  </a:lnTo>
                  <a:lnTo>
                    <a:pt x="77" y="215"/>
                  </a:lnTo>
                  <a:lnTo>
                    <a:pt x="67" y="212"/>
                  </a:lnTo>
                  <a:lnTo>
                    <a:pt x="57" y="207"/>
                  </a:lnTo>
                  <a:lnTo>
                    <a:pt x="48" y="202"/>
                  </a:lnTo>
                  <a:lnTo>
                    <a:pt x="40" y="195"/>
                  </a:lnTo>
                  <a:lnTo>
                    <a:pt x="32" y="188"/>
                  </a:lnTo>
                  <a:lnTo>
                    <a:pt x="25" y="180"/>
                  </a:lnTo>
                  <a:lnTo>
                    <a:pt x="18" y="172"/>
                  </a:lnTo>
                  <a:lnTo>
                    <a:pt x="13" y="163"/>
                  </a:lnTo>
                  <a:lnTo>
                    <a:pt x="8" y="153"/>
                  </a:lnTo>
                  <a:lnTo>
                    <a:pt x="5" y="142"/>
                  </a:lnTo>
                  <a:lnTo>
                    <a:pt x="2" y="132"/>
                  </a:lnTo>
                  <a:lnTo>
                    <a:pt x="0" y="122"/>
                  </a:lnTo>
                  <a:lnTo>
                    <a:pt x="0" y="111"/>
                  </a:lnTo>
                  <a:lnTo>
                    <a:pt x="0" y="99"/>
                  </a:lnTo>
                  <a:lnTo>
                    <a:pt x="2" y="88"/>
                  </a:lnTo>
                  <a:lnTo>
                    <a:pt x="5" y="78"/>
                  </a:lnTo>
                  <a:lnTo>
                    <a:pt x="8" y="67"/>
                  </a:lnTo>
                  <a:lnTo>
                    <a:pt x="13" y="58"/>
                  </a:lnTo>
                  <a:lnTo>
                    <a:pt x="18" y="49"/>
                  </a:lnTo>
                  <a:lnTo>
                    <a:pt x="25" y="41"/>
                  </a:lnTo>
                  <a:lnTo>
                    <a:pt x="32" y="33"/>
                  </a:lnTo>
                  <a:lnTo>
                    <a:pt x="40" y="25"/>
                  </a:lnTo>
                  <a:lnTo>
                    <a:pt x="48" y="20"/>
                  </a:lnTo>
                  <a:lnTo>
                    <a:pt x="57" y="14"/>
                  </a:lnTo>
                  <a:lnTo>
                    <a:pt x="67" y="9"/>
                  </a:lnTo>
                  <a:lnTo>
                    <a:pt x="77" y="6"/>
                  </a:lnTo>
                  <a:lnTo>
                    <a:pt x="88" y="2"/>
                  </a:lnTo>
                  <a:lnTo>
                    <a:pt x="98" y="1"/>
                  </a:lnTo>
                  <a:lnTo>
                    <a:pt x="11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38"/>
            <p:cNvSpPr>
              <a:spLocks/>
            </p:cNvSpPr>
            <p:nvPr/>
          </p:nvSpPr>
          <p:spPr bwMode="auto">
            <a:xfrm>
              <a:off x="587976" y="138869"/>
              <a:ext cx="177084" cy="187388"/>
            </a:xfrm>
            <a:custGeom>
              <a:avLst/>
              <a:gdLst>
                <a:gd name="T0" fmla="*/ 181 w 590"/>
                <a:gd name="T1" fmla="*/ 15 h 624"/>
                <a:gd name="T2" fmla="*/ 184 w 590"/>
                <a:gd name="T3" fmla="*/ 98 h 624"/>
                <a:gd name="T4" fmla="*/ 196 w 590"/>
                <a:gd name="T5" fmla="*/ 81 h 624"/>
                <a:gd name="T6" fmla="*/ 209 w 590"/>
                <a:gd name="T7" fmla="*/ 63 h 624"/>
                <a:gd name="T8" fmla="*/ 227 w 590"/>
                <a:gd name="T9" fmla="*/ 46 h 624"/>
                <a:gd name="T10" fmla="*/ 248 w 590"/>
                <a:gd name="T11" fmla="*/ 31 h 624"/>
                <a:gd name="T12" fmla="*/ 273 w 590"/>
                <a:gd name="T13" fmla="*/ 18 h 624"/>
                <a:gd name="T14" fmla="*/ 299 w 590"/>
                <a:gd name="T15" fmla="*/ 9 h 624"/>
                <a:gd name="T16" fmla="*/ 330 w 590"/>
                <a:gd name="T17" fmla="*/ 3 h 624"/>
                <a:gd name="T18" fmla="*/ 363 w 590"/>
                <a:gd name="T19" fmla="*/ 0 h 624"/>
                <a:gd name="T20" fmla="*/ 397 w 590"/>
                <a:gd name="T21" fmla="*/ 1 h 624"/>
                <a:gd name="T22" fmla="*/ 428 w 590"/>
                <a:gd name="T23" fmla="*/ 6 h 624"/>
                <a:gd name="T24" fmla="*/ 455 w 590"/>
                <a:gd name="T25" fmla="*/ 13 h 624"/>
                <a:gd name="T26" fmla="*/ 479 w 590"/>
                <a:gd name="T27" fmla="*/ 22 h 624"/>
                <a:gd name="T28" fmla="*/ 501 w 590"/>
                <a:gd name="T29" fmla="*/ 34 h 624"/>
                <a:gd name="T30" fmla="*/ 519 w 590"/>
                <a:gd name="T31" fmla="*/ 49 h 624"/>
                <a:gd name="T32" fmla="*/ 535 w 590"/>
                <a:gd name="T33" fmla="*/ 65 h 624"/>
                <a:gd name="T34" fmla="*/ 549 w 590"/>
                <a:gd name="T35" fmla="*/ 83 h 624"/>
                <a:gd name="T36" fmla="*/ 559 w 590"/>
                <a:gd name="T37" fmla="*/ 104 h 624"/>
                <a:gd name="T38" fmla="*/ 568 w 590"/>
                <a:gd name="T39" fmla="*/ 127 h 624"/>
                <a:gd name="T40" fmla="*/ 582 w 590"/>
                <a:gd name="T41" fmla="*/ 176 h 624"/>
                <a:gd name="T42" fmla="*/ 588 w 590"/>
                <a:gd name="T43" fmla="*/ 230 h 624"/>
                <a:gd name="T44" fmla="*/ 590 w 590"/>
                <a:gd name="T45" fmla="*/ 291 h 624"/>
                <a:gd name="T46" fmla="*/ 401 w 590"/>
                <a:gd name="T47" fmla="*/ 624 h 624"/>
                <a:gd name="T48" fmla="*/ 401 w 590"/>
                <a:gd name="T49" fmla="*/ 301 h 624"/>
                <a:gd name="T50" fmla="*/ 397 w 590"/>
                <a:gd name="T51" fmla="*/ 259 h 624"/>
                <a:gd name="T52" fmla="*/ 393 w 590"/>
                <a:gd name="T53" fmla="*/ 232 h 624"/>
                <a:gd name="T54" fmla="*/ 382 w 590"/>
                <a:gd name="T55" fmla="*/ 210 h 624"/>
                <a:gd name="T56" fmla="*/ 369 w 590"/>
                <a:gd name="T57" fmla="*/ 189 h 624"/>
                <a:gd name="T58" fmla="*/ 347 w 590"/>
                <a:gd name="T59" fmla="*/ 176 h 624"/>
                <a:gd name="T60" fmla="*/ 320 w 590"/>
                <a:gd name="T61" fmla="*/ 168 h 624"/>
                <a:gd name="T62" fmla="*/ 284 w 590"/>
                <a:gd name="T63" fmla="*/ 168 h 624"/>
                <a:gd name="T64" fmla="*/ 255 w 590"/>
                <a:gd name="T65" fmla="*/ 174 h 624"/>
                <a:gd name="T66" fmla="*/ 232 w 590"/>
                <a:gd name="T67" fmla="*/ 187 h 624"/>
                <a:gd name="T68" fmla="*/ 215 w 590"/>
                <a:gd name="T69" fmla="*/ 204 h 624"/>
                <a:gd name="T70" fmla="*/ 204 w 590"/>
                <a:gd name="T71" fmla="*/ 227 h 624"/>
                <a:gd name="T72" fmla="*/ 196 w 590"/>
                <a:gd name="T73" fmla="*/ 252 h 624"/>
                <a:gd name="T74" fmla="*/ 191 w 590"/>
                <a:gd name="T75" fmla="*/ 279 h 624"/>
                <a:gd name="T76" fmla="*/ 189 w 590"/>
                <a:gd name="T77" fmla="*/ 308 h 624"/>
                <a:gd name="T78" fmla="*/ 189 w 590"/>
                <a:gd name="T79" fmla="*/ 624 h 624"/>
                <a:gd name="T80" fmla="*/ 0 w 590"/>
                <a:gd name="T81" fmla="*/ 15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90" h="624">
                  <a:moveTo>
                    <a:pt x="0" y="15"/>
                  </a:moveTo>
                  <a:lnTo>
                    <a:pt x="181" y="15"/>
                  </a:lnTo>
                  <a:lnTo>
                    <a:pt x="181" y="98"/>
                  </a:lnTo>
                  <a:lnTo>
                    <a:pt x="184" y="98"/>
                  </a:lnTo>
                  <a:lnTo>
                    <a:pt x="189" y="89"/>
                  </a:lnTo>
                  <a:lnTo>
                    <a:pt x="196" y="81"/>
                  </a:lnTo>
                  <a:lnTo>
                    <a:pt x="202" y="72"/>
                  </a:lnTo>
                  <a:lnTo>
                    <a:pt x="209" y="63"/>
                  </a:lnTo>
                  <a:lnTo>
                    <a:pt x="218" y="55"/>
                  </a:lnTo>
                  <a:lnTo>
                    <a:pt x="227" y="46"/>
                  </a:lnTo>
                  <a:lnTo>
                    <a:pt x="238" y="39"/>
                  </a:lnTo>
                  <a:lnTo>
                    <a:pt x="248" y="31"/>
                  </a:lnTo>
                  <a:lnTo>
                    <a:pt x="261" y="24"/>
                  </a:lnTo>
                  <a:lnTo>
                    <a:pt x="273" y="18"/>
                  </a:lnTo>
                  <a:lnTo>
                    <a:pt x="286" y="13"/>
                  </a:lnTo>
                  <a:lnTo>
                    <a:pt x="299" y="9"/>
                  </a:lnTo>
                  <a:lnTo>
                    <a:pt x="314" y="5"/>
                  </a:lnTo>
                  <a:lnTo>
                    <a:pt x="330" y="3"/>
                  </a:lnTo>
                  <a:lnTo>
                    <a:pt x="346" y="0"/>
                  </a:lnTo>
                  <a:lnTo>
                    <a:pt x="363" y="0"/>
                  </a:lnTo>
                  <a:lnTo>
                    <a:pt x="380" y="0"/>
                  </a:lnTo>
                  <a:lnTo>
                    <a:pt x="397" y="1"/>
                  </a:lnTo>
                  <a:lnTo>
                    <a:pt x="413" y="4"/>
                  </a:lnTo>
                  <a:lnTo>
                    <a:pt x="428" y="6"/>
                  </a:lnTo>
                  <a:lnTo>
                    <a:pt x="442" y="9"/>
                  </a:lnTo>
                  <a:lnTo>
                    <a:pt x="455" y="13"/>
                  </a:lnTo>
                  <a:lnTo>
                    <a:pt x="468" y="17"/>
                  </a:lnTo>
                  <a:lnTo>
                    <a:pt x="479" y="22"/>
                  </a:lnTo>
                  <a:lnTo>
                    <a:pt x="491" y="28"/>
                  </a:lnTo>
                  <a:lnTo>
                    <a:pt x="501" y="34"/>
                  </a:lnTo>
                  <a:lnTo>
                    <a:pt x="510" y="41"/>
                  </a:lnTo>
                  <a:lnTo>
                    <a:pt x="519" y="49"/>
                  </a:lnTo>
                  <a:lnTo>
                    <a:pt x="527" y="57"/>
                  </a:lnTo>
                  <a:lnTo>
                    <a:pt x="535" y="65"/>
                  </a:lnTo>
                  <a:lnTo>
                    <a:pt x="542" y="74"/>
                  </a:lnTo>
                  <a:lnTo>
                    <a:pt x="549" y="83"/>
                  </a:lnTo>
                  <a:lnTo>
                    <a:pt x="554" y="94"/>
                  </a:lnTo>
                  <a:lnTo>
                    <a:pt x="559" y="104"/>
                  </a:lnTo>
                  <a:lnTo>
                    <a:pt x="565" y="115"/>
                  </a:lnTo>
                  <a:lnTo>
                    <a:pt x="568" y="127"/>
                  </a:lnTo>
                  <a:lnTo>
                    <a:pt x="576" y="151"/>
                  </a:lnTo>
                  <a:lnTo>
                    <a:pt x="582" y="176"/>
                  </a:lnTo>
                  <a:lnTo>
                    <a:pt x="585" y="203"/>
                  </a:lnTo>
                  <a:lnTo>
                    <a:pt x="588" y="230"/>
                  </a:lnTo>
                  <a:lnTo>
                    <a:pt x="590" y="260"/>
                  </a:lnTo>
                  <a:lnTo>
                    <a:pt x="590" y="291"/>
                  </a:lnTo>
                  <a:lnTo>
                    <a:pt x="590" y="624"/>
                  </a:lnTo>
                  <a:lnTo>
                    <a:pt x="401" y="624"/>
                  </a:lnTo>
                  <a:lnTo>
                    <a:pt x="401" y="328"/>
                  </a:lnTo>
                  <a:lnTo>
                    <a:pt x="401" y="301"/>
                  </a:lnTo>
                  <a:lnTo>
                    <a:pt x="400" y="273"/>
                  </a:lnTo>
                  <a:lnTo>
                    <a:pt x="397" y="259"/>
                  </a:lnTo>
                  <a:lnTo>
                    <a:pt x="395" y="246"/>
                  </a:lnTo>
                  <a:lnTo>
                    <a:pt x="393" y="232"/>
                  </a:lnTo>
                  <a:lnTo>
                    <a:pt x="388" y="221"/>
                  </a:lnTo>
                  <a:lnTo>
                    <a:pt x="382" y="210"/>
                  </a:lnTo>
                  <a:lnTo>
                    <a:pt x="377" y="199"/>
                  </a:lnTo>
                  <a:lnTo>
                    <a:pt x="369" y="189"/>
                  </a:lnTo>
                  <a:lnTo>
                    <a:pt x="359" y="182"/>
                  </a:lnTo>
                  <a:lnTo>
                    <a:pt x="347" y="176"/>
                  </a:lnTo>
                  <a:lnTo>
                    <a:pt x="335" y="171"/>
                  </a:lnTo>
                  <a:lnTo>
                    <a:pt x="320" y="168"/>
                  </a:lnTo>
                  <a:lnTo>
                    <a:pt x="303" y="166"/>
                  </a:lnTo>
                  <a:lnTo>
                    <a:pt x="284" y="168"/>
                  </a:lnTo>
                  <a:lnTo>
                    <a:pt x="270" y="170"/>
                  </a:lnTo>
                  <a:lnTo>
                    <a:pt x="255" y="174"/>
                  </a:lnTo>
                  <a:lnTo>
                    <a:pt x="243" y="180"/>
                  </a:lnTo>
                  <a:lnTo>
                    <a:pt x="232" y="187"/>
                  </a:lnTo>
                  <a:lnTo>
                    <a:pt x="223" y="195"/>
                  </a:lnTo>
                  <a:lnTo>
                    <a:pt x="215" y="204"/>
                  </a:lnTo>
                  <a:lnTo>
                    <a:pt x="209" y="215"/>
                  </a:lnTo>
                  <a:lnTo>
                    <a:pt x="204" y="227"/>
                  </a:lnTo>
                  <a:lnTo>
                    <a:pt x="199" y="238"/>
                  </a:lnTo>
                  <a:lnTo>
                    <a:pt x="196" y="252"/>
                  </a:lnTo>
                  <a:lnTo>
                    <a:pt x="193" y="264"/>
                  </a:lnTo>
                  <a:lnTo>
                    <a:pt x="191" y="279"/>
                  </a:lnTo>
                  <a:lnTo>
                    <a:pt x="190" y="293"/>
                  </a:lnTo>
                  <a:lnTo>
                    <a:pt x="189" y="308"/>
                  </a:lnTo>
                  <a:lnTo>
                    <a:pt x="189" y="322"/>
                  </a:lnTo>
                  <a:lnTo>
                    <a:pt x="189" y="624"/>
                  </a:lnTo>
                  <a:lnTo>
                    <a:pt x="0" y="624"/>
                  </a:lnTo>
                  <a:lnTo>
                    <a:pt x="0" y="1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9" name="Group 18"/>
          <p:cNvGrpSpPr/>
          <p:nvPr/>
        </p:nvGrpSpPr>
        <p:grpSpPr>
          <a:xfrm>
            <a:off x="3593995" y="2994476"/>
            <a:ext cx="380492" cy="379419"/>
            <a:chOff x="869808" y="953"/>
            <a:chExt cx="382681" cy="382270"/>
          </a:xfrm>
        </p:grpSpPr>
        <p:sp>
          <p:nvSpPr>
            <p:cNvPr id="35" name="Freeform 34"/>
            <p:cNvSpPr>
              <a:spLocks/>
            </p:cNvSpPr>
            <p:nvPr/>
          </p:nvSpPr>
          <p:spPr bwMode="auto">
            <a:xfrm>
              <a:off x="869808" y="953"/>
              <a:ext cx="382681" cy="382270"/>
            </a:xfrm>
            <a:custGeom>
              <a:avLst/>
              <a:gdLst>
                <a:gd name="T0" fmla="*/ 1212 w 1276"/>
                <a:gd name="T1" fmla="*/ 1275 h 1275"/>
                <a:gd name="T2" fmla="*/ 1226 w 1276"/>
                <a:gd name="T3" fmla="*/ 1272 h 1275"/>
                <a:gd name="T4" fmla="*/ 1239 w 1276"/>
                <a:gd name="T5" fmla="*/ 1267 h 1275"/>
                <a:gd name="T6" fmla="*/ 1250 w 1276"/>
                <a:gd name="T7" fmla="*/ 1259 h 1275"/>
                <a:gd name="T8" fmla="*/ 1259 w 1276"/>
                <a:gd name="T9" fmla="*/ 1249 h 1275"/>
                <a:gd name="T10" fmla="*/ 1267 w 1276"/>
                <a:gd name="T11" fmla="*/ 1239 h 1275"/>
                <a:gd name="T12" fmla="*/ 1273 w 1276"/>
                <a:gd name="T13" fmla="*/ 1226 h 1275"/>
                <a:gd name="T14" fmla="*/ 1275 w 1276"/>
                <a:gd name="T15" fmla="*/ 1211 h 1275"/>
                <a:gd name="T16" fmla="*/ 1276 w 1276"/>
                <a:gd name="T17" fmla="*/ 71 h 1275"/>
                <a:gd name="T18" fmla="*/ 1274 w 1276"/>
                <a:gd name="T19" fmla="*/ 56 h 1275"/>
                <a:gd name="T20" fmla="*/ 1270 w 1276"/>
                <a:gd name="T21" fmla="*/ 43 h 1275"/>
                <a:gd name="T22" fmla="*/ 1264 w 1276"/>
                <a:gd name="T23" fmla="*/ 31 h 1275"/>
                <a:gd name="T24" fmla="*/ 1254 w 1276"/>
                <a:gd name="T25" fmla="*/ 20 h 1275"/>
                <a:gd name="T26" fmla="*/ 1244 w 1276"/>
                <a:gd name="T27" fmla="*/ 11 h 1275"/>
                <a:gd name="T28" fmla="*/ 1233 w 1276"/>
                <a:gd name="T29" fmla="*/ 6 h 1275"/>
                <a:gd name="T30" fmla="*/ 1219 w 1276"/>
                <a:gd name="T31" fmla="*/ 1 h 1275"/>
                <a:gd name="T32" fmla="*/ 1205 w 1276"/>
                <a:gd name="T33" fmla="*/ 0 h 1275"/>
                <a:gd name="T34" fmla="*/ 63 w 1276"/>
                <a:gd name="T35" fmla="*/ 0 h 1275"/>
                <a:gd name="T36" fmla="*/ 49 w 1276"/>
                <a:gd name="T37" fmla="*/ 3 h 1275"/>
                <a:gd name="T38" fmla="*/ 36 w 1276"/>
                <a:gd name="T39" fmla="*/ 8 h 1275"/>
                <a:gd name="T40" fmla="*/ 25 w 1276"/>
                <a:gd name="T41" fmla="*/ 16 h 1275"/>
                <a:gd name="T42" fmla="*/ 16 w 1276"/>
                <a:gd name="T43" fmla="*/ 25 h 1275"/>
                <a:gd name="T44" fmla="*/ 8 w 1276"/>
                <a:gd name="T45" fmla="*/ 36 h 1275"/>
                <a:gd name="T46" fmla="*/ 3 w 1276"/>
                <a:gd name="T47" fmla="*/ 49 h 1275"/>
                <a:gd name="T48" fmla="*/ 0 w 1276"/>
                <a:gd name="T49" fmla="*/ 63 h 1275"/>
                <a:gd name="T50" fmla="*/ 0 w 1276"/>
                <a:gd name="T51" fmla="*/ 1205 h 1275"/>
                <a:gd name="T52" fmla="*/ 1 w 1276"/>
                <a:gd name="T53" fmla="*/ 1219 h 1275"/>
                <a:gd name="T54" fmla="*/ 6 w 1276"/>
                <a:gd name="T55" fmla="*/ 1232 h 1275"/>
                <a:gd name="T56" fmla="*/ 13 w 1276"/>
                <a:gd name="T57" fmla="*/ 1244 h 1275"/>
                <a:gd name="T58" fmla="*/ 21 w 1276"/>
                <a:gd name="T59" fmla="*/ 1255 h 1275"/>
                <a:gd name="T60" fmla="*/ 31 w 1276"/>
                <a:gd name="T61" fmla="*/ 1263 h 1275"/>
                <a:gd name="T62" fmla="*/ 43 w 1276"/>
                <a:gd name="T63" fmla="*/ 1269 h 1275"/>
                <a:gd name="T64" fmla="*/ 56 w 1276"/>
                <a:gd name="T65" fmla="*/ 1274 h 1275"/>
                <a:gd name="T66" fmla="*/ 71 w 1276"/>
                <a:gd name="T67" fmla="*/ 1275 h 1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276" h="1275">
                  <a:moveTo>
                    <a:pt x="1205" y="1275"/>
                  </a:moveTo>
                  <a:lnTo>
                    <a:pt x="1212" y="1275"/>
                  </a:lnTo>
                  <a:lnTo>
                    <a:pt x="1219" y="1274"/>
                  </a:lnTo>
                  <a:lnTo>
                    <a:pt x="1226" y="1272"/>
                  </a:lnTo>
                  <a:lnTo>
                    <a:pt x="1233" y="1269"/>
                  </a:lnTo>
                  <a:lnTo>
                    <a:pt x="1239" y="1267"/>
                  </a:lnTo>
                  <a:lnTo>
                    <a:pt x="1244" y="1263"/>
                  </a:lnTo>
                  <a:lnTo>
                    <a:pt x="1250" y="1259"/>
                  </a:lnTo>
                  <a:lnTo>
                    <a:pt x="1254" y="1255"/>
                  </a:lnTo>
                  <a:lnTo>
                    <a:pt x="1259" y="1249"/>
                  </a:lnTo>
                  <a:lnTo>
                    <a:pt x="1264" y="1244"/>
                  </a:lnTo>
                  <a:lnTo>
                    <a:pt x="1267" y="1239"/>
                  </a:lnTo>
                  <a:lnTo>
                    <a:pt x="1270" y="1232"/>
                  </a:lnTo>
                  <a:lnTo>
                    <a:pt x="1273" y="1226"/>
                  </a:lnTo>
                  <a:lnTo>
                    <a:pt x="1274" y="1219"/>
                  </a:lnTo>
                  <a:lnTo>
                    <a:pt x="1275" y="1211"/>
                  </a:lnTo>
                  <a:lnTo>
                    <a:pt x="1276" y="1205"/>
                  </a:lnTo>
                  <a:lnTo>
                    <a:pt x="1276" y="71"/>
                  </a:lnTo>
                  <a:lnTo>
                    <a:pt x="1275" y="63"/>
                  </a:lnTo>
                  <a:lnTo>
                    <a:pt x="1274" y="56"/>
                  </a:lnTo>
                  <a:lnTo>
                    <a:pt x="1273" y="49"/>
                  </a:lnTo>
                  <a:lnTo>
                    <a:pt x="1270" y="43"/>
                  </a:lnTo>
                  <a:lnTo>
                    <a:pt x="1267" y="36"/>
                  </a:lnTo>
                  <a:lnTo>
                    <a:pt x="1264" y="31"/>
                  </a:lnTo>
                  <a:lnTo>
                    <a:pt x="1259" y="25"/>
                  </a:lnTo>
                  <a:lnTo>
                    <a:pt x="1254" y="20"/>
                  </a:lnTo>
                  <a:lnTo>
                    <a:pt x="1250" y="16"/>
                  </a:lnTo>
                  <a:lnTo>
                    <a:pt x="1244" y="11"/>
                  </a:lnTo>
                  <a:lnTo>
                    <a:pt x="1239" y="8"/>
                  </a:lnTo>
                  <a:lnTo>
                    <a:pt x="1233" y="6"/>
                  </a:lnTo>
                  <a:lnTo>
                    <a:pt x="1226" y="3"/>
                  </a:lnTo>
                  <a:lnTo>
                    <a:pt x="1219" y="1"/>
                  </a:lnTo>
                  <a:lnTo>
                    <a:pt x="1212" y="0"/>
                  </a:lnTo>
                  <a:lnTo>
                    <a:pt x="1205" y="0"/>
                  </a:lnTo>
                  <a:lnTo>
                    <a:pt x="71" y="0"/>
                  </a:lnTo>
                  <a:lnTo>
                    <a:pt x="63" y="0"/>
                  </a:lnTo>
                  <a:lnTo>
                    <a:pt x="56" y="1"/>
                  </a:lnTo>
                  <a:lnTo>
                    <a:pt x="49" y="3"/>
                  </a:lnTo>
                  <a:lnTo>
                    <a:pt x="43" y="6"/>
                  </a:lnTo>
                  <a:lnTo>
                    <a:pt x="36" y="8"/>
                  </a:lnTo>
                  <a:lnTo>
                    <a:pt x="31" y="11"/>
                  </a:lnTo>
                  <a:lnTo>
                    <a:pt x="25" y="16"/>
                  </a:lnTo>
                  <a:lnTo>
                    <a:pt x="21" y="20"/>
                  </a:lnTo>
                  <a:lnTo>
                    <a:pt x="16" y="25"/>
                  </a:lnTo>
                  <a:lnTo>
                    <a:pt x="13" y="31"/>
                  </a:lnTo>
                  <a:lnTo>
                    <a:pt x="8" y="36"/>
                  </a:lnTo>
                  <a:lnTo>
                    <a:pt x="6" y="43"/>
                  </a:lnTo>
                  <a:lnTo>
                    <a:pt x="3" y="49"/>
                  </a:lnTo>
                  <a:lnTo>
                    <a:pt x="1" y="56"/>
                  </a:lnTo>
                  <a:lnTo>
                    <a:pt x="0" y="63"/>
                  </a:lnTo>
                  <a:lnTo>
                    <a:pt x="0" y="71"/>
                  </a:lnTo>
                  <a:lnTo>
                    <a:pt x="0" y="1205"/>
                  </a:lnTo>
                  <a:lnTo>
                    <a:pt x="0" y="1211"/>
                  </a:lnTo>
                  <a:lnTo>
                    <a:pt x="1" y="1219"/>
                  </a:lnTo>
                  <a:lnTo>
                    <a:pt x="3" y="1226"/>
                  </a:lnTo>
                  <a:lnTo>
                    <a:pt x="6" y="1232"/>
                  </a:lnTo>
                  <a:lnTo>
                    <a:pt x="8" y="1239"/>
                  </a:lnTo>
                  <a:lnTo>
                    <a:pt x="13" y="1244"/>
                  </a:lnTo>
                  <a:lnTo>
                    <a:pt x="16" y="1249"/>
                  </a:lnTo>
                  <a:lnTo>
                    <a:pt x="21" y="1255"/>
                  </a:lnTo>
                  <a:lnTo>
                    <a:pt x="25" y="1259"/>
                  </a:lnTo>
                  <a:lnTo>
                    <a:pt x="31" y="1263"/>
                  </a:lnTo>
                  <a:lnTo>
                    <a:pt x="36" y="1267"/>
                  </a:lnTo>
                  <a:lnTo>
                    <a:pt x="43" y="1269"/>
                  </a:lnTo>
                  <a:lnTo>
                    <a:pt x="49" y="1272"/>
                  </a:lnTo>
                  <a:lnTo>
                    <a:pt x="56" y="1274"/>
                  </a:lnTo>
                  <a:lnTo>
                    <a:pt x="63" y="1275"/>
                  </a:lnTo>
                  <a:lnTo>
                    <a:pt x="71" y="1275"/>
                  </a:lnTo>
                  <a:lnTo>
                    <a:pt x="1205" y="1275"/>
                  </a:lnTo>
                  <a:close/>
                </a:path>
              </a:pathLst>
            </a:custGeom>
            <a:solidFill>
              <a:srgbClr val="3C4983"/>
            </a:solidFill>
            <a:ln w="12700">
              <a:solidFill>
                <a:sysClr val="window" lastClr="FFFFFF"/>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Freeform 35"/>
            <p:cNvSpPr>
              <a:spLocks/>
            </p:cNvSpPr>
            <p:nvPr/>
          </p:nvSpPr>
          <p:spPr bwMode="auto">
            <a:xfrm>
              <a:off x="1024381" y="57919"/>
              <a:ext cx="169580" cy="323805"/>
            </a:xfrm>
            <a:custGeom>
              <a:avLst/>
              <a:gdLst>
                <a:gd name="T0" fmla="*/ 365 w 562"/>
                <a:gd name="T1" fmla="*/ 1082 h 1082"/>
                <a:gd name="T2" fmla="*/ 365 w 562"/>
                <a:gd name="T3" fmla="*/ 589 h 1082"/>
                <a:gd name="T4" fmla="*/ 530 w 562"/>
                <a:gd name="T5" fmla="*/ 589 h 1082"/>
                <a:gd name="T6" fmla="*/ 555 w 562"/>
                <a:gd name="T7" fmla="*/ 397 h 1082"/>
                <a:gd name="T8" fmla="*/ 365 w 562"/>
                <a:gd name="T9" fmla="*/ 397 h 1082"/>
                <a:gd name="T10" fmla="*/ 365 w 562"/>
                <a:gd name="T11" fmla="*/ 274 h 1082"/>
                <a:gd name="T12" fmla="*/ 366 w 562"/>
                <a:gd name="T13" fmla="*/ 253 h 1082"/>
                <a:gd name="T14" fmla="*/ 368 w 562"/>
                <a:gd name="T15" fmla="*/ 235 h 1082"/>
                <a:gd name="T16" fmla="*/ 371 w 562"/>
                <a:gd name="T17" fmla="*/ 227 h 1082"/>
                <a:gd name="T18" fmla="*/ 374 w 562"/>
                <a:gd name="T19" fmla="*/ 219 h 1082"/>
                <a:gd name="T20" fmla="*/ 377 w 562"/>
                <a:gd name="T21" fmla="*/ 212 h 1082"/>
                <a:gd name="T22" fmla="*/ 382 w 562"/>
                <a:gd name="T23" fmla="*/ 205 h 1082"/>
                <a:gd name="T24" fmla="*/ 388 w 562"/>
                <a:gd name="T25" fmla="*/ 200 h 1082"/>
                <a:gd name="T26" fmla="*/ 395 w 562"/>
                <a:gd name="T27" fmla="*/ 195 h 1082"/>
                <a:gd name="T28" fmla="*/ 403 w 562"/>
                <a:gd name="T29" fmla="*/ 191 h 1082"/>
                <a:gd name="T30" fmla="*/ 412 w 562"/>
                <a:gd name="T31" fmla="*/ 186 h 1082"/>
                <a:gd name="T32" fmla="*/ 422 w 562"/>
                <a:gd name="T33" fmla="*/ 184 h 1082"/>
                <a:gd name="T34" fmla="*/ 433 w 562"/>
                <a:gd name="T35" fmla="*/ 181 h 1082"/>
                <a:gd name="T36" fmla="*/ 446 w 562"/>
                <a:gd name="T37" fmla="*/ 180 h 1082"/>
                <a:gd name="T38" fmla="*/ 461 w 562"/>
                <a:gd name="T39" fmla="*/ 179 h 1082"/>
                <a:gd name="T40" fmla="*/ 562 w 562"/>
                <a:gd name="T41" fmla="*/ 179 h 1082"/>
                <a:gd name="T42" fmla="*/ 562 w 562"/>
                <a:gd name="T43" fmla="*/ 7 h 1082"/>
                <a:gd name="T44" fmla="*/ 542 w 562"/>
                <a:gd name="T45" fmla="*/ 5 h 1082"/>
                <a:gd name="T46" fmla="*/ 507 w 562"/>
                <a:gd name="T47" fmla="*/ 3 h 1082"/>
                <a:gd name="T48" fmla="*/ 464 w 562"/>
                <a:gd name="T49" fmla="*/ 0 h 1082"/>
                <a:gd name="T50" fmla="*/ 414 w 562"/>
                <a:gd name="T51" fmla="*/ 0 h 1082"/>
                <a:gd name="T52" fmla="*/ 387 w 562"/>
                <a:gd name="T53" fmla="*/ 0 h 1082"/>
                <a:gd name="T54" fmla="*/ 360 w 562"/>
                <a:gd name="T55" fmla="*/ 4 h 1082"/>
                <a:gd name="T56" fmla="*/ 348 w 562"/>
                <a:gd name="T57" fmla="*/ 6 h 1082"/>
                <a:gd name="T58" fmla="*/ 336 w 562"/>
                <a:gd name="T59" fmla="*/ 9 h 1082"/>
                <a:gd name="T60" fmla="*/ 324 w 562"/>
                <a:gd name="T61" fmla="*/ 13 h 1082"/>
                <a:gd name="T62" fmla="*/ 313 w 562"/>
                <a:gd name="T63" fmla="*/ 16 h 1082"/>
                <a:gd name="T64" fmla="*/ 302 w 562"/>
                <a:gd name="T65" fmla="*/ 21 h 1082"/>
                <a:gd name="T66" fmla="*/ 291 w 562"/>
                <a:gd name="T67" fmla="*/ 25 h 1082"/>
                <a:gd name="T68" fmla="*/ 281 w 562"/>
                <a:gd name="T69" fmla="*/ 31 h 1082"/>
                <a:gd name="T70" fmla="*/ 270 w 562"/>
                <a:gd name="T71" fmla="*/ 37 h 1082"/>
                <a:gd name="T72" fmla="*/ 261 w 562"/>
                <a:gd name="T73" fmla="*/ 44 h 1082"/>
                <a:gd name="T74" fmla="*/ 252 w 562"/>
                <a:gd name="T75" fmla="*/ 50 h 1082"/>
                <a:gd name="T76" fmla="*/ 243 w 562"/>
                <a:gd name="T77" fmla="*/ 57 h 1082"/>
                <a:gd name="T78" fmla="*/ 235 w 562"/>
                <a:gd name="T79" fmla="*/ 65 h 1082"/>
                <a:gd name="T80" fmla="*/ 227 w 562"/>
                <a:gd name="T81" fmla="*/ 73 h 1082"/>
                <a:gd name="T82" fmla="*/ 219 w 562"/>
                <a:gd name="T83" fmla="*/ 82 h 1082"/>
                <a:gd name="T84" fmla="*/ 212 w 562"/>
                <a:gd name="T85" fmla="*/ 91 h 1082"/>
                <a:gd name="T86" fmla="*/ 205 w 562"/>
                <a:gd name="T87" fmla="*/ 102 h 1082"/>
                <a:gd name="T88" fmla="*/ 200 w 562"/>
                <a:gd name="T89" fmla="*/ 112 h 1082"/>
                <a:gd name="T90" fmla="*/ 194 w 562"/>
                <a:gd name="T91" fmla="*/ 122 h 1082"/>
                <a:gd name="T92" fmla="*/ 188 w 562"/>
                <a:gd name="T93" fmla="*/ 134 h 1082"/>
                <a:gd name="T94" fmla="*/ 184 w 562"/>
                <a:gd name="T95" fmla="*/ 145 h 1082"/>
                <a:gd name="T96" fmla="*/ 180 w 562"/>
                <a:gd name="T97" fmla="*/ 158 h 1082"/>
                <a:gd name="T98" fmla="*/ 176 w 562"/>
                <a:gd name="T99" fmla="*/ 170 h 1082"/>
                <a:gd name="T100" fmla="*/ 174 w 562"/>
                <a:gd name="T101" fmla="*/ 183 h 1082"/>
                <a:gd name="T102" fmla="*/ 170 w 562"/>
                <a:gd name="T103" fmla="*/ 196 h 1082"/>
                <a:gd name="T104" fmla="*/ 169 w 562"/>
                <a:gd name="T105" fmla="*/ 210 h 1082"/>
                <a:gd name="T106" fmla="*/ 167 w 562"/>
                <a:gd name="T107" fmla="*/ 225 h 1082"/>
                <a:gd name="T108" fmla="*/ 167 w 562"/>
                <a:gd name="T109" fmla="*/ 239 h 1082"/>
                <a:gd name="T110" fmla="*/ 166 w 562"/>
                <a:gd name="T111" fmla="*/ 254 h 1082"/>
                <a:gd name="T112" fmla="*/ 166 w 562"/>
                <a:gd name="T113" fmla="*/ 397 h 1082"/>
                <a:gd name="T114" fmla="*/ 0 w 562"/>
                <a:gd name="T115" fmla="*/ 397 h 1082"/>
                <a:gd name="T116" fmla="*/ 0 w 562"/>
                <a:gd name="T117" fmla="*/ 589 h 1082"/>
                <a:gd name="T118" fmla="*/ 166 w 562"/>
                <a:gd name="T119" fmla="*/ 589 h 1082"/>
                <a:gd name="T120" fmla="*/ 166 w 562"/>
                <a:gd name="T121" fmla="*/ 1082 h 1082"/>
                <a:gd name="T122" fmla="*/ 365 w 562"/>
                <a:gd name="T123" fmla="*/ 1082 h 10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62" h="1082">
                  <a:moveTo>
                    <a:pt x="365" y="1082"/>
                  </a:moveTo>
                  <a:lnTo>
                    <a:pt x="365" y="589"/>
                  </a:lnTo>
                  <a:lnTo>
                    <a:pt x="530" y="589"/>
                  </a:lnTo>
                  <a:lnTo>
                    <a:pt x="555" y="397"/>
                  </a:lnTo>
                  <a:lnTo>
                    <a:pt x="365" y="397"/>
                  </a:lnTo>
                  <a:lnTo>
                    <a:pt x="365" y="274"/>
                  </a:lnTo>
                  <a:lnTo>
                    <a:pt x="366" y="253"/>
                  </a:lnTo>
                  <a:lnTo>
                    <a:pt x="368" y="235"/>
                  </a:lnTo>
                  <a:lnTo>
                    <a:pt x="371" y="227"/>
                  </a:lnTo>
                  <a:lnTo>
                    <a:pt x="374" y="219"/>
                  </a:lnTo>
                  <a:lnTo>
                    <a:pt x="377" y="212"/>
                  </a:lnTo>
                  <a:lnTo>
                    <a:pt x="382" y="205"/>
                  </a:lnTo>
                  <a:lnTo>
                    <a:pt x="388" y="200"/>
                  </a:lnTo>
                  <a:lnTo>
                    <a:pt x="395" y="195"/>
                  </a:lnTo>
                  <a:lnTo>
                    <a:pt x="403" y="191"/>
                  </a:lnTo>
                  <a:lnTo>
                    <a:pt x="412" y="186"/>
                  </a:lnTo>
                  <a:lnTo>
                    <a:pt x="422" y="184"/>
                  </a:lnTo>
                  <a:lnTo>
                    <a:pt x="433" y="181"/>
                  </a:lnTo>
                  <a:lnTo>
                    <a:pt x="446" y="180"/>
                  </a:lnTo>
                  <a:lnTo>
                    <a:pt x="461" y="179"/>
                  </a:lnTo>
                  <a:lnTo>
                    <a:pt x="562" y="179"/>
                  </a:lnTo>
                  <a:lnTo>
                    <a:pt x="562" y="7"/>
                  </a:lnTo>
                  <a:lnTo>
                    <a:pt x="542" y="5"/>
                  </a:lnTo>
                  <a:lnTo>
                    <a:pt x="507" y="3"/>
                  </a:lnTo>
                  <a:lnTo>
                    <a:pt x="464" y="0"/>
                  </a:lnTo>
                  <a:lnTo>
                    <a:pt x="414" y="0"/>
                  </a:lnTo>
                  <a:lnTo>
                    <a:pt x="387" y="0"/>
                  </a:lnTo>
                  <a:lnTo>
                    <a:pt x="360" y="4"/>
                  </a:lnTo>
                  <a:lnTo>
                    <a:pt x="348" y="6"/>
                  </a:lnTo>
                  <a:lnTo>
                    <a:pt x="336" y="9"/>
                  </a:lnTo>
                  <a:lnTo>
                    <a:pt x="324" y="13"/>
                  </a:lnTo>
                  <a:lnTo>
                    <a:pt x="313" y="16"/>
                  </a:lnTo>
                  <a:lnTo>
                    <a:pt x="302" y="21"/>
                  </a:lnTo>
                  <a:lnTo>
                    <a:pt x="291" y="25"/>
                  </a:lnTo>
                  <a:lnTo>
                    <a:pt x="281" y="31"/>
                  </a:lnTo>
                  <a:lnTo>
                    <a:pt x="270" y="37"/>
                  </a:lnTo>
                  <a:lnTo>
                    <a:pt x="261" y="44"/>
                  </a:lnTo>
                  <a:lnTo>
                    <a:pt x="252" y="50"/>
                  </a:lnTo>
                  <a:lnTo>
                    <a:pt x="243" y="57"/>
                  </a:lnTo>
                  <a:lnTo>
                    <a:pt x="235" y="65"/>
                  </a:lnTo>
                  <a:lnTo>
                    <a:pt x="227" y="73"/>
                  </a:lnTo>
                  <a:lnTo>
                    <a:pt x="219" y="82"/>
                  </a:lnTo>
                  <a:lnTo>
                    <a:pt x="212" y="91"/>
                  </a:lnTo>
                  <a:lnTo>
                    <a:pt x="205" y="102"/>
                  </a:lnTo>
                  <a:lnTo>
                    <a:pt x="200" y="112"/>
                  </a:lnTo>
                  <a:lnTo>
                    <a:pt x="194" y="122"/>
                  </a:lnTo>
                  <a:lnTo>
                    <a:pt x="188" y="134"/>
                  </a:lnTo>
                  <a:lnTo>
                    <a:pt x="184" y="145"/>
                  </a:lnTo>
                  <a:lnTo>
                    <a:pt x="180" y="158"/>
                  </a:lnTo>
                  <a:lnTo>
                    <a:pt x="176" y="170"/>
                  </a:lnTo>
                  <a:lnTo>
                    <a:pt x="174" y="183"/>
                  </a:lnTo>
                  <a:lnTo>
                    <a:pt x="170" y="196"/>
                  </a:lnTo>
                  <a:lnTo>
                    <a:pt x="169" y="210"/>
                  </a:lnTo>
                  <a:lnTo>
                    <a:pt x="167" y="225"/>
                  </a:lnTo>
                  <a:lnTo>
                    <a:pt x="167" y="239"/>
                  </a:lnTo>
                  <a:lnTo>
                    <a:pt x="166" y="254"/>
                  </a:lnTo>
                  <a:lnTo>
                    <a:pt x="166" y="397"/>
                  </a:lnTo>
                  <a:lnTo>
                    <a:pt x="0" y="397"/>
                  </a:lnTo>
                  <a:lnTo>
                    <a:pt x="0" y="589"/>
                  </a:lnTo>
                  <a:lnTo>
                    <a:pt x="166" y="589"/>
                  </a:lnTo>
                  <a:lnTo>
                    <a:pt x="166" y="1082"/>
                  </a:lnTo>
                  <a:lnTo>
                    <a:pt x="365" y="108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0" name="Group 19"/>
          <p:cNvGrpSpPr/>
          <p:nvPr/>
        </p:nvGrpSpPr>
        <p:grpSpPr>
          <a:xfrm>
            <a:off x="4454351" y="2994476"/>
            <a:ext cx="380492" cy="379419"/>
            <a:chOff x="2170018" y="953"/>
            <a:chExt cx="382681" cy="382270"/>
          </a:xfrm>
        </p:grpSpPr>
        <p:sp>
          <p:nvSpPr>
            <p:cNvPr id="33" name="Freeform 32"/>
            <p:cNvSpPr>
              <a:spLocks/>
            </p:cNvSpPr>
            <p:nvPr/>
          </p:nvSpPr>
          <p:spPr bwMode="auto">
            <a:xfrm>
              <a:off x="2170018" y="953"/>
              <a:ext cx="382681" cy="382270"/>
            </a:xfrm>
            <a:custGeom>
              <a:avLst/>
              <a:gdLst>
                <a:gd name="T0" fmla="*/ 1212 w 1276"/>
                <a:gd name="T1" fmla="*/ 1275 h 1275"/>
                <a:gd name="T2" fmla="*/ 1226 w 1276"/>
                <a:gd name="T3" fmla="*/ 1272 h 1275"/>
                <a:gd name="T4" fmla="*/ 1239 w 1276"/>
                <a:gd name="T5" fmla="*/ 1267 h 1275"/>
                <a:gd name="T6" fmla="*/ 1250 w 1276"/>
                <a:gd name="T7" fmla="*/ 1259 h 1275"/>
                <a:gd name="T8" fmla="*/ 1259 w 1276"/>
                <a:gd name="T9" fmla="*/ 1249 h 1275"/>
                <a:gd name="T10" fmla="*/ 1267 w 1276"/>
                <a:gd name="T11" fmla="*/ 1239 h 1275"/>
                <a:gd name="T12" fmla="*/ 1273 w 1276"/>
                <a:gd name="T13" fmla="*/ 1226 h 1275"/>
                <a:gd name="T14" fmla="*/ 1275 w 1276"/>
                <a:gd name="T15" fmla="*/ 1211 h 1275"/>
                <a:gd name="T16" fmla="*/ 1276 w 1276"/>
                <a:gd name="T17" fmla="*/ 71 h 1275"/>
                <a:gd name="T18" fmla="*/ 1274 w 1276"/>
                <a:gd name="T19" fmla="*/ 56 h 1275"/>
                <a:gd name="T20" fmla="*/ 1270 w 1276"/>
                <a:gd name="T21" fmla="*/ 43 h 1275"/>
                <a:gd name="T22" fmla="*/ 1264 w 1276"/>
                <a:gd name="T23" fmla="*/ 31 h 1275"/>
                <a:gd name="T24" fmla="*/ 1254 w 1276"/>
                <a:gd name="T25" fmla="*/ 20 h 1275"/>
                <a:gd name="T26" fmla="*/ 1244 w 1276"/>
                <a:gd name="T27" fmla="*/ 11 h 1275"/>
                <a:gd name="T28" fmla="*/ 1233 w 1276"/>
                <a:gd name="T29" fmla="*/ 6 h 1275"/>
                <a:gd name="T30" fmla="*/ 1219 w 1276"/>
                <a:gd name="T31" fmla="*/ 1 h 1275"/>
                <a:gd name="T32" fmla="*/ 1205 w 1276"/>
                <a:gd name="T33" fmla="*/ 0 h 1275"/>
                <a:gd name="T34" fmla="*/ 63 w 1276"/>
                <a:gd name="T35" fmla="*/ 0 h 1275"/>
                <a:gd name="T36" fmla="*/ 49 w 1276"/>
                <a:gd name="T37" fmla="*/ 3 h 1275"/>
                <a:gd name="T38" fmla="*/ 36 w 1276"/>
                <a:gd name="T39" fmla="*/ 8 h 1275"/>
                <a:gd name="T40" fmla="*/ 25 w 1276"/>
                <a:gd name="T41" fmla="*/ 16 h 1275"/>
                <a:gd name="T42" fmla="*/ 16 w 1276"/>
                <a:gd name="T43" fmla="*/ 25 h 1275"/>
                <a:gd name="T44" fmla="*/ 8 w 1276"/>
                <a:gd name="T45" fmla="*/ 36 h 1275"/>
                <a:gd name="T46" fmla="*/ 3 w 1276"/>
                <a:gd name="T47" fmla="*/ 49 h 1275"/>
                <a:gd name="T48" fmla="*/ 0 w 1276"/>
                <a:gd name="T49" fmla="*/ 63 h 1275"/>
                <a:gd name="T50" fmla="*/ 0 w 1276"/>
                <a:gd name="T51" fmla="*/ 1205 h 1275"/>
                <a:gd name="T52" fmla="*/ 1 w 1276"/>
                <a:gd name="T53" fmla="*/ 1219 h 1275"/>
                <a:gd name="T54" fmla="*/ 6 w 1276"/>
                <a:gd name="T55" fmla="*/ 1232 h 1275"/>
                <a:gd name="T56" fmla="*/ 13 w 1276"/>
                <a:gd name="T57" fmla="*/ 1244 h 1275"/>
                <a:gd name="T58" fmla="*/ 21 w 1276"/>
                <a:gd name="T59" fmla="*/ 1255 h 1275"/>
                <a:gd name="T60" fmla="*/ 31 w 1276"/>
                <a:gd name="T61" fmla="*/ 1263 h 1275"/>
                <a:gd name="T62" fmla="*/ 43 w 1276"/>
                <a:gd name="T63" fmla="*/ 1269 h 1275"/>
                <a:gd name="T64" fmla="*/ 56 w 1276"/>
                <a:gd name="T65" fmla="*/ 1274 h 1275"/>
                <a:gd name="T66" fmla="*/ 71 w 1276"/>
                <a:gd name="T67" fmla="*/ 1275 h 1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276" h="1275">
                  <a:moveTo>
                    <a:pt x="1205" y="1275"/>
                  </a:moveTo>
                  <a:lnTo>
                    <a:pt x="1212" y="1275"/>
                  </a:lnTo>
                  <a:lnTo>
                    <a:pt x="1219" y="1274"/>
                  </a:lnTo>
                  <a:lnTo>
                    <a:pt x="1226" y="1272"/>
                  </a:lnTo>
                  <a:lnTo>
                    <a:pt x="1233" y="1269"/>
                  </a:lnTo>
                  <a:lnTo>
                    <a:pt x="1239" y="1267"/>
                  </a:lnTo>
                  <a:lnTo>
                    <a:pt x="1244" y="1263"/>
                  </a:lnTo>
                  <a:lnTo>
                    <a:pt x="1250" y="1259"/>
                  </a:lnTo>
                  <a:lnTo>
                    <a:pt x="1254" y="1255"/>
                  </a:lnTo>
                  <a:lnTo>
                    <a:pt x="1259" y="1249"/>
                  </a:lnTo>
                  <a:lnTo>
                    <a:pt x="1264" y="1244"/>
                  </a:lnTo>
                  <a:lnTo>
                    <a:pt x="1267" y="1239"/>
                  </a:lnTo>
                  <a:lnTo>
                    <a:pt x="1270" y="1232"/>
                  </a:lnTo>
                  <a:lnTo>
                    <a:pt x="1273" y="1226"/>
                  </a:lnTo>
                  <a:lnTo>
                    <a:pt x="1274" y="1219"/>
                  </a:lnTo>
                  <a:lnTo>
                    <a:pt x="1275" y="1211"/>
                  </a:lnTo>
                  <a:lnTo>
                    <a:pt x="1276" y="1205"/>
                  </a:lnTo>
                  <a:lnTo>
                    <a:pt x="1276" y="71"/>
                  </a:lnTo>
                  <a:lnTo>
                    <a:pt x="1275" y="63"/>
                  </a:lnTo>
                  <a:lnTo>
                    <a:pt x="1274" y="56"/>
                  </a:lnTo>
                  <a:lnTo>
                    <a:pt x="1273" y="49"/>
                  </a:lnTo>
                  <a:lnTo>
                    <a:pt x="1270" y="43"/>
                  </a:lnTo>
                  <a:lnTo>
                    <a:pt x="1267" y="36"/>
                  </a:lnTo>
                  <a:lnTo>
                    <a:pt x="1264" y="31"/>
                  </a:lnTo>
                  <a:lnTo>
                    <a:pt x="1259" y="25"/>
                  </a:lnTo>
                  <a:lnTo>
                    <a:pt x="1254" y="20"/>
                  </a:lnTo>
                  <a:lnTo>
                    <a:pt x="1250" y="16"/>
                  </a:lnTo>
                  <a:lnTo>
                    <a:pt x="1244" y="11"/>
                  </a:lnTo>
                  <a:lnTo>
                    <a:pt x="1239" y="8"/>
                  </a:lnTo>
                  <a:lnTo>
                    <a:pt x="1233" y="6"/>
                  </a:lnTo>
                  <a:lnTo>
                    <a:pt x="1226" y="3"/>
                  </a:lnTo>
                  <a:lnTo>
                    <a:pt x="1219" y="1"/>
                  </a:lnTo>
                  <a:lnTo>
                    <a:pt x="1212" y="0"/>
                  </a:lnTo>
                  <a:lnTo>
                    <a:pt x="1205" y="0"/>
                  </a:lnTo>
                  <a:lnTo>
                    <a:pt x="71" y="0"/>
                  </a:lnTo>
                  <a:lnTo>
                    <a:pt x="63" y="0"/>
                  </a:lnTo>
                  <a:lnTo>
                    <a:pt x="56" y="1"/>
                  </a:lnTo>
                  <a:lnTo>
                    <a:pt x="49" y="3"/>
                  </a:lnTo>
                  <a:lnTo>
                    <a:pt x="43" y="6"/>
                  </a:lnTo>
                  <a:lnTo>
                    <a:pt x="36" y="8"/>
                  </a:lnTo>
                  <a:lnTo>
                    <a:pt x="31" y="11"/>
                  </a:lnTo>
                  <a:lnTo>
                    <a:pt x="25" y="16"/>
                  </a:lnTo>
                  <a:lnTo>
                    <a:pt x="21" y="20"/>
                  </a:lnTo>
                  <a:lnTo>
                    <a:pt x="16" y="25"/>
                  </a:lnTo>
                  <a:lnTo>
                    <a:pt x="13" y="31"/>
                  </a:lnTo>
                  <a:lnTo>
                    <a:pt x="8" y="36"/>
                  </a:lnTo>
                  <a:lnTo>
                    <a:pt x="6" y="43"/>
                  </a:lnTo>
                  <a:lnTo>
                    <a:pt x="3" y="49"/>
                  </a:lnTo>
                  <a:lnTo>
                    <a:pt x="1" y="56"/>
                  </a:lnTo>
                  <a:lnTo>
                    <a:pt x="0" y="63"/>
                  </a:lnTo>
                  <a:lnTo>
                    <a:pt x="0" y="71"/>
                  </a:lnTo>
                  <a:lnTo>
                    <a:pt x="0" y="1205"/>
                  </a:lnTo>
                  <a:lnTo>
                    <a:pt x="0" y="1211"/>
                  </a:lnTo>
                  <a:lnTo>
                    <a:pt x="1" y="1219"/>
                  </a:lnTo>
                  <a:lnTo>
                    <a:pt x="3" y="1226"/>
                  </a:lnTo>
                  <a:lnTo>
                    <a:pt x="6" y="1232"/>
                  </a:lnTo>
                  <a:lnTo>
                    <a:pt x="8" y="1239"/>
                  </a:lnTo>
                  <a:lnTo>
                    <a:pt x="13" y="1244"/>
                  </a:lnTo>
                  <a:lnTo>
                    <a:pt x="16" y="1249"/>
                  </a:lnTo>
                  <a:lnTo>
                    <a:pt x="21" y="1255"/>
                  </a:lnTo>
                  <a:lnTo>
                    <a:pt x="25" y="1259"/>
                  </a:lnTo>
                  <a:lnTo>
                    <a:pt x="31" y="1263"/>
                  </a:lnTo>
                  <a:lnTo>
                    <a:pt x="36" y="1267"/>
                  </a:lnTo>
                  <a:lnTo>
                    <a:pt x="43" y="1269"/>
                  </a:lnTo>
                  <a:lnTo>
                    <a:pt x="49" y="1272"/>
                  </a:lnTo>
                  <a:lnTo>
                    <a:pt x="56" y="1274"/>
                  </a:lnTo>
                  <a:lnTo>
                    <a:pt x="63" y="1275"/>
                  </a:lnTo>
                  <a:lnTo>
                    <a:pt x="71" y="1275"/>
                  </a:lnTo>
                  <a:lnTo>
                    <a:pt x="1205" y="1275"/>
                  </a:lnTo>
                  <a:close/>
                </a:path>
              </a:pathLst>
            </a:custGeom>
            <a:solidFill>
              <a:srgbClr val="CB4937"/>
            </a:solidFill>
            <a:ln w="12700">
              <a:solidFill>
                <a:sysClr val="window" lastClr="FFFFFF"/>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4" name="Freeform 33"/>
            <p:cNvSpPr>
              <a:spLocks noEditPoints="1"/>
            </p:cNvSpPr>
            <p:nvPr/>
          </p:nvSpPr>
          <p:spPr bwMode="auto">
            <a:xfrm>
              <a:off x="2233048" y="95397"/>
              <a:ext cx="252118" cy="190386"/>
            </a:xfrm>
            <a:custGeom>
              <a:avLst/>
              <a:gdLst>
                <a:gd name="T0" fmla="*/ 125 w 836"/>
                <a:gd name="T1" fmla="*/ 0 h 633"/>
                <a:gd name="T2" fmla="*/ 100 w 836"/>
                <a:gd name="T3" fmla="*/ 3 h 633"/>
                <a:gd name="T4" fmla="*/ 76 w 836"/>
                <a:gd name="T5" fmla="*/ 10 h 633"/>
                <a:gd name="T6" fmla="*/ 55 w 836"/>
                <a:gd name="T7" fmla="*/ 21 h 633"/>
                <a:gd name="T8" fmla="*/ 37 w 836"/>
                <a:gd name="T9" fmla="*/ 36 h 633"/>
                <a:gd name="T10" fmla="*/ 21 w 836"/>
                <a:gd name="T11" fmla="*/ 54 h 633"/>
                <a:gd name="T12" fmla="*/ 10 w 836"/>
                <a:gd name="T13" fmla="*/ 76 h 633"/>
                <a:gd name="T14" fmla="*/ 3 w 836"/>
                <a:gd name="T15" fmla="*/ 99 h 633"/>
                <a:gd name="T16" fmla="*/ 0 w 836"/>
                <a:gd name="T17" fmla="*/ 125 h 633"/>
                <a:gd name="T18" fmla="*/ 0 w 836"/>
                <a:gd name="T19" fmla="*/ 521 h 633"/>
                <a:gd name="T20" fmla="*/ 5 w 836"/>
                <a:gd name="T21" fmla="*/ 546 h 633"/>
                <a:gd name="T22" fmla="*/ 15 w 836"/>
                <a:gd name="T23" fmla="*/ 568 h 633"/>
                <a:gd name="T24" fmla="*/ 28 w 836"/>
                <a:gd name="T25" fmla="*/ 588 h 633"/>
                <a:gd name="T26" fmla="*/ 45 w 836"/>
                <a:gd name="T27" fmla="*/ 605 h 633"/>
                <a:gd name="T28" fmla="*/ 65 w 836"/>
                <a:gd name="T29" fmla="*/ 618 h 633"/>
                <a:gd name="T30" fmla="*/ 87 w 836"/>
                <a:gd name="T31" fmla="*/ 628 h 633"/>
                <a:gd name="T32" fmla="*/ 112 w 836"/>
                <a:gd name="T33" fmla="*/ 633 h 633"/>
                <a:gd name="T34" fmla="*/ 711 w 836"/>
                <a:gd name="T35" fmla="*/ 633 h 633"/>
                <a:gd name="T36" fmla="*/ 736 w 836"/>
                <a:gd name="T37" fmla="*/ 630 h 633"/>
                <a:gd name="T38" fmla="*/ 760 w 836"/>
                <a:gd name="T39" fmla="*/ 624 h 633"/>
                <a:gd name="T40" fmla="*/ 781 w 836"/>
                <a:gd name="T41" fmla="*/ 612 h 633"/>
                <a:gd name="T42" fmla="*/ 799 w 836"/>
                <a:gd name="T43" fmla="*/ 596 h 633"/>
                <a:gd name="T44" fmla="*/ 815 w 836"/>
                <a:gd name="T45" fmla="*/ 578 h 633"/>
                <a:gd name="T46" fmla="*/ 826 w 836"/>
                <a:gd name="T47" fmla="*/ 558 h 633"/>
                <a:gd name="T48" fmla="*/ 833 w 836"/>
                <a:gd name="T49" fmla="*/ 534 h 633"/>
                <a:gd name="T50" fmla="*/ 836 w 836"/>
                <a:gd name="T51" fmla="*/ 509 h 633"/>
                <a:gd name="T52" fmla="*/ 836 w 836"/>
                <a:gd name="T53" fmla="*/ 111 h 633"/>
                <a:gd name="T54" fmla="*/ 830 w 836"/>
                <a:gd name="T55" fmla="*/ 87 h 633"/>
                <a:gd name="T56" fmla="*/ 821 w 836"/>
                <a:gd name="T57" fmla="*/ 65 h 633"/>
                <a:gd name="T58" fmla="*/ 807 w 836"/>
                <a:gd name="T59" fmla="*/ 45 h 633"/>
                <a:gd name="T60" fmla="*/ 791 w 836"/>
                <a:gd name="T61" fmla="*/ 28 h 633"/>
                <a:gd name="T62" fmla="*/ 771 w 836"/>
                <a:gd name="T63" fmla="*/ 14 h 633"/>
                <a:gd name="T64" fmla="*/ 749 w 836"/>
                <a:gd name="T65" fmla="*/ 5 h 633"/>
                <a:gd name="T66" fmla="*/ 724 w 836"/>
                <a:gd name="T67" fmla="*/ 1 h 633"/>
                <a:gd name="T68" fmla="*/ 298 w 836"/>
                <a:gd name="T69" fmla="*/ 456 h 633"/>
                <a:gd name="T70" fmla="*/ 538 w 836"/>
                <a:gd name="T71" fmla="*/ 316 h 6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36" h="633">
                  <a:moveTo>
                    <a:pt x="711" y="0"/>
                  </a:moveTo>
                  <a:lnTo>
                    <a:pt x="125" y="0"/>
                  </a:lnTo>
                  <a:lnTo>
                    <a:pt x="112" y="1"/>
                  </a:lnTo>
                  <a:lnTo>
                    <a:pt x="100" y="3"/>
                  </a:lnTo>
                  <a:lnTo>
                    <a:pt x="87" y="5"/>
                  </a:lnTo>
                  <a:lnTo>
                    <a:pt x="76" y="10"/>
                  </a:lnTo>
                  <a:lnTo>
                    <a:pt x="65" y="14"/>
                  </a:lnTo>
                  <a:lnTo>
                    <a:pt x="55" y="21"/>
                  </a:lnTo>
                  <a:lnTo>
                    <a:pt x="45" y="28"/>
                  </a:lnTo>
                  <a:lnTo>
                    <a:pt x="37" y="36"/>
                  </a:lnTo>
                  <a:lnTo>
                    <a:pt x="28" y="45"/>
                  </a:lnTo>
                  <a:lnTo>
                    <a:pt x="21" y="54"/>
                  </a:lnTo>
                  <a:lnTo>
                    <a:pt x="15" y="65"/>
                  </a:lnTo>
                  <a:lnTo>
                    <a:pt x="10" y="76"/>
                  </a:lnTo>
                  <a:lnTo>
                    <a:pt x="5" y="87"/>
                  </a:lnTo>
                  <a:lnTo>
                    <a:pt x="3" y="99"/>
                  </a:lnTo>
                  <a:lnTo>
                    <a:pt x="0" y="111"/>
                  </a:lnTo>
                  <a:lnTo>
                    <a:pt x="0" y="125"/>
                  </a:lnTo>
                  <a:lnTo>
                    <a:pt x="0" y="509"/>
                  </a:lnTo>
                  <a:lnTo>
                    <a:pt x="0" y="521"/>
                  </a:lnTo>
                  <a:lnTo>
                    <a:pt x="3" y="534"/>
                  </a:lnTo>
                  <a:lnTo>
                    <a:pt x="5" y="546"/>
                  </a:lnTo>
                  <a:lnTo>
                    <a:pt x="10" y="558"/>
                  </a:lnTo>
                  <a:lnTo>
                    <a:pt x="15" y="568"/>
                  </a:lnTo>
                  <a:lnTo>
                    <a:pt x="21" y="578"/>
                  </a:lnTo>
                  <a:lnTo>
                    <a:pt x="28" y="588"/>
                  </a:lnTo>
                  <a:lnTo>
                    <a:pt x="37" y="596"/>
                  </a:lnTo>
                  <a:lnTo>
                    <a:pt x="45" y="605"/>
                  </a:lnTo>
                  <a:lnTo>
                    <a:pt x="55" y="612"/>
                  </a:lnTo>
                  <a:lnTo>
                    <a:pt x="65" y="618"/>
                  </a:lnTo>
                  <a:lnTo>
                    <a:pt x="76" y="624"/>
                  </a:lnTo>
                  <a:lnTo>
                    <a:pt x="87" y="628"/>
                  </a:lnTo>
                  <a:lnTo>
                    <a:pt x="100" y="630"/>
                  </a:lnTo>
                  <a:lnTo>
                    <a:pt x="112" y="633"/>
                  </a:lnTo>
                  <a:lnTo>
                    <a:pt x="125" y="633"/>
                  </a:lnTo>
                  <a:lnTo>
                    <a:pt x="711" y="633"/>
                  </a:lnTo>
                  <a:lnTo>
                    <a:pt x="724" y="633"/>
                  </a:lnTo>
                  <a:lnTo>
                    <a:pt x="736" y="630"/>
                  </a:lnTo>
                  <a:lnTo>
                    <a:pt x="749" y="628"/>
                  </a:lnTo>
                  <a:lnTo>
                    <a:pt x="760" y="624"/>
                  </a:lnTo>
                  <a:lnTo>
                    <a:pt x="771" y="618"/>
                  </a:lnTo>
                  <a:lnTo>
                    <a:pt x="781" y="612"/>
                  </a:lnTo>
                  <a:lnTo>
                    <a:pt x="791" y="605"/>
                  </a:lnTo>
                  <a:lnTo>
                    <a:pt x="799" y="596"/>
                  </a:lnTo>
                  <a:lnTo>
                    <a:pt x="807" y="588"/>
                  </a:lnTo>
                  <a:lnTo>
                    <a:pt x="815" y="578"/>
                  </a:lnTo>
                  <a:lnTo>
                    <a:pt x="821" y="568"/>
                  </a:lnTo>
                  <a:lnTo>
                    <a:pt x="826" y="558"/>
                  </a:lnTo>
                  <a:lnTo>
                    <a:pt x="830" y="546"/>
                  </a:lnTo>
                  <a:lnTo>
                    <a:pt x="833" y="534"/>
                  </a:lnTo>
                  <a:lnTo>
                    <a:pt x="836" y="521"/>
                  </a:lnTo>
                  <a:lnTo>
                    <a:pt x="836" y="509"/>
                  </a:lnTo>
                  <a:lnTo>
                    <a:pt x="836" y="125"/>
                  </a:lnTo>
                  <a:lnTo>
                    <a:pt x="836" y="111"/>
                  </a:lnTo>
                  <a:lnTo>
                    <a:pt x="833" y="99"/>
                  </a:lnTo>
                  <a:lnTo>
                    <a:pt x="830" y="87"/>
                  </a:lnTo>
                  <a:lnTo>
                    <a:pt x="826" y="76"/>
                  </a:lnTo>
                  <a:lnTo>
                    <a:pt x="821" y="65"/>
                  </a:lnTo>
                  <a:lnTo>
                    <a:pt x="815" y="54"/>
                  </a:lnTo>
                  <a:lnTo>
                    <a:pt x="807" y="45"/>
                  </a:lnTo>
                  <a:lnTo>
                    <a:pt x="799" y="36"/>
                  </a:lnTo>
                  <a:lnTo>
                    <a:pt x="791" y="28"/>
                  </a:lnTo>
                  <a:lnTo>
                    <a:pt x="781" y="21"/>
                  </a:lnTo>
                  <a:lnTo>
                    <a:pt x="771" y="14"/>
                  </a:lnTo>
                  <a:lnTo>
                    <a:pt x="760" y="10"/>
                  </a:lnTo>
                  <a:lnTo>
                    <a:pt x="749" y="5"/>
                  </a:lnTo>
                  <a:lnTo>
                    <a:pt x="736" y="3"/>
                  </a:lnTo>
                  <a:lnTo>
                    <a:pt x="724" y="1"/>
                  </a:lnTo>
                  <a:lnTo>
                    <a:pt x="711" y="0"/>
                  </a:lnTo>
                  <a:close/>
                  <a:moveTo>
                    <a:pt x="298" y="456"/>
                  </a:moveTo>
                  <a:lnTo>
                    <a:pt x="298" y="177"/>
                  </a:lnTo>
                  <a:lnTo>
                    <a:pt x="538" y="316"/>
                  </a:lnTo>
                  <a:lnTo>
                    <a:pt x="298" y="45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1" name="Group 20"/>
          <p:cNvGrpSpPr/>
          <p:nvPr/>
        </p:nvGrpSpPr>
        <p:grpSpPr>
          <a:xfrm>
            <a:off x="2729163" y="2994476"/>
            <a:ext cx="380492" cy="379419"/>
            <a:chOff x="0" y="953"/>
            <a:chExt cx="382681" cy="382270"/>
          </a:xfrm>
        </p:grpSpPr>
        <p:sp>
          <p:nvSpPr>
            <p:cNvPr id="31" name="Freeform 30"/>
            <p:cNvSpPr>
              <a:spLocks/>
            </p:cNvSpPr>
            <p:nvPr/>
          </p:nvSpPr>
          <p:spPr bwMode="auto">
            <a:xfrm>
              <a:off x="0" y="953"/>
              <a:ext cx="382681" cy="382270"/>
            </a:xfrm>
            <a:custGeom>
              <a:avLst/>
              <a:gdLst>
                <a:gd name="T0" fmla="*/ 1212 w 1276"/>
                <a:gd name="T1" fmla="*/ 1275 h 1275"/>
                <a:gd name="T2" fmla="*/ 1226 w 1276"/>
                <a:gd name="T3" fmla="*/ 1272 h 1275"/>
                <a:gd name="T4" fmla="*/ 1239 w 1276"/>
                <a:gd name="T5" fmla="*/ 1267 h 1275"/>
                <a:gd name="T6" fmla="*/ 1250 w 1276"/>
                <a:gd name="T7" fmla="*/ 1259 h 1275"/>
                <a:gd name="T8" fmla="*/ 1259 w 1276"/>
                <a:gd name="T9" fmla="*/ 1249 h 1275"/>
                <a:gd name="T10" fmla="*/ 1267 w 1276"/>
                <a:gd name="T11" fmla="*/ 1239 h 1275"/>
                <a:gd name="T12" fmla="*/ 1273 w 1276"/>
                <a:gd name="T13" fmla="*/ 1226 h 1275"/>
                <a:gd name="T14" fmla="*/ 1275 w 1276"/>
                <a:gd name="T15" fmla="*/ 1211 h 1275"/>
                <a:gd name="T16" fmla="*/ 1276 w 1276"/>
                <a:gd name="T17" fmla="*/ 71 h 1275"/>
                <a:gd name="T18" fmla="*/ 1274 w 1276"/>
                <a:gd name="T19" fmla="*/ 56 h 1275"/>
                <a:gd name="T20" fmla="*/ 1270 w 1276"/>
                <a:gd name="T21" fmla="*/ 43 h 1275"/>
                <a:gd name="T22" fmla="*/ 1264 w 1276"/>
                <a:gd name="T23" fmla="*/ 31 h 1275"/>
                <a:gd name="T24" fmla="*/ 1254 w 1276"/>
                <a:gd name="T25" fmla="*/ 20 h 1275"/>
                <a:gd name="T26" fmla="*/ 1244 w 1276"/>
                <a:gd name="T27" fmla="*/ 11 h 1275"/>
                <a:gd name="T28" fmla="*/ 1233 w 1276"/>
                <a:gd name="T29" fmla="*/ 6 h 1275"/>
                <a:gd name="T30" fmla="*/ 1219 w 1276"/>
                <a:gd name="T31" fmla="*/ 1 h 1275"/>
                <a:gd name="T32" fmla="*/ 1205 w 1276"/>
                <a:gd name="T33" fmla="*/ 0 h 1275"/>
                <a:gd name="T34" fmla="*/ 63 w 1276"/>
                <a:gd name="T35" fmla="*/ 0 h 1275"/>
                <a:gd name="T36" fmla="*/ 49 w 1276"/>
                <a:gd name="T37" fmla="*/ 3 h 1275"/>
                <a:gd name="T38" fmla="*/ 36 w 1276"/>
                <a:gd name="T39" fmla="*/ 8 h 1275"/>
                <a:gd name="T40" fmla="*/ 25 w 1276"/>
                <a:gd name="T41" fmla="*/ 16 h 1275"/>
                <a:gd name="T42" fmla="*/ 16 w 1276"/>
                <a:gd name="T43" fmla="*/ 25 h 1275"/>
                <a:gd name="T44" fmla="*/ 8 w 1276"/>
                <a:gd name="T45" fmla="*/ 36 h 1275"/>
                <a:gd name="T46" fmla="*/ 3 w 1276"/>
                <a:gd name="T47" fmla="*/ 49 h 1275"/>
                <a:gd name="T48" fmla="*/ 0 w 1276"/>
                <a:gd name="T49" fmla="*/ 63 h 1275"/>
                <a:gd name="T50" fmla="*/ 0 w 1276"/>
                <a:gd name="T51" fmla="*/ 1205 h 1275"/>
                <a:gd name="T52" fmla="*/ 1 w 1276"/>
                <a:gd name="T53" fmla="*/ 1219 h 1275"/>
                <a:gd name="T54" fmla="*/ 6 w 1276"/>
                <a:gd name="T55" fmla="*/ 1232 h 1275"/>
                <a:gd name="T56" fmla="*/ 13 w 1276"/>
                <a:gd name="T57" fmla="*/ 1244 h 1275"/>
                <a:gd name="T58" fmla="*/ 21 w 1276"/>
                <a:gd name="T59" fmla="*/ 1255 h 1275"/>
                <a:gd name="T60" fmla="*/ 31 w 1276"/>
                <a:gd name="T61" fmla="*/ 1263 h 1275"/>
                <a:gd name="T62" fmla="*/ 43 w 1276"/>
                <a:gd name="T63" fmla="*/ 1269 h 1275"/>
                <a:gd name="T64" fmla="*/ 56 w 1276"/>
                <a:gd name="T65" fmla="*/ 1274 h 1275"/>
                <a:gd name="T66" fmla="*/ 71 w 1276"/>
                <a:gd name="T67" fmla="*/ 1275 h 1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276" h="1275">
                  <a:moveTo>
                    <a:pt x="1205" y="1275"/>
                  </a:moveTo>
                  <a:lnTo>
                    <a:pt x="1212" y="1275"/>
                  </a:lnTo>
                  <a:lnTo>
                    <a:pt x="1219" y="1274"/>
                  </a:lnTo>
                  <a:lnTo>
                    <a:pt x="1226" y="1272"/>
                  </a:lnTo>
                  <a:lnTo>
                    <a:pt x="1233" y="1269"/>
                  </a:lnTo>
                  <a:lnTo>
                    <a:pt x="1239" y="1267"/>
                  </a:lnTo>
                  <a:lnTo>
                    <a:pt x="1244" y="1263"/>
                  </a:lnTo>
                  <a:lnTo>
                    <a:pt x="1250" y="1259"/>
                  </a:lnTo>
                  <a:lnTo>
                    <a:pt x="1254" y="1255"/>
                  </a:lnTo>
                  <a:lnTo>
                    <a:pt x="1259" y="1249"/>
                  </a:lnTo>
                  <a:lnTo>
                    <a:pt x="1264" y="1244"/>
                  </a:lnTo>
                  <a:lnTo>
                    <a:pt x="1267" y="1239"/>
                  </a:lnTo>
                  <a:lnTo>
                    <a:pt x="1270" y="1232"/>
                  </a:lnTo>
                  <a:lnTo>
                    <a:pt x="1273" y="1226"/>
                  </a:lnTo>
                  <a:lnTo>
                    <a:pt x="1274" y="1219"/>
                  </a:lnTo>
                  <a:lnTo>
                    <a:pt x="1275" y="1211"/>
                  </a:lnTo>
                  <a:lnTo>
                    <a:pt x="1276" y="1205"/>
                  </a:lnTo>
                  <a:lnTo>
                    <a:pt x="1276" y="71"/>
                  </a:lnTo>
                  <a:lnTo>
                    <a:pt x="1275" y="63"/>
                  </a:lnTo>
                  <a:lnTo>
                    <a:pt x="1274" y="56"/>
                  </a:lnTo>
                  <a:lnTo>
                    <a:pt x="1273" y="49"/>
                  </a:lnTo>
                  <a:lnTo>
                    <a:pt x="1270" y="43"/>
                  </a:lnTo>
                  <a:lnTo>
                    <a:pt x="1267" y="36"/>
                  </a:lnTo>
                  <a:lnTo>
                    <a:pt x="1264" y="31"/>
                  </a:lnTo>
                  <a:lnTo>
                    <a:pt x="1259" y="25"/>
                  </a:lnTo>
                  <a:lnTo>
                    <a:pt x="1254" y="20"/>
                  </a:lnTo>
                  <a:lnTo>
                    <a:pt x="1250" y="16"/>
                  </a:lnTo>
                  <a:lnTo>
                    <a:pt x="1244" y="11"/>
                  </a:lnTo>
                  <a:lnTo>
                    <a:pt x="1239" y="8"/>
                  </a:lnTo>
                  <a:lnTo>
                    <a:pt x="1233" y="6"/>
                  </a:lnTo>
                  <a:lnTo>
                    <a:pt x="1226" y="3"/>
                  </a:lnTo>
                  <a:lnTo>
                    <a:pt x="1219" y="1"/>
                  </a:lnTo>
                  <a:lnTo>
                    <a:pt x="1212" y="0"/>
                  </a:lnTo>
                  <a:lnTo>
                    <a:pt x="1205" y="0"/>
                  </a:lnTo>
                  <a:lnTo>
                    <a:pt x="71" y="0"/>
                  </a:lnTo>
                  <a:lnTo>
                    <a:pt x="63" y="0"/>
                  </a:lnTo>
                  <a:lnTo>
                    <a:pt x="56" y="1"/>
                  </a:lnTo>
                  <a:lnTo>
                    <a:pt x="49" y="3"/>
                  </a:lnTo>
                  <a:lnTo>
                    <a:pt x="43" y="6"/>
                  </a:lnTo>
                  <a:lnTo>
                    <a:pt x="36" y="8"/>
                  </a:lnTo>
                  <a:lnTo>
                    <a:pt x="31" y="11"/>
                  </a:lnTo>
                  <a:lnTo>
                    <a:pt x="25" y="16"/>
                  </a:lnTo>
                  <a:lnTo>
                    <a:pt x="21" y="20"/>
                  </a:lnTo>
                  <a:lnTo>
                    <a:pt x="16" y="25"/>
                  </a:lnTo>
                  <a:lnTo>
                    <a:pt x="13" y="31"/>
                  </a:lnTo>
                  <a:lnTo>
                    <a:pt x="8" y="36"/>
                  </a:lnTo>
                  <a:lnTo>
                    <a:pt x="6" y="43"/>
                  </a:lnTo>
                  <a:lnTo>
                    <a:pt x="3" y="49"/>
                  </a:lnTo>
                  <a:lnTo>
                    <a:pt x="1" y="56"/>
                  </a:lnTo>
                  <a:lnTo>
                    <a:pt x="0" y="63"/>
                  </a:lnTo>
                  <a:lnTo>
                    <a:pt x="0" y="71"/>
                  </a:lnTo>
                  <a:lnTo>
                    <a:pt x="0" y="1205"/>
                  </a:lnTo>
                  <a:lnTo>
                    <a:pt x="0" y="1211"/>
                  </a:lnTo>
                  <a:lnTo>
                    <a:pt x="1" y="1219"/>
                  </a:lnTo>
                  <a:lnTo>
                    <a:pt x="3" y="1226"/>
                  </a:lnTo>
                  <a:lnTo>
                    <a:pt x="6" y="1232"/>
                  </a:lnTo>
                  <a:lnTo>
                    <a:pt x="8" y="1239"/>
                  </a:lnTo>
                  <a:lnTo>
                    <a:pt x="13" y="1244"/>
                  </a:lnTo>
                  <a:lnTo>
                    <a:pt x="16" y="1249"/>
                  </a:lnTo>
                  <a:lnTo>
                    <a:pt x="21" y="1255"/>
                  </a:lnTo>
                  <a:lnTo>
                    <a:pt x="25" y="1259"/>
                  </a:lnTo>
                  <a:lnTo>
                    <a:pt x="31" y="1263"/>
                  </a:lnTo>
                  <a:lnTo>
                    <a:pt x="36" y="1267"/>
                  </a:lnTo>
                  <a:lnTo>
                    <a:pt x="43" y="1269"/>
                  </a:lnTo>
                  <a:lnTo>
                    <a:pt x="49" y="1272"/>
                  </a:lnTo>
                  <a:lnTo>
                    <a:pt x="56" y="1274"/>
                  </a:lnTo>
                  <a:lnTo>
                    <a:pt x="63" y="1275"/>
                  </a:lnTo>
                  <a:lnTo>
                    <a:pt x="71" y="1275"/>
                  </a:lnTo>
                  <a:lnTo>
                    <a:pt x="1205" y="1275"/>
                  </a:lnTo>
                  <a:close/>
                </a:path>
              </a:pathLst>
            </a:custGeom>
            <a:solidFill>
              <a:srgbClr val="5A96CC"/>
            </a:solidFill>
            <a:ln w="12700">
              <a:solidFill>
                <a:sysClr val="window" lastClr="FFFFFF"/>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31"/>
            <p:cNvSpPr>
              <a:spLocks/>
            </p:cNvSpPr>
            <p:nvPr/>
          </p:nvSpPr>
          <p:spPr bwMode="auto">
            <a:xfrm>
              <a:off x="58528" y="81905"/>
              <a:ext cx="271628" cy="221866"/>
            </a:xfrm>
            <a:custGeom>
              <a:avLst/>
              <a:gdLst>
                <a:gd name="T0" fmla="*/ 827 w 905"/>
                <a:gd name="T1" fmla="*/ 113 h 736"/>
                <a:gd name="T2" fmla="*/ 837 w 905"/>
                <a:gd name="T3" fmla="*/ 86 h 736"/>
                <a:gd name="T4" fmla="*/ 875 w 905"/>
                <a:gd name="T5" fmla="*/ 30 h 736"/>
                <a:gd name="T6" fmla="*/ 838 w 905"/>
                <a:gd name="T7" fmla="*/ 36 h 736"/>
                <a:gd name="T8" fmla="*/ 778 w 905"/>
                <a:gd name="T9" fmla="*/ 56 h 736"/>
                <a:gd name="T10" fmla="*/ 719 w 905"/>
                <a:gd name="T11" fmla="*/ 25 h 736"/>
                <a:gd name="T12" fmla="*/ 647 w 905"/>
                <a:gd name="T13" fmla="*/ 2 h 736"/>
                <a:gd name="T14" fmla="*/ 572 w 905"/>
                <a:gd name="T15" fmla="*/ 9 h 736"/>
                <a:gd name="T16" fmla="*/ 509 w 905"/>
                <a:gd name="T17" fmla="*/ 44 h 736"/>
                <a:gd name="T18" fmla="*/ 463 w 905"/>
                <a:gd name="T19" fmla="*/ 98 h 736"/>
                <a:gd name="T20" fmla="*/ 442 w 905"/>
                <a:gd name="T21" fmla="*/ 168 h 736"/>
                <a:gd name="T22" fmla="*/ 444 w 905"/>
                <a:gd name="T23" fmla="*/ 219 h 736"/>
                <a:gd name="T24" fmla="*/ 361 w 905"/>
                <a:gd name="T25" fmla="*/ 218 h 736"/>
                <a:gd name="T26" fmla="*/ 256 w 905"/>
                <a:gd name="T27" fmla="*/ 183 h 736"/>
                <a:gd name="T28" fmla="*/ 161 w 905"/>
                <a:gd name="T29" fmla="*/ 128 h 736"/>
                <a:gd name="T30" fmla="*/ 81 w 905"/>
                <a:gd name="T31" fmla="*/ 55 h 736"/>
                <a:gd name="T32" fmla="*/ 49 w 905"/>
                <a:gd name="T33" fmla="*/ 68 h 736"/>
                <a:gd name="T34" fmla="*/ 38 w 905"/>
                <a:gd name="T35" fmla="*/ 115 h 736"/>
                <a:gd name="T36" fmla="*/ 42 w 905"/>
                <a:gd name="T37" fmla="*/ 163 h 736"/>
                <a:gd name="T38" fmla="*/ 56 w 905"/>
                <a:gd name="T39" fmla="*/ 206 h 736"/>
                <a:gd name="T40" fmla="*/ 79 w 905"/>
                <a:gd name="T41" fmla="*/ 245 h 736"/>
                <a:gd name="T42" fmla="*/ 111 w 905"/>
                <a:gd name="T43" fmla="*/ 276 h 736"/>
                <a:gd name="T44" fmla="*/ 87 w 905"/>
                <a:gd name="T45" fmla="*/ 278 h 736"/>
                <a:gd name="T46" fmla="*/ 46 w 905"/>
                <a:gd name="T47" fmla="*/ 265 h 736"/>
                <a:gd name="T48" fmla="*/ 37 w 905"/>
                <a:gd name="T49" fmla="*/ 278 h 736"/>
                <a:gd name="T50" fmla="*/ 54 w 905"/>
                <a:gd name="T51" fmla="*/ 341 h 736"/>
                <a:gd name="T52" fmla="*/ 90 w 905"/>
                <a:gd name="T53" fmla="*/ 392 h 736"/>
                <a:gd name="T54" fmla="*/ 140 w 905"/>
                <a:gd name="T55" fmla="*/ 428 h 736"/>
                <a:gd name="T56" fmla="*/ 174 w 905"/>
                <a:gd name="T57" fmla="*/ 447 h 736"/>
                <a:gd name="T58" fmla="*/ 127 w 905"/>
                <a:gd name="T59" fmla="*/ 450 h 736"/>
                <a:gd name="T60" fmla="*/ 107 w 905"/>
                <a:gd name="T61" fmla="*/ 460 h 736"/>
                <a:gd name="T62" fmla="*/ 136 w 905"/>
                <a:gd name="T63" fmla="*/ 509 h 736"/>
                <a:gd name="T64" fmla="*/ 179 w 905"/>
                <a:gd name="T65" fmla="*/ 547 h 736"/>
                <a:gd name="T66" fmla="*/ 231 w 905"/>
                <a:gd name="T67" fmla="*/ 570 h 736"/>
                <a:gd name="T68" fmla="*/ 263 w 905"/>
                <a:gd name="T69" fmla="*/ 584 h 736"/>
                <a:gd name="T70" fmla="*/ 210 w 905"/>
                <a:gd name="T71" fmla="*/ 616 h 736"/>
                <a:gd name="T72" fmla="*/ 154 w 905"/>
                <a:gd name="T73" fmla="*/ 639 h 736"/>
                <a:gd name="T74" fmla="*/ 93 w 905"/>
                <a:gd name="T75" fmla="*/ 653 h 736"/>
                <a:gd name="T76" fmla="*/ 33 w 905"/>
                <a:gd name="T77" fmla="*/ 655 h 736"/>
                <a:gd name="T78" fmla="*/ 16 w 905"/>
                <a:gd name="T79" fmla="*/ 662 h 736"/>
                <a:gd name="T80" fmla="*/ 82 w 905"/>
                <a:gd name="T81" fmla="*/ 695 h 736"/>
                <a:gd name="T82" fmla="*/ 152 w 905"/>
                <a:gd name="T83" fmla="*/ 719 h 736"/>
                <a:gd name="T84" fmla="*/ 226 w 905"/>
                <a:gd name="T85" fmla="*/ 732 h 736"/>
                <a:gd name="T86" fmla="*/ 316 w 905"/>
                <a:gd name="T87" fmla="*/ 736 h 736"/>
                <a:gd name="T88" fmla="*/ 434 w 905"/>
                <a:gd name="T89" fmla="*/ 717 h 736"/>
                <a:gd name="T90" fmla="*/ 535 w 905"/>
                <a:gd name="T91" fmla="*/ 677 h 736"/>
                <a:gd name="T92" fmla="*/ 623 w 905"/>
                <a:gd name="T93" fmla="*/ 617 h 736"/>
                <a:gd name="T94" fmla="*/ 694 w 905"/>
                <a:gd name="T95" fmla="*/ 545 h 736"/>
                <a:gd name="T96" fmla="*/ 748 w 905"/>
                <a:gd name="T97" fmla="*/ 461 h 736"/>
                <a:gd name="T98" fmla="*/ 787 w 905"/>
                <a:gd name="T99" fmla="*/ 372 h 736"/>
                <a:gd name="T100" fmla="*/ 809 w 905"/>
                <a:gd name="T101" fmla="*/ 278 h 736"/>
                <a:gd name="T102" fmla="*/ 813 w 905"/>
                <a:gd name="T103" fmla="*/ 196 h 736"/>
                <a:gd name="T104" fmla="*/ 852 w 905"/>
                <a:gd name="T105" fmla="*/ 152 h 736"/>
                <a:gd name="T106" fmla="*/ 895 w 905"/>
                <a:gd name="T107" fmla="*/ 102 h 7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05" h="736">
                  <a:moveTo>
                    <a:pt x="905" y="88"/>
                  </a:moveTo>
                  <a:lnTo>
                    <a:pt x="880" y="98"/>
                  </a:lnTo>
                  <a:lnTo>
                    <a:pt x="853" y="106"/>
                  </a:lnTo>
                  <a:lnTo>
                    <a:pt x="827" y="113"/>
                  </a:lnTo>
                  <a:lnTo>
                    <a:pt x="798" y="118"/>
                  </a:lnTo>
                  <a:lnTo>
                    <a:pt x="812" y="107"/>
                  </a:lnTo>
                  <a:lnTo>
                    <a:pt x="826" y="97"/>
                  </a:lnTo>
                  <a:lnTo>
                    <a:pt x="837" y="86"/>
                  </a:lnTo>
                  <a:lnTo>
                    <a:pt x="849" y="73"/>
                  </a:lnTo>
                  <a:lnTo>
                    <a:pt x="859" y="60"/>
                  </a:lnTo>
                  <a:lnTo>
                    <a:pt x="867" y="46"/>
                  </a:lnTo>
                  <a:lnTo>
                    <a:pt x="875" y="30"/>
                  </a:lnTo>
                  <a:lnTo>
                    <a:pt x="880" y="14"/>
                  </a:lnTo>
                  <a:lnTo>
                    <a:pt x="867" y="22"/>
                  </a:lnTo>
                  <a:lnTo>
                    <a:pt x="853" y="29"/>
                  </a:lnTo>
                  <a:lnTo>
                    <a:pt x="838" y="36"/>
                  </a:lnTo>
                  <a:lnTo>
                    <a:pt x="823" y="41"/>
                  </a:lnTo>
                  <a:lnTo>
                    <a:pt x="809" y="47"/>
                  </a:lnTo>
                  <a:lnTo>
                    <a:pt x="794" y="52"/>
                  </a:lnTo>
                  <a:lnTo>
                    <a:pt x="778" y="56"/>
                  </a:lnTo>
                  <a:lnTo>
                    <a:pt x="762" y="60"/>
                  </a:lnTo>
                  <a:lnTo>
                    <a:pt x="749" y="47"/>
                  </a:lnTo>
                  <a:lnTo>
                    <a:pt x="735" y="35"/>
                  </a:lnTo>
                  <a:lnTo>
                    <a:pt x="719" y="25"/>
                  </a:lnTo>
                  <a:lnTo>
                    <a:pt x="702" y="16"/>
                  </a:lnTo>
                  <a:lnTo>
                    <a:pt x="684" y="9"/>
                  </a:lnTo>
                  <a:lnTo>
                    <a:pt x="666" y="5"/>
                  </a:lnTo>
                  <a:lnTo>
                    <a:pt x="647" y="2"/>
                  </a:lnTo>
                  <a:lnTo>
                    <a:pt x="626" y="0"/>
                  </a:lnTo>
                  <a:lnTo>
                    <a:pt x="608" y="2"/>
                  </a:lnTo>
                  <a:lnTo>
                    <a:pt x="590" y="5"/>
                  </a:lnTo>
                  <a:lnTo>
                    <a:pt x="572" y="9"/>
                  </a:lnTo>
                  <a:lnTo>
                    <a:pt x="555" y="15"/>
                  </a:lnTo>
                  <a:lnTo>
                    <a:pt x="539" y="23"/>
                  </a:lnTo>
                  <a:lnTo>
                    <a:pt x="523" y="32"/>
                  </a:lnTo>
                  <a:lnTo>
                    <a:pt x="509" y="44"/>
                  </a:lnTo>
                  <a:lnTo>
                    <a:pt x="495" y="55"/>
                  </a:lnTo>
                  <a:lnTo>
                    <a:pt x="484" y="69"/>
                  </a:lnTo>
                  <a:lnTo>
                    <a:pt x="473" y="82"/>
                  </a:lnTo>
                  <a:lnTo>
                    <a:pt x="463" y="98"/>
                  </a:lnTo>
                  <a:lnTo>
                    <a:pt x="455" y="114"/>
                  </a:lnTo>
                  <a:lnTo>
                    <a:pt x="450" y="131"/>
                  </a:lnTo>
                  <a:lnTo>
                    <a:pt x="445" y="150"/>
                  </a:lnTo>
                  <a:lnTo>
                    <a:pt x="442" y="168"/>
                  </a:lnTo>
                  <a:lnTo>
                    <a:pt x="441" y="186"/>
                  </a:lnTo>
                  <a:lnTo>
                    <a:pt x="442" y="197"/>
                  </a:lnTo>
                  <a:lnTo>
                    <a:pt x="443" y="208"/>
                  </a:lnTo>
                  <a:lnTo>
                    <a:pt x="444" y="219"/>
                  </a:lnTo>
                  <a:lnTo>
                    <a:pt x="446" y="229"/>
                  </a:lnTo>
                  <a:lnTo>
                    <a:pt x="417" y="227"/>
                  </a:lnTo>
                  <a:lnTo>
                    <a:pt x="389" y="222"/>
                  </a:lnTo>
                  <a:lnTo>
                    <a:pt x="361" y="218"/>
                  </a:lnTo>
                  <a:lnTo>
                    <a:pt x="334" y="211"/>
                  </a:lnTo>
                  <a:lnTo>
                    <a:pt x="307" y="203"/>
                  </a:lnTo>
                  <a:lnTo>
                    <a:pt x="281" y="194"/>
                  </a:lnTo>
                  <a:lnTo>
                    <a:pt x="256" y="183"/>
                  </a:lnTo>
                  <a:lnTo>
                    <a:pt x="231" y="171"/>
                  </a:lnTo>
                  <a:lnTo>
                    <a:pt x="207" y="157"/>
                  </a:lnTo>
                  <a:lnTo>
                    <a:pt x="184" y="144"/>
                  </a:lnTo>
                  <a:lnTo>
                    <a:pt x="161" y="128"/>
                  </a:lnTo>
                  <a:lnTo>
                    <a:pt x="140" y="111"/>
                  </a:lnTo>
                  <a:lnTo>
                    <a:pt x="119" y="94"/>
                  </a:lnTo>
                  <a:lnTo>
                    <a:pt x="100" y="76"/>
                  </a:lnTo>
                  <a:lnTo>
                    <a:pt x="81" y="55"/>
                  </a:lnTo>
                  <a:lnTo>
                    <a:pt x="63" y="35"/>
                  </a:lnTo>
                  <a:lnTo>
                    <a:pt x="58" y="45"/>
                  </a:lnTo>
                  <a:lnTo>
                    <a:pt x="52" y="56"/>
                  </a:lnTo>
                  <a:lnTo>
                    <a:pt x="49" y="68"/>
                  </a:lnTo>
                  <a:lnTo>
                    <a:pt x="44" y="79"/>
                  </a:lnTo>
                  <a:lnTo>
                    <a:pt x="42" y="90"/>
                  </a:lnTo>
                  <a:lnTo>
                    <a:pt x="40" y="103"/>
                  </a:lnTo>
                  <a:lnTo>
                    <a:pt x="38" y="115"/>
                  </a:lnTo>
                  <a:lnTo>
                    <a:pt x="38" y="128"/>
                  </a:lnTo>
                  <a:lnTo>
                    <a:pt x="38" y="140"/>
                  </a:lnTo>
                  <a:lnTo>
                    <a:pt x="40" y="152"/>
                  </a:lnTo>
                  <a:lnTo>
                    <a:pt x="42" y="163"/>
                  </a:lnTo>
                  <a:lnTo>
                    <a:pt x="44" y="175"/>
                  </a:lnTo>
                  <a:lnTo>
                    <a:pt x="48" y="186"/>
                  </a:lnTo>
                  <a:lnTo>
                    <a:pt x="51" y="196"/>
                  </a:lnTo>
                  <a:lnTo>
                    <a:pt x="56" y="206"/>
                  </a:lnTo>
                  <a:lnTo>
                    <a:pt x="60" y="217"/>
                  </a:lnTo>
                  <a:lnTo>
                    <a:pt x="66" y="227"/>
                  </a:lnTo>
                  <a:lnTo>
                    <a:pt x="73" y="236"/>
                  </a:lnTo>
                  <a:lnTo>
                    <a:pt x="79" y="245"/>
                  </a:lnTo>
                  <a:lnTo>
                    <a:pt x="86" y="253"/>
                  </a:lnTo>
                  <a:lnTo>
                    <a:pt x="94" y="261"/>
                  </a:lnTo>
                  <a:lnTo>
                    <a:pt x="102" y="269"/>
                  </a:lnTo>
                  <a:lnTo>
                    <a:pt x="111" y="276"/>
                  </a:lnTo>
                  <a:lnTo>
                    <a:pt x="120" y="283"/>
                  </a:lnTo>
                  <a:lnTo>
                    <a:pt x="109" y="282"/>
                  </a:lnTo>
                  <a:lnTo>
                    <a:pt x="98" y="280"/>
                  </a:lnTo>
                  <a:lnTo>
                    <a:pt x="87" y="278"/>
                  </a:lnTo>
                  <a:lnTo>
                    <a:pt x="76" y="276"/>
                  </a:lnTo>
                  <a:lnTo>
                    <a:pt x="66" y="272"/>
                  </a:lnTo>
                  <a:lnTo>
                    <a:pt x="56" y="269"/>
                  </a:lnTo>
                  <a:lnTo>
                    <a:pt x="46" y="265"/>
                  </a:lnTo>
                  <a:lnTo>
                    <a:pt x="36" y="260"/>
                  </a:lnTo>
                  <a:lnTo>
                    <a:pt x="36" y="261"/>
                  </a:lnTo>
                  <a:lnTo>
                    <a:pt x="36" y="262"/>
                  </a:lnTo>
                  <a:lnTo>
                    <a:pt x="37" y="278"/>
                  </a:lnTo>
                  <a:lnTo>
                    <a:pt x="40" y="295"/>
                  </a:lnTo>
                  <a:lnTo>
                    <a:pt x="43" y="310"/>
                  </a:lnTo>
                  <a:lnTo>
                    <a:pt x="48" y="326"/>
                  </a:lnTo>
                  <a:lnTo>
                    <a:pt x="54" y="341"/>
                  </a:lnTo>
                  <a:lnTo>
                    <a:pt x="61" y="354"/>
                  </a:lnTo>
                  <a:lnTo>
                    <a:pt x="69" y="368"/>
                  </a:lnTo>
                  <a:lnTo>
                    <a:pt x="79" y="381"/>
                  </a:lnTo>
                  <a:lnTo>
                    <a:pt x="90" y="392"/>
                  </a:lnTo>
                  <a:lnTo>
                    <a:pt x="101" y="402"/>
                  </a:lnTo>
                  <a:lnTo>
                    <a:pt x="114" y="413"/>
                  </a:lnTo>
                  <a:lnTo>
                    <a:pt x="126" y="420"/>
                  </a:lnTo>
                  <a:lnTo>
                    <a:pt x="140" y="428"/>
                  </a:lnTo>
                  <a:lnTo>
                    <a:pt x="155" y="435"/>
                  </a:lnTo>
                  <a:lnTo>
                    <a:pt x="169" y="440"/>
                  </a:lnTo>
                  <a:lnTo>
                    <a:pt x="185" y="443"/>
                  </a:lnTo>
                  <a:lnTo>
                    <a:pt x="174" y="447"/>
                  </a:lnTo>
                  <a:lnTo>
                    <a:pt x="161" y="449"/>
                  </a:lnTo>
                  <a:lnTo>
                    <a:pt x="149" y="450"/>
                  </a:lnTo>
                  <a:lnTo>
                    <a:pt x="136" y="450"/>
                  </a:lnTo>
                  <a:lnTo>
                    <a:pt x="127" y="450"/>
                  </a:lnTo>
                  <a:lnTo>
                    <a:pt x="119" y="449"/>
                  </a:lnTo>
                  <a:lnTo>
                    <a:pt x="110" y="448"/>
                  </a:lnTo>
                  <a:lnTo>
                    <a:pt x="101" y="447"/>
                  </a:lnTo>
                  <a:lnTo>
                    <a:pt x="107" y="460"/>
                  </a:lnTo>
                  <a:lnTo>
                    <a:pt x="112" y="474"/>
                  </a:lnTo>
                  <a:lnTo>
                    <a:pt x="119" y="487"/>
                  </a:lnTo>
                  <a:lnTo>
                    <a:pt x="127" y="498"/>
                  </a:lnTo>
                  <a:lnTo>
                    <a:pt x="136" y="509"/>
                  </a:lnTo>
                  <a:lnTo>
                    <a:pt x="146" y="520"/>
                  </a:lnTo>
                  <a:lnTo>
                    <a:pt x="156" y="530"/>
                  </a:lnTo>
                  <a:lnTo>
                    <a:pt x="167" y="539"/>
                  </a:lnTo>
                  <a:lnTo>
                    <a:pt x="179" y="547"/>
                  </a:lnTo>
                  <a:lnTo>
                    <a:pt x="191" y="554"/>
                  </a:lnTo>
                  <a:lnTo>
                    <a:pt x="204" y="561"/>
                  </a:lnTo>
                  <a:lnTo>
                    <a:pt x="217" y="565"/>
                  </a:lnTo>
                  <a:lnTo>
                    <a:pt x="231" y="570"/>
                  </a:lnTo>
                  <a:lnTo>
                    <a:pt x="246" y="573"/>
                  </a:lnTo>
                  <a:lnTo>
                    <a:pt x="259" y="575"/>
                  </a:lnTo>
                  <a:lnTo>
                    <a:pt x="275" y="575"/>
                  </a:lnTo>
                  <a:lnTo>
                    <a:pt x="263" y="584"/>
                  </a:lnTo>
                  <a:lnTo>
                    <a:pt x="250" y="594"/>
                  </a:lnTo>
                  <a:lnTo>
                    <a:pt x="238" y="602"/>
                  </a:lnTo>
                  <a:lnTo>
                    <a:pt x="224" y="610"/>
                  </a:lnTo>
                  <a:lnTo>
                    <a:pt x="210" y="616"/>
                  </a:lnTo>
                  <a:lnTo>
                    <a:pt x="197" y="623"/>
                  </a:lnTo>
                  <a:lnTo>
                    <a:pt x="183" y="629"/>
                  </a:lnTo>
                  <a:lnTo>
                    <a:pt x="168" y="635"/>
                  </a:lnTo>
                  <a:lnTo>
                    <a:pt x="154" y="639"/>
                  </a:lnTo>
                  <a:lnTo>
                    <a:pt x="139" y="644"/>
                  </a:lnTo>
                  <a:lnTo>
                    <a:pt x="124" y="647"/>
                  </a:lnTo>
                  <a:lnTo>
                    <a:pt x="108" y="650"/>
                  </a:lnTo>
                  <a:lnTo>
                    <a:pt x="93" y="653"/>
                  </a:lnTo>
                  <a:lnTo>
                    <a:pt x="77" y="654"/>
                  </a:lnTo>
                  <a:lnTo>
                    <a:pt x="61" y="655"/>
                  </a:lnTo>
                  <a:lnTo>
                    <a:pt x="44" y="655"/>
                  </a:lnTo>
                  <a:lnTo>
                    <a:pt x="33" y="655"/>
                  </a:lnTo>
                  <a:lnTo>
                    <a:pt x="22" y="655"/>
                  </a:lnTo>
                  <a:lnTo>
                    <a:pt x="11" y="654"/>
                  </a:lnTo>
                  <a:lnTo>
                    <a:pt x="0" y="653"/>
                  </a:lnTo>
                  <a:lnTo>
                    <a:pt x="16" y="662"/>
                  </a:lnTo>
                  <a:lnTo>
                    <a:pt x="32" y="671"/>
                  </a:lnTo>
                  <a:lnTo>
                    <a:pt x="48" y="680"/>
                  </a:lnTo>
                  <a:lnTo>
                    <a:pt x="65" y="688"/>
                  </a:lnTo>
                  <a:lnTo>
                    <a:pt x="82" y="695"/>
                  </a:lnTo>
                  <a:lnTo>
                    <a:pt x="99" y="703"/>
                  </a:lnTo>
                  <a:lnTo>
                    <a:pt x="116" y="709"/>
                  </a:lnTo>
                  <a:lnTo>
                    <a:pt x="134" y="714"/>
                  </a:lnTo>
                  <a:lnTo>
                    <a:pt x="152" y="719"/>
                  </a:lnTo>
                  <a:lnTo>
                    <a:pt x="171" y="723"/>
                  </a:lnTo>
                  <a:lnTo>
                    <a:pt x="189" y="728"/>
                  </a:lnTo>
                  <a:lnTo>
                    <a:pt x="208" y="730"/>
                  </a:lnTo>
                  <a:lnTo>
                    <a:pt x="226" y="732"/>
                  </a:lnTo>
                  <a:lnTo>
                    <a:pt x="246" y="735"/>
                  </a:lnTo>
                  <a:lnTo>
                    <a:pt x="265" y="736"/>
                  </a:lnTo>
                  <a:lnTo>
                    <a:pt x="285" y="736"/>
                  </a:lnTo>
                  <a:lnTo>
                    <a:pt x="316" y="736"/>
                  </a:lnTo>
                  <a:lnTo>
                    <a:pt x="347" y="732"/>
                  </a:lnTo>
                  <a:lnTo>
                    <a:pt x="377" y="729"/>
                  </a:lnTo>
                  <a:lnTo>
                    <a:pt x="405" y="723"/>
                  </a:lnTo>
                  <a:lnTo>
                    <a:pt x="434" y="717"/>
                  </a:lnTo>
                  <a:lnTo>
                    <a:pt x="460" y="709"/>
                  </a:lnTo>
                  <a:lnTo>
                    <a:pt x="486" y="699"/>
                  </a:lnTo>
                  <a:lnTo>
                    <a:pt x="511" y="688"/>
                  </a:lnTo>
                  <a:lnTo>
                    <a:pt x="535" y="677"/>
                  </a:lnTo>
                  <a:lnTo>
                    <a:pt x="559" y="663"/>
                  </a:lnTo>
                  <a:lnTo>
                    <a:pt x="581" y="649"/>
                  </a:lnTo>
                  <a:lnTo>
                    <a:pt x="602" y="633"/>
                  </a:lnTo>
                  <a:lnTo>
                    <a:pt x="623" y="617"/>
                  </a:lnTo>
                  <a:lnTo>
                    <a:pt x="641" y="600"/>
                  </a:lnTo>
                  <a:lnTo>
                    <a:pt x="659" y="582"/>
                  </a:lnTo>
                  <a:lnTo>
                    <a:pt x="678" y="564"/>
                  </a:lnTo>
                  <a:lnTo>
                    <a:pt x="694" y="545"/>
                  </a:lnTo>
                  <a:lnTo>
                    <a:pt x="708" y="525"/>
                  </a:lnTo>
                  <a:lnTo>
                    <a:pt x="723" y="504"/>
                  </a:lnTo>
                  <a:lnTo>
                    <a:pt x="736" y="483"/>
                  </a:lnTo>
                  <a:lnTo>
                    <a:pt x="748" y="461"/>
                  </a:lnTo>
                  <a:lnTo>
                    <a:pt x="760" y="439"/>
                  </a:lnTo>
                  <a:lnTo>
                    <a:pt x="770" y="417"/>
                  </a:lnTo>
                  <a:lnTo>
                    <a:pt x="779" y="394"/>
                  </a:lnTo>
                  <a:lnTo>
                    <a:pt x="787" y="372"/>
                  </a:lnTo>
                  <a:lnTo>
                    <a:pt x="794" y="348"/>
                  </a:lnTo>
                  <a:lnTo>
                    <a:pt x="800" y="325"/>
                  </a:lnTo>
                  <a:lnTo>
                    <a:pt x="804" y="301"/>
                  </a:lnTo>
                  <a:lnTo>
                    <a:pt x="809" y="278"/>
                  </a:lnTo>
                  <a:lnTo>
                    <a:pt x="811" y="254"/>
                  </a:lnTo>
                  <a:lnTo>
                    <a:pt x="813" y="231"/>
                  </a:lnTo>
                  <a:lnTo>
                    <a:pt x="813" y="208"/>
                  </a:lnTo>
                  <a:lnTo>
                    <a:pt x="813" y="196"/>
                  </a:lnTo>
                  <a:lnTo>
                    <a:pt x="813" y="184"/>
                  </a:lnTo>
                  <a:lnTo>
                    <a:pt x="826" y="173"/>
                  </a:lnTo>
                  <a:lnTo>
                    <a:pt x="839" y="163"/>
                  </a:lnTo>
                  <a:lnTo>
                    <a:pt x="852" y="152"/>
                  </a:lnTo>
                  <a:lnTo>
                    <a:pt x="863" y="140"/>
                  </a:lnTo>
                  <a:lnTo>
                    <a:pt x="875" y="128"/>
                  </a:lnTo>
                  <a:lnTo>
                    <a:pt x="885" y="115"/>
                  </a:lnTo>
                  <a:lnTo>
                    <a:pt x="895" y="102"/>
                  </a:lnTo>
                  <a:lnTo>
                    <a:pt x="905" y="8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25" name="Picture 2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26411" y="2993530"/>
            <a:ext cx="376015" cy="375358"/>
          </a:xfrm>
          <a:prstGeom prst="rect">
            <a:avLst/>
          </a:prstGeom>
        </p:spPr>
      </p:pic>
    </p:spTree>
    <p:extLst>
      <p:ext uri="{BB962C8B-B14F-4D97-AF65-F5344CB8AC3E}">
        <p14:creationId xmlns:p14="http://schemas.microsoft.com/office/powerpoint/2010/main" val="32672736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p:nvPr>
        </p:nvSpPr>
        <p:spPr>
          <a:xfrm>
            <a:off x="428625" y="441325"/>
            <a:ext cx="10195200" cy="533400"/>
          </a:xfrm>
        </p:spPr>
        <p:txBody>
          <a:bodyPr/>
          <a:lstStyle/>
          <a:p>
            <a:r>
              <a:rPr lang="en-US"/>
              <a:t>Click to edit Master title style</a:t>
            </a:r>
            <a:endParaRPr lang="en-GB"/>
          </a:p>
        </p:txBody>
      </p:sp>
      <p:cxnSp>
        <p:nvCxnSpPr>
          <p:cNvPr id="4" name="Straight Connector 3">
            <a:extLst>
              <a:ext uri="{FF2B5EF4-FFF2-40B4-BE49-F238E27FC236}">
                <a16:creationId xmlns:a16="http://schemas.microsoft.com/office/drawing/2014/main" id="{B0986A6C-45C3-431B-82E4-0D717A80DBE7}"/>
              </a:ext>
            </a:extLst>
          </p:cNvPr>
          <p:cNvCxnSpPr/>
          <p:nvPr userDrawn="1"/>
        </p:nvCxnSpPr>
        <p:spPr>
          <a:xfrm>
            <a:off x="428625" y="974725"/>
            <a:ext cx="11210925" cy="0"/>
          </a:xfrm>
          <a:prstGeom prst="line">
            <a:avLst/>
          </a:prstGeom>
          <a:ln/>
        </p:spPr>
        <p:style>
          <a:lnRef idx="3">
            <a:schemeClr val="accent3"/>
          </a:lnRef>
          <a:fillRef idx="0">
            <a:schemeClr val="accent3"/>
          </a:fillRef>
          <a:effectRef idx="2">
            <a:schemeClr val="accent3"/>
          </a:effectRef>
          <a:fontRef idx="minor">
            <a:schemeClr val="tx1"/>
          </a:fontRef>
        </p:style>
      </p:cxnSp>
      <p:cxnSp>
        <p:nvCxnSpPr>
          <p:cNvPr id="5" name="Straight Connector 4">
            <a:extLst>
              <a:ext uri="{FF2B5EF4-FFF2-40B4-BE49-F238E27FC236}">
                <a16:creationId xmlns:a16="http://schemas.microsoft.com/office/drawing/2014/main" id="{366F09C4-7637-4186-9ABB-6DBCCA9C8996}"/>
              </a:ext>
            </a:extLst>
          </p:cNvPr>
          <p:cNvCxnSpPr/>
          <p:nvPr userDrawn="1"/>
        </p:nvCxnSpPr>
        <p:spPr>
          <a:xfrm>
            <a:off x="571500" y="6346825"/>
            <a:ext cx="11210925" cy="0"/>
          </a:xfrm>
          <a:prstGeom prst="line">
            <a:avLst/>
          </a:prstGeom>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10867071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NE COLUMN TEXT">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a:xfrm>
            <a:off x="998400" y="1330126"/>
            <a:ext cx="10195200" cy="4546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3" name="Title 2"/>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26043585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TEXT">
    <p:spTree>
      <p:nvGrpSpPr>
        <p:cNvPr id="1" name=""/>
        <p:cNvGrpSpPr/>
        <p:nvPr/>
      </p:nvGrpSpPr>
      <p:grpSpPr>
        <a:xfrm>
          <a:off x="0" y="0"/>
          <a:ext cx="0" cy="0"/>
          <a:chOff x="0" y="0"/>
          <a:chExt cx="0" cy="0"/>
        </a:xfrm>
      </p:grpSpPr>
      <p:sp>
        <p:nvSpPr>
          <p:cNvPr id="2" name="Title 1"/>
          <p:cNvSpPr>
            <a:spLocks noGrp="1"/>
          </p:cNvSpPr>
          <p:nvPr>
            <p:ph type="title"/>
          </p:nvPr>
        </p:nvSpPr>
        <p:spPr>
          <a:xfrm>
            <a:off x="1003200" y="432000"/>
            <a:ext cx="10185600" cy="518400"/>
          </a:xfrm>
        </p:spPr>
        <p:txBody>
          <a:bodyPr/>
          <a:lstStyle/>
          <a:p>
            <a:r>
              <a:rPr lang="en-US"/>
              <a:t>Click to edit Master title style</a:t>
            </a:r>
            <a:endParaRPr lang="en-US" dirty="0"/>
          </a:p>
        </p:txBody>
      </p:sp>
      <p:sp>
        <p:nvSpPr>
          <p:cNvPr id="9" name="Text Placeholder 8"/>
          <p:cNvSpPr>
            <a:spLocks noGrp="1"/>
          </p:cNvSpPr>
          <p:nvPr>
            <p:ph type="body" sz="quarter" idx="10"/>
          </p:nvPr>
        </p:nvSpPr>
        <p:spPr>
          <a:xfrm>
            <a:off x="1003200" y="1330126"/>
            <a:ext cx="4968000" cy="4546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Text Placeholder 8"/>
          <p:cNvSpPr>
            <a:spLocks noGrp="1"/>
          </p:cNvSpPr>
          <p:nvPr>
            <p:ph type="body" sz="quarter" idx="11"/>
          </p:nvPr>
        </p:nvSpPr>
        <p:spPr>
          <a:xfrm>
            <a:off x="6220800" y="1330126"/>
            <a:ext cx="4968000" cy="4546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7609967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WITH IMAGE OR CHART">
    <p:spTree>
      <p:nvGrpSpPr>
        <p:cNvPr id="1" name=""/>
        <p:cNvGrpSpPr/>
        <p:nvPr/>
      </p:nvGrpSpPr>
      <p:grpSpPr>
        <a:xfrm>
          <a:off x="0" y="0"/>
          <a:ext cx="0" cy="0"/>
          <a:chOff x="0" y="0"/>
          <a:chExt cx="0" cy="0"/>
        </a:xfrm>
      </p:grpSpPr>
      <p:sp>
        <p:nvSpPr>
          <p:cNvPr id="2" name="Title 1"/>
          <p:cNvSpPr>
            <a:spLocks noGrp="1"/>
          </p:cNvSpPr>
          <p:nvPr>
            <p:ph type="title"/>
          </p:nvPr>
        </p:nvSpPr>
        <p:spPr>
          <a:xfrm>
            <a:off x="1003200" y="432000"/>
            <a:ext cx="10185600" cy="518400"/>
          </a:xfrm>
        </p:spPr>
        <p:txBody>
          <a:bodyPr/>
          <a:lstStyle/>
          <a:p>
            <a:r>
              <a:rPr lang="en-US"/>
              <a:t>Click to edit Master title style</a:t>
            </a:r>
            <a:endParaRPr lang="en-US" dirty="0"/>
          </a:p>
        </p:txBody>
      </p:sp>
      <p:sp>
        <p:nvSpPr>
          <p:cNvPr id="9" name="Text Placeholder 8"/>
          <p:cNvSpPr>
            <a:spLocks noGrp="1"/>
          </p:cNvSpPr>
          <p:nvPr>
            <p:ph type="body" sz="quarter" idx="10"/>
          </p:nvPr>
        </p:nvSpPr>
        <p:spPr>
          <a:xfrm>
            <a:off x="1003200" y="1330126"/>
            <a:ext cx="4968000" cy="4546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Chart Placeholder 4"/>
          <p:cNvSpPr>
            <a:spLocks noGrp="1"/>
          </p:cNvSpPr>
          <p:nvPr>
            <p:ph type="chart" sz="quarter" idx="13"/>
          </p:nvPr>
        </p:nvSpPr>
        <p:spPr>
          <a:xfrm>
            <a:off x="6220800" y="1330126"/>
            <a:ext cx="4968000" cy="4546800"/>
          </a:xfrm>
        </p:spPr>
        <p:txBody>
          <a:bodyPr anchor="ctr"/>
          <a:lstStyle>
            <a:lvl1pPr algn="ctr">
              <a:defRPr/>
            </a:lvl1pPr>
          </a:lstStyle>
          <a:p>
            <a:r>
              <a:rPr lang="en-US"/>
              <a:t>Click icon to add chart</a:t>
            </a:r>
            <a:endParaRPr lang="en-GB" dirty="0"/>
          </a:p>
        </p:txBody>
      </p:sp>
    </p:spTree>
    <p:extLst>
      <p:ext uri="{BB962C8B-B14F-4D97-AF65-F5344CB8AC3E}">
        <p14:creationId xmlns:p14="http://schemas.microsoft.com/office/powerpoint/2010/main" val="1468853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 COLUMN CHART TEXT">
    <p:spTree>
      <p:nvGrpSpPr>
        <p:cNvPr id="1" name=""/>
        <p:cNvGrpSpPr/>
        <p:nvPr/>
      </p:nvGrpSpPr>
      <p:grpSpPr>
        <a:xfrm>
          <a:off x="0" y="0"/>
          <a:ext cx="0" cy="0"/>
          <a:chOff x="0" y="0"/>
          <a:chExt cx="0" cy="0"/>
        </a:xfrm>
      </p:grpSpPr>
      <p:sp>
        <p:nvSpPr>
          <p:cNvPr id="2" name="Title 1"/>
          <p:cNvSpPr>
            <a:spLocks noGrp="1"/>
          </p:cNvSpPr>
          <p:nvPr>
            <p:ph type="title"/>
          </p:nvPr>
        </p:nvSpPr>
        <p:spPr>
          <a:xfrm>
            <a:off x="1003200" y="432000"/>
            <a:ext cx="10185600" cy="518400"/>
          </a:xfrm>
        </p:spPr>
        <p:txBody>
          <a:bodyPr/>
          <a:lstStyle/>
          <a:p>
            <a:r>
              <a:rPr lang="en-US"/>
              <a:t>Click to edit Master title style</a:t>
            </a:r>
            <a:endParaRPr lang="en-US" dirty="0"/>
          </a:p>
        </p:txBody>
      </p:sp>
      <p:sp>
        <p:nvSpPr>
          <p:cNvPr id="5" name="Chart Placeholder 4"/>
          <p:cNvSpPr>
            <a:spLocks noGrp="1"/>
          </p:cNvSpPr>
          <p:nvPr>
            <p:ph type="chart" sz="quarter" idx="11"/>
          </p:nvPr>
        </p:nvSpPr>
        <p:spPr>
          <a:xfrm>
            <a:off x="6220800" y="1330126"/>
            <a:ext cx="4968000" cy="4546800"/>
          </a:xfrm>
        </p:spPr>
        <p:txBody>
          <a:bodyPr anchor="ctr"/>
          <a:lstStyle>
            <a:lvl1pPr algn="ctr">
              <a:defRPr/>
            </a:lvl1pPr>
          </a:lstStyle>
          <a:p>
            <a:r>
              <a:rPr lang="en-US"/>
              <a:t>Click icon to add chart</a:t>
            </a:r>
            <a:endParaRPr lang="en-GB" dirty="0"/>
          </a:p>
        </p:txBody>
      </p:sp>
      <p:sp>
        <p:nvSpPr>
          <p:cNvPr id="6" name="Chart Placeholder 4"/>
          <p:cNvSpPr>
            <a:spLocks noGrp="1"/>
          </p:cNvSpPr>
          <p:nvPr>
            <p:ph type="chart" sz="quarter" idx="12"/>
          </p:nvPr>
        </p:nvSpPr>
        <p:spPr>
          <a:xfrm>
            <a:off x="1003200" y="1330126"/>
            <a:ext cx="4968000" cy="4546800"/>
          </a:xfrm>
        </p:spPr>
        <p:txBody>
          <a:bodyPr anchor="ctr"/>
          <a:lstStyle>
            <a:lvl1pPr algn="ctr">
              <a:defRPr/>
            </a:lvl1pPr>
          </a:lstStyle>
          <a:p>
            <a:r>
              <a:rPr lang="en-US"/>
              <a:t>Click icon to add chart</a:t>
            </a:r>
            <a:endParaRPr lang="en-GB" dirty="0"/>
          </a:p>
        </p:txBody>
      </p:sp>
    </p:spTree>
    <p:extLst>
      <p:ext uri="{BB962C8B-B14F-4D97-AF65-F5344CB8AC3E}">
        <p14:creationId xmlns:p14="http://schemas.microsoft.com/office/powerpoint/2010/main" val="22908272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 COLUMN CHART TEXT">
    <p:spTree>
      <p:nvGrpSpPr>
        <p:cNvPr id="1" name=""/>
        <p:cNvGrpSpPr/>
        <p:nvPr/>
      </p:nvGrpSpPr>
      <p:grpSpPr>
        <a:xfrm>
          <a:off x="0" y="0"/>
          <a:ext cx="0" cy="0"/>
          <a:chOff x="0" y="0"/>
          <a:chExt cx="0" cy="0"/>
        </a:xfrm>
      </p:grpSpPr>
      <p:sp>
        <p:nvSpPr>
          <p:cNvPr id="2" name="Title 1"/>
          <p:cNvSpPr>
            <a:spLocks noGrp="1"/>
          </p:cNvSpPr>
          <p:nvPr>
            <p:ph type="title"/>
          </p:nvPr>
        </p:nvSpPr>
        <p:spPr>
          <a:xfrm>
            <a:off x="1003200" y="432000"/>
            <a:ext cx="10185600" cy="518400"/>
          </a:xfrm>
        </p:spPr>
        <p:txBody>
          <a:bodyPr/>
          <a:lstStyle/>
          <a:p>
            <a:r>
              <a:rPr lang="en-US"/>
              <a:t>Click to edit Master title style</a:t>
            </a:r>
            <a:endParaRPr lang="en-US" dirty="0"/>
          </a:p>
        </p:txBody>
      </p:sp>
      <p:sp>
        <p:nvSpPr>
          <p:cNvPr id="9" name="Text Placeholder 8"/>
          <p:cNvSpPr>
            <a:spLocks noGrp="1"/>
          </p:cNvSpPr>
          <p:nvPr>
            <p:ph type="body" sz="quarter" idx="10"/>
          </p:nvPr>
        </p:nvSpPr>
        <p:spPr>
          <a:xfrm>
            <a:off x="1003200" y="3742126"/>
            <a:ext cx="10195200" cy="213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Chart Placeholder 4"/>
          <p:cNvSpPr>
            <a:spLocks noGrp="1"/>
          </p:cNvSpPr>
          <p:nvPr>
            <p:ph type="chart" sz="quarter" idx="11"/>
          </p:nvPr>
        </p:nvSpPr>
        <p:spPr>
          <a:xfrm>
            <a:off x="1003200" y="1331360"/>
            <a:ext cx="10195200" cy="2135740"/>
          </a:xfrm>
        </p:spPr>
        <p:txBody>
          <a:bodyPr anchor="ctr"/>
          <a:lstStyle>
            <a:lvl1pPr algn="ctr">
              <a:defRPr/>
            </a:lvl1pPr>
          </a:lstStyle>
          <a:p>
            <a:r>
              <a:rPr lang="en-US"/>
              <a:t>Click icon to add chart</a:t>
            </a:r>
            <a:endParaRPr lang="en-GB" dirty="0"/>
          </a:p>
        </p:txBody>
      </p:sp>
    </p:spTree>
    <p:extLst>
      <p:ext uri="{BB962C8B-B14F-4D97-AF65-F5344CB8AC3E}">
        <p14:creationId xmlns:p14="http://schemas.microsoft.com/office/powerpoint/2010/main" val="7786615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 COLUMN CHART TEXT">
    <p:spTree>
      <p:nvGrpSpPr>
        <p:cNvPr id="1" name=""/>
        <p:cNvGrpSpPr/>
        <p:nvPr/>
      </p:nvGrpSpPr>
      <p:grpSpPr>
        <a:xfrm>
          <a:off x="0" y="0"/>
          <a:ext cx="0" cy="0"/>
          <a:chOff x="0" y="0"/>
          <a:chExt cx="0" cy="0"/>
        </a:xfrm>
      </p:grpSpPr>
      <p:sp>
        <p:nvSpPr>
          <p:cNvPr id="2" name="Title 1"/>
          <p:cNvSpPr>
            <a:spLocks noGrp="1"/>
          </p:cNvSpPr>
          <p:nvPr>
            <p:ph type="title"/>
          </p:nvPr>
        </p:nvSpPr>
        <p:spPr>
          <a:xfrm>
            <a:off x="1003200" y="432000"/>
            <a:ext cx="10185600" cy="518400"/>
          </a:xfrm>
        </p:spPr>
        <p:txBody>
          <a:bodyPr/>
          <a:lstStyle/>
          <a:p>
            <a:r>
              <a:rPr lang="en-US"/>
              <a:t>Click to edit Master title style</a:t>
            </a:r>
            <a:endParaRPr lang="en-US" dirty="0"/>
          </a:p>
        </p:txBody>
      </p:sp>
      <p:sp>
        <p:nvSpPr>
          <p:cNvPr id="5" name="Chart Placeholder 4"/>
          <p:cNvSpPr>
            <a:spLocks noGrp="1"/>
          </p:cNvSpPr>
          <p:nvPr>
            <p:ph type="chart" sz="quarter" idx="11"/>
          </p:nvPr>
        </p:nvSpPr>
        <p:spPr>
          <a:xfrm>
            <a:off x="4550400" y="1331360"/>
            <a:ext cx="3139200" cy="2134800"/>
          </a:xfrm>
        </p:spPr>
        <p:txBody>
          <a:bodyPr anchor="ctr"/>
          <a:lstStyle>
            <a:lvl1pPr algn="ctr">
              <a:defRPr/>
            </a:lvl1pPr>
          </a:lstStyle>
          <a:p>
            <a:r>
              <a:rPr lang="en-US"/>
              <a:t>Click icon to add chart</a:t>
            </a:r>
            <a:endParaRPr lang="en-GB" dirty="0"/>
          </a:p>
        </p:txBody>
      </p:sp>
      <p:sp>
        <p:nvSpPr>
          <p:cNvPr id="6" name="Chart Placeholder 4"/>
          <p:cNvSpPr>
            <a:spLocks noGrp="1"/>
          </p:cNvSpPr>
          <p:nvPr>
            <p:ph type="chart" sz="quarter" idx="12"/>
          </p:nvPr>
        </p:nvSpPr>
        <p:spPr>
          <a:xfrm>
            <a:off x="1003200" y="1331360"/>
            <a:ext cx="3187200" cy="2134800"/>
          </a:xfrm>
        </p:spPr>
        <p:txBody>
          <a:bodyPr anchor="ctr"/>
          <a:lstStyle>
            <a:lvl1pPr algn="ctr">
              <a:defRPr/>
            </a:lvl1pPr>
          </a:lstStyle>
          <a:p>
            <a:r>
              <a:rPr lang="en-US"/>
              <a:t>Click icon to add chart</a:t>
            </a:r>
            <a:endParaRPr lang="en-GB" dirty="0"/>
          </a:p>
        </p:txBody>
      </p:sp>
      <p:sp>
        <p:nvSpPr>
          <p:cNvPr id="7" name="Text Placeholder 8"/>
          <p:cNvSpPr>
            <a:spLocks noGrp="1"/>
          </p:cNvSpPr>
          <p:nvPr>
            <p:ph type="body" sz="quarter" idx="10"/>
          </p:nvPr>
        </p:nvSpPr>
        <p:spPr>
          <a:xfrm>
            <a:off x="1003200" y="3742126"/>
            <a:ext cx="3187200" cy="213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8" name="Chart Placeholder 4"/>
          <p:cNvSpPr>
            <a:spLocks noGrp="1"/>
          </p:cNvSpPr>
          <p:nvPr>
            <p:ph type="chart" sz="quarter" idx="13"/>
          </p:nvPr>
        </p:nvSpPr>
        <p:spPr>
          <a:xfrm>
            <a:off x="8049600" y="1331360"/>
            <a:ext cx="3139200" cy="2134800"/>
          </a:xfrm>
        </p:spPr>
        <p:txBody>
          <a:bodyPr anchor="ctr"/>
          <a:lstStyle>
            <a:lvl1pPr algn="ctr">
              <a:defRPr/>
            </a:lvl1pPr>
          </a:lstStyle>
          <a:p>
            <a:r>
              <a:rPr lang="en-US"/>
              <a:t>Click icon to add chart</a:t>
            </a:r>
            <a:endParaRPr lang="en-GB" dirty="0"/>
          </a:p>
        </p:txBody>
      </p:sp>
      <p:sp>
        <p:nvSpPr>
          <p:cNvPr id="9" name="Text Placeholder 8"/>
          <p:cNvSpPr>
            <a:spLocks noGrp="1"/>
          </p:cNvSpPr>
          <p:nvPr>
            <p:ph type="body" sz="quarter" idx="14"/>
          </p:nvPr>
        </p:nvSpPr>
        <p:spPr>
          <a:xfrm>
            <a:off x="4502400" y="3742126"/>
            <a:ext cx="3187200" cy="213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0" name="Text Placeholder 8"/>
          <p:cNvSpPr>
            <a:spLocks noGrp="1"/>
          </p:cNvSpPr>
          <p:nvPr>
            <p:ph type="body" sz="quarter" idx="15"/>
          </p:nvPr>
        </p:nvSpPr>
        <p:spPr>
          <a:xfrm>
            <a:off x="8001600" y="3742126"/>
            <a:ext cx="3187200" cy="213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3441336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98400" y="431800"/>
            <a:ext cx="10195200" cy="533400"/>
          </a:xfrm>
          <a:prstGeom prst="rect">
            <a:avLst/>
          </a:prstGeom>
        </p:spPr>
        <p:txBody>
          <a:bodyPr vert="horz" lIns="0" tIns="0" rIns="0" bIns="0" rtlCol="0" anchor="t"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1003201" y="1331360"/>
            <a:ext cx="10194470" cy="4545566"/>
          </a:xfrm>
          <a:prstGeom prst="rect">
            <a:avLst/>
          </a:prstGeom>
        </p:spPr>
        <p:txBody>
          <a:bodyPr vert="horz" lIns="0" tIns="0" rIns="0" bIns="0" rtlCol="0" anchor="t" anchorCtr="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Shape 8"/>
          <p:cNvSpPr txBox="1">
            <a:spLocks/>
          </p:cNvSpPr>
          <p:nvPr userDrawn="1"/>
        </p:nvSpPr>
        <p:spPr>
          <a:xfrm>
            <a:off x="11120438" y="6476547"/>
            <a:ext cx="449655" cy="149412"/>
          </a:xfrm>
          <a:prstGeom prst="rect">
            <a:avLst/>
          </a:prstGeom>
        </p:spPr>
        <p:txBody>
          <a:bodyPr lIns="0" tIns="0" rIns="0" bIns="0" anchor="b" anchorCtr="0"/>
          <a:lstStyle>
            <a:defPPr>
              <a:defRPr lang="en-US"/>
            </a:defPPr>
            <a:lvl1pPr marL="0" algn="l" defTabSz="457200" rtl="0" eaLnBrk="1" latinLnBrk="0" hangingPunct="1">
              <a:defRPr sz="1000" kern="1200">
                <a:solidFill>
                  <a:srgbClr val="0061A8"/>
                </a:solidFill>
                <a:latin typeface="Arial"/>
                <a:ea typeface="Arial"/>
                <a:cs typeface="Arial"/>
                <a:sym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86CB4B4D-7CA3-9044-876B-883B54F8677D}" type="slidenum">
              <a:rPr lang="en-US" sz="1000" smtClean="0">
                <a:solidFill>
                  <a:schemeClr val="tx2"/>
                </a:solidFill>
                <a:latin typeface="+mn-lt"/>
                <a:ea typeface="Arial"/>
                <a:cs typeface="Arial" panose="020B0604020202020204" pitchFamily="34" charset="0"/>
              </a:rPr>
              <a:pPr algn="r"/>
              <a:t>‹#›</a:t>
            </a:fld>
            <a:endParaRPr lang="en-US" sz="1000" dirty="0">
              <a:solidFill>
                <a:schemeClr val="tx2"/>
              </a:solidFill>
              <a:latin typeface="+mn-lt"/>
              <a:ea typeface="Arial"/>
              <a:cs typeface="Arial" panose="020B0604020202020204" pitchFamily="34" charset="0"/>
            </a:endParaRPr>
          </a:p>
        </p:txBody>
      </p:sp>
      <p:sp>
        <p:nvSpPr>
          <p:cNvPr id="30" name="TextBox 29"/>
          <p:cNvSpPr txBox="1"/>
          <p:nvPr userDrawn="1"/>
        </p:nvSpPr>
        <p:spPr>
          <a:xfrm>
            <a:off x="2234934" y="6476547"/>
            <a:ext cx="7756800" cy="370800"/>
          </a:xfrm>
          <a:prstGeom prst="rect">
            <a:avLst/>
          </a:prstGeom>
          <a:noFill/>
        </p:spPr>
        <p:txBody>
          <a:bodyPr wrap="square" lIns="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600" kern="1200" noProof="0" dirty="0">
                <a:solidFill>
                  <a:schemeClr val="bg1">
                    <a:lumMod val="65000"/>
                  </a:schemeClr>
                </a:solidFill>
                <a:latin typeface="+mn-lt"/>
                <a:ea typeface="+mn-ea"/>
                <a:cs typeface="+mn-cs"/>
              </a:rPr>
              <a:t>© 2020 KPMG, an Indian Registered Partnership and a member firm of the KPMG network of independent member firms affiliated with KPMG International Cooperative (“KPMG International”), a Swiss entity. All rights reserved.</a:t>
            </a:r>
          </a:p>
        </p:txBody>
      </p:sp>
      <p:sp>
        <p:nvSpPr>
          <p:cNvPr id="26" name="Freeform 19"/>
          <p:cNvSpPr>
            <a:spLocks noEditPoints="1"/>
          </p:cNvSpPr>
          <p:nvPr userDrawn="1"/>
        </p:nvSpPr>
        <p:spPr bwMode="auto">
          <a:xfrm>
            <a:off x="431701" y="6476547"/>
            <a:ext cx="484029" cy="196893"/>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GB" dirty="0"/>
          </a:p>
        </p:txBody>
      </p:sp>
    </p:spTree>
    <p:extLst>
      <p:ext uri="{BB962C8B-B14F-4D97-AF65-F5344CB8AC3E}">
        <p14:creationId xmlns:p14="http://schemas.microsoft.com/office/powerpoint/2010/main" val="3521449419"/>
      </p:ext>
    </p:extLst>
  </p:cSld>
  <p:clrMap bg1="lt1" tx1="dk1" bg2="lt2" tx2="dk2" accent1="accent1" accent2="accent2" accent3="accent3" accent4="accent4" accent5="accent5" accent6="accent6" hlink="hlink" folHlink="folHlink"/>
  <p:sldLayoutIdLst>
    <p:sldLayoutId id="2147483703" r:id="rId1"/>
    <p:sldLayoutId id="2147483710" r:id="rId2"/>
    <p:sldLayoutId id="2147483666" r:id="rId3"/>
    <p:sldLayoutId id="2147483664" r:id="rId4"/>
    <p:sldLayoutId id="2147483689" r:id="rId5"/>
    <p:sldLayoutId id="2147483690" r:id="rId6"/>
    <p:sldLayoutId id="2147483691" r:id="rId7"/>
    <p:sldLayoutId id="2147483692" r:id="rId8"/>
    <p:sldLayoutId id="2147483693" r:id="rId9"/>
    <p:sldLayoutId id="2147483694" r:id="rId10"/>
    <p:sldLayoutId id="2147483695" r:id="rId11"/>
    <p:sldLayoutId id="2147483701" r:id="rId12"/>
    <p:sldLayoutId id="2147483697" r:id="rId13"/>
    <p:sldLayoutId id="2147483698" r:id="rId14"/>
    <p:sldLayoutId id="2147483699" r:id="rId15"/>
    <p:sldLayoutId id="2147483700" r:id="rId16"/>
    <p:sldLayoutId id="2147483682" r:id="rId17"/>
    <p:sldLayoutId id="2147483684" r:id="rId18"/>
    <p:sldLayoutId id="2147483685" r:id="rId19"/>
    <p:sldLayoutId id="2147483702" r:id="rId20"/>
    <p:sldLayoutId id="2147483667" r:id="rId21"/>
  </p:sldLayoutIdLst>
  <p:txStyles>
    <p:titleStyle>
      <a:lvl1pPr algn="l" defTabSz="914400" rtl="0" eaLnBrk="1" latinLnBrk="0" hangingPunct="1">
        <a:lnSpc>
          <a:spcPct val="70000"/>
        </a:lnSpc>
        <a:spcBef>
          <a:spcPct val="0"/>
        </a:spcBef>
        <a:buNone/>
        <a:defRPr sz="5400" kern="1200">
          <a:solidFill>
            <a:schemeClr val="tx2"/>
          </a:solidFill>
          <a:latin typeface="+mj-lt"/>
          <a:ea typeface="+mj-ea"/>
          <a:cs typeface="+mj-cs"/>
        </a:defRPr>
      </a:lvl1pPr>
    </p:titleStyle>
    <p:bodyStyle>
      <a:lvl1pPr marL="0" indent="0" algn="l" defTabSz="914400" rtl="0" eaLnBrk="1" latinLnBrk="0" hangingPunct="1">
        <a:lnSpc>
          <a:spcPct val="100000"/>
        </a:lnSpc>
        <a:spcBef>
          <a:spcPts val="0"/>
        </a:spcBef>
        <a:spcAft>
          <a:spcPts val="600"/>
        </a:spcAft>
        <a:buFontTx/>
        <a:buNone/>
        <a:defRPr sz="1500" b="1" kern="1200">
          <a:solidFill>
            <a:schemeClr val="tx2"/>
          </a:solidFill>
          <a:latin typeface="+mn-lt"/>
          <a:ea typeface="+mn-ea"/>
          <a:cs typeface="+mn-cs"/>
        </a:defRPr>
      </a:lvl1pPr>
      <a:lvl2pPr marL="0" indent="0" algn="l" defTabSz="914400" rtl="0" eaLnBrk="1" latinLnBrk="0" hangingPunct="1">
        <a:lnSpc>
          <a:spcPct val="100000"/>
        </a:lnSpc>
        <a:spcBef>
          <a:spcPts val="0"/>
        </a:spcBef>
        <a:spcAft>
          <a:spcPts val="600"/>
        </a:spcAft>
        <a:buFontTx/>
        <a:buNone/>
        <a:defRPr sz="1500" kern="1200">
          <a:solidFill>
            <a:schemeClr val="tx2"/>
          </a:solidFill>
          <a:latin typeface="+mn-lt"/>
          <a:ea typeface="+mn-ea"/>
          <a:cs typeface="+mn-cs"/>
        </a:defRPr>
      </a:lvl2pPr>
      <a:lvl3pPr marL="288000" indent="-2880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3pPr>
      <a:lvl4pPr marL="432000" indent="-1440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4pPr>
      <a:lvl5pPr marL="720000" indent="-2880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baseline="0">
          <a:solidFill>
            <a:schemeClr val="tx2"/>
          </a:solidFill>
          <a:latin typeface="+mn-lt"/>
          <a:ea typeface="+mn-ea"/>
          <a:cs typeface="+mn-cs"/>
        </a:defRPr>
      </a:lvl5pPr>
      <a:lvl6pPr marL="864000" indent="-1440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6pPr>
      <a:lvl7pPr marL="1152000" indent="-2880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7pPr>
      <a:lvl8pPr marL="1296000" indent="-1440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702" userDrawn="1">
          <p15:clr>
            <a:srgbClr val="F26B43"/>
          </p15:clr>
        </p15:guide>
        <p15:guide id="2" pos="627" userDrawn="1">
          <p15:clr>
            <a:srgbClr val="F26B43"/>
          </p15:clr>
        </p15:guide>
        <p15:guide id="3" pos="7055" userDrawn="1">
          <p15:clr>
            <a:srgbClr val="F26B43"/>
          </p15:clr>
        </p15:guide>
        <p15:guide id="4" orient="horz" pos="833" userDrawn="1">
          <p15:clr>
            <a:srgbClr val="F26B43"/>
          </p15:clr>
        </p15:guide>
        <p15:guide id="5" orient="horz" pos="608" userDrawn="1">
          <p15:clr>
            <a:srgbClr val="F26B43"/>
          </p15:clr>
        </p15:guide>
        <p15:guide id="6" orient="horz" pos="272"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39C36EA-9FC8-48A5-B659-FDB10DFD3782}"/>
              </a:ext>
            </a:extLst>
          </p:cNvPr>
          <p:cNvSpPr/>
          <p:nvPr/>
        </p:nvSpPr>
        <p:spPr>
          <a:xfrm>
            <a:off x="481690" y="1858349"/>
            <a:ext cx="8792247" cy="243156"/>
          </a:xfrm>
          <a:prstGeom prst="rect">
            <a:avLst/>
          </a:prstGeom>
          <a:solidFill>
            <a:schemeClr val="tx2">
              <a:lumMod val="75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r>
              <a:rPr lang="en-US" sz="1200" b="1" dirty="0"/>
              <a:t>Background</a:t>
            </a:r>
          </a:p>
        </p:txBody>
      </p:sp>
      <p:sp>
        <p:nvSpPr>
          <p:cNvPr id="6" name="Rectangle 5">
            <a:extLst>
              <a:ext uri="{FF2B5EF4-FFF2-40B4-BE49-F238E27FC236}">
                <a16:creationId xmlns:a16="http://schemas.microsoft.com/office/drawing/2014/main" id="{72E06E60-9DE2-4A23-B50F-662A60B06583}"/>
              </a:ext>
            </a:extLst>
          </p:cNvPr>
          <p:cNvSpPr/>
          <p:nvPr/>
        </p:nvSpPr>
        <p:spPr>
          <a:xfrm>
            <a:off x="462761" y="3992579"/>
            <a:ext cx="8804235" cy="237129"/>
          </a:xfrm>
          <a:prstGeom prst="rect">
            <a:avLst/>
          </a:prstGeom>
          <a:solidFill>
            <a:schemeClr val="tx2">
              <a:lumMod val="75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r>
              <a:rPr lang="en-US" sz="1200" b="1" dirty="0"/>
              <a:t>Observation</a:t>
            </a:r>
          </a:p>
        </p:txBody>
      </p:sp>
      <p:sp>
        <p:nvSpPr>
          <p:cNvPr id="8" name="TextBox 7">
            <a:extLst>
              <a:ext uri="{FF2B5EF4-FFF2-40B4-BE49-F238E27FC236}">
                <a16:creationId xmlns:a16="http://schemas.microsoft.com/office/drawing/2014/main" id="{273ACDF6-9CB2-469C-946B-E358936AF09E}"/>
              </a:ext>
            </a:extLst>
          </p:cNvPr>
          <p:cNvSpPr txBox="1"/>
          <p:nvPr/>
        </p:nvSpPr>
        <p:spPr>
          <a:xfrm>
            <a:off x="478015" y="2180718"/>
            <a:ext cx="8795922" cy="1738938"/>
          </a:xfrm>
          <a:prstGeom prst="rect">
            <a:avLst/>
          </a:prstGeom>
          <a:noFill/>
          <a:ln>
            <a:solidFill>
              <a:srgbClr val="000066"/>
            </a:solidFill>
          </a:ln>
        </p:spPr>
        <p:txBody>
          <a:bodyPr wrap="square" rtlCol="0">
            <a:spAutoFit/>
          </a:bodyPr>
          <a:lstStyle/>
          <a:p>
            <a:pPr marL="285750" indent="-228600">
              <a:spcAft>
                <a:spcPts val="600"/>
              </a:spcAft>
              <a:buFont typeface="Wingdings" panose="05000000000000000000" pitchFamily="2" charset="2"/>
              <a:buChar char="q"/>
            </a:pPr>
            <a:r>
              <a:rPr lang="en-US" sz="1100" dirty="0">
                <a:solidFill>
                  <a:schemeClr val="tx2"/>
                </a:solidFill>
              </a:rPr>
              <a:t>[#Paragraph2#]</a:t>
            </a:r>
          </a:p>
          <a:p>
            <a:pPr marL="285750" indent="-228600">
              <a:spcAft>
                <a:spcPts val="600"/>
              </a:spcAft>
              <a:buFont typeface="Wingdings" panose="05000000000000000000" pitchFamily="2" charset="2"/>
              <a:buChar char="q"/>
            </a:pPr>
            <a:endParaRPr lang="en-US" sz="1100" dirty="0">
              <a:solidFill>
                <a:schemeClr val="tx2"/>
              </a:solidFill>
            </a:endParaRPr>
          </a:p>
          <a:p>
            <a:pPr marL="285750" indent="-228600">
              <a:spcAft>
                <a:spcPts val="600"/>
              </a:spcAft>
              <a:buFont typeface="Wingdings" panose="05000000000000000000" pitchFamily="2" charset="2"/>
              <a:buChar char="q"/>
            </a:pPr>
            <a:endParaRPr lang="en-US" sz="1100" dirty="0">
              <a:solidFill>
                <a:schemeClr val="tx2"/>
              </a:solidFill>
            </a:endParaRPr>
          </a:p>
          <a:p>
            <a:pPr marL="285750" indent="-228600">
              <a:spcAft>
                <a:spcPts val="600"/>
              </a:spcAft>
              <a:buFont typeface="Wingdings" panose="05000000000000000000" pitchFamily="2" charset="2"/>
              <a:buChar char="q"/>
            </a:pPr>
            <a:endParaRPr lang="en-US" sz="1100" dirty="0">
              <a:solidFill>
                <a:schemeClr val="tx2"/>
              </a:solidFill>
            </a:endParaRPr>
          </a:p>
          <a:p>
            <a:pPr marL="285750" indent="-228600">
              <a:spcAft>
                <a:spcPts val="600"/>
              </a:spcAft>
              <a:buFont typeface="Wingdings" panose="05000000000000000000" pitchFamily="2" charset="2"/>
              <a:buChar char="q"/>
            </a:pPr>
            <a:endParaRPr lang="en-US" sz="1100" dirty="0">
              <a:solidFill>
                <a:schemeClr val="tx2"/>
              </a:solidFill>
            </a:endParaRPr>
          </a:p>
          <a:p>
            <a:pPr marL="285750" indent="-228600">
              <a:spcAft>
                <a:spcPts val="600"/>
              </a:spcAft>
              <a:buFont typeface="Wingdings" panose="05000000000000000000" pitchFamily="2" charset="2"/>
              <a:buChar char="q"/>
            </a:pPr>
            <a:endParaRPr lang="en-US" sz="1100" dirty="0">
              <a:solidFill>
                <a:schemeClr val="tx2"/>
              </a:solidFill>
            </a:endParaRPr>
          </a:p>
          <a:p>
            <a:pPr marL="285750" indent="-228600">
              <a:spcAft>
                <a:spcPts val="600"/>
              </a:spcAft>
              <a:buFont typeface="Wingdings" panose="05000000000000000000" pitchFamily="2" charset="2"/>
              <a:buChar char="q"/>
            </a:pPr>
            <a:endParaRPr lang="en-US" sz="1100" dirty="0">
              <a:solidFill>
                <a:schemeClr val="tx2"/>
              </a:solidFill>
            </a:endParaRPr>
          </a:p>
        </p:txBody>
      </p:sp>
      <p:sp>
        <p:nvSpPr>
          <p:cNvPr id="9" name="TextBox 8">
            <a:extLst>
              <a:ext uri="{FF2B5EF4-FFF2-40B4-BE49-F238E27FC236}">
                <a16:creationId xmlns:a16="http://schemas.microsoft.com/office/drawing/2014/main" id="{E14AE3E5-303A-4297-964B-30BD71CDA602}"/>
              </a:ext>
            </a:extLst>
          </p:cNvPr>
          <p:cNvSpPr txBox="1"/>
          <p:nvPr/>
        </p:nvSpPr>
        <p:spPr>
          <a:xfrm>
            <a:off x="462761" y="4290005"/>
            <a:ext cx="8795922" cy="1985159"/>
          </a:xfrm>
          <a:prstGeom prst="rect">
            <a:avLst/>
          </a:prstGeom>
          <a:noFill/>
          <a:ln>
            <a:solidFill>
              <a:srgbClr val="000066"/>
            </a:solidFill>
          </a:ln>
        </p:spPr>
        <p:txBody>
          <a:bodyPr wrap="square" rtlCol="0">
            <a:spAutoFit/>
          </a:bodyPr>
          <a:lstStyle/>
          <a:p>
            <a:pPr marL="285750" indent="-228600" algn="just">
              <a:spcAft>
                <a:spcPts val="600"/>
              </a:spcAft>
              <a:buFont typeface="Wingdings" panose="05000000000000000000" pitchFamily="2" charset="2"/>
              <a:buChar char="q"/>
            </a:pPr>
            <a:r>
              <a:rPr lang="en-US" sz="1100" dirty="0">
                <a:solidFill>
                  <a:schemeClr val="tx2"/>
                </a:solidFill>
              </a:rPr>
              <a:t>[#Paragraph3#]</a:t>
            </a:r>
          </a:p>
          <a:p>
            <a:pPr marL="285750" indent="-228600" algn="just">
              <a:spcAft>
                <a:spcPts val="600"/>
              </a:spcAft>
              <a:buFont typeface="Wingdings" panose="05000000000000000000" pitchFamily="2" charset="2"/>
              <a:buChar char="q"/>
            </a:pPr>
            <a:endParaRPr lang="en-US" sz="1100" b="1" dirty="0">
              <a:solidFill>
                <a:schemeClr val="tx2"/>
              </a:solidFill>
            </a:endParaRPr>
          </a:p>
          <a:p>
            <a:pPr marL="285750" indent="-228600" algn="just">
              <a:spcAft>
                <a:spcPts val="600"/>
              </a:spcAft>
              <a:buFont typeface="Wingdings" panose="05000000000000000000" pitchFamily="2" charset="2"/>
              <a:buChar char="q"/>
            </a:pPr>
            <a:endParaRPr lang="en-US" sz="1100" b="1" dirty="0">
              <a:solidFill>
                <a:schemeClr val="tx2"/>
              </a:solidFill>
            </a:endParaRPr>
          </a:p>
          <a:p>
            <a:pPr marL="57150" algn="just">
              <a:spcAft>
                <a:spcPts val="600"/>
              </a:spcAft>
            </a:pPr>
            <a:endParaRPr lang="en-US" sz="1100" b="1" dirty="0">
              <a:solidFill>
                <a:schemeClr val="tx2"/>
              </a:solidFill>
            </a:endParaRPr>
          </a:p>
          <a:p>
            <a:pPr marL="285750" indent="-228600" algn="just">
              <a:spcAft>
                <a:spcPts val="600"/>
              </a:spcAft>
              <a:buFont typeface="Wingdings" panose="05000000000000000000" pitchFamily="2" charset="2"/>
              <a:buChar char="q"/>
            </a:pPr>
            <a:endParaRPr lang="en-US" sz="1100" b="1" dirty="0">
              <a:solidFill>
                <a:schemeClr val="tx2"/>
              </a:solidFill>
            </a:endParaRPr>
          </a:p>
          <a:p>
            <a:pPr marL="285750" indent="-228600" algn="just">
              <a:spcAft>
                <a:spcPts val="600"/>
              </a:spcAft>
              <a:buFont typeface="Wingdings" panose="05000000000000000000" pitchFamily="2" charset="2"/>
              <a:buChar char="q"/>
            </a:pPr>
            <a:endParaRPr lang="en-US" sz="1100" b="1" dirty="0">
              <a:solidFill>
                <a:schemeClr val="tx2"/>
              </a:solidFill>
            </a:endParaRPr>
          </a:p>
          <a:p>
            <a:pPr marL="285750" indent="-228600" algn="just">
              <a:spcAft>
                <a:spcPts val="600"/>
              </a:spcAft>
              <a:buFont typeface="Wingdings" panose="05000000000000000000" pitchFamily="2" charset="2"/>
              <a:buChar char="q"/>
            </a:pPr>
            <a:endParaRPr lang="en-US" sz="1100" b="1" dirty="0">
              <a:solidFill>
                <a:schemeClr val="tx2"/>
              </a:solidFill>
            </a:endParaRPr>
          </a:p>
          <a:p>
            <a:pPr marL="285750" indent="-228600" algn="just">
              <a:spcAft>
                <a:spcPts val="600"/>
              </a:spcAft>
              <a:buFont typeface="Wingdings" panose="05000000000000000000" pitchFamily="2" charset="2"/>
              <a:buChar char="q"/>
            </a:pPr>
            <a:endParaRPr lang="en-US" sz="1100" b="1" dirty="0">
              <a:solidFill>
                <a:schemeClr val="accent2">
                  <a:lumMod val="60000"/>
                  <a:lumOff val="40000"/>
                </a:schemeClr>
              </a:solidFill>
            </a:endParaRPr>
          </a:p>
        </p:txBody>
      </p:sp>
      <p:sp>
        <p:nvSpPr>
          <p:cNvPr id="11" name="Rectangle 10">
            <a:extLst>
              <a:ext uri="{FF2B5EF4-FFF2-40B4-BE49-F238E27FC236}">
                <a16:creationId xmlns:a16="http://schemas.microsoft.com/office/drawing/2014/main" id="{7EA4557C-A4BA-4C32-BBD4-2F51BA160B5E}"/>
              </a:ext>
            </a:extLst>
          </p:cNvPr>
          <p:cNvSpPr/>
          <p:nvPr/>
        </p:nvSpPr>
        <p:spPr>
          <a:xfrm>
            <a:off x="9381361" y="3438031"/>
            <a:ext cx="1191392" cy="431821"/>
          </a:xfrm>
          <a:prstGeom prst="rect">
            <a:avLst/>
          </a:prstGeom>
          <a:solidFill>
            <a:srgbClr val="6D2077"/>
          </a:solidFill>
          <a:ln>
            <a:solidFill>
              <a:srgbClr val="6D2077"/>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100" b="1" dirty="0"/>
              <a:t>Rating</a:t>
            </a:r>
          </a:p>
        </p:txBody>
      </p:sp>
      <p:sp>
        <p:nvSpPr>
          <p:cNvPr id="12" name="Rectangle 11">
            <a:extLst>
              <a:ext uri="{FF2B5EF4-FFF2-40B4-BE49-F238E27FC236}">
                <a16:creationId xmlns:a16="http://schemas.microsoft.com/office/drawing/2014/main" id="{5F11C9AD-4B19-4749-813C-561D48A02FCB}"/>
              </a:ext>
            </a:extLst>
          </p:cNvPr>
          <p:cNvSpPr/>
          <p:nvPr/>
        </p:nvSpPr>
        <p:spPr>
          <a:xfrm>
            <a:off x="10671864" y="3447447"/>
            <a:ext cx="1186430" cy="417805"/>
          </a:xfrm>
          <a:prstGeom prst="rect">
            <a:avLst/>
          </a:prstGeom>
          <a:solidFill>
            <a:schemeClr val="accent2"/>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r>
              <a:rPr lang="en-US" sz="1100" b="1" dirty="0">
                <a:solidFill>
                  <a:schemeClr val="bg1"/>
                </a:solidFill>
              </a:rPr>
              <a:t>Repeat Observation</a:t>
            </a:r>
          </a:p>
        </p:txBody>
      </p:sp>
      <p:sp>
        <p:nvSpPr>
          <p:cNvPr id="16" name="Rectangle 15">
            <a:extLst>
              <a:ext uri="{FF2B5EF4-FFF2-40B4-BE49-F238E27FC236}">
                <a16:creationId xmlns:a16="http://schemas.microsoft.com/office/drawing/2014/main" id="{41D1A6E9-4461-4F8E-B790-E1ACC888B7CB}"/>
              </a:ext>
            </a:extLst>
          </p:cNvPr>
          <p:cNvSpPr/>
          <p:nvPr/>
        </p:nvSpPr>
        <p:spPr>
          <a:xfrm>
            <a:off x="10671864" y="1085850"/>
            <a:ext cx="1186428" cy="460655"/>
          </a:xfrm>
          <a:prstGeom prst="rect">
            <a:avLst/>
          </a:prstGeom>
          <a:solidFill>
            <a:srgbClr val="0091DA"/>
          </a:solidFill>
          <a:ln>
            <a:solidFill>
              <a:srgbClr val="0091DA"/>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100" b="1" dirty="0"/>
              <a:t>Category</a:t>
            </a:r>
          </a:p>
        </p:txBody>
      </p:sp>
      <p:sp>
        <p:nvSpPr>
          <p:cNvPr id="19" name="Rectangle 18">
            <a:extLst>
              <a:ext uri="{FF2B5EF4-FFF2-40B4-BE49-F238E27FC236}">
                <a16:creationId xmlns:a16="http://schemas.microsoft.com/office/drawing/2014/main" id="{D7163A47-1F7A-4A06-A809-305DCFF46D5D}"/>
              </a:ext>
            </a:extLst>
          </p:cNvPr>
          <p:cNvSpPr/>
          <p:nvPr/>
        </p:nvSpPr>
        <p:spPr>
          <a:xfrm>
            <a:off x="10702073" y="1710598"/>
            <a:ext cx="1194541" cy="1523843"/>
          </a:xfrm>
          <a:prstGeom prst="rect">
            <a:avLst/>
          </a:prstGeom>
          <a:ln>
            <a:solidFill>
              <a:srgbClr val="000066"/>
            </a:solidFill>
          </a:ln>
        </p:spPr>
        <p:style>
          <a:lnRef idx="2">
            <a:schemeClr val="accent6"/>
          </a:lnRef>
          <a:fillRef idx="1">
            <a:schemeClr val="lt1"/>
          </a:fillRef>
          <a:effectRef idx="0">
            <a:schemeClr val="accent6"/>
          </a:effectRef>
          <a:fontRef idx="minor">
            <a:schemeClr val="dk1"/>
          </a:fontRef>
        </p:style>
        <p:txBody>
          <a:bodyPr rtlCol="0" anchor="t"/>
          <a:lstStyle/>
          <a:p>
            <a:r>
              <a:rPr lang="en-US" sz="1100" dirty="0">
                <a:solidFill>
                  <a:schemeClr val="tx2"/>
                </a:solidFill>
                <a:cs typeface="Arial"/>
              </a:rPr>
              <a:t>[#Paragraph5#]</a:t>
            </a:r>
          </a:p>
        </p:txBody>
      </p:sp>
      <p:sp>
        <p:nvSpPr>
          <p:cNvPr id="20" name="Rectangle 19">
            <a:extLst>
              <a:ext uri="{FF2B5EF4-FFF2-40B4-BE49-F238E27FC236}">
                <a16:creationId xmlns:a16="http://schemas.microsoft.com/office/drawing/2014/main" id="{49CC0D20-C5C8-4A46-9119-A51581AD0A13}"/>
              </a:ext>
            </a:extLst>
          </p:cNvPr>
          <p:cNvSpPr/>
          <p:nvPr/>
        </p:nvSpPr>
        <p:spPr>
          <a:xfrm>
            <a:off x="9391806" y="1710598"/>
            <a:ext cx="1194541" cy="1523843"/>
          </a:xfrm>
          <a:prstGeom prst="rect">
            <a:avLst/>
          </a:prstGeom>
          <a:ln>
            <a:solidFill>
              <a:srgbClr val="000066"/>
            </a:solidFill>
          </a:ln>
        </p:spPr>
        <p:style>
          <a:lnRef idx="2">
            <a:schemeClr val="accent6"/>
          </a:lnRef>
          <a:fillRef idx="1">
            <a:schemeClr val="lt1"/>
          </a:fillRef>
          <a:effectRef idx="0">
            <a:schemeClr val="accent6"/>
          </a:effectRef>
          <a:fontRef idx="minor">
            <a:schemeClr val="dk1"/>
          </a:fontRef>
        </p:style>
        <p:txBody>
          <a:bodyPr rtlCol="0" anchor="t"/>
          <a:lstStyle/>
          <a:p>
            <a:r>
              <a:rPr lang="en-US" sz="1100" dirty="0">
                <a:solidFill>
                  <a:schemeClr val="tx2"/>
                </a:solidFill>
                <a:cs typeface="Arial"/>
              </a:rPr>
              <a:t>[#Paragraph4#]</a:t>
            </a:r>
          </a:p>
        </p:txBody>
      </p:sp>
      <p:sp>
        <p:nvSpPr>
          <p:cNvPr id="21" name="Rectangle 20">
            <a:extLst>
              <a:ext uri="{FF2B5EF4-FFF2-40B4-BE49-F238E27FC236}">
                <a16:creationId xmlns:a16="http://schemas.microsoft.com/office/drawing/2014/main" id="{B29DDCE4-1735-4DAB-B622-8FEF30C47664}"/>
              </a:ext>
            </a:extLst>
          </p:cNvPr>
          <p:cNvSpPr/>
          <p:nvPr/>
        </p:nvSpPr>
        <p:spPr>
          <a:xfrm>
            <a:off x="10702073" y="4042987"/>
            <a:ext cx="1194541" cy="1416911"/>
          </a:xfrm>
          <a:prstGeom prst="rect">
            <a:avLst/>
          </a:prstGeom>
          <a:ln>
            <a:solidFill>
              <a:srgbClr val="000066"/>
            </a:solidFill>
          </a:ln>
        </p:spPr>
        <p:style>
          <a:lnRef idx="2">
            <a:schemeClr val="accent6"/>
          </a:lnRef>
          <a:fillRef idx="1">
            <a:schemeClr val="lt1"/>
          </a:fillRef>
          <a:effectRef idx="0">
            <a:schemeClr val="accent6"/>
          </a:effectRef>
          <a:fontRef idx="minor">
            <a:schemeClr val="dk1"/>
          </a:fontRef>
        </p:style>
        <p:txBody>
          <a:bodyPr rtlCol="0" anchor="t"/>
          <a:lstStyle/>
          <a:p>
            <a:r>
              <a:rPr lang="en-US" sz="1100" dirty="0">
                <a:solidFill>
                  <a:schemeClr val="tx2"/>
                </a:solidFill>
                <a:cs typeface="Arial"/>
              </a:rPr>
              <a:t>[#Paragraph7#]</a:t>
            </a:r>
          </a:p>
        </p:txBody>
      </p:sp>
      <p:sp>
        <p:nvSpPr>
          <p:cNvPr id="22" name="Rectangle 21">
            <a:extLst>
              <a:ext uri="{FF2B5EF4-FFF2-40B4-BE49-F238E27FC236}">
                <a16:creationId xmlns:a16="http://schemas.microsoft.com/office/drawing/2014/main" id="{1676B4C8-7685-4827-956D-545FF0964574}"/>
              </a:ext>
            </a:extLst>
          </p:cNvPr>
          <p:cNvSpPr/>
          <p:nvPr/>
        </p:nvSpPr>
        <p:spPr>
          <a:xfrm>
            <a:off x="9391806" y="4042987"/>
            <a:ext cx="1194541" cy="1416911"/>
          </a:xfrm>
          <a:prstGeom prst="rect">
            <a:avLst/>
          </a:prstGeom>
          <a:ln>
            <a:solidFill>
              <a:srgbClr val="000066"/>
            </a:solidFill>
          </a:ln>
        </p:spPr>
        <p:style>
          <a:lnRef idx="2">
            <a:schemeClr val="accent6"/>
          </a:lnRef>
          <a:fillRef idx="1">
            <a:schemeClr val="lt1"/>
          </a:fillRef>
          <a:effectRef idx="0">
            <a:schemeClr val="accent6"/>
          </a:effectRef>
          <a:fontRef idx="minor">
            <a:schemeClr val="dk1"/>
          </a:fontRef>
        </p:style>
        <p:txBody>
          <a:bodyPr rtlCol="0" anchor="t"/>
          <a:lstStyle/>
          <a:p>
            <a:r>
              <a:rPr lang="en-US" sz="1100" dirty="0">
                <a:solidFill>
                  <a:schemeClr val="tx2"/>
                </a:solidFill>
                <a:cs typeface="Arial"/>
              </a:rPr>
              <a:t>[#Paragraph6#]</a:t>
            </a:r>
          </a:p>
        </p:txBody>
      </p:sp>
      <p:sp>
        <p:nvSpPr>
          <p:cNvPr id="23" name="TextBox 22">
            <a:extLst>
              <a:ext uri="{FF2B5EF4-FFF2-40B4-BE49-F238E27FC236}">
                <a16:creationId xmlns:a16="http://schemas.microsoft.com/office/drawing/2014/main" id="{A41FA56E-8942-4933-96A9-E3336A0E3A5E}"/>
              </a:ext>
            </a:extLst>
          </p:cNvPr>
          <p:cNvSpPr txBox="1"/>
          <p:nvPr/>
        </p:nvSpPr>
        <p:spPr>
          <a:xfrm>
            <a:off x="471074" y="1130351"/>
            <a:ext cx="8795922" cy="646331"/>
          </a:xfrm>
          <a:prstGeom prst="rect">
            <a:avLst/>
          </a:prstGeom>
          <a:solidFill>
            <a:schemeClr val="tx1">
              <a:lumMod val="50000"/>
              <a:lumOff val="50000"/>
            </a:schemeClr>
          </a:solidFill>
          <a:ln>
            <a:solidFill>
              <a:schemeClr val="tx1">
                <a:lumMod val="50000"/>
                <a:lumOff val="50000"/>
              </a:schemeClr>
            </a:solidFill>
          </a:ln>
        </p:spPr>
        <p:txBody>
          <a:bodyPr wrap="square" rtlCol="0">
            <a:spAutoFit/>
          </a:bodyPr>
          <a:lstStyle/>
          <a:p>
            <a:r>
              <a:rPr lang="en-US" sz="1200" b="1" dirty="0">
                <a:solidFill>
                  <a:schemeClr val="bg1"/>
                </a:solidFill>
              </a:rPr>
              <a:t> [#Paragraph1#] </a:t>
            </a:r>
          </a:p>
          <a:p>
            <a:endParaRPr lang="en-US" sz="1200" b="1" dirty="0">
              <a:solidFill>
                <a:schemeClr val="bg1"/>
              </a:solidFill>
            </a:endParaRPr>
          </a:p>
          <a:p>
            <a:endParaRPr lang="en-US" sz="1200" b="1" dirty="0">
              <a:solidFill>
                <a:schemeClr val="bg1"/>
              </a:solidFill>
            </a:endParaRPr>
          </a:p>
        </p:txBody>
      </p:sp>
      <p:sp>
        <p:nvSpPr>
          <p:cNvPr id="24" name="Rectangle 23">
            <a:extLst>
              <a:ext uri="{FF2B5EF4-FFF2-40B4-BE49-F238E27FC236}">
                <a16:creationId xmlns:a16="http://schemas.microsoft.com/office/drawing/2014/main" id="{1C482FAC-C4B6-49EC-92F5-921A796F9207}"/>
              </a:ext>
            </a:extLst>
          </p:cNvPr>
          <p:cNvSpPr/>
          <p:nvPr/>
        </p:nvSpPr>
        <p:spPr>
          <a:xfrm>
            <a:off x="9390882" y="1092180"/>
            <a:ext cx="1181871" cy="431821"/>
          </a:xfrm>
          <a:prstGeom prst="rect">
            <a:avLst/>
          </a:prstGeom>
          <a:solidFill>
            <a:srgbClr val="0091DA"/>
          </a:solidFill>
          <a:ln>
            <a:solidFill>
              <a:srgbClr val="0091DA"/>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100" b="1" dirty="0"/>
              <a:t>Type</a:t>
            </a:r>
          </a:p>
        </p:txBody>
      </p:sp>
    </p:spTree>
    <p:extLst>
      <p:ext uri="{BB962C8B-B14F-4D97-AF65-F5344CB8AC3E}">
        <p14:creationId xmlns:p14="http://schemas.microsoft.com/office/powerpoint/2010/main" val="35313487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B22E69C-D7D7-46C0-96F4-BE18CD266701}"/>
              </a:ext>
            </a:extLst>
          </p:cNvPr>
          <p:cNvSpPr/>
          <p:nvPr/>
        </p:nvSpPr>
        <p:spPr>
          <a:xfrm>
            <a:off x="435227" y="1633065"/>
            <a:ext cx="8844878" cy="252448"/>
          </a:xfrm>
          <a:prstGeom prst="rect">
            <a:avLst/>
          </a:prstGeom>
          <a:solidFill>
            <a:schemeClr val="tx2">
              <a:lumMod val="75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r>
              <a:rPr lang="en-US" sz="1200" b="1" dirty="0"/>
              <a:t>Root Cause</a:t>
            </a:r>
          </a:p>
        </p:txBody>
      </p:sp>
      <p:sp>
        <p:nvSpPr>
          <p:cNvPr id="4" name="Rectangle 3">
            <a:extLst>
              <a:ext uri="{FF2B5EF4-FFF2-40B4-BE49-F238E27FC236}">
                <a16:creationId xmlns:a16="http://schemas.microsoft.com/office/drawing/2014/main" id="{88636BE3-6A59-487D-B3B8-5829CE51A45C}"/>
              </a:ext>
            </a:extLst>
          </p:cNvPr>
          <p:cNvSpPr/>
          <p:nvPr/>
        </p:nvSpPr>
        <p:spPr>
          <a:xfrm>
            <a:off x="431551" y="3883879"/>
            <a:ext cx="8838269" cy="246421"/>
          </a:xfrm>
          <a:prstGeom prst="rect">
            <a:avLst/>
          </a:prstGeom>
          <a:solidFill>
            <a:schemeClr val="tx2">
              <a:lumMod val="75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r>
              <a:rPr lang="en-US" sz="1200" b="1" dirty="0"/>
              <a:t>Risk / Implication</a:t>
            </a:r>
          </a:p>
        </p:txBody>
      </p:sp>
      <p:sp>
        <p:nvSpPr>
          <p:cNvPr id="6" name="Rectangle 5">
            <a:extLst>
              <a:ext uri="{FF2B5EF4-FFF2-40B4-BE49-F238E27FC236}">
                <a16:creationId xmlns:a16="http://schemas.microsoft.com/office/drawing/2014/main" id="{90C0D944-28F1-4E30-AF07-8690851D3E94}"/>
              </a:ext>
            </a:extLst>
          </p:cNvPr>
          <p:cNvSpPr/>
          <p:nvPr/>
        </p:nvSpPr>
        <p:spPr>
          <a:xfrm>
            <a:off x="433659" y="4186817"/>
            <a:ext cx="8820665" cy="1849104"/>
          </a:xfrm>
          <a:prstGeom prst="rect">
            <a:avLst/>
          </a:prstGeom>
          <a:ln>
            <a:solidFill>
              <a:srgbClr val="000066"/>
            </a:solidFill>
          </a:ln>
        </p:spPr>
        <p:style>
          <a:lnRef idx="2">
            <a:schemeClr val="accent6"/>
          </a:lnRef>
          <a:fillRef idx="1">
            <a:schemeClr val="lt1"/>
          </a:fillRef>
          <a:effectRef idx="0">
            <a:schemeClr val="accent6"/>
          </a:effectRef>
          <a:fontRef idx="minor">
            <a:schemeClr val="dk1"/>
          </a:fontRef>
        </p:style>
        <p:txBody>
          <a:bodyPr rtlCol="0" anchor="t"/>
          <a:lstStyle/>
          <a:p>
            <a:pPr marL="171450" indent="-171450">
              <a:buFont typeface="Wingdings" panose="05000000000000000000" pitchFamily="2" charset="2"/>
              <a:buChar char="q"/>
            </a:pPr>
            <a:r>
              <a:rPr lang="en-US" sz="1100" dirty="0">
                <a:solidFill>
                  <a:srgbClr val="002060"/>
                </a:solidFill>
              </a:rPr>
              <a:t>[#Paragraph9#]</a:t>
            </a:r>
          </a:p>
          <a:p>
            <a:endParaRPr lang="en-US" sz="1100" dirty="0">
              <a:solidFill>
                <a:schemeClr val="tx2"/>
              </a:solidFill>
              <a:cs typeface="Arial"/>
            </a:endParaRPr>
          </a:p>
        </p:txBody>
      </p:sp>
      <p:sp>
        <p:nvSpPr>
          <p:cNvPr id="7" name="Rectangle 6">
            <a:extLst>
              <a:ext uri="{FF2B5EF4-FFF2-40B4-BE49-F238E27FC236}">
                <a16:creationId xmlns:a16="http://schemas.microsoft.com/office/drawing/2014/main" id="{63B2798D-F51F-4CCC-80F0-B138802AA8F2}"/>
              </a:ext>
            </a:extLst>
          </p:cNvPr>
          <p:cNvSpPr/>
          <p:nvPr/>
        </p:nvSpPr>
        <p:spPr>
          <a:xfrm>
            <a:off x="433659" y="1957699"/>
            <a:ext cx="8848591" cy="1752909"/>
          </a:xfrm>
          <a:prstGeom prst="rect">
            <a:avLst/>
          </a:prstGeom>
          <a:ln>
            <a:solidFill>
              <a:srgbClr val="000066"/>
            </a:solidFill>
          </a:ln>
        </p:spPr>
        <p:style>
          <a:lnRef idx="2">
            <a:schemeClr val="accent6"/>
          </a:lnRef>
          <a:fillRef idx="1">
            <a:schemeClr val="lt1"/>
          </a:fillRef>
          <a:effectRef idx="0">
            <a:schemeClr val="accent6"/>
          </a:effectRef>
          <a:fontRef idx="minor">
            <a:schemeClr val="dk1"/>
          </a:fontRef>
        </p:style>
        <p:txBody>
          <a:bodyPr rtlCol="0" anchor="t"/>
          <a:lstStyle/>
          <a:p>
            <a:pPr marL="171450" indent="-171450">
              <a:buFont typeface="Wingdings" panose="05000000000000000000" pitchFamily="2" charset="2"/>
              <a:buChar char="q"/>
            </a:pPr>
            <a:r>
              <a:rPr lang="en-US" sz="1100" dirty="0">
                <a:solidFill>
                  <a:srgbClr val="002060"/>
                </a:solidFill>
              </a:rPr>
              <a:t>[#Paragraph8#]</a:t>
            </a:r>
          </a:p>
        </p:txBody>
      </p:sp>
      <p:sp>
        <p:nvSpPr>
          <p:cNvPr id="8" name="TextBox 7">
            <a:extLst>
              <a:ext uri="{FF2B5EF4-FFF2-40B4-BE49-F238E27FC236}">
                <a16:creationId xmlns:a16="http://schemas.microsoft.com/office/drawing/2014/main" id="{C38CE200-4A4D-47AA-A713-3A711A642346}"/>
              </a:ext>
            </a:extLst>
          </p:cNvPr>
          <p:cNvSpPr txBox="1"/>
          <p:nvPr/>
        </p:nvSpPr>
        <p:spPr>
          <a:xfrm>
            <a:off x="471074" y="1077343"/>
            <a:ext cx="8816584" cy="461665"/>
          </a:xfrm>
          <a:prstGeom prst="rect">
            <a:avLst/>
          </a:prstGeom>
          <a:solidFill>
            <a:schemeClr val="tx1">
              <a:lumMod val="50000"/>
              <a:lumOff val="50000"/>
            </a:schemeClr>
          </a:solidFill>
          <a:ln>
            <a:solidFill>
              <a:schemeClr val="tx1">
                <a:lumMod val="50000"/>
                <a:lumOff val="50000"/>
              </a:schemeClr>
            </a:solidFill>
          </a:ln>
        </p:spPr>
        <p:txBody>
          <a:bodyPr wrap="square" rtlCol="0">
            <a:spAutoFit/>
          </a:bodyPr>
          <a:lstStyle/>
          <a:p>
            <a:r>
              <a:rPr lang="en-US" sz="1200" b="1" dirty="0">
                <a:solidFill>
                  <a:schemeClr val="bg1"/>
                </a:solidFill>
              </a:rPr>
              <a:t> [#Paragraph1#] </a:t>
            </a:r>
          </a:p>
          <a:p>
            <a:endParaRPr lang="en-US" sz="1200" b="1" dirty="0">
              <a:solidFill>
                <a:schemeClr val="bg1"/>
              </a:solidFill>
            </a:endParaRPr>
          </a:p>
        </p:txBody>
      </p:sp>
      <p:sp>
        <p:nvSpPr>
          <p:cNvPr id="10" name="Rectangle 9">
            <a:extLst>
              <a:ext uri="{FF2B5EF4-FFF2-40B4-BE49-F238E27FC236}">
                <a16:creationId xmlns:a16="http://schemas.microsoft.com/office/drawing/2014/main" id="{2FB99AB4-8B82-4825-B8E2-A60411C1D27E}"/>
              </a:ext>
            </a:extLst>
          </p:cNvPr>
          <p:cNvSpPr/>
          <p:nvPr/>
        </p:nvSpPr>
        <p:spPr>
          <a:xfrm>
            <a:off x="9390881" y="4759413"/>
            <a:ext cx="2504807" cy="417805"/>
          </a:xfrm>
          <a:prstGeom prst="rect">
            <a:avLst/>
          </a:prstGeom>
          <a:solidFill>
            <a:schemeClr val="accent2"/>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r>
              <a:rPr lang="en-US" sz="1100" b="1" dirty="0">
                <a:solidFill>
                  <a:schemeClr val="bg1"/>
                </a:solidFill>
              </a:rPr>
              <a:t>Disposition</a:t>
            </a:r>
          </a:p>
        </p:txBody>
      </p:sp>
      <p:sp>
        <p:nvSpPr>
          <p:cNvPr id="13" name="Rectangle 12">
            <a:extLst>
              <a:ext uri="{FF2B5EF4-FFF2-40B4-BE49-F238E27FC236}">
                <a16:creationId xmlns:a16="http://schemas.microsoft.com/office/drawing/2014/main" id="{B44C3B50-894A-4DA5-AFBC-12B2B1F2354E}"/>
              </a:ext>
            </a:extLst>
          </p:cNvPr>
          <p:cNvSpPr/>
          <p:nvPr/>
        </p:nvSpPr>
        <p:spPr>
          <a:xfrm>
            <a:off x="9405556" y="3655464"/>
            <a:ext cx="2504808" cy="460655"/>
          </a:xfrm>
          <a:prstGeom prst="rect">
            <a:avLst/>
          </a:prstGeom>
          <a:solidFill>
            <a:srgbClr val="0091DA"/>
          </a:solidFill>
          <a:ln>
            <a:solidFill>
              <a:srgbClr val="0091DA"/>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100" b="1" dirty="0"/>
              <a:t>Status</a:t>
            </a:r>
          </a:p>
        </p:txBody>
      </p:sp>
      <p:sp>
        <p:nvSpPr>
          <p:cNvPr id="14" name="Rectangle 13">
            <a:extLst>
              <a:ext uri="{FF2B5EF4-FFF2-40B4-BE49-F238E27FC236}">
                <a16:creationId xmlns:a16="http://schemas.microsoft.com/office/drawing/2014/main" id="{2171AAD4-4CC3-4333-9F7C-AF0B6270BEFB}"/>
              </a:ext>
            </a:extLst>
          </p:cNvPr>
          <p:cNvSpPr/>
          <p:nvPr/>
        </p:nvSpPr>
        <p:spPr>
          <a:xfrm>
            <a:off x="9422512" y="4200701"/>
            <a:ext cx="2504807" cy="460656"/>
          </a:xfrm>
          <a:prstGeom prst="rect">
            <a:avLst/>
          </a:prstGeom>
          <a:ln>
            <a:solidFill>
              <a:srgbClr val="000066"/>
            </a:solidFill>
          </a:ln>
        </p:spPr>
        <p:style>
          <a:lnRef idx="2">
            <a:schemeClr val="accent6"/>
          </a:lnRef>
          <a:fillRef idx="1">
            <a:schemeClr val="lt1"/>
          </a:fillRef>
          <a:effectRef idx="0">
            <a:schemeClr val="accent6"/>
          </a:effectRef>
          <a:fontRef idx="minor">
            <a:schemeClr val="dk1"/>
          </a:fontRef>
        </p:style>
        <p:txBody>
          <a:bodyPr rtlCol="0" anchor="t"/>
          <a:lstStyle/>
          <a:p>
            <a:r>
              <a:rPr lang="en-US" sz="1100" dirty="0">
                <a:solidFill>
                  <a:schemeClr val="tx2"/>
                </a:solidFill>
                <a:cs typeface="Arial"/>
              </a:rPr>
              <a:t>[#Paragraph11#]</a:t>
            </a:r>
          </a:p>
        </p:txBody>
      </p:sp>
      <p:sp>
        <p:nvSpPr>
          <p:cNvPr id="15" name="Rectangle 14">
            <a:extLst>
              <a:ext uri="{FF2B5EF4-FFF2-40B4-BE49-F238E27FC236}">
                <a16:creationId xmlns:a16="http://schemas.microsoft.com/office/drawing/2014/main" id="{FF44C1C6-D6FF-449F-9143-816EF8E88F76}"/>
              </a:ext>
            </a:extLst>
          </p:cNvPr>
          <p:cNvSpPr/>
          <p:nvPr/>
        </p:nvSpPr>
        <p:spPr>
          <a:xfrm>
            <a:off x="9391806" y="1631085"/>
            <a:ext cx="2504809" cy="1946995"/>
          </a:xfrm>
          <a:prstGeom prst="rect">
            <a:avLst/>
          </a:prstGeom>
          <a:ln>
            <a:solidFill>
              <a:srgbClr val="000066"/>
            </a:solidFill>
          </a:ln>
        </p:spPr>
        <p:style>
          <a:lnRef idx="2">
            <a:schemeClr val="accent6"/>
          </a:lnRef>
          <a:fillRef idx="1">
            <a:schemeClr val="lt1"/>
          </a:fillRef>
          <a:effectRef idx="0">
            <a:schemeClr val="accent6"/>
          </a:effectRef>
          <a:fontRef idx="minor">
            <a:schemeClr val="dk1"/>
          </a:fontRef>
        </p:style>
        <p:txBody>
          <a:bodyPr rtlCol="0" anchor="t"/>
          <a:lstStyle/>
          <a:p>
            <a:r>
              <a:rPr lang="en-US" sz="1100" dirty="0">
                <a:solidFill>
                  <a:schemeClr val="tx2"/>
                </a:solidFill>
                <a:cs typeface="Arial"/>
              </a:rPr>
              <a:t>[#Paragraph10#]</a:t>
            </a:r>
          </a:p>
        </p:txBody>
      </p:sp>
      <p:sp>
        <p:nvSpPr>
          <p:cNvPr id="16" name="Rectangle 15">
            <a:extLst>
              <a:ext uri="{FF2B5EF4-FFF2-40B4-BE49-F238E27FC236}">
                <a16:creationId xmlns:a16="http://schemas.microsoft.com/office/drawing/2014/main" id="{0FDD2C45-FA06-407E-BCE5-9239490B423C}"/>
              </a:ext>
            </a:extLst>
          </p:cNvPr>
          <p:cNvSpPr/>
          <p:nvPr/>
        </p:nvSpPr>
        <p:spPr>
          <a:xfrm>
            <a:off x="9390883" y="5254601"/>
            <a:ext cx="2505732" cy="767971"/>
          </a:xfrm>
          <a:prstGeom prst="rect">
            <a:avLst/>
          </a:prstGeom>
          <a:ln>
            <a:solidFill>
              <a:srgbClr val="000066"/>
            </a:solidFill>
          </a:ln>
        </p:spPr>
        <p:style>
          <a:lnRef idx="2">
            <a:schemeClr val="accent6"/>
          </a:lnRef>
          <a:fillRef idx="1">
            <a:schemeClr val="lt1"/>
          </a:fillRef>
          <a:effectRef idx="0">
            <a:schemeClr val="accent6"/>
          </a:effectRef>
          <a:fontRef idx="minor">
            <a:schemeClr val="dk1"/>
          </a:fontRef>
        </p:style>
        <p:txBody>
          <a:bodyPr rtlCol="0" anchor="t"/>
          <a:lstStyle/>
          <a:p>
            <a:r>
              <a:rPr lang="en-US" sz="1100" dirty="0">
                <a:solidFill>
                  <a:schemeClr val="tx2"/>
                </a:solidFill>
                <a:cs typeface="Arial"/>
              </a:rPr>
              <a:t>[#Paragraph12#]</a:t>
            </a:r>
          </a:p>
        </p:txBody>
      </p:sp>
      <p:sp>
        <p:nvSpPr>
          <p:cNvPr id="17" name="Rectangle 16">
            <a:extLst>
              <a:ext uri="{FF2B5EF4-FFF2-40B4-BE49-F238E27FC236}">
                <a16:creationId xmlns:a16="http://schemas.microsoft.com/office/drawing/2014/main" id="{B23FA74A-34AA-440D-A345-E231CF1EBB64}"/>
              </a:ext>
            </a:extLst>
          </p:cNvPr>
          <p:cNvSpPr/>
          <p:nvPr/>
        </p:nvSpPr>
        <p:spPr>
          <a:xfrm>
            <a:off x="9390882" y="1092180"/>
            <a:ext cx="2504809" cy="431821"/>
          </a:xfrm>
          <a:prstGeom prst="rect">
            <a:avLst/>
          </a:prstGeom>
          <a:solidFill>
            <a:srgbClr val="0091DA"/>
          </a:solidFill>
          <a:ln>
            <a:solidFill>
              <a:srgbClr val="0091DA"/>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100" b="1" dirty="0"/>
              <a:t>Linked Observation</a:t>
            </a:r>
          </a:p>
        </p:txBody>
      </p:sp>
    </p:spTree>
    <p:extLst>
      <p:ext uri="{BB962C8B-B14F-4D97-AF65-F5344CB8AC3E}">
        <p14:creationId xmlns:p14="http://schemas.microsoft.com/office/powerpoint/2010/main" val="12948470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8E52ACA-36B7-4E6D-9F17-F3AF657580EA}"/>
              </a:ext>
            </a:extLst>
          </p:cNvPr>
          <p:cNvSpPr/>
          <p:nvPr/>
        </p:nvSpPr>
        <p:spPr>
          <a:xfrm>
            <a:off x="467273" y="3429900"/>
            <a:ext cx="8795922" cy="268111"/>
          </a:xfrm>
          <a:prstGeom prst="rect">
            <a:avLst/>
          </a:prstGeom>
          <a:solidFill>
            <a:srgbClr val="002060"/>
          </a:solidFill>
          <a:ln>
            <a:solidFill>
              <a:srgbClr val="00338D"/>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r>
              <a:rPr lang="en-US" sz="1200" b="1" dirty="0"/>
              <a:t>Management Response</a:t>
            </a:r>
          </a:p>
        </p:txBody>
      </p:sp>
      <p:sp>
        <p:nvSpPr>
          <p:cNvPr id="5" name="TextBox 4">
            <a:extLst>
              <a:ext uri="{FF2B5EF4-FFF2-40B4-BE49-F238E27FC236}">
                <a16:creationId xmlns:a16="http://schemas.microsoft.com/office/drawing/2014/main" id="{257C1831-2804-46C4-A71D-E961A3663926}"/>
              </a:ext>
            </a:extLst>
          </p:cNvPr>
          <p:cNvSpPr txBox="1"/>
          <p:nvPr/>
        </p:nvSpPr>
        <p:spPr>
          <a:xfrm>
            <a:off x="467273" y="3802227"/>
            <a:ext cx="8795922" cy="938719"/>
          </a:xfrm>
          <a:prstGeom prst="rect">
            <a:avLst/>
          </a:prstGeom>
          <a:noFill/>
          <a:ln>
            <a:solidFill>
              <a:srgbClr val="000066"/>
            </a:solidFill>
          </a:ln>
        </p:spPr>
        <p:txBody>
          <a:bodyPr wrap="square" rtlCol="0">
            <a:spAutoFit/>
          </a:bodyPr>
          <a:lstStyle/>
          <a:p>
            <a:pPr marL="171450" indent="-171450">
              <a:buFont typeface="Wingdings" panose="05000000000000000000" pitchFamily="2" charset="2"/>
              <a:buChar char="q"/>
            </a:pPr>
            <a:r>
              <a:rPr lang="en-US" sz="1100" dirty="0">
                <a:solidFill>
                  <a:schemeClr val="tx2"/>
                </a:solidFill>
              </a:rPr>
              <a:t>[#Paragraph14#]</a:t>
            </a:r>
          </a:p>
          <a:p>
            <a:pPr marL="171450" indent="-171450">
              <a:buFont typeface="Wingdings" panose="05000000000000000000" pitchFamily="2" charset="2"/>
              <a:buChar char="q"/>
            </a:pPr>
            <a:endParaRPr lang="en-US" sz="1100" dirty="0">
              <a:solidFill>
                <a:schemeClr val="tx2"/>
              </a:solidFill>
            </a:endParaRPr>
          </a:p>
          <a:p>
            <a:pPr marL="171450" indent="-171450">
              <a:buFont typeface="Wingdings" panose="05000000000000000000" pitchFamily="2" charset="2"/>
              <a:buChar char="q"/>
            </a:pPr>
            <a:endParaRPr lang="en-US" sz="1100" dirty="0">
              <a:solidFill>
                <a:schemeClr val="tx2"/>
              </a:solidFill>
            </a:endParaRPr>
          </a:p>
          <a:p>
            <a:pPr marL="171450" indent="-171450">
              <a:buFont typeface="Wingdings" panose="05000000000000000000" pitchFamily="2" charset="2"/>
              <a:buChar char="q"/>
            </a:pPr>
            <a:endParaRPr lang="en-US" sz="1100" dirty="0">
              <a:solidFill>
                <a:schemeClr val="tx2"/>
              </a:solidFill>
            </a:endParaRPr>
          </a:p>
          <a:p>
            <a:pPr marL="171450" indent="-171450">
              <a:buFont typeface="Wingdings" panose="05000000000000000000" pitchFamily="2" charset="2"/>
              <a:buChar char="q"/>
            </a:pPr>
            <a:endParaRPr lang="en-US" sz="1100" dirty="0">
              <a:solidFill>
                <a:schemeClr val="tx2"/>
              </a:solidFill>
            </a:endParaRPr>
          </a:p>
        </p:txBody>
      </p:sp>
      <p:sp>
        <p:nvSpPr>
          <p:cNvPr id="6" name="Rectangle 5">
            <a:extLst>
              <a:ext uri="{FF2B5EF4-FFF2-40B4-BE49-F238E27FC236}">
                <a16:creationId xmlns:a16="http://schemas.microsoft.com/office/drawing/2014/main" id="{B531AAF3-9341-4E7C-9EDE-E5C435E2DD8F}"/>
              </a:ext>
            </a:extLst>
          </p:cNvPr>
          <p:cNvSpPr/>
          <p:nvPr/>
        </p:nvSpPr>
        <p:spPr>
          <a:xfrm>
            <a:off x="9381363" y="1134167"/>
            <a:ext cx="2519795" cy="345564"/>
          </a:xfrm>
          <a:prstGeom prst="rect">
            <a:avLst/>
          </a:prstGeom>
          <a:solidFill>
            <a:srgbClr val="005EB8"/>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100" b="1" dirty="0"/>
              <a:t>Target date of completion</a:t>
            </a:r>
          </a:p>
        </p:txBody>
      </p:sp>
      <p:sp>
        <p:nvSpPr>
          <p:cNvPr id="7" name="Rectangle 6">
            <a:extLst>
              <a:ext uri="{FF2B5EF4-FFF2-40B4-BE49-F238E27FC236}">
                <a16:creationId xmlns:a16="http://schemas.microsoft.com/office/drawing/2014/main" id="{1FDC0825-C951-4F25-A4A9-434D7D6BFB6D}"/>
              </a:ext>
            </a:extLst>
          </p:cNvPr>
          <p:cNvSpPr/>
          <p:nvPr/>
        </p:nvSpPr>
        <p:spPr>
          <a:xfrm>
            <a:off x="9374421" y="1530240"/>
            <a:ext cx="2526737" cy="1040979"/>
          </a:xfrm>
          <a:prstGeom prst="rect">
            <a:avLst/>
          </a:prstGeom>
          <a:ln>
            <a:solidFill>
              <a:srgbClr val="000066"/>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100" dirty="0">
                <a:solidFill>
                  <a:schemeClr val="tx2"/>
                </a:solidFill>
              </a:rPr>
              <a:t>[#Paragraph16#]</a:t>
            </a:r>
          </a:p>
        </p:txBody>
      </p:sp>
      <p:sp>
        <p:nvSpPr>
          <p:cNvPr id="8" name="Rectangle 7">
            <a:extLst>
              <a:ext uri="{FF2B5EF4-FFF2-40B4-BE49-F238E27FC236}">
                <a16:creationId xmlns:a16="http://schemas.microsoft.com/office/drawing/2014/main" id="{35F36135-2EA1-4B68-9C48-351ACDD842D7}"/>
              </a:ext>
            </a:extLst>
          </p:cNvPr>
          <p:cNvSpPr/>
          <p:nvPr/>
        </p:nvSpPr>
        <p:spPr>
          <a:xfrm>
            <a:off x="9390883" y="2681539"/>
            <a:ext cx="2519795" cy="345564"/>
          </a:xfrm>
          <a:prstGeom prst="rect">
            <a:avLst/>
          </a:prstGeom>
          <a:solidFill>
            <a:srgbClr val="005EB8"/>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100" b="1" dirty="0"/>
              <a:t>First Person Responsible</a:t>
            </a:r>
          </a:p>
        </p:txBody>
      </p:sp>
      <p:sp>
        <p:nvSpPr>
          <p:cNvPr id="10" name="TextBox 9">
            <a:extLst>
              <a:ext uri="{FF2B5EF4-FFF2-40B4-BE49-F238E27FC236}">
                <a16:creationId xmlns:a16="http://schemas.microsoft.com/office/drawing/2014/main" id="{78BE7E6B-A825-43EA-8A28-3E1FB61CD4A4}"/>
              </a:ext>
            </a:extLst>
          </p:cNvPr>
          <p:cNvSpPr txBox="1"/>
          <p:nvPr/>
        </p:nvSpPr>
        <p:spPr>
          <a:xfrm>
            <a:off x="471074" y="1130351"/>
            <a:ext cx="8795922" cy="646331"/>
          </a:xfrm>
          <a:prstGeom prst="rect">
            <a:avLst/>
          </a:prstGeom>
          <a:solidFill>
            <a:schemeClr val="tx1">
              <a:lumMod val="50000"/>
              <a:lumOff val="50000"/>
            </a:schemeClr>
          </a:solidFill>
          <a:ln>
            <a:solidFill>
              <a:schemeClr val="tx1">
                <a:lumMod val="50000"/>
                <a:lumOff val="50000"/>
              </a:schemeClr>
            </a:solidFill>
          </a:ln>
        </p:spPr>
        <p:txBody>
          <a:bodyPr wrap="square" rtlCol="0">
            <a:spAutoFit/>
          </a:bodyPr>
          <a:lstStyle/>
          <a:p>
            <a:r>
              <a:rPr lang="en-US" sz="1200" b="1" dirty="0">
                <a:solidFill>
                  <a:schemeClr val="bg1"/>
                </a:solidFill>
              </a:rPr>
              <a:t> [#Paragraph1#] </a:t>
            </a:r>
          </a:p>
          <a:p>
            <a:endParaRPr lang="en-US" sz="1200" b="1" dirty="0">
              <a:solidFill>
                <a:schemeClr val="bg1"/>
              </a:solidFill>
            </a:endParaRPr>
          </a:p>
          <a:p>
            <a:endParaRPr lang="en-US" sz="1200" b="1" dirty="0">
              <a:solidFill>
                <a:schemeClr val="bg1"/>
              </a:solidFill>
            </a:endParaRPr>
          </a:p>
        </p:txBody>
      </p:sp>
      <p:sp>
        <p:nvSpPr>
          <p:cNvPr id="11" name="Rectangle 10">
            <a:extLst>
              <a:ext uri="{FF2B5EF4-FFF2-40B4-BE49-F238E27FC236}">
                <a16:creationId xmlns:a16="http://schemas.microsoft.com/office/drawing/2014/main" id="{0C032207-C4E9-4B96-BA79-46B67E6159B6}"/>
              </a:ext>
            </a:extLst>
          </p:cNvPr>
          <p:cNvSpPr/>
          <p:nvPr/>
        </p:nvSpPr>
        <p:spPr>
          <a:xfrm>
            <a:off x="471074" y="1934855"/>
            <a:ext cx="8795922" cy="268111"/>
          </a:xfrm>
          <a:prstGeom prst="rect">
            <a:avLst/>
          </a:prstGeom>
          <a:solidFill>
            <a:srgbClr val="002060"/>
          </a:solidFill>
          <a:ln>
            <a:solidFill>
              <a:srgbClr val="00338D"/>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r>
              <a:rPr lang="en-US" sz="1200" b="1" dirty="0"/>
              <a:t>Recommendations</a:t>
            </a:r>
          </a:p>
        </p:txBody>
      </p:sp>
      <p:sp>
        <p:nvSpPr>
          <p:cNvPr id="12" name="TextBox 11">
            <a:extLst>
              <a:ext uri="{FF2B5EF4-FFF2-40B4-BE49-F238E27FC236}">
                <a16:creationId xmlns:a16="http://schemas.microsoft.com/office/drawing/2014/main" id="{1E4632A0-63F2-4E45-8E7C-AA41B60A6852}"/>
              </a:ext>
            </a:extLst>
          </p:cNvPr>
          <p:cNvSpPr txBox="1"/>
          <p:nvPr/>
        </p:nvSpPr>
        <p:spPr>
          <a:xfrm>
            <a:off x="467273" y="2320975"/>
            <a:ext cx="8795922" cy="938719"/>
          </a:xfrm>
          <a:prstGeom prst="rect">
            <a:avLst/>
          </a:prstGeom>
          <a:noFill/>
          <a:ln>
            <a:solidFill>
              <a:srgbClr val="000066"/>
            </a:solidFill>
          </a:ln>
        </p:spPr>
        <p:txBody>
          <a:bodyPr wrap="square" rtlCol="0">
            <a:spAutoFit/>
          </a:bodyPr>
          <a:lstStyle/>
          <a:p>
            <a:pPr algn="just"/>
            <a:r>
              <a:rPr lang="en-US" sz="1100" dirty="0">
                <a:solidFill>
                  <a:schemeClr val="tx2"/>
                </a:solidFill>
              </a:rPr>
              <a:t>[#Paragraph13#]</a:t>
            </a:r>
          </a:p>
          <a:p>
            <a:pPr algn="just"/>
            <a:endParaRPr lang="en-US" sz="1100" dirty="0">
              <a:solidFill>
                <a:schemeClr val="tx2"/>
              </a:solidFill>
            </a:endParaRPr>
          </a:p>
          <a:p>
            <a:pPr algn="just"/>
            <a:endParaRPr lang="en-US" sz="1100" dirty="0">
              <a:solidFill>
                <a:schemeClr val="tx2"/>
              </a:solidFill>
            </a:endParaRPr>
          </a:p>
          <a:p>
            <a:pPr algn="just"/>
            <a:endParaRPr lang="en-US" sz="1100" dirty="0">
              <a:solidFill>
                <a:schemeClr val="tx2"/>
              </a:solidFill>
            </a:endParaRPr>
          </a:p>
          <a:p>
            <a:pPr algn="just"/>
            <a:endParaRPr lang="en-US" sz="1100" dirty="0">
              <a:solidFill>
                <a:schemeClr val="tx2"/>
              </a:solidFill>
            </a:endParaRPr>
          </a:p>
        </p:txBody>
      </p:sp>
      <p:sp>
        <p:nvSpPr>
          <p:cNvPr id="18" name="Rectangle 17">
            <a:extLst>
              <a:ext uri="{FF2B5EF4-FFF2-40B4-BE49-F238E27FC236}">
                <a16:creationId xmlns:a16="http://schemas.microsoft.com/office/drawing/2014/main" id="{7C66ABA5-80CC-4BCD-80D7-24F2693CCBAB}"/>
              </a:ext>
            </a:extLst>
          </p:cNvPr>
          <p:cNvSpPr/>
          <p:nvPr/>
        </p:nvSpPr>
        <p:spPr>
          <a:xfrm>
            <a:off x="467273" y="4867432"/>
            <a:ext cx="8795922" cy="268111"/>
          </a:xfrm>
          <a:prstGeom prst="rect">
            <a:avLst/>
          </a:prstGeom>
          <a:solidFill>
            <a:schemeClr val="accent2"/>
          </a:solidFill>
          <a:ln>
            <a:solidFill>
              <a:schemeClr val="accent2"/>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r>
              <a:rPr lang="en-US" sz="1200" b="1" dirty="0"/>
              <a:t>Conclusion</a:t>
            </a:r>
          </a:p>
        </p:txBody>
      </p:sp>
      <p:sp>
        <p:nvSpPr>
          <p:cNvPr id="19" name="TextBox 18">
            <a:extLst>
              <a:ext uri="{FF2B5EF4-FFF2-40B4-BE49-F238E27FC236}">
                <a16:creationId xmlns:a16="http://schemas.microsoft.com/office/drawing/2014/main" id="{4E27D5B8-5969-44E4-A713-ADABF735F3E1}"/>
              </a:ext>
            </a:extLst>
          </p:cNvPr>
          <p:cNvSpPr txBox="1"/>
          <p:nvPr/>
        </p:nvSpPr>
        <p:spPr>
          <a:xfrm>
            <a:off x="467273" y="5204024"/>
            <a:ext cx="8795922" cy="938719"/>
          </a:xfrm>
          <a:prstGeom prst="rect">
            <a:avLst/>
          </a:prstGeom>
          <a:noFill/>
          <a:ln>
            <a:solidFill>
              <a:srgbClr val="000066"/>
            </a:solidFill>
          </a:ln>
        </p:spPr>
        <p:txBody>
          <a:bodyPr wrap="square" rtlCol="0">
            <a:spAutoFit/>
          </a:bodyPr>
          <a:lstStyle/>
          <a:p>
            <a:pPr marL="171450" indent="-171450">
              <a:buFont typeface="Wingdings" panose="05000000000000000000" pitchFamily="2" charset="2"/>
              <a:buChar char="q"/>
            </a:pPr>
            <a:r>
              <a:rPr lang="en-US" sz="1100" dirty="0">
                <a:solidFill>
                  <a:schemeClr val="tx2"/>
                </a:solidFill>
              </a:rPr>
              <a:t>[#Paragraph15#]</a:t>
            </a:r>
          </a:p>
          <a:p>
            <a:pPr marL="171450" indent="-171450">
              <a:buFont typeface="Wingdings" panose="05000000000000000000" pitchFamily="2" charset="2"/>
              <a:buChar char="q"/>
            </a:pPr>
            <a:endParaRPr lang="en-US" sz="1100" dirty="0">
              <a:solidFill>
                <a:schemeClr val="tx2"/>
              </a:solidFill>
            </a:endParaRPr>
          </a:p>
          <a:p>
            <a:pPr marL="171450" indent="-171450">
              <a:buFont typeface="Wingdings" panose="05000000000000000000" pitchFamily="2" charset="2"/>
              <a:buChar char="q"/>
            </a:pPr>
            <a:endParaRPr lang="en-US" sz="1100" dirty="0">
              <a:solidFill>
                <a:schemeClr val="tx2"/>
              </a:solidFill>
            </a:endParaRPr>
          </a:p>
          <a:p>
            <a:pPr marL="171450" indent="-171450">
              <a:buFont typeface="Wingdings" panose="05000000000000000000" pitchFamily="2" charset="2"/>
              <a:buChar char="q"/>
            </a:pPr>
            <a:endParaRPr lang="en-US" sz="1100" dirty="0">
              <a:solidFill>
                <a:schemeClr val="tx2"/>
              </a:solidFill>
            </a:endParaRPr>
          </a:p>
          <a:p>
            <a:pPr marL="171450" indent="-171450">
              <a:buFont typeface="Wingdings" panose="05000000000000000000" pitchFamily="2" charset="2"/>
              <a:buChar char="q"/>
            </a:pPr>
            <a:endParaRPr lang="en-US" sz="1100" dirty="0">
              <a:solidFill>
                <a:srgbClr val="002060"/>
              </a:solidFill>
            </a:endParaRPr>
          </a:p>
        </p:txBody>
      </p:sp>
      <p:sp>
        <p:nvSpPr>
          <p:cNvPr id="2" name="TextBox 1">
            <a:extLst>
              <a:ext uri="{FF2B5EF4-FFF2-40B4-BE49-F238E27FC236}">
                <a16:creationId xmlns:a16="http://schemas.microsoft.com/office/drawing/2014/main" id="{BDE51DF8-3F35-4D2A-B53D-7B47F84BEB42}"/>
              </a:ext>
            </a:extLst>
          </p:cNvPr>
          <p:cNvSpPr txBox="1"/>
          <p:nvPr/>
        </p:nvSpPr>
        <p:spPr>
          <a:xfrm>
            <a:off x="9390883" y="3137424"/>
            <a:ext cx="2510275" cy="3005320"/>
          </a:xfrm>
          <a:prstGeom prst="rect">
            <a:avLst/>
          </a:prstGeom>
          <a:ln>
            <a:solidFill>
              <a:srgbClr val="000066"/>
            </a:solidFill>
          </a:ln>
        </p:spPr>
        <p:style>
          <a:lnRef idx="2">
            <a:schemeClr val="dk1"/>
          </a:lnRef>
          <a:fillRef idx="1">
            <a:schemeClr val="lt1"/>
          </a:fillRef>
          <a:effectRef idx="0">
            <a:schemeClr val="dk1"/>
          </a:effectRef>
          <a:fontRef idx="minor">
            <a:schemeClr val="dk1"/>
          </a:fontRef>
        </p:style>
        <p:txBody>
          <a:bodyPr wrap="square" lIns="54610" tIns="54610" rIns="54610" bIns="54610" rtlCol="0">
            <a:noAutofit/>
          </a:bodyPr>
          <a:lstStyle/>
          <a:p>
            <a:pPr marL="171450" indent="-171450">
              <a:buFont typeface="Wingdings" panose="05000000000000000000" pitchFamily="2" charset="2"/>
              <a:buChar char="q"/>
            </a:pPr>
            <a:r>
              <a:rPr lang="en-US" sz="1100" dirty="0">
                <a:solidFill>
                  <a:schemeClr val="tx2"/>
                </a:solidFill>
              </a:rPr>
              <a:t>[#List1(string[])#]</a:t>
            </a:r>
          </a:p>
        </p:txBody>
      </p:sp>
    </p:spTree>
    <p:extLst>
      <p:ext uri="{BB962C8B-B14F-4D97-AF65-F5344CB8AC3E}">
        <p14:creationId xmlns:p14="http://schemas.microsoft.com/office/powerpoint/2010/main" val="39083027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a:xfrm>
            <a:off x="2729163" y="3586225"/>
            <a:ext cx="7851751" cy="643342"/>
          </a:xfrm>
        </p:spPr>
        <p:txBody>
          <a:bodyPr/>
          <a:lstStyle/>
          <a:p>
            <a:r>
              <a:rPr lang="en-US" sz="900" noProof="0" dirty="0"/>
              <a:t>The information contained herein is of a general nature and is not intended to address the circumstances of any particular individual or entity. Although we endeavor to provide accurate and timely information, there can be no guarantee that such information is accurate as of the date it is received or that it will continue to be accurate in the future. No one should act on such information without appropriate professional advice after a thorough examination of the particular situation.</a:t>
            </a:r>
            <a:br>
              <a:rPr lang="en-US" sz="900" noProof="0" dirty="0"/>
            </a:br>
            <a:br>
              <a:rPr lang="en-US" sz="900" noProof="0" dirty="0"/>
            </a:br>
            <a:r>
              <a:rPr lang="en-US" sz="900"/>
              <a:t>© 2020 </a:t>
            </a:r>
            <a:r>
              <a:rPr lang="en-US" sz="900" dirty="0"/>
              <a:t>KPMG, an Indian Registered Partnership and a member firm of the KPMG network of independent member firms affiliated with KPMG International Cooperative (“KPMG International”), a Swiss entity. All rights reserved.</a:t>
            </a:r>
            <a:br>
              <a:rPr lang="en-US" sz="900" dirty="0"/>
            </a:br>
            <a:br>
              <a:rPr lang="en-US" sz="900" dirty="0"/>
            </a:br>
            <a:r>
              <a:rPr lang="en-US" sz="900" dirty="0"/>
              <a:t>The KPMG name and logo are registered trademarks or trademarks of KPMG International. </a:t>
            </a:r>
          </a:p>
          <a:p>
            <a:endParaRPr lang="en-US" sz="900" noProof="0" dirty="0"/>
          </a:p>
        </p:txBody>
      </p:sp>
      <p:sp>
        <p:nvSpPr>
          <p:cNvPr id="5" name="Text Placeholder 4"/>
          <p:cNvSpPr>
            <a:spLocks noGrp="1"/>
          </p:cNvSpPr>
          <p:nvPr>
            <p:ph type="body" sz="quarter" idx="14"/>
          </p:nvPr>
        </p:nvSpPr>
        <p:spPr>
          <a:xfrm>
            <a:off x="2729163" y="2750636"/>
            <a:ext cx="2411738" cy="119064"/>
          </a:xfrm>
        </p:spPr>
        <p:txBody>
          <a:bodyPr/>
          <a:lstStyle/>
          <a:p>
            <a:r>
              <a:rPr lang="en-US" dirty="0" err="1"/>
              <a:t>home.kpmg</a:t>
            </a:r>
            <a:r>
              <a:rPr lang="en-US" dirty="0"/>
              <a:t>/in/</a:t>
            </a:r>
            <a:r>
              <a:rPr lang="en-US" dirty="0" err="1"/>
              <a:t>socialmedia</a:t>
            </a:r>
            <a:endParaRPr lang="en-US" noProof="0"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29163" y="2212583"/>
            <a:ext cx="2052001" cy="368719"/>
          </a:xfrm>
          <a:prstGeom prst="rect">
            <a:avLst/>
          </a:prstGeom>
        </p:spPr>
      </p:pic>
    </p:spTree>
    <p:extLst>
      <p:ext uri="{BB962C8B-B14F-4D97-AF65-F5344CB8AC3E}">
        <p14:creationId xmlns:p14="http://schemas.microsoft.com/office/powerpoint/2010/main" val="394525062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FONTUSED" val="KPMGFONT"/>
  <p:tag name="CREATEDBY" val="Global PowerPoint Toolbar"/>
  <p:tag name="TOOLBARVERSION" val="5.26"/>
  <p:tag name="TYPE" val="ScreenWide"/>
  <p:tag name="KEYWORD" val="SCREENWIDE"/>
  <p:tag name="TEMPLATEVERSION" val="17/07/2017 11:56:04"/>
</p:tagLst>
</file>

<file path=ppt/theme/theme1.xml><?xml version="1.0" encoding="utf-8"?>
<a:theme xmlns:a="http://schemas.openxmlformats.org/drawingml/2006/main" name="KPMG_Widescreen_16:9 02/02/2016">
  <a:themeElements>
    <a:clrScheme name="New KPMG Colours">
      <a:dk1>
        <a:srgbClr val="000000"/>
      </a:dk1>
      <a:lt1>
        <a:sysClr val="window" lastClr="FFFFFF"/>
      </a:lt1>
      <a:dk2>
        <a:srgbClr val="00338D"/>
      </a:dk2>
      <a:lt2>
        <a:srgbClr val="F0F0F0"/>
      </a:lt2>
      <a:accent1>
        <a:srgbClr val="0091DA"/>
      </a:accent1>
      <a:accent2>
        <a:srgbClr val="6D2077"/>
      </a:accent2>
      <a:accent3>
        <a:srgbClr val="005EB8"/>
      </a:accent3>
      <a:accent4>
        <a:srgbClr val="00A3A1"/>
      </a:accent4>
      <a:accent5>
        <a:srgbClr val="EAAA00"/>
      </a:accent5>
      <a:accent6>
        <a:srgbClr val="43B02A"/>
      </a:accent6>
      <a:hlink>
        <a:srgbClr val="0091DA"/>
      </a:hlink>
      <a:folHlink>
        <a:srgbClr val="0091DA"/>
      </a:folHlink>
    </a:clrScheme>
    <a:fontScheme name="KPMG">
      <a:majorFont>
        <a:latin typeface="KPMG Extralight"/>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solidFill>
            <a:schemeClr val="accent1"/>
          </a:solidFill>
        </a:ln>
      </a:spPr>
      <a:bodyPr lIns="54610" tIns="54610" rIns="54610" bIns="54610" rtlCol="0" anchor="ctr"/>
      <a:lstStyle>
        <a:defPPr algn="l">
          <a:defRPr sz="1500" dirty="0" err="1"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3"/>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54610" tIns="54610" rIns="54610" bIns="54610" rtlCol="0">
        <a:noAutofit/>
      </a:bodyPr>
      <a:lstStyle>
        <a:defPPr>
          <a:spcAft>
            <a:spcPts val="600"/>
          </a:spcAft>
          <a:defRPr sz="1500" dirty="0" err="1" smtClean="0">
            <a:solidFill>
              <a:schemeClr val="tx2"/>
            </a:solidFill>
          </a:defRPr>
        </a:defPPr>
      </a:lstStyle>
    </a:txDef>
  </a:objectDefaults>
  <a:extraClrSchemeLst/>
  <a:custClrLst>
    <a:custClr name="KPMG Blue">
      <a:srgbClr val="00338D"/>
    </a:custClr>
    <a:custClr name="Medium Blue">
      <a:srgbClr val="005EB8"/>
    </a:custClr>
    <a:custClr name="Light Blue">
      <a:srgbClr val="0091DA"/>
    </a:custClr>
    <a:custClr name="Violet">
      <a:srgbClr val="483698"/>
    </a:custClr>
    <a:custClr name="Purple">
      <a:srgbClr val="470A68"/>
    </a:custClr>
    <a:custClr name="Light Purple">
      <a:srgbClr val="6D2077"/>
    </a:custClr>
    <a:custClr name="Green">
      <a:srgbClr val="00A3A1"/>
    </a:custClr>
    <a:custClr name="Dark Green">
      <a:srgbClr val="009A44"/>
    </a:custClr>
    <a:custClr name="Light Green">
      <a:srgbClr val="43B02A"/>
    </a:custClr>
    <a:custClr name="Yellow">
      <a:srgbClr val="EAAA00"/>
    </a:custClr>
    <a:custClr name="Orange">
      <a:srgbClr val="F68D2E"/>
    </a:custClr>
    <a:custClr name="Red ">
      <a:srgbClr val="BC204B"/>
    </a:custClr>
    <a:custClr name="Pink">
      <a:srgbClr val="C6007E"/>
    </a:custClr>
    <a:custClr name="Dark Brown">
      <a:srgbClr val="753F19"/>
    </a:custClr>
    <a:custClr name="Light Brown">
      <a:srgbClr val="9B642E"/>
    </a:custClr>
    <a:custClr name="Olive">
      <a:srgbClr val="9D9375"/>
    </a:custClr>
    <a:custClr name="Beige">
      <a:srgbClr val="E3BC9F"/>
    </a:custClr>
    <a:custClr name="Light Pink">
      <a:srgbClr val="E36877"/>
    </a:custClr>
  </a:custClrLst>
  <a:extLst>
    <a:ext uri="{05A4C25C-085E-4340-85A3-A5531E510DB2}">
      <thm15:themeFamily xmlns:thm15="http://schemas.microsoft.com/office/thememl/2012/main" name="KPMG Widescreen Standard Template.potx" id="{C73AE79B-2CEF-4426-A99A-369AC5D8AEFC}" vid="{DDE9EEF4-DA18-4F0F-81B0-593B7DF991DE}"/>
    </a:ext>
  </a:extLst>
</a:theme>
</file>

<file path=docProps/app.xml><?xml version="1.0" encoding="utf-8"?>
<Properties xmlns="http://schemas.openxmlformats.org/officeDocument/2006/extended-properties" xmlns:vt="http://schemas.openxmlformats.org/officeDocument/2006/docPropsVTypes">
  <Template>KPMG Widescreen Standard Template</Template>
  <TotalTime>243</TotalTime>
  <Words>234</Words>
  <Application>Microsoft Office PowerPoint</Application>
  <PresentationFormat>Widescreen</PresentationFormat>
  <Paragraphs>52</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Wingdings</vt:lpstr>
      <vt:lpstr>KPMG Extralight</vt:lpstr>
      <vt:lpstr>Arial</vt:lpstr>
      <vt:lpstr>KPMG_Widescreen_16:9 02/02/2016</vt:lpstr>
      <vt:lpstr>PowerPoint Presentation</vt:lpstr>
      <vt:lpstr>PowerPoint Presentation</vt:lpstr>
      <vt:lpstr>PowerPoint Presentation</vt:lpstr>
      <vt:lpstr>PowerPoint Presentation</vt:lpstr>
    </vt:vector>
  </TitlesOfParts>
  <Company>KPMG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Wide screen template</dc:title>
  <dc:creator>Malekar, Vivek</dc:creator>
  <cp:lastModifiedBy>Khushbu Panwala</cp:lastModifiedBy>
  <cp:revision>279</cp:revision>
  <dcterms:created xsi:type="dcterms:W3CDTF">2018-01-11T05:59:12Z</dcterms:created>
  <dcterms:modified xsi:type="dcterms:W3CDTF">2020-08-05T10:41:46Z</dcterms:modified>
  <cp:category>KPMG Confidential</cp:category>
</cp:coreProperties>
</file>