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ECBA4-6C14-47CB-AA28-2A48C57BFD05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5E3C6-35CB-450E-9F3E-12ECE9146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522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CC1E-3DF7-460E-B760-1972CE9B8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A2918-5B6A-47D0-8D9A-903FC4D78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3D076-28B3-481D-BEB6-DF447F94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7EA6-6DA5-496F-A48A-8ED67797DB79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E00CD-F8C6-4C09-A341-EB8D82F6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B8064-A897-447F-9B75-D36CC0C8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C8A-5487-4EE4-8D24-81DF04703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89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8B45-FFEE-4162-B0AE-DA2B00D6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0BDCC-4CF5-40A3-A82E-62B853D78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C8E11-8490-4AA9-A999-C1409530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7EA6-6DA5-496F-A48A-8ED67797DB79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855AC-D7D9-4914-BCCD-290E569E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8B6B5-32AF-4705-9DA6-0EAF594F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C8A-5487-4EE4-8D24-81DF04703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42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6B114C-91B9-4A69-A3BC-71D805E5E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94B62-1184-4429-B056-7C2DB1408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1069E-EAE6-491E-BFDE-51DD2FCF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7EA6-6DA5-496F-A48A-8ED67797DB79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B31EF-948D-490F-A05F-F86D27EF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A25D9-A403-4AFB-A490-49A3D343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C8A-5487-4EE4-8D24-81DF04703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62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4BC1-D71C-4B20-BECD-E01F6B4B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2D692-A493-4BD4-B5CF-B141EFD6B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E4452-F42A-4A09-AE6B-2ECF44D2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7EA6-6DA5-496F-A48A-8ED67797DB79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0C358-B7C2-4B5E-B3AD-8C8F79CA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67518-5EE6-4592-B2BA-8F23D1CD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C8A-5487-4EE4-8D24-81DF04703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11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93E5-BBAD-45FF-ADC9-C600D6787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E3D5C-6600-4D0B-83B5-D1B47D676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2F89D-2947-45D2-991C-6AE4F582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7EA6-6DA5-496F-A48A-8ED67797DB79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F9293-11F3-451C-BF30-B2553DD4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159E7-93B2-4A98-B66B-D242B207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C8A-5487-4EE4-8D24-81DF04703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45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40F5-EE50-475B-BF28-99A1F039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D112B-6B78-4BFD-9F9E-CD4411F3D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BC29C-1E3F-43D5-B48F-4F66C63F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F92E1-5643-4C8E-BD75-9C7C648C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7EA6-6DA5-496F-A48A-8ED67797DB79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1F7F3-EE12-4E73-87D2-526475DF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59032-F6D2-4C6C-B4D3-3E26160D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C8A-5487-4EE4-8D24-81DF04703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8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6F20-4799-4DF5-B833-55B93911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0D753-8628-4965-B2C8-8C7E4FA1F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EE781-6D97-488E-B990-1B9BABF27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61366-6AA8-4BB5-A60F-F55F72964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3C609E-BC63-40A7-99C4-3A9D6E4D8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8246A-71BA-419A-B0A7-A7E6E420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7EA6-6DA5-496F-A48A-8ED67797DB79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64041-012C-4857-BA8B-6AA2DAB9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E991C-E9F9-40E2-8AAA-64290AA8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C8A-5487-4EE4-8D24-81DF04703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39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AC58-4ADD-4B55-BACA-B727959F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B8E44-5C59-40BE-BCA9-4ED1BA2E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7EA6-6DA5-496F-A48A-8ED67797DB79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E4717-FFEF-4FB9-B5E1-A46B2956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4D2ED-7A9B-4C58-877C-24B1181D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C8A-5487-4EE4-8D24-81DF04703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18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A2352-3E02-45E5-B980-2C8F23E2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7EA6-6DA5-496F-A48A-8ED67797DB79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5862F-128E-4C3A-80DB-0E330842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45A41-58ED-4F47-A085-CF3B6AD6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C8A-5487-4EE4-8D24-81DF04703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61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6BC4-5932-4559-92C6-C2A520DC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0D74-0A6D-45D5-A3E0-95443D80E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19721-BEED-4F0E-BF5D-CDA61862E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CCF10-33C2-4517-BEAA-CA4520D5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7EA6-6DA5-496F-A48A-8ED67797DB79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0A342-7783-49E7-85AD-D149E2C6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DB41F-1269-4533-A591-D4F54703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C8A-5487-4EE4-8D24-81DF04703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70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5497-0604-426C-A7A4-35184499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0C4BA-D3D7-4B4E-82A5-7B4610222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D1FD2-2A53-4708-AAFA-A071FD09C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A00FD-A6D7-467D-8E48-D6CE2D5B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7EA6-6DA5-496F-A48A-8ED67797DB79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9AA97-F4EA-4EDE-8312-502EE67D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20296-911E-4271-BD08-07945968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C8A-5487-4EE4-8D24-81DF04703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46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5265E-4453-437A-87D4-01434CA0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0E2A7-028F-4ACC-AE1C-DA4B0C67C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3A287-729F-4959-8FD3-F7D23E902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17EA6-6DA5-496F-A48A-8ED67797DB79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7E5CE-2FDC-4FEE-BD6B-567347845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A76D6-8189-4B39-90E2-E272E2F1F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5FC8A-5487-4EE4-8D24-81DF04703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86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essic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jessica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jessica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3F7674-ADCA-418E-8C2E-C00455C0895A}"/>
              </a:ext>
            </a:extLst>
          </p:cNvPr>
          <p:cNvSpPr/>
          <p:nvPr/>
        </p:nvSpPr>
        <p:spPr>
          <a:xfrm>
            <a:off x="0" y="0"/>
            <a:ext cx="3671047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9FAD46-41BA-437D-ACB7-D28BB588B78E}"/>
              </a:ext>
            </a:extLst>
          </p:cNvPr>
          <p:cNvSpPr txBox="1"/>
          <p:nvPr/>
        </p:nvSpPr>
        <p:spPr>
          <a:xfrm>
            <a:off x="862660" y="2823010"/>
            <a:ext cx="19457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ABC Limited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Halol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8D1197-0202-4367-A962-C98B9CE56B22}"/>
              </a:ext>
            </a:extLst>
          </p:cNvPr>
          <p:cNvSpPr txBox="1"/>
          <p:nvPr/>
        </p:nvSpPr>
        <p:spPr>
          <a:xfrm>
            <a:off x="6155788" y="767137"/>
            <a:ext cx="3715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Audit Report of Finance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663865-BE3D-4503-9B5D-B4E0AEF73771}"/>
              </a:ext>
            </a:extLst>
          </p:cNvPr>
          <p:cNvSpPr txBox="1"/>
          <p:nvPr/>
        </p:nvSpPr>
        <p:spPr>
          <a:xfrm>
            <a:off x="7561203" y="1486786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Process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7E8BC6-3606-4F2C-B92E-8C102E76BBCA}"/>
              </a:ext>
            </a:extLst>
          </p:cNvPr>
          <p:cNvSpPr txBox="1"/>
          <p:nvPr/>
        </p:nvSpPr>
        <p:spPr>
          <a:xfrm>
            <a:off x="7251238" y="1837862"/>
            <a:ext cx="1566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Bank Management</a:t>
            </a:r>
            <a:endParaRPr lang="en-I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887079-E3E4-4025-ACF3-8F81BBC74A51}"/>
              </a:ext>
            </a:extLst>
          </p:cNvPr>
          <p:cNvSpPr txBox="1"/>
          <p:nvPr/>
        </p:nvSpPr>
        <p:spPr>
          <a:xfrm>
            <a:off x="7356821" y="2312049"/>
            <a:ext cx="131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Sub Process</a:t>
            </a:r>
            <a:endParaRPr lang="en-I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71D7D4-CA55-4FAC-83BB-F1C02F9182B0}"/>
              </a:ext>
            </a:extLst>
          </p:cNvPr>
          <p:cNvSpPr txBox="1"/>
          <p:nvPr/>
        </p:nvSpPr>
        <p:spPr>
          <a:xfrm>
            <a:off x="7709408" y="2638675"/>
            <a:ext cx="650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Assets</a:t>
            </a:r>
            <a:endParaRPr lang="en-IN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34874E-BF46-4551-BC7A-69D580741F35}"/>
              </a:ext>
            </a:extLst>
          </p:cNvPr>
          <p:cNvSpPr txBox="1"/>
          <p:nvPr/>
        </p:nvSpPr>
        <p:spPr>
          <a:xfrm>
            <a:off x="7323604" y="3180679"/>
            <a:ext cx="137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Audit Period</a:t>
            </a:r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E9B39D-7846-4911-BE20-A77CC3E53523}"/>
              </a:ext>
            </a:extLst>
          </p:cNvPr>
          <p:cNvSpPr txBox="1"/>
          <p:nvPr/>
        </p:nvSpPr>
        <p:spPr>
          <a:xfrm>
            <a:off x="6985234" y="3485603"/>
            <a:ext cx="2098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2020-04-08 to 2020-04-08</a:t>
            </a:r>
            <a:endParaRPr lang="en-IN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24136D-CEE6-46B3-B7B5-0B50DD4F8DDD}"/>
              </a:ext>
            </a:extLst>
          </p:cNvPr>
          <p:cNvSpPr txBox="1"/>
          <p:nvPr/>
        </p:nvSpPr>
        <p:spPr>
          <a:xfrm>
            <a:off x="7631714" y="3968332"/>
            <a:ext cx="79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Rating</a:t>
            </a:r>
            <a:endParaRPr lang="en-IN" b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6ABE2E0-FD81-4CFF-A5A1-35AC7FE3BC25}"/>
              </a:ext>
            </a:extLst>
          </p:cNvPr>
          <p:cNvSpPr/>
          <p:nvPr/>
        </p:nvSpPr>
        <p:spPr>
          <a:xfrm>
            <a:off x="7356821" y="4346678"/>
            <a:ext cx="1411116" cy="139268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EA72EDE2-40E0-466F-B565-CD6AD0585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611776"/>
              </p:ext>
            </p:extLst>
          </p:nvPr>
        </p:nvGraphicFramePr>
        <p:xfrm>
          <a:off x="5211536" y="5259591"/>
          <a:ext cx="5943603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81201">
                  <a:extLst>
                    <a:ext uri="{9D8B030D-6E8A-4147-A177-3AD203B41FA5}">
                      <a16:colId xmlns:a16="http://schemas.microsoft.com/office/drawing/2014/main" val="1240890154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1155645818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354309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Email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Designation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98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Jessica Tom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hlinkClick r:id="rId2"/>
                        </a:rPr>
                        <a:t>jessica@gmail.com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Manager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39071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23F3456-4B9F-4B8A-A78B-2A6EBC282E75}"/>
              </a:ext>
            </a:extLst>
          </p:cNvPr>
          <p:cNvSpPr txBox="1"/>
          <p:nvPr/>
        </p:nvSpPr>
        <p:spPr>
          <a:xfrm>
            <a:off x="7501214" y="4838072"/>
            <a:ext cx="107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Reviewer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6419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C2542-FFB1-4B6C-95FB-5ECC6D8F34DF}"/>
              </a:ext>
            </a:extLst>
          </p:cNvPr>
          <p:cNvCxnSpPr>
            <a:cxnSpLocks/>
          </p:cNvCxnSpPr>
          <p:nvPr/>
        </p:nvCxnSpPr>
        <p:spPr>
          <a:xfrm>
            <a:off x="518160" y="652272"/>
            <a:ext cx="1108862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CE509B-3F29-49CB-8564-70DCF56357FC}"/>
              </a:ext>
            </a:extLst>
          </p:cNvPr>
          <p:cNvSpPr txBox="1"/>
          <p:nvPr/>
        </p:nvSpPr>
        <p:spPr>
          <a:xfrm>
            <a:off x="419452" y="206305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Contents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400B6-A17C-488E-884A-6334B183CB91}"/>
              </a:ext>
            </a:extLst>
          </p:cNvPr>
          <p:cNvSpPr txBox="1"/>
          <p:nvPr/>
        </p:nvSpPr>
        <p:spPr>
          <a:xfrm>
            <a:off x="419452" y="835829"/>
            <a:ext cx="184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dirty="0"/>
              <a:t>Observation 1</a:t>
            </a:r>
            <a:endParaRPr lang="en-IN" dirty="0"/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Observation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684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D6379F-B834-4FAB-9308-0086A59DF5F0}"/>
              </a:ext>
            </a:extLst>
          </p:cNvPr>
          <p:cNvSpPr/>
          <p:nvPr/>
        </p:nvSpPr>
        <p:spPr>
          <a:xfrm>
            <a:off x="8726796" y="652272"/>
            <a:ext cx="2889504" cy="62057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E0403D-8C22-44A4-9EC9-1BFDCE16FB3D}"/>
              </a:ext>
            </a:extLst>
          </p:cNvPr>
          <p:cNvCxnSpPr>
            <a:cxnSpLocks/>
          </p:cNvCxnSpPr>
          <p:nvPr/>
        </p:nvCxnSpPr>
        <p:spPr>
          <a:xfrm>
            <a:off x="518160" y="652272"/>
            <a:ext cx="1108862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DB649E-E81E-4520-976F-019F60EE15AD}"/>
              </a:ext>
            </a:extLst>
          </p:cNvPr>
          <p:cNvSpPr txBox="1"/>
          <p:nvPr/>
        </p:nvSpPr>
        <p:spPr>
          <a:xfrm>
            <a:off x="418260" y="206305"/>
            <a:ext cx="152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Observation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D96FDE-2D32-4433-AF80-93E11BDA681B}"/>
              </a:ext>
            </a:extLst>
          </p:cNvPr>
          <p:cNvSpPr txBox="1"/>
          <p:nvPr/>
        </p:nvSpPr>
        <p:spPr>
          <a:xfrm>
            <a:off x="8912653" y="1086920"/>
            <a:ext cx="727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Rating</a:t>
            </a:r>
            <a:endParaRPr lang="en-IN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96A02-6CE9-40A7-8588-9285BDAEEAEF}"/>
              </a:ext>
            </a:extLst>
          </p:cNvPr>
          <p:cNvSpPr txBox="1"/>
          <p:nvPr/>
        </p:nvSpPr>
        <p:spPr>
          <a:xfrm>
            <a:off x="8915363" y="173990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Type</a:t>
            </a:r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30A25-54B4-40A1-A761-42E502AA1055}"/>
              </a:ext>
            </a:extLst>
          </p:cNvPr>
          <p:cNvSpPr txBox="1"/>
          <p:nvPr/>
        </p:nvSpPr>
        <p:spPr>
          <a:xfrm>
            <a:off x="8920698" y="2478921"/>
            <a:ext cx="942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Category</a:t>
            </a:r>
            <a:endParaRPr lang="en-IN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C66097-6147-40AC-925B-036FD1669CE4}"/>
              </a:ext>
            </a:extLst>
          </p:cNvPr>
          <p:cNvSpPr txBox="1"/>
          <p:nvPr/>
        </p:nvSpPr>
        <p:spPr>
          <a:xfrm>
            <a:off x="8920698" y="3218744"/>
            <a:ext cx="1967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Repeat Observation?</a:t>
            </a:r>
            <a:endParaRPr lang="en-IN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AF840C-087D-4203-847D-4827C9913B59}"/>
              </a:ext>
            </a:extLst>
          </p:cNvPr>
          <p:cNvSpPr txBox="1"/>
          <p:nvPr/>
        </p:nvSpPr>
        <p:spPr>
          <a:xfrm>
            <a:off x="8943140" y="3955314"/>
            <a:ext cx="1139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Root Cause</a:t>
            </a:r>
            <a:endParaRPr lang="en-IN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291A7-52C1-40A0-AE00-E52B32BA2D6D}"/>
              </a:ext>
            </a:extLst>
          </p:cNvPr>
          <p:cNvSpPr txBox="1"/>
          <p:nvPr/>
        </p:nvSpPr>
        <p:spPr>
          <a:xfrm>
            <a:off x="8939747" y="5115132"/>
            <a:ext cx="1141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Implication</a:t>
            </a:r>
            <a:endParaRPr lang="en-IN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EB09BA-A5C6-43ED-9D8B-1D5F66EBC9A3}"/>
              </a:ext>
            </a:extLst>
          </p:cNvPr>
          <p:cNvSpPr txBox="1"/>
          <p:nvPr/>
        </p:nvSpPr>
        <p:spPr>
          <a:xfrm>
            <a:off x="418260" y="1645022"/>
            <a:ext cx="119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Background</a:t>
            </a:r>
            <a:endParaRPr lang="en-IN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A6744B-4BF7-4D8E-908D-28CC7DAB42A6}"/>
              </a:ext>
            </a:extLst>
          </p:cNvPr>
          <p:cNvSpPr txBox="1"/>
          <p:nvPr/>
        </p:nvSpPr>
        <p:spPr>
          <a:xfrm>
            <a:off x="418260" y="2587905"/>
            <a:ext cx="1228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Observation</a:t>
            </a:r>
            <a:endParaRPr lang="en-IN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2335B5-A136-49A7-AA6E-EF4BA00DB538}"/>
              </a:ext>
            </a:extLst>
          </p:cNvPr>
          <p:cNvSpPr txBox="1"/>
          <p:nvPr/>
        </p:nvSpPr>
        <p:spPr>
          <a:xfrm>
            <a:off x="418260" y="926616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Heading</a:t>
            </a:r>
            <a:endParaRPr lang="en-IN" sz="16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2E9D993-05DB-46E3-8F03-C4F84B98BE92}"/>
              </a:ext>
            </a:extLst>
          </p:cNvPr>
          <p:cNvSpPr/>
          <p:nvPr/>
        </p:nvSpPr>
        <p:spPr>
          <a:xfrm>
            <a:off x="9012984" y="1414773"/>
            <a:ext cx="1411116" cy="139268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161AC1-3062-43AF-8F5D-DEEAF7726274}"/>
              </a:ext>
            </a:extLst>
          </p:cNvPr>
          <p:cNvSpPr txBox="1"/>
          <p:nvPr/>
        </p:nvSpPr>
        <p:spPr>
          <a:xfrm>
            <a:off x="8935753" y="2084333"/>
            <a:ext cx="559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Legal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7AA8B3-987B-4AC2-8F55-6F4F69CB3829}"/>
              </a:ext>
            </a:extLst>
          </p:cNvPr>
          <p:cNvSpPr txBox="1"/>
          <p:nvPr/>
        </p:nvSpPr>
        <p:spPr>
          <a:xfrm>
            <a:off x="8912653" y="2815932"/>
            <a:ext cx="837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Category</a:t>
            </a:r>
            <a:endParaRPr lang="en-IN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8AE60C-8F36-431C-8426-439570847334}"/>
              </a:ext>
            </a:extLst>
          </p:cNvPr>
          <p:cNvSpPr txBox="1"/>
          <p:nvPr/>
        </p:nvSpPr>
        <p:spPr>
          <a:xfrm>
            <a:off x="8941088" y="3557298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  <a:endParaRPr lang="en-IN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7EA693-3C6A-4C04-939A-5107C4E86B73}"/>
              </a:ext>
            </a:extLst>
          </p:cNvPr>
          <p:cNvSpPr txBox="1"/>
          <p:nvPr/>
        </p:nvSpPr>
        <p:spPr>
          <a:xfrm>
            <a:off x="8941088" y="4282147"/>
            <a:ext cx="246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Lorem Ipsum is simply dummy text of the printing and typesetting industry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9749A7-C410-4727-9571-A2C955A289C1}"/>
              </a:ext>
            </a:extLst>
          </p:cNvPr>
          <p:cNvSpPr txBox="1"/>
          <p:nvPr/>
        </p:nvSpPr>
        <p:spPr>
          <a:xfrm>
            <a:off x="8941088" y="5462955"/>
            <a:ext cx="246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Lorem Ipsum is simply dummy text of the printing and typesetting industry</a:t>
            </a:r>
            <a:endParaRPr lang="en-IN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F73D46-8DC2-401C-9AFB-573B0012C4BE}"/>
              </a:ext>
            </a:extLst>
          </p:cNvPr>
          <p:cNvSpPr/>
          <p:nvPr/>
        </p:nvSpPr>
        <p:spPr>
          <a:xfrm>
            <a:off x="335280" y="120140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550">
              <a:spcBef>
                <a:spcPts val="945"/>
              </a:spcBef>
              <a:spcAft>
                <a:spcPts val="0"/>
              </a:spcAft>
            </a:pP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Lorem Ipsum is simply dummy text of the printing and typesetting industry</a:t>
            </a:r>
            <a:endParaRPr lang="en-IN" sz="1400" dirty="0">
              <a:latin typeface="Arial Black" panose="020B0A04020102020204" pitchFamily="34" charset="0"/>
              <a:ea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19FC46-5679-4C40-8517-EEF3F03567DF}"/>
              </a:ext>
            </a:extLst>
          </p:cNvPr>
          <p:cNvSpPr/>
          <p:nvPr/>
        </p:nvSpPr>
        <p:spPr>
          <a:xfrm>
            <a:off x="342302" y="1945968"/>
            <a:ext cx="8045793" cy="510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marR="172085">
              <a:lnSpc>
                <a:spcPct val="97000"/>
              </a:lnSpc>
              <a:spcBef>
                <a:spcPts val="670"/>
              </a:spcBef>
              <a:spcAft>
                <a:spcPts val="0"/>
              </a:spcAft>
            </a:pP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Lorem</a:t>
            </a:r>
            <a:r>
              <a:rPr lang="en-US" sz="1400" spc="-18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Ipsum</a:t>
            </a:r>
            <a:r>
              <a:rPr lang="en-US" sz="1400" spc="-18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is</a:t>
            </a:r>
            <a:r>
              <a:rPr lang="en-US" sz="1400" spc="-17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simply</a:t>
            </a:r>
            <a:r>
              <a:rPr lang="en-US" sz="1400" spc="-18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dummy</a:t>
            </a:r>
            <a:r>
              <a:rPr lang="en-US" sz="1400" spc="-17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text</a:t>
            </a:r>
            <a:r>
              <a:rPr lang="en-US" sz="1400" spc="-18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r>
              <a:rPr lang="en-US" sz="1400" spc="-18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7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printing</a:t>
            </a:r>
            <a:r>
              <a:rPr lang="en-US" sz="1400" spc="-18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and</a:t>
            </a:r>
            <a:r>
              <a:rPr lang="en-US" sz="1400" spc="-17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typesetting</a:t>
            </a:r>
            <a:r>
              <a:rPr lang="en-US" sz="1400" spc="-18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industry.</a:t>
            </a:r>
            <a:r>
              <a:rPr lang="en-US" sz="1400" spc="-18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Lorem</a:t>
            </a:r>
            <a:r>
              <a:rPr lang="en-US" sz="1400" spc="-17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Ipsum</a:t>
            </a:r>
            <a:r>
              <a:rPr lang="en-US" sz="1400" spc="-18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has</a:t>
            </a:r>
            <a:r>
              <a:rPr lang="en-US" sz="1400" spc="-17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been</a:t>
            </a:r>
            <a:r>
              <a:rPr lang="en-US" sz="1400" spc="-18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 industry's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standard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dummy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text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ever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since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1500s,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when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unknown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printer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took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galley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and</a:t>
            </a:r>
            <a:endParaRPr lang="en-IN" sz="1400" dirty="0">
              <a:latin typeface="Arial Black" panose="020B0A04020102020204" pitchFamily="34" charset="0"/>
              <a:ea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325D8A-FC88-4DE2-BCED-9846B49D8179}"/>
              </a:ext>
            </a:extLst>
          </p:cNvPr>
          <p:cNvSpPr/>
          <p:nvPr/>
        </p:nvSpPr>
        <p:spPr>
          <a:xfrm>
            <a:off x="342302" y="2893025"/>
            <a:ext cx="8131138" cy="928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0" marR="19685">
              <a:lnSpc>
                <a:spcPct val="97000"/>
              </a:lnSpc>
              <a:spcBef>
                <a:spcPts val="770"/>
              </a:spcBef>
              <a:spcAft>
                <a:spcPts val="0"/>
              </a:spcAft>
            </a:pP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Lorem</a:t>
            </a:r>
            <a:r>
              <a:rPr lang="en-US" sz="1400" spc="-1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Ipsum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is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simply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dummy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text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printing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and</a:t>
            </a:r>
            <a:r>
              <a:rPr lang="en-US" sz="1400" spc="-1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typesetting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industry.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Lorem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Ipsum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has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been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 industry's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standard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dummy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text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ever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since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1500s,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when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unknown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printer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took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galley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and scrambled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to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make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specimen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book.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has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survived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not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only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ﬁve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centuries,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but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also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leap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into electronic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typesetting,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remaining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essentially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unchanged.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was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popularised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1960s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with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release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endParaRPr lang="en-IN" sz="1400" dirty="0">
              <a:latin typeface="Arial Black" panose="020B0A04020102020204" pitchFamily="34" charset="0"/>
              <a:ea typeface="Arial Black" panose="020B0A04020102020204" pitchFamily="34" charset="0"/>
              <a:cs typeface="Arial Black" panose="020B0A04020102020204" pitchFamily="34" charset="0"/>
            </a:endParaRPr>
          </a:p>
        </p:txBody>
      </p:sp>
      <p:grpSp>
        <p:nvGrpSpPr>
          <p:cNvPr id="27" name="Group 2">
            <a:extLst>
              <a:ext uri="{FF2B5EF4-FFF2-40B4-BE49-F238E27FC236}">
                <a16:creationId xmlns:a16="http://schemas.microsoft.com/office/drawing/2014/main" id="{02222D5E-31C7-402E-89F9-FFA8703DB876}"/>
              </a:ext>
            </a:extLst>
          </p:cNvPr>
          <p:cNvGrpSpPr>
            <a:grpSpLocks/>
          </p:cNvGrpSpPr>
          <p:nvPr/>
        </p:nvGrpSpPr>
        <p:grpSpPr bwMode="auto">
          <a:xfrm>
            <a:off x="575700" y="3994446"/>
            <a:ext cx="7023101" cy="2540000"/>
            <a:chOff x="680" y="7640"/>
            <a:chExt cx="11060" cy="4000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099128B3-EFD2-4A09-831A-0CE8962A5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" y="7640"/>
              <a:ext cx="5340" cy="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9" name="Picture 7">
              <a:extLst>
                <a:ext uri="{FF2B5EF4-FFF2-40B4-BE49-F238E27FC236}">
                  <a16:creationId xmlns:a16="http://schemas.microsoft.com/office/drawing/2014/main" id="{EA6413DF-F54D-48FE-B758-E08950C911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0" y="7640"/>
              <a:ext cx="5300" cy="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318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D6379F-B834-4FAB-9308-0086A59DF5F0}"/>
              </a:ext>
            </a:extLst>
          </p:cNvPr>
          <p:cNvSpPr/>
          <p:nvPr/>
        </p:nvSpPr>
        <p:spPr>
          <a:xfrm>
            <a:off x="8726796" y="652272"/>
            <a:ext cx="2889504" cy="62057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E0403D-8C22-44A4-9EC9-1BFDCE16FB3D}"/>
              </a:ext>
            </a:extLst>
          </p:cNvPr>
          <p:cNvCxnSpPr>
            <a:cxnSpLocks/>
          </p:cNvCxnSpPr>
          <p:nvPr/>
        </p:nvCxnSpPr>
        <p:spPr>
          <a:xfrm>
            <a:off x="518160" y="652272"/>
            <a:ext cx="1108862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DB649E-E81E-4520-976F-019F60EE15AD}"/>
              </a:ext>
            </a:extLst>
          </p:cNvPr>
          <p:cNvSpPr txBox="1"/>
          <p:nvPr/>
        </p:nvSpPr>
        <p:spPr>
          <a:xfrm>
            <a:off x="418260" y="206305"/>
            <a:ext cx="152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Observation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D96FDE-2D32-4433-AF80-93E11BDA681B}"/>
              </a:ext>
            </a:extLst>
          </p:cNvPr>
          <p:cNvSpPr txBox="1"/>
          <p:nvPr/>
        </p:nvSpPr>
        <p:spPr>
          <a:xfrm>
            <a:off x="8912653" y="1045034"/>
            <a:ext cx="115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Target Date</a:t>
            </a:r>
            <a:endParaRPr lang="en-IN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96A02-6CE9-40A7-8588-9285BDAEEAEF}"/>
              </a:ext>
            </a:extLst>
          </p:cNvPr>
          <p:cNvSpPr txBox="1"/>
          <p:nvPr/>
        </p:nvSpPr>
        <p:spPr>
          <a:xfrm>
            <a:off x="8915363" y="1739905"/>
            <a:ext cx="182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Linked Observation</a:t>
            </a:r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30A25-54B4-40A1-A761-42E502AA1055}"/>
              </a:ext>
            </a:extLst>
          </p:cNvPr>
          <p:cNvSpPr txBox="1"/>
          <p:nvPr/>
        </p:nvSpPr>
        <p:spPr>
          <a:xfrm>
            <a:off x="8920698" y="2478921"/>
            <a:ext cx="712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Status</a:t>
            </a:r>
            <a:endParaRPr lang="en-IN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C66097-6147-40AC-925B-036FD1669CE4}"/>
              </a:ext>
            </a:extLst>
          </p:cNvPr>
          <p:cNvSpPr txBox="1"/>
          <p:nvPr/>
        </p:nvSpPr>
        <p:spPr>
          <a:xfrm>
            <a:off x="8920698" y="3218744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Disposition</a:t>
            </a:r>
            <a:endParaRPr lang="en-IN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AF840C-087D-4203-847D-4827C9913B59}"/>
              </a:ext>
            </a:extLst>
          </p:cNvPr>
          <p:cNvSpPr txBox="1"/>
          <p:nvPr/>
        </p:nvSpPr>
        <p:spPr>
          <a:xfrm>
            <a:off x="8943140" y="3955314"/>
            <a:ext cx="83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Auditor</a:t>
            </a:r>
            <a:endParaRPr lang="en-IN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A6744B-4BF7-4D8E-908D-28CC7DAB42A6}"/>
              </a:ext>
            </a:extLst>
          </p:cNvPr>
          <p:cNvSpPr txBox="1"/>
          <p:nvPr/>
        </p:nvSpPr>
        <p:spPr>
          <a:xfrm>
            <a:off x="418260" y="893018"/>
            <a:ext cx="1693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Recommendation</a:t>
            </a:r>
            <a:endParaRPr lang="en-IN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161AC1-3062-43AF-8F5D-DEEAF7726274}"/>
              </a:ext>
            </a:extLst>
          </p:cNvPr>
          <p:cNvSpPr txBox="1"/>
          <p:nvPr/>
        </p:nvSpPr>
        <p:spPr>
          <a:xfrm>
            <a:off x="8935753" y="2084333"/>
            <a:ext cx="559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Legal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7AA8B3-987B-4AC2-8F55-6F4F69CB3829}"/>
              </a:ext>
            </a:extLst>
          </p:cNvPr>
          <p:cNvSpPr txBox="1"/>
          <p:nvPr/>
        </p:nvSpPr>
        <p:spPr>
          <a:xfrm>
            <a:off x="8912653" y="281593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</a:t>
            </a:r>
            <a:endParaRPr lang="en-IN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8AE60C-8F36-431C-8426-439570847334}"/>
              </a:ext>
            </a:extLst>
          </p:cNvPr>
          <p:cNvSpPr txBox="1"/>
          <p:nvPr/>
        </p:nvSpPr>
        <p:spPr>
          <a:xfrm>
            <a:off x="8941088" y="3557298"/>
            <a:ext cx="992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Reportable</a:t>
            </a:r>
            <a:endParaRPr lang="en-IN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7EA693-3C6A-4C04-939A-5107C4E86B73}"/>
              </a:ext>
            </a:extLst>
          </p:cNvPr>
          <p:cNvSpPr txBox="1"/>
          <p:nvPr/>
        </p:nvSpPr>
        <p:spPr>
          <a:xfrm>
            <a:off x="8941088" y="4282147"/>
            <a:ext cx="246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Tom Jack</a:t>
            </a:r>
            <a:endParaRPr lang="en-IN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325D8A-FC88-4DE2-BCED-9846B49D8179}"/>
              </a:ext>
            </a:extLst>
          </p:cNvPr>
          <p:cNvSpPr/>
          <p:nvPr/>
        </p:nvSpPr>
        <p:spPr>
          <a:xfrm>
            <a:off x="342302" y="1198138"/>
            <a:ext cx="8131138" cy="928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0" marR="19685">
              <a:lnSpc>
                <a:spcPct val="97000"/>
              </a:lnSpc>
              <a:spcBef>
                <a:spcPts val="770"/>
              </a:spcBef>
              <a:spcAft>
                <a:spcPts val="0"/>
              </a:spcAft>
            </a:pP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Lorem</a:t>
            </a:r>
            <a:r>
              <a:rPr lang="en-US" sz="1400" spc="-1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Ipsum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is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simply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dummy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text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printing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and</a:t>
            </a:r>
            <a:r>
              <a:rPr lang="en-US" sz="1400" spc="-1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typesetting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industry.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Lorem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Ipsum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has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been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 industry's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standard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dummy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text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ever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since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1500s,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when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unknown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printer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took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galley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and scrambled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to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make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specimen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book.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has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survived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not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only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ﬁve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centries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,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but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also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leap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into electronic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typesetting,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remaining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essentially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unchanged.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was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popularised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1960s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with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release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endParaRPr lang="en-IN" sz="1400" dirty="0">
              <a:latin typeface="Arial Black" panose="020B0A04020102020204" pitchFamily="34" charset="0"/>
              <a:ea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561634-7220-464E-AFC1-409F93FEAC1C}"/>
              </a:ext>
            </a:extLst>
          </p:cNvPr>
          <p:cNvSpPr txBox="1"/>
          <p:nvPr/>
        </p:nvSpPr>
        <p:spPr>
          <a:xfrm>
            <a:off x="8920698" y="1353133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2020-04-08</a:t>
            </a:r>
            <a:endParaRPr lang="en-IN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F47E26-0EF0-437D-B914-CB6A2AF1BA50}"/>
              </a:ext>
            </a:extLst>
          </p:cNvPr>
          <p:cNvSpPr txBox="1"/>
          <p:nvPr/>
        </p:nvSpPr>
        <p:spPr>
          <a:xfrm>
            <a:off x="418260" y="2262184"/>
            <a:ext cx="2182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Management Response</a:t>
            </a:r>
            <a:endParaRPr lang="en-IN" sz="16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94D816-D090-4487-84B3-5F085A7BDABB}"/>
              </a:ext>
            </a:extLst>
          </p:cNvPr>
          <p:cNvSpPr/>
          <p:nvPr/>
        </p:nvSpPr>
        <p:spPr>
          <a:xfrm>
            <a:off x="342302" y="2567304"/>
            <a:ext cx="8131138" cy="928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0" marR="19685">
              <a:lnSpc>
                <a:spcPct val="97000"/>
              </a:lnSpc>
              <a:spcBef>
                <a:spcPts val="770"/>
              </a:spcBef>
              <a:spcAft>
                <a:spcPts val="0"/>
              </a:spcAft>
            </a:pP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Lorem</a:t>
            </a:r>
            <a:r>
              <a:rPr lang="en-US" sz="1400" spc="-1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Ipsum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is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simply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dummy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text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printing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and</a:t>
            </a:r>
            <a:r>
              <a:rPr lang="en-US" sz="1400" spc="-1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typesetting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industry.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Lorem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Ipsum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has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been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 industry's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standard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dummy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text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ever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since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1500s,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when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unknown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printer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took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galley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and scrambled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to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make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specimen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book.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has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survived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not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only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ﬁve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centries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,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but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also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leap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into electronic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typesetting,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remaining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essentially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unchanged.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was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popularised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1960s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with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release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endParaRPr lang="en-IN" sz="1400" dirty="0">
              <a:latin typeface="Arial Black" panose="020B0A04020102020204" pitchFamily="34" charset="0"/>
              <a:ea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AD8E83-07DA-4167-AE85-6BF0D0E6E099}"/>
              </a:ext>
            </a:extLst>
          </p:cNvPr>
          <p:cNvSpPr txBox="1"/>
          <p:nvPr/>
        </p:nvSpPr>
        <p:spPr>
          <a:xfrm>
            <a:off x="418260" y="3631350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Conclusion</a:t>
            </a:r>
            <a:endParaRPr lang="en-IN" sz="16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DB77ED-74F1-486F-9891-0D51AE645F39}"/>
              </a:ext>
            </a:extLst>
          </p:cNvPr>
          <p:cNvSpPr/>
          <p:nvPr/>
        </p:nvSpPr>
        <p:spPr>
          <a:xfrm>
            <a:off x="342302" y="3936470"/>
            <a:ext cx="8131138" cy="928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0" marR="19685">
              <a:lnSpc>
                <a:spcPct val="97000"/>
              </a:lnSpc>
              <a:spcBef>
                <a:spcPts val="770"/>
              </a:spcBef>
              <a:spcAft>
                <a:spcPts val="0"/>
              </a:spcAft>
            </a:pP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Lorem</a:t>
            </a:r>
            <a:r>
              <a:rPr lang="en-US" sz="1400" spc="-1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Ipsum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is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simply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dummy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text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printing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and</a:t>
            </a:r>
            <a:r>
              <a:rPr lang="en-US" sz="1400" spc="-1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typesetting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industry.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Lorem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Ipsum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has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been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 industry's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standard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dummy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text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ever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since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1500s,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when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unknown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printer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took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galley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and scrambled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to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make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specimen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book.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has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survived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not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only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ﬁve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centries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,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but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also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leap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into electronic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typesetting,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remaining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essentially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unchanged.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was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popularised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1960s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with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release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endParaRPr lang="en-IN" sz="1400" dirty="0">
              <a:latin typeface="Arial Black" panose="020B0A04020102020204" pitchFamily="34" charset="0"/>
              <a:ea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A147FC-17D8-4719-91EF-3C4DA271F6E4}"/>
              </a:ext>
            </a:extLst>
          </p:cNvPr>
          <p:cNvSpPr txBox="1"/>
          <p:nvPr/>
        </p:nvSpPr>
        <p:spPr>
          <a:xfrm>
            <a:off x="418260" y="5000516"/>
            <a:ext cx="1836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Person Responsible</a:t>
            </a:r>
            <a:endParaRPr lang="en-IN" sz="1600" b="1" dirty="0"/>
          </a:p>
        </p:txBody>
      </p:sp>
      <p:graphicFrame>
        <p:nvGraphicFramePr>
          <p:cNvPr id="34" name="Table 19">
            <a:extLst>
              <a:ext uri="{FF2B5EF4-FFF2-40B4-BE49-F238E27FC236}">
                <a16:creationId xmlns:a16="http://schemas.microsoft.com/office/drawing/2014/main" id="{C59B10B7-107D-41F2-A5AE-695E28174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7802"/>
              </p:ext>
            </p:extLst>
          </p:nvPr>
        </p:nvGraphicFramePr>
        <p:xfrm>
          <a:off x="518160" y="5474913"/>
          <a:ext cx="7796784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98928">
                  <a:extLst>
                    <a:ext uri="{9D8B030D-6E8A-4147-A177-3AD203B41FA5}">
                      <a16:colId xmlns:a16="http://schemas.microsoft.com/office/drawing/2014/main" val="1240890154"/>
                    </a:ext>
                  </a:extLst>
                </a:gridCol>
                <a:gridCol w="2598928">
                  <a:extLst>
                    <a:ext uri="{9D8B030D-6E8A-4147-A177-3AD203B41FA5}">
                      <a16:colId xmlns:a16="http://schemas.microsoft.com/office/drawing/2014/main" val="1155645818"/>
                    </a:ext>
                  </a:extLst>
                </a:gridCol>
                <a:gridCol w="2598928">
                  <a:extLst>
                    <a:ext uri="{9D8B030D-6E8A-4147-A177-3AD203B41FA5}">
                      <a16:colId xmlns:a16="http://schemas.microsoft.com/office/drawing/2014/main" val="354309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Email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Designation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98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Jessica Tom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hlinkClick r:id="rId2"/>
                        </a:rPr>
                        <a:t>jessica@gmail.com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Manager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390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04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D6379F-B834-4FAB-9308-0086A59DF5F0}"/>
              </a:ext>
            </a:extLst>
          </p:cNvPr>
          <p:cNvSpPr/>
          <p:nvPr/>
        </p:nvSpPr>
        <p:spPr>
          <a:xfrm>
            <a:off x="8726796" y="652272"/>
            <a:ext cx="2889504" cy="62057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E0403D-8C22-44A4-9EC9-1BFDCE16FB3D}"/>
              </a:ext>
            </a:extLst>
          </p:cNvPr>
          <p:cNvCxnSpPr>
            <a:cxnSpLocks/>
          </p:cNvCxnSpPr>
          <p:nvPr/>
        </p:nvCxnSpPr>
        <p:spPr>
          <a:xfrm>
            <a:off x="518160" y="652272"/>
            <a:ext cx="1108862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DB649E-E81E-4520-976F-019F60EE15AD}"/>
              </a:ext>
            </a:extLst>
          </p:cNvPr>
          <p:cNvSpPr txBox="1"/>
          <p:nvPr/>
        </p:nvSpPr>
        <p:spPr>
          <a:xfrm>
            <a:off x="418260" y="206305"/>
            <a:ext cx="152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Observation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A6744B-4BF7-4D8E-908D-28CC7DAB42A6}"/>
              </a:ext>
            </a:extLst>
          </p:cNvPr>
          <p:cNvSpPr txBox="1"/>
          <p:nvPr/>
        </p:nvSpPr>
        <p:spPr>
          <a:xfrm>
            <a:off x="418260" y="893018"/>
            <a:ext cx="110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Comments</a:t>
            </a:r>
            <a:endParaRPr lang="en-IN" sz="1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79568E-8A60-4879-A615-60B64352C4CB}"/>
              </a:ext>
            </a:extLst>
          </p:cNvPr>
          <p:cNvSpPr/>
          <p:nvPr/>
        </p:nvSpPr>
        <p:spPr>
          <a:xfrm>
            <a:off x="518160" y="1317235"/>
            <a:ext cx="7912608" cy="16698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325D8A-FC88-4DE2-BCED-9846B49D8179}"/>
              </a:ext>
            </a:extLst>
          </p:cNvPr>
          <p:cNvSpPr/>
          <p:nvPr/>
        </p:nvSpPr>
        <p:spPr>
          <a:xfrm>
            <a:off x="518160" y="1432433"/>
            <a:ext cx="7748016" cy="1137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0" marR="19685">
              <a:lnSpc>
                <a:spcPct val="97000"/>
              </a:lnSpc>
              <a:spcBef>
                <a:spcPts val="770"/>
              </a:spcBef>
              <a:spcAft>
                <a:spcPts val="0"/>
              </a:spcAft>
            </a:pP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Lorem</a:t>
            </a:r>
            <a:r>
              <a:rPr lang="en-US" sz="1400" spc="-1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Ipsum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is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simply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dummy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text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printing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and</a:t>
            </a:r>
            <a:r>
              <a:rPr lang="en-US" sz="1400" spc="-1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typesetting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industry.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Lorem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Ipsum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has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been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 industry's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standard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dummy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text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ever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since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1500s,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when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unknown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printer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took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galley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and scrambled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to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make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specimen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book.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has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survived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not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only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ﬁve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centries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,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but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also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leap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into electronic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typesetting,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remaining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essentially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unchanged.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was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popularised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1960s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with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release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endParaRPr lang="en-IN" sz="1400" dirty="0">
              <a:latin typeface="Arial Black" panose="020B0A04020102020204" pitchFamily="34" charset="0"/>
              <a:ea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B3EA1D-19E9-4B77-A28F-49DB567367E2}"/>
              </a:ext>
            </a:extLst>
          </p:cNvPr>
          <p:cNvSpPr/>
          <p:nvPr/>
        </p:nvSpPr>
        <p:spPr>
          <a:xfrm>
            <a:off x="649990" y="2569604"/>
            <a:ext cx="2583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65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33333"/>
                </a:solidFill>
                <a:ea typeface="Arial Black" panose="020B0A04020102020204" pitchFamily="34" charset="0"/>
                <a:cs typeface="Arial" panose="020B0604020202020204" pitchFamily="34" charset="0"/>
              </a:rPr>
              <a:t>Paul Ruggles - 28-4-2020</a:t>
            </a:r>
            <a:r>
              <a:rPr lang="en-US" sz="1400" b="1" spc="-305" dirty="0">
                <a:solidFill>
                  <a:srgbClr val="333333"/>
                </a:solidFill>
                <a:ea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333333"/>
                </a:solidFill>
                <a:ea typeface="Arial Black" panose="020B0A04020102020204" pitchFamily="34" charset="0"/>
                <a:cs typeface="Arial" panose="020B0604020202020204" pitchFamily="34" charset="0"/>
              </a:rPr>
              <a:t>4:44PM</a:t>
            </a:r>
            <a:endParaRPr lang="en-IN" sz="1400" dirty="0">
              <a:effectLst/>
              <a:ea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87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D6379F-B834-4FAB-9308-0086A59DF5F0}"/>
              </a:ext>
            </a:extLst>
          </p:cNvPr>
          <p:cNvSpPr/>
          <p:nvPr/>
        </p:nvSpPr>
        <p:spPr>
          <a:xfrm>
            <a:off x="8726796" y="652272"/>
            <a:ext cx="2889504" cy="62057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E0403D-8C22-44A4-9EC9-1BFDCE16FB3D}"/>
              </a:ext>
            </a:extLst>
          </p:cNvPr>
          <p:cNvCxnSpPr>
            <a:cxnSpLocks/>
          </p:cNvCxnSpPr>
          <p:nvPr/>
        </p:nvCxnSpPr>
        <p:spPr>
          <a:xfrm>
            <a:off x="518160" y="652272"/>
            <a:ext cx="1108862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DB649E-E81E-4520-976F-019F60EE15AD}"/>
              </a:ext>
            </a:extLst>
          </p:cNvPr>
          <p:cNvSpPr txBox="1"/>
          <p:nvPr/>
        </p:nvSpPr>
        <p:spPr>
          <a:xfrm>
            <a:off x="418260" y="206305"/>
            <a:ext cx="152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Observation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D96FDE-2D32-4433-AF80-93E11BDA681B}"/>
              </a:ext>
            </a:extLst>
          </p:cNvPr>
          <p:cNvSpPr txBox="1"/>
          <p:nvPr/>
        </p:nvSpPr>
        <p:spPr>
          <a:xfrm>
            <a:off x="8912653" y="1086920"/>
            <a:ext cx="727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Rating</a:t>
            </a:r>
            <a:endParaRPr lang="en-IN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96A02-6CE9-40A7-8588-9285BDAEEAEF}"/>
              </a:ext>
            </a:extLst>
          </p:cNvPr>
          <p:cNvSpPr txBox="1"/>
          <p:nvPr/>
        </p:nvSpPr>
        <p:spPr>
          <a:xfrm>
            <a:off x="8915363" y="173990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Type</a:t>
            </a:r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30A25-54B4-40A1-A761-42E502AA1055}"/>
              </a:ext>
            </a:extLst>
          </p:cNvPr>
          <p:cNvSpPr txBox="1"/>
          <p:nvPr/>
        </p:nvSpPr>
        <p:spPr>
          <a:xfrm>
            <a:off x="8920698" y="2478921"/>
            <a:ext cx="942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Category</a:t>
            </a:r>
            <a:endParaRPr lang="en-IN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C66097-6147-40AC-925B-036FD1669CE4}"/>
              </a:ext>
            </a:extLst>
          </p:cNvPr>
          <p:cNvSpPr txBox="1"/>
          <p:nvPr/>
        </p:nvSpPr>
        <p:spPr>
          <a:xfrm>
            <a:off x="8920698" y="3218744"/>
            <a:ext cx="1967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Repeat Observation?</a:t>
            </a:r>
            <a:endParaRPr lang="en-IN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AF840C-087D-4203-847D-4827C9913B59}"/>
              </a:ext>
            </a:extLst>
          </p:cNvPr>
          <p:cNvSpPr txBox="1"/>
          <p:nvPr/>
        </p:nvSpPr>
        <p:spPr>
          <a:xfrm>
            <a:off x="8943140" y="3955314"/>
            <a:ext cx="1139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Root Cause</a:t>
            </a:r>
            <a:endParaRPr lang="en-IN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291A7-52C1-40A0-AE00-E52B32BA2D6D}"/>
              </a:ext>
            </a:extLst>
          </p:cNvPr>
          <p:cNvSpPr txBox="1"/>
          <p:nvPr/>
        </p:nvSpPr>
        <p:spPr>
          <a:xfrm>
            <a:off x="8939747" y="5115132"/>
            <a:ext cx="1141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Implication</a:t>
            </a:r>
            <a:endParaRPr lang="en-IN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EB09BA-A5C6-43ED-9D8B-1D5F66EBC9A3}"/>
              </a:ext>
            </a:extLst>
          </p:cNvPr>
          <p:cNvSpPr txBox="1"/>
          <p:nvPr/>
        </p:nvSpPr>
        <p:spPr>
          <a:xfrm>
            <a:off x="418260" y="1645022"/>
            <a:ext cx="119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Background</a:t>
            </a:r>
            <a:endParaRPr lang="en-IN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A6744B-4BF7-4D8E-908D-28CC7DAB42A6}"/>
              </a:ext>
            </a:extLst>
          </p:cNvPr>
          <p:cNvSpPr txBox="1"/>
          <p:nvPr/>
        </p:nvSpPr>
        <p:spPr>
          <a:xfrm>
            <a:off x="418260" y="2587905"/>
            <a:ext cx="1228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Observation</a:t>
            </a:r>
            <a:endParaRPr lang="en-IN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2335B5-A136-49A7-AA6E-EF4BA00DB538}"/>
              </a:ext>
            </a:extLst>
          </p:cNvPr>
          <p:cNvSpPr txBox="1"/>
          <p:nvPr/>
        </p:nvSpPr>
        <p:spPr>
          <a:xfrm>
            <a:off x="418260" y="926616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Heading</a:t>
            </a:r>
            <a:endParaRPr lang="en-IN" sz="16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2E9D993-05DB-46E3-8F03-C4F84B98BE92}"/>
              </a:ext>
            </a:extLst>
          </p:cNvPr>
          <p:cNvSpPr/>
          <p:nvPr/>
        </p:nvSpPr>
        <p:spPr>
          <a:xfrm>
            <a:off x="9012984" y="1414773"/>
            <a:ext cx="1411116" cy="139268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161AC1-3062-43AF-8F5D-DEEAF7726274}"/>
              </a:ext>
            </a:extLst>
          </p:cNvPr>
          <p:cNvSpPr txBox="1"/>
          <p:nvPr/>
        </p:nvSpPr>
        <p:spPr>
          <a:xfrm>
            <a:off x="8935753" y="2084333"/>
            <a:ext cx="559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Legal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7AA8B3-987B-4AC2-8F55-6F4F69CB3829}"/>
              </a:ext>
            </a:extLst>
          </p:cNvPr>
          <p:cNvSpPr txBox="1"/>
          <p:nvPr/>
        </p:nvSpPr>
        <p:spPr>
          <a:xfrm>
            <a:off x="8912653" y="2815932"/>
            <a:ext cx="837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Category</a:t>
            </a:r>
            <a:endParaRPr lang="en-IN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8AE60C-8F36-431C-8426-439570847334}"/>
              </a:ext>
            </a:extLst>
          </p:cNvPr>
          <p:cNvSpPr txBox="1"/>
          <p:nvPr/>
        </p:nvSpPr>
        <p:spPr>
          <a:xfrm>
            <a:off x="8941088" y="3557298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  <a:endParaRPr lang="en-IN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7EA693-3C6A-4C04-939A-5107C4E86B73}"/>
              </a:ext>
            </a:extLst>
          </p:cNvPr>
          <p:cNvSpPr txBox="1"/>
          <p:nvPr/>
        </p:nvSpPr>
        <p:spPr>
          <a:xfrm>
            <a:off x="8941088" y="4282147"/>
            <a:ext cx="246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Lorem Ipsum is simply dummy text of the printing and typesetting industry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9749A7-C410-4727-9571-A2C955A289C1}"/>
              </a:ext>
            </a:extLst>
          </p:cNvPr>
          <p:cNvSpPr txBox="1"/>
          <p:nvPr/>
        </p:nvSpPr>
        <p:spPr>
          <a:xfrm>
            <a:off x="8941088" y="5462955"/>
            <a:ext cx="246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Lorem Ipsum is simply dummy text of the printing and typesetting industry</a:t>
            </a:r>
            <a:endParaRPr lang="en-IN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F73D46-8DC2-401C-9AFB-573B0012C4BE}"/>
              </a:ext>
            </a:extLst>
          </p:cNvPr>
          <p:cNvSpPr/>
          <p:nvPr/>
        </p:nvSpPr>
        <p:spPr>
          <a:xfrm>
            <a:off x="335280" y="120140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550">
              <a:spcBef>
                <a:spcPts val="945"/>
              </a:spcBef>
              <a:spcAft>
                <a:spcPts val="0"/>
              </a:spcAft>
            </a:pP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Lorem Ipsum is simply dummy text of the printing and typesetting industry</a:t>
            </a:r>
            <a:endParaRPr lang="en-IN" sz="1400" dirty="0">
              <a:latin typeface="Arial Black" panose="020B0A04020102020204" pitchFamily="34" charset="0"/>
              <a:ea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19FC46-5679-4C40-8517-EEF3F03567DF}"/>
              </a:ext>
            </a:extLst>
          </p:cNvPr>
          <p:cNvSpPr/>
          <p:nvPr/>
        </p:nvSpPr>
        <p:spPr>
          <a:xfrm>
            <a:off x="342302" y="1945968"/>
            <a:ext cx="8045793" cy="510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marR="172085">
              <a:lnSpc>
                <a:spcPct val="97000"/>
              </a:lnSpc>
              <a:spcBef>
                <a:spcPts val="670"/>
              </a:spcBef>
              <a:spcAft>
                <a:spcPts val="0"/>
              </a:spcAft>
            </a:pP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Lorem</a:t>
            </a:r>
            <a:r>
              <a:rPr lang="en-US" sz="1400" spc="-18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Ipsum</a:t>
            </a:r>
            <a:r>
              <a:rPr lang="en-US" sz="1400" spc="-18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is</a:t>
            </a:r>
            <a:r>
              <a:rPr lang="en-US" sz="1400" spc="-17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simply</a:t>
            </a:r>
            <a:r>
              <a:rPr lang="en-US" sz="1400" spc="-18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dummy</a:t>
            </a:r>
            <a:r>
              <a:rPr lang="en-US" sz="1400" spc="-17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text</a:t>
            </a:r>
            <a:r>
              <a:rPr lang="en-US" sz="1400" spc="-18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r>
              <a:rPr lang="en-US" sz="1400" spc="-18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7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printing</a:t>
            </a:r>
            <a:r>
              <a:rPr lang="en-US" sz="1400" spc="-18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and</a:t>
            </a:r>
            <a:r>
              <a:rPr lang="en-US" sz="1400" spc="-17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typesetting</a:t>
            </a:r>
            <a:r>
              <a:rPr lang="en-US" sz="1400" spc="-18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industry.</a:t>
            </a:r>
            <a:r>
              <a:rPr lang="en-US" sz="1400" spc="-18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Lorem</a:t>
            </a:r>
            <a:r>
              <a:rPr lang="en-US" sz="1400" spc="-17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Ipsum</a:t>
            </a:r>
            <a:r>
              <a:rPr lang="en-US" sz="1400" spc="-18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has</a:t>
            </a:r>
            <a:r>
              <a:rPr lang="en-US" sz="1400" spc="-17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been</a:t>
            </a:r>
            <a:r>
              <a:rPr lang="en-US" sz="1400" spc="-18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 industry's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standard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dummy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text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ever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since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1500s,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when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unknown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printer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took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galley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</a:t>
            </a:r>
            <a:r>
              <a:rPr lang="en-US" sz="1400" spc="-22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and</a:t>
            </a:r>
            <a:endParaRPr lang="en-IN" sz="1400" dirty="0">
              <a:latin typeface="Arial Black" panose="020B0A04020102020204" pitchFamily="34" charset="0"/>
              <a:ea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325D8A-FC88-4DE2-BCED-9846B49D8179}"/>
              </a:ext>
            </a:extLst>
          </p:cNvPr>
          <p:cNvSpPr/>
          <p:nvPr/>
        </p:nvSpPr>
        <p:spPr>
          <a:xfrm>
            <a:off x="342302" y="2893025"/>
            <a:ext cx="8131138" cy="928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0" marR="19685">
              <a:lnSpc>
                <a:spcPct val="97000"/>
              </a:lnSpc>
              <a:spcBef>
                <a:spcPts val="770"/>
              </a:spcBef>
              <a:spcAft>
                <a:spcPts val="0"/>
              </a:spcAft>
            </a:pP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Lorem</a:t>
            </a:r>
            <a:r>
              <a:rPr lang="en-US" sz="1400" spc="-1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Ipsum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is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simply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dummy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text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printing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and</a:t>
            </a:r>
            <a:r>
              <a:rPr lang="en-US" sz="1400" spc="-1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typesetting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industry.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Lorem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Ipsum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has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been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 industry's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standard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dummy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text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ever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since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1500s,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when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unknown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printer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took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galley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and scrambled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to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make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specimen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book.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has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survived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not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only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ﬁve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centuries,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but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also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leap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into electronic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typesetting,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remaining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essentially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unchanged.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was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popularised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1960s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with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release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endParaRPr lang="en-IN" sz="1400" dirty="0">
              <a:latin typeface="Arial Black" panose="020B0A04020102020204" pitchFamily="34" charset="0"/>
              <a:ea typeface="Arial Black" panose="020B0A04020102020204" pitchFamily="34" charset="0"/>
              <a:cs typeface="Arial Black" panose="020B0A04020102020204" pitchFamily="34" charset="0"/>
            </a:endParaRPr>
          </a:p>
        </p:txBody>
      </p:sp>
      <p:grpSp>
        <p:nvGrpSpPr>
          <p:cNvPr id="27" name="Group 2">
            <a:extLst>
              <a:ext uri="{FF2B5EF4-FFF2-40B4-BE49-F238E27FC236}">
                <a16:creationId xmlns:a16="http://schemas.microsoft.com/office/drawing/2014/main" id="{02222D5E-31C7-402E-89F9-FFA8703DB876}"/>
              </a:ext>
            </a:extLst>
          </p:cNvPr>
          <p:cNvGrpSpPr>
            <a:grpSpLocks/>
          </p:cNvGrpSpPr>
          <p:nvPr/>
        </p:nvGrpSpPr>
        <p:grpSpPr bwMode="auto">
          <a:xfrm>
            <a:off x="575700" y="3994446"/>
            <a:ext cx="7023101" cy="2540000"/>
            <a:chOff x="680" y="7640"/>
            <a:chExt cx="11060" cy="4000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099128B3-EFD2-4A09-831A-0CE8962A5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" y="7640"/>
              <a:ext cx="5340" cy="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9" name="Picture 7">
              <a:extLst>
                <a:ext uri="{FF2B5EF4-FFF2-40B4-BE49-F238E27FC236}">
                  <a16:creationId xmlns:a16="http://schemas.microsoft.com/office/drawing/2014/main" id="{EA6413DF-F54D-48FE-B758-E08950C911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0" y="7640"/>
              <a:ext cx="5300" cy="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1121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D6379F-B834-4FAB-9308-0086A59DF5F0}"/>
              </a:ext>
            </a:extLst>
          </p:cNvPr>
          <p:cNvSpPr/>
          <p:nvPr/>
        </p:nvSpPr>
        <p:spPr>
          <a:xfrm>
            <a:off x="8726796" y="652272"/>
            <a:ext cx="2889504" cy="62057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E0403D-8C22-44A4-9EC9-1BFDCE16FB3D}"/>
              </a:ext>
            </a:extLst>
          </p:cNvPr>
          <p:cNvCxnSpPr>
            <a:cxnSpLocks/>
          </p:cNvCxnSpPr>
          <p:nvPr/>
        </p:nvCxnSpPr>
        <p:spPr>
          <a:xfrm>
            <a:off x="518160" y="652272"/>
            <a:ext cx="1108862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DB649E-E81E-4520-976F-019F60EE15AD}"/>
              </a:ext>
            </a:extLst>
          </p:cNvPr>
          <p:cNvSpPr txBox="1"/>
          <p:nvPr/>
        </p:nvSpPr>
        <p:spPr>
          <a:xfrm>
            <a:off x="418260" y="206305"/>
            <a:ext cx="152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Observation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D96FDE-2D32-4433-AF80-93E11BDA681B}"/>
              </a:ext>
            </a:extLst>
          </p:cNvPr>
          <p:cNvSpPr txBox="1"/>
          <p:nvPr/>
        </p:nvSpPr>
        <p:spPr>
          <a:xfrm>
            <a:off x="8912653" y="1045034"/>
            <a:ext cx="115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Target Date</a:t>
            </a:r>
            <a:endParaRPr lang="en-IN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96A02-6CE9-40A7-8588-9285BDAEEAEF}"/>
              </a:ext>
            </a:extLst>
          </p:cNvPr>
          <p:cNvSpPr txBox="1"/>
          <p:nvPr/>
        </p:nvSpPr>
        <p:spPr>
          <a:xfrm>
            <a:off x="8915363" y="1739905"/>
            <a:ext cx="182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Linked Observation</a:t>
            </a:r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30A25-54B4-40A1-A761-42E502AA1055}"/>
              </a:ext>
            </a:extLst>
          </p:cNvPr>
          <p:cNvSpPr txBox="1"/>
          <p:nvPr/>
        </p:nvSpPr>
        <p:spPr>
          <a:xfrm>
            <a:off x="8920698" y="2478921"/>
            <a:ext cx="712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Status</a:t>
            </a:r>
            <a:endParaRPr lang="en-IN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C66097-6147-40AC-925B-036FD1669CE4}"/>
              </a:ext>
            </a:extLst>
          </p:cNvPr>
          <p:cNvSpPr txBox="1"/>
          <p:nvPr/>
        </p:nvSpPr>
        <p:spPr>
          <a:xfrm>
            <a:off x="8920698" y="3218744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Disposition</a:t>
            </a:r>
            <a:endParaRPr lang="en-IN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AF840C-087D-4203-847D-4827C9913B59}"/>
              </a:ext>
            </a:extLst>
          </p:cNvPr>
          <p:cNvSpPr txBox="1"/>
          <p:nvPr/>
        </p:nvSpPr>
        <p:spPr>
          <a:xfrm>
            <a:off x="8943140" y="3955314"/>
            <a:ext cx="83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Auditor</a:t>
            </a:r>
            <a:endParaRPr lang="en-IN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A6744B-4BF7-4D8E-908D-28CC7DAB42A6}"/>
              </a:ext>
            </a:extLst>
          </p:cNvPr>
          <p:cNvSpPr txBox="1"/>
          <p:nvPr/>
        </p:nvSpPr>
        <p:spPr>
          <a:xfrm>
            <a:off x="418260" y="893018"/>
            <a:ext cx="1693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Recommendation</a:t>
            </a:r>
            <a:endParaRPr lang="en-IN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161AC1-3062-43AF-8F5D-DEEAF7726274}"/>
              </a:ext>
            </a:extLst>
          </p:cNvPr>
          <p:cNvSpPr txBox="1"/>
          <p:nvPr/>
        </p:nvSpPr>
        <p:spPr>
          <a:xfrm>
            <a:off x="8935753" y="2084333"/>
            <a:ext cx="559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Legal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7AA8B3-987B-4AC2-8F55-6F4F69CB3829}"/>
              </a:ext>
            </a:extLst>
          </p:cNvPr>
          <p:cNvSpPr txBox="1"/>
          <p:nvPr/>
        </p:nvSpPr>
        <p:spPr>
          <a:xfrm>
            <a:off x="8912653" y="281593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</a:t>
            </a:r>
            <a:endParaRPr lang="en-IN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8AE60C-8F36-431C-8426-439570847334}"/>
              </a:ext>
            </a:extLst>
          </p:cNvPr>
          <p:cNvSpPr txBox="1"/>
          <p:nvPr/>
        </p:nvSpPr>
        <p:spPr>
          <a:xfrm>
            <a:off x="8941088" y="3557298"/>
            <a:ext cx="992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Reportable</a:t>
            </a:r>
            <a:endParaRPr lang="en-IN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7EA693-3C6A-4C04-939A-5107C4E86B73}"/>
              </a:ext>
            </a:extLst>
          </p:cNvPr>
          <p:cNvSpPr txBox="1"/>
          <p:nvPr/>
        </p:nvSpPr>
        <p:spPr>
          <a:xfrm>
            <a:off x="8941088" y="4282147"/>
            <a:ext cx="246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Tom Jack</a:t>
            </a:r>
            <a:endParaRPr lang="en-IN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325D8A-FC88-4DE2-BCED-9846B49D8179}"/>
              </a:ext>
            </a:extLst>
          </p:cNvPr>
          <p:cNvSpPr/>
          <p:nvPr/>
        </p:nvSpPr>
        <p:spPr>
          <a:xfrm>
            <a:off x="342302" y="1198138"/>
            <a:ext cx="8131138" cy="928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0" marR="19685">
              <a:lnSpc>
                <a:spcPct val="97000"/>
              </a:lnSpc>
              <a:spcBef>
                <a:spcPts val="770"/>
              </a:spcBef>
              <a:spcAft>
                <a:spcPts val="0"/>
              </a:spcAft>
            </a:pP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Lorem</a:t>
            </a:r>
            <a:r>
              <a:rPr lang="en-US" sz="1400" spc="-1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Ipsum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is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simply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dummy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text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printing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and</a:t>
            </a:r>
            <a:r>
              <a:rPr lang="en-US" sz="1400" spc="-1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typesetting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industry.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Lorem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Ipsum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has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been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 industry's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standard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dummy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text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ever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since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1500s,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when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unknown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printer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took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galley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and scrambled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to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make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specimen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book.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has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survived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not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only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ﬁve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centries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,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but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also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leap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into electronic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typesetting,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remaining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essentially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unchanged.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was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popularised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1960s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with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release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endParaRPr lang="en-IN" sz="1400" dirty="0">
              <a:latin typeface="Arial Black" panose="020B0A04020102020204" pitchFamily="34" charset="0"/>
              <a:ea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561634-7220-464E-AFC1-409F93FEAC1C}"/>
              </a:ext>
            </a:extLst>
          </p:cNvPr>
          <p:cNvSpPr txBox="1"/>
          <p:nvPr/>
        </p:nvSpPr>
        <p:spPr>
          <a:xfrm>
            <a:off x="8920698" y="1353133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2020-04-08</a:t>
            </a:r>
            <a:endParaRPr lang="en-IN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F47E26-0EF0-437D-B914-CB6A2AF1BA50}"/>
              </a:ext>
            </a:extLst>
          </p:cNvPr>
          <p:cNvSpPr txBox="1"/>
          <p:nvPr/>
        </p:nvSpPr>
        <p:spPr>
          <a:xfrm>
            <a:off x="418260" y="2262184"/>
            <a:ext cx="2182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Management Response</a:t>
            </a:r>
            <a:endParaRPr lang="en-IN" sz="16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94D816-D090-4487-84B3-5F085A7BDABB}"/>
              </a:ext>
            </a:extLst>
          </p:cNvPr>
          <p:cNvSpPr/>
          <p:nvPr/>
        </p:nvSpPr>
        <p:spPr>
          <a:xfrm>
            <a:off x="342302" y="2567304"/>
            <a:ext cx="8131138" cy="928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0" marR="19685">
              <a:lnSpc>
                <a:spcPct val="97000"/>
              </a:lnSpc>
              <a:spcBef>
                <a:spcPts val="770"/>
              </a:spcBef>
              <a:spcAft>
                <a:spcPts val="0"/>
              </a:spcAft>
            </a:pP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Lorem</a:t>
            </a:r>
            <a:r>
              <a:rPr lang="en-US" sz="1400" spc="-1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Ipsum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is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simply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dummy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text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printing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and</a:t>
            </a:r>
            <a:r>
              <a:rPr lang="en-US" sz="1400" spc="-1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typesetting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industry.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Lorem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Ipsum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has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been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 industry's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standard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dummy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text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ever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since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1500s,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when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unknown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printer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took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galley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and scrambled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to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make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specimen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book.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has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survived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not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only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ﬁve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centries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,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but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also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leap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into electronic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typesetting,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remaining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essentially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unchanged.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was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popularised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1960s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with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release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endParaRPr lang="en-IN" sz="1400" dirty="0">
              <a:latin typeface="Arial Black" panose="020B0A04020102020204" pitchFamily="34" charset="0"/>
              <a:ea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AD8E83-07DA-4167-AE85-6BF0D0E6E099}"/>
              </a:ext>
            </a:extLst>
          </p:cNvPr>
          <p:cNvSpPr txBox="1"/>
          <p:nvPr/>
        </p:nvSpPr>
        <p:spPr>
          <a:xfrm>
            <a:off x="418260" y="3631350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Conclusion</a:t>
            </a:r>
            <a:endParaRPr lang="en-IN" sz="16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DB77ED-74F1-486F-9891-0D51AE645F39}"/>
              </a:ext>
            </a:extLst>
          </p:cNvPr>
          <p:cNvSpPr/>
          <p:nvPr/>
        </p:nvSpPr>
        <p:spPr>
          <a:xfrm>
            <a:off x="342302" y="3936470"/>
            <a:ext cx="8131138" cy="928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0" marR="19685">
              <a:lnSpc>
                <a:spcPct val="97000"/>
              </a:lnSpc>
              <a:spcBef>
                <a:spcPts val="770"/>
              </a:spcBef>
              <a:spcAft>
                <a:spcPts val="0"/>
              </a:spcAft>
            </a:pP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Lorem</a:t>
            </a:r>
            <a:r>
              <a:rPr lang="en-US" sz="1400" spc="-1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Ipsum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is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simply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dummy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text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printing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and</a:t>
            </a:r>
            <a:r>
              <a:rPr lang="en-US" sz="1400" spc="-1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typesetting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industry.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Lorem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Ipsum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has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been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 industry's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standard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dummy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text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ever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since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1500s,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when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unknown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printer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took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galley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and scrambled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to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make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specimen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book.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has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survived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not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only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ﬁve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centries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,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but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also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leap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into electronic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typesetting,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remaining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essentially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unchanged.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was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popularised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1960s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with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release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endParaRPr lang="en-IN" sz="1400" dirty="0">
              <a:latin typeface="Arial Black" panose="020B0A04020102020204" pitchFamily="34" charset="0"/>
              <a:ea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A147FC-17D8-4719-91EF-3C4DA271F6E4}"/>
              </a:ext>
            </a:extLst>
          </p:cNvPr>
          <p:cNvSpPr txBox="1"/>
          <p:nvPr/>
        </p:nvSpPr>
        <p:spPr>
          <a:xfrm>
            <a:off x="418260" y="5000516"/>
            <a:ext cx="1836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Person Responsible</a:t>
            </a:r>
            <a:endParaRPr lang="en-IN" sz="1600" b="1" dirty="0"/>
          </a:p>
        </p:txBody>
      </p:sp>
      <p:graphicFrame>
        <p:nvGraphicFramePr>
          <p:cNvPr id="34" name="Table 19">
            <a:extLst>
              <a:ext uri="{FF2B5EF4-FFF2-40B4-BE49-F238E27FC236}">
                <a16:creationId xmlns:a16="http://schemas.microsoft.com/office/drawing/2014/main" id="{C59B10B7-107D-41F2-A5AE-695E28174B93}"/>
              </a:ext>
            </a:extLst>
          </p:cNvPr>
          <p:cNvGraphicFramePr>
            <a:graphicFrameLocks noGrp="1"/>
          </p:cNvGraphicFramePr>
          <p:nvPr/>
        </p:nvGraphicFramePr>
        <p:xfrm>
          <a:off x="518160" y="5474913"/>
          <a:ext cx="7796784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98928">
                  <a:extLst>
                    <a:ext uri="{9D8B030D-6E8A-4147-A177-3AD203B41FA5}">
                      <a16:colId xmlns:a16="http://schemas.microsoft.com/office/drawing/2014/main" val="1240890154"/>
                    </a:ext>
                  </a:extLst>
                </a:gridCol>
                <a:gridCol w="2598928">
                  <a:extLst>
                    <a:ext uri="{9D8B030D-6E8A-4147-A177-3AD203B41FA5}">
                      <a16:colId xmlns:a16="http://schemas.microsoft.com/office/drawing/2014/main" val="1155645818"/>
                    </a:ext>
                  </a:extLst>
                </a:gridCol>
                <a:gridCol w="2598928">
                  <a:extLst>
                    <a:ext uri="{9D8B030D-6E8A-4147-A177-3AD203B41FA5}">
                      <a16:colId xmlns:a16="http://schemas.microsoft.com/office/drawing/2014/main" val="354309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Email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Designation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98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Jessica Tom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hlinkClick r:id="rId2"/>
                        </a:rPr>
                        <a:t>jessica@gmail.com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Manager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390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37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D6379F-B834-4FAB-9308-0086A59DF5F0}"/>
              </a:ext>
            </a:extLst>
          </p:cNvPr>
          <p:cNvSpPr/>
          <p:nvPr/>
        </p:nvSpPr>
        <p:spPr>
          <a:xfrm>
            <a:off x="8726796" y="652272"/>
            <a:ext cx="2889504" cy="62057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E0403D-8C22-44A4-9EC9-1BFDCE16FB3D}"/>
              </a:ext>
            </a:extLst>
          </p:cNvPr>
          <p:cNvCxnSpPr>
            <a:cxnSpLocks/>
          </p:cNvCxnSpPr>
          <p:nvPr/>
        </p:nvCxnSpPr>
        <p:spPr>
          <a:xfrm>
            <a:off x="518160" y="652272"/>
            <a:ext cx="1108862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DB649E-E81E-4520-976F-019F60EE15AD}"/>
              </a:ext>
            </a:extLst>
          </p:cNvPr>
          <p:cNvSpPr txBox="1"/>
          <p:nvPr/>
        </p:nvSpPr>
        <p:spPr>
          <a:xfrm>
            <a:off x="418260" y="206305"/>
            <a:ext cx="152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Observation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A6744B-4BF7-4D8E-908D-28CC7DAB42A6}"/>
              </a:ext>
            </a:extLst>
          </p:cNvPr>
          <p:cNvSpPr txBox="1"/>
          <p:nvPr/>
        </p:nvSpPr>
        <p:spPr>
          <a:xfrm>
            <a:off x="418260" y="893018"/>
            <a:ext cx="110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Comments</a:t>
            </a:r>
            <a:endParaRPr lang="en-IN" sz="1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79568E-8A60-4879-A615-60B64352C4CB}"/>
              </a:ext>
            </a:extLst>
          </p:cNvPr>
          <p:cNvSpPr/>
          <p:nvPr/>
        </p:nvSpPr>
        <p:spPr>
          <a:xfrm>
            <a:off x="518160" y="1317235"/>
            <a:ext cx="7912608" cy="16698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325D8A-FC88-4DE2-BCED-9846B49D8179}"/>
              </a:ext>
            </a:extLst>
          </p:cNvPr>
          <p:cNvSpPr/>
          <p:nvPr/>
        </p:nvSpPr>
        <p:spPr>
          <a:xfrm>
            <a:off x="518160" y="1432433"/>
            <a:ext cx="7748016" cy="1137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0" marR="19685">
              <a:lnSpc>
                <a:spcPct val="97000"/>
              </a:lnSpc>
              <a:spcBef>
                <a:spcPts val="770"/>
              </a:spcBef>
              <a:spcAft>
                <a:spcPts val="0"/>
              </a:spcAft>
            </a:pP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Lorem</a:t>
            </a:r>
            <a:r>
              <a:rPr lang="en-US" sz="1400" spc="-1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Ipsum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is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simply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dummy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text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printing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and</a:t>
            </a:r>
            <a:r>
              <a:rPr lang="en-US" sz="1400" spc="-1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typesetting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industry.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Lorem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Ipsum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has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been</a:t>
            </a:r>
            <a:r>
              <a:rPr lang="en-US" sz="1400" spc="-16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 industry's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standard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dummy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text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ever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since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1500s,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when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unknown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printer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took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galley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and scrambled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to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make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specimen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book.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has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survived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not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only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ﬁve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centries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,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but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also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19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leap</a:t>
            </a:r>
            <a:r>
              <a:rPr lang="en-US" sz="1400" spc="-19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into electronic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typesetting,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remaining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essentially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unchanged.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was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popularised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1960s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with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the</a:t>
            </a:r>
            <a:r>
              <a:rPr lang="en-US" sz="1400" spc="-7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release</a:t>
            </a:r>
            <a:r>
              <a:rPr lang="en-US" sz="1400" spc="-65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alibri" panose="020F050202020403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of</a:t>
            </a:r>
            <a:endParaRPr lang="en-IN" sz="1400" dirty="0">
              <a:latin typeface="Arial Black" panose="020B0A04020102020204" pitchFamily="34" charset="0"/>
              <a:ea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B3EA1D-19E9-4B77-A28F-49DB567367E2}"/>
              </a:ext>
            </a:extLst>
          </p:cNvPr>
          <p:cNvSpPr/>
          <p:nvPr/>
        </p:nvSpPr>
        <p:spPr>
          <a:xfrm>
            <a:off x="649990" y="2569604"/>
            <a:ext cx="2583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65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33333"/>
                </a:solidFill>
                <a:ea typeface="Arial Black" panose="020B0A04020102020204" pitchFamily="34" charset="0"/>
                <a:cs typeface="Arial" panose="020B0604020202020204" pitchFamily="34" charset="0"/>
              </a:rPr>
              <a:t>Paul Ruggles - 28-4-2020</a:t>
            </a:r>
            <a:r>
              <a:rPr lang="en-US" sz="1400" b="1" spc="-305" dirty="0">
                <a:solidFill>
                  <a:srgbClr val="333333"/>
                </a:solidFill>
                <a:ea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333333"/>
                </a:solidFill>
                <a:ea typeface="Arial Black" panose="020B0A04020102020204" pitchFamily="34" charset="0"/>
                <a:cs typeface="Arial" panose="020B0604020202020204" pitchFamily="34" charset="0"/>
              </a:rPr>
              <a:t>4:44PM</a:t>
            </a:r>
            <a:endParaRPr lang="en-IN" sz="1400" dirty="0">
              <a:effectLst/>
              <a:ea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900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1056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Pranali Jadhav</dc:creator>
  <cp:lastModifiedBy>Pranali Jadhav</cp:lastModifiedBy>
  <cp:revision>13</cp:revision>
  <dcterms:created xsi:type="dcterms:W3CDTF">2020-05-06T11:21:16Z</dcterms:created>
  <dcterms:modified xsi:type="dcterms:W3CDTF">2020-05-06T12:19:25Z</dcterms:modified>
</cp:coreProperties>
</file>