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tags/tag3.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 id="2147483673" r:id="rId5"/>
  </p:sldMasterIdLst>
  <p:notesMasterIdLst>
    <p:notesMasterId r:id="rId13"/>
  </p:notesMasterIdLst>
  <p:handoutMasterIdLst>
    <p:handoutMasterId r:id="rId14"/>
  </p:handoutMasterIdLst>
  <p:sldIdLst>
    <p:sldId id="538" r:id="rId6"/>
    <p:sldId id="338" r:id="rId7"/>
    <p:sldId id="858" r:id="rId8"/>
    <p:sldId id="962" r:id="rId9"/>
    <p:sldId id="944" r:id="rId10"/>
    <p:sldId id="966" r:id="rId11"/>
    <p:sldId id="333" r:id="rId12"/>
  </p:sldIdLst>
  <p:sldSz cx="12192000" cy="6858000"/>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rawat, Rishabh" initials="HR" lastIdx="1" clrIdx="0"/>
  <p:cmAuthor id="2" name="Gupta, Siddhi" initials="G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5BAE1-8D27-A278-26AA-503C3DB09A09}" v="7" dt="2020-03-06T09:13:00.054"/>
    <p1510:client id="{4EE22D79-53C4-AA65-DE63-82ECFA86396F}" v="1" dt="2020-03-06T09:24:00.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iksha Soni" userId="S::niriksha@promactinfo.com::5843ee8f-ddf5-441c-a094-d50ec584a315" providerId="AD" clId="Web-{2FF5BAE1-8D27-A278-26AA-503C3DB09A09}"/>
    <pc:docChg chg="modSld">
      <pc:chgData name="Niriksha Soni" userId="S::niriksha@promactinfo.com::5843ee8f-ddf5-441c-a094-d50ec584a315" providerId="AD" clId="Web-{2FF5BAE1-8D27-A278-26AA-503C3DB09A09}" dt="2020-03-06T09:03:37.099" v="1"/>
      <pc:docMkLst>
        <pc:docMk/>
      </pc:docMkLst>
      <pc:sldChg chg="modSp">
        <pc:chgData name="Niriksha Soni" userId="S::niriksha@promactinfo.com::5843ee8f-ddf5-441c-a094-d50ec584a315" providerId="AD" clId="Web-{2FF5BAE1-8D27-A278-26AA-503C3DB09A09}" dt="2020-03-06T09:03:37.099" v="1"/>
        <pc:sldMkLst>
          <pc:docMk/>
          <pc:sldMk cId="1572139140" sldId="962"/>
        </pc:sldMkLst>
        <pc:graphicFrameChg chg="mod modGraphic">
          <ac:chgData name="Niriksha Soni" userId="S::niriksha@promactinfo.com::5843ee8f-ddf5-441c-a094-d50ec584a315" providerId="AD" clId="Web-{2FF5BAE1-8D27-A278-26AA-503C3DB09A09}" dt="2020-03-06T09:03:37.099" v="1"/>
          <ac:graphicFrameMkLst>
            <pc:docMk/>
            <pc:sldMk cId="1572139140" sldId="962"/>
            <ac:graphicFrameMk id="18" creationId="{828253F1-C3E6-4F59-BDCA-AD87A4BFE8FD}"/>
          </ac:graphicFrameMkLst>
        </pc:graphicFrameChg>
      </pc:sldChg>
    </pc:docChg>
  </pc:docChgLst>
  <pc:docChgLst>
    <pc:chgData name="Setu Saraf" userId="S::setu@promactinfo.com::ee02cb25-92b2-4992-980e-7e14c61f3624" providerId="AD" clId="Web-{4EE22D79-53C4-AA65-DE63-82ECFA86396F}"/>
    <pc:docChg chg="modSld">
      <pc:chgData name="Setu Saraf" userId="S::setu@promactinfo.com::ee02cb25-92b2-4992-980e-7e14c61f3624" providerId="AD" clId="Web-{4EE22D79-53C4-AA65-DE63-82ECFA86396F}" dt="2020-03-06T09:24:00.385" v="0" actId="1076"/>
      <pc:docMkLst>
        <pc:docMk/>
      </pc:docMkLst>
      <pc:sldChg chg="modSp">
        <pc:chgData name="Setu Saraf" userId="S::setu@promactinfo.com::ee02cb25-92b2-4992-980e-7e14c61f3624" providerId="AD" clId="Web-{4EE22D79-53C4-AA65-DE63-82ECFA86396F}" dt="2020-03-06T09:24:00.385" v="0" actId="1076"/>
        <pc:sldMkLst>
          <pc:docMk/>
          <pc:sldMk cId="2170856878" sldId="966"/>
        </pc:sldMkLst>
        <pc:spChg chg="mod">
          <ac:chgData name="Setu Saraf" userId="S::setu@promactinfo.com::ee02cb25-92b2-4992-980e-7e14c61f3624" providerId="AD" clId="Web-{4EE22D79-53C4-AA65-DE63-82ECFA86396F}" dt="2020-03-06T09:24:00.385" v="0" actId="1076"/>
          <ac:spMkLst>
            <pc:docMk/>
            <pc:sldMk cId="2170856878" sldId="966"/>
            <ac:spMk id="18" creationId="{8F873DAE-6592-4101-86B2-FA798C81F94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6C4B60-7477-47CD-9960-E1C6A193CB22}"/>
              </a:ext>
            </a:extLst>
          </p:cNvPr>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5DA4CED-9826-46A7-86A8-03D9A391DFEB}"/>
              </a:ext>
            </a:extLst>
          </p:cNvPr>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9AF4BE73-5E2F-4E94-99C3-797E451DD6A8}" type="datetimeFigureOut">
              <a:rPr lang="en-US" smtClean="0"/>
              <a:t>3/6/2020</a:t>
            </a:fld>
            <a:endParaRPr lang="en-US"/>
          </a:p>
        </p:txBody>
      </p:sp>
      <p:sp>
        <p:nvSpPr>
          <p:cNvPr id="4" name="Footer Placeholder 3">
            <a:extLst>
              <a:ext uri="{FF2B5EF4-FFF2-40B4-BE49-F238E27FC236}">
                <a16:creationId xmlns:a16="http://schemas.microsoft.com/office/drawing/2014/main" id="{2F2449B7-174A-4F73-B769-3BDA56648C53}"/>
              </a:ext>
            </a:extLst>
          </p:cNvPr>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62260C-FA38-4AC9-847A-AB6D758F005D}"/>
              </a:ext>
            </a:extLst>
          </p:cNvPr>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E821E7FE-F039-4373-8A1F-30EA31AA0BE3}" type="slidenum">
              <a:rPr lang="en-US" smtClean="0"/>
              <a:t>‹#›</a:t>
            </a:fld>
            <a:endParaRPr lang="en-US"/>
          </a:p>
        </p:txBody>
      </p:sp>
    </p:spTree>
    <p:extLst>
      <p:ext uri="{BB962C8B-B14F-4D97-AF65-F5344CB8AC3E}">
        <p14:creationId xmlns:p14="http://schemas.microsoft.com/office/powerpoint/2010/main" val="2411398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503A744A-E385-44A8-87EE-34BC288A7BAC}" type="datetimeFigureOut">
              <a:rPr lang="en-US" smtClean="0"/>
              <a:t>3/6/2020</a:t>
            </a:fld>
            <a:endParaRPr lang="en-US"/>
          </a:p>
        </p:txBody>
      </p:sp>
      <p:sp>
        <p:nvSpPr>
          <p:cNvPr id="4" name="Slide Image Placeholder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F2623D18-37F0-4F87-B0E3-3C3BC33A4870}" type="slidenum">
              <a:rPr lang="en-US" smtClean="0"/>
              <a:t>‹#›</a:t>
            </a:fld>
            <a:endParaRPr lang="en-US"/>
          </a:p>
        </p:txBody>
      </p:sp>
    </p:spTree>
    <p:extLst>
      <p:ext uri="{BB962C8B-B14F-4D97-AF65-F5344CB8AC3E}">
        <p14:creationId xmlns:p14="http://schemas.microsoft.com/office/powerpoint/2010/main" val="297187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FEE106-D861-6343-96FF-5BF90692C3C7}" type="slidenum">
              <a:rPr lang="en-US" smtClean="0"/>
              <a:pPr/>
              <a:t>1</a:t>
            </a:fld>
            <a:endParaRPr lang="en-US"/>
          </a:p>
        </p:txBody>
      </p:sp>
    </p:spTree>
    <p:extLst>
      <p:ext uri="{BB962C8B-B14F-4D97-AF65-F5344CB8AC3E}">
        <p14:creationId xmlns:p14="http://schemas.microsoft.com/office/powerpoint/2010/main" val="387441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7188" y="1241425"/>
            <a:ext cx="5954712" cy="3349625"/>
          </a:xfrm>
        </p:spPr>
      </p:sp>
      <p:sp>
        <p:nvSpPr>
          <p:cNvPr id="3" name="Notes Placeholder 2"/>
          <p:cNvSpPr>
            <a:spLocks noGrp="1"/>
          </p:cNvSpPr>
          <p:nvPr>
            <p:ph type="body" idx="1"/>
          </p:nvPr>
        </p:nvSpPr>
        <p:spPr/>
        <p:txBody>
          <a:bodyPr/>
          <a:lstStyle/>
          <a:p>
            <a:pPr marL="0" marR="0" lvl="1" indent="0" algn="l" defTabSz="685800" rtl="0" eaLnBrk="1" fontAlgn="auto" latinLnBrk="0" hangingPunct="1">
              <a:lnSpc>
                <a:spcPct val="100000"/>
              </a:lnSpc>
              <a:spcBef>
                <a:spcPts val="0"/>
              </a:spcBef>
              <a:spcAft>
                <a:spcPts val="0"/>
              </a:spcAft>
              <a:buClrTx/>
              <a:buSzTx/>
              <a:buFontTx/>
              <a:buNone/>
              <a:tabLst/>
              <a:defRPr/>
            </a:pPr>
            <a:endParaRPr lang="en-US" sz="1000">
              <a:solidFill>
                <a:srgbClr val="000000"/>
              </a:solidFill>
            </a:endParaRP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DE7B5D8-9373-4721-ADA7-201A7D23142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295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623D18-37F0-4F87-B0E3-3C3BC33A4870}" type="slidenum">
              <a:rPr lang="en-US" smtClean="0"/>
              <a:t>7</a:t>
            </a:fld>
            <a:endParaRPr lang="en-US"/>
          </a:p>
        </p:txBody>
      </p:sp>
    </p:spTree>
    <p:extLst>
      <p:ext uri="{BB962C8B-B14F-4D97-AF65-F5344CB8AC3E}">
        <p14:creationId xmlns:p14="http://schemas.microsoft.com/office/powerpoint/2010/main" val="3017935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a:xfrm>
            <a:off x="754439" y="292616"/>
            <a:ext cx="10710095" cy="819015"/>
          </a:xfrm>
        </p:spPr>
        <p:txBody>
          <a:bodyPr/>
          <a:lstStyle>
            <a:lvl1pPr>
              <a:defRPr>
                <a:solidFill>
                  <a:srgbClr val="00338D"/>
                </a:solidFill>
              </a:defRPr>
            </a:lvl1pPr>
          </a:lstStyle>
          <a:p>
            <a:r>
              <a:rPr lang="en-US"/>
              <a:t>Click to edit Master title style</a:t>
            </a:r>
          </a:p>
        </p:txBody>
      </p:sp>
      <p:cxnSp>
        <p:nvCxnSpPr>
          <p:cNvPr id="3" name="Straight Connector 2"/>
          <p:cNvCxnSpPr/>
          <p:nvPr userDrawn="1"/>
        </p:nvCxnSpPr>
        <p:spPr>
          <a:xfrm>
            <a:off x="737924" y="1143000"/>
            <a:ext cx="10710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754436" y="6426872"/>
            <a:ext cx="10710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3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46537" y="1582370"/>
            <a:ext cx="8256000" cy="3510000"/>
          </a:xfrm>
        </p:spPr>
        <p:txBody>
          <a:bodyPr anchor="t" anchorCtr="0"/>
          <a:lstStyle>
            <a:lvl1pPr algn="l">
              <a:defRPr sz="11001">
                <a:solidFill>
                  <a:schemeClr val="bg1"/>
                </a:solidFill>
              </a:defRPr>
            </a:lvl1pPr>
          </a:lstStyle>
          <a:p>
            <a:r>
              <a:rPr lang="en-GB"/>
              <a:t>Title slide – </a:t>
            </a:r>
            <a:br>
              <a:rPr lang="en-GB"/>
            </a:br>
            <a:r>
              <a:rPr lang="en-GB"/>
              <a:t>no image</a:t>
            </a:r>
            <a:endParaRPr lang="en-US"/>
          </a:p>
        </p:txBody>
      </p:sp>
      <p:sp>
        <p:nvSpPr>
          <p:cNvPr id="4" name="object 3"/>
          <p:cNvSpPr/>
          <p:nvPr userDrawn="1"/>
        </p:nvSpPr>
        <p:spPr>
          <a:xfrm>
            <a:off x="9" y="0"/>
            <a:ext cx="1209599"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1">
              <a:latin typeface="Arial" panose="020B0604020202020204" pitchFamily="34" charset="0"/>
            </a:endParaRPr>
          </a:p>
        </p:txBody>
      </p:sp>
      <p:sp>
        <p:nvSpPr>
          <p:cNvPr id="6" name="Freeform 19"/>
          <p:cNvSpPr>
            <a:spLocks noEditPoints="1"/>
          </p:cNvSpPr>
          <p:nvPr userDrawn="1"/>
        </p:nvSpPr>
        <p:spPr bwMode="auto">
          <a:xfrm>
            <a:off x="1572271" y="722672"/>
            <a:ext cx="1036800" cy="408426"/>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en-GB" sz="1600"/>
          </a:p>
        </p:txBody>
      </p:sp>
      <p:sp>
        <p:nvSpPr>
          <p:cNvPr id="7" name="Text Placeholder 3"/>
          <p:cNvSpPr>
            <a:spLocks noGrp="1"/>
          </p:cNvSpPr>
          <p:nvPr>
            <p:ph type="body" sz="quarter" idx="11"/>
          </p:nvPr>
        </p:nvSpPr>
        <p:spPr>
          <a:xfrm>
            <a:off x="1542777" y="5434601"/>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74645" y="477926"/>
            <a:ext cx="1344084" cy="897929"/>
          </a:xfrm>
          <a:prstGeom prst="rect">
            <a:avLst/>
          </a:prstGeom>
        </p:spPr>
      </p:pic>
    </p:spTree>
    <p:extLst>
      <p:ext uri="{BB962C8B-B14F-4D97-AF65-F5344CB8AC3E}">
        <p14:creationId xmlns:p14="http://schemas.microsoft.com/office/powerpoint/2010/main" val="124437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9D26-A83E-40D9-B8CD-F608AE950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91F3DA-1DB8-4BBE-A6F0-14E41A282B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3A907E-6085-4ADE-B1FE-5764F7F0E2DB}"/>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5" name="Footer Placeholder 4">
            <a:extLst>
              <a:ext uri="{FF2B5EF4-FFF2-40B4-BE49-F238E27FC236}">
                <a16:creationId xmlns:a16="http://schemas.microsoft.com/office/drawing/2014/main" id="{3DBF52E5-E553-4188-B8E4-B9A0E37C1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06436-72CA-46E1-89C4-5A7C0458DDD2}"/>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3982547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165F-6025-4C38-8F0C-63A4870BC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D8DBF1-FA67-4DAC-8013-B4FCF0DF1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42C8E-631C-445F-8264-16A9E6544F02}"/>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5" name="Footer Placeholder 4">
            <a:extLst>
              <a:ext uri="{FF2B5EF4-FFF2-40B4-BE49-F238E27FC236}">
                <a16:creationId xmlns:a16="http://schemas.microsoft.com/office/drawing/2014/main" id="{58C95288-6825-4EA9-8E71-AC27DA2D6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F7EEE-647B-44A9-81A8-8433EBFB30E9}"/>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410224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F088-3A41-4DB6-9543-1A2C6AF6BB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059E38-95C3-4974-9431-A51ABB375C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787D3-A56D-4764-B619-786F038813A8}"/>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5" name="Footer Placeholder 4">
            <a:extLst>
              <a:ext uri="{FF2B5EF4-FFF2-40B4-BE49-F238E27FC236}">
                <a16:creationId xmlns:a16="http://schemas.microsoft.com/office/drawing/2014/main" id="{7A0A1575-4569-488C-8A55-F14732FB5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42685-AF3F-459F-AD42-7A95983666CB}"/>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154736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3D08-294A-4422-B623-A116E7115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17433-83F6-4D5E-AFE4-4711CBE529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049E7-C94A-4C2C-B34D-683CF05AB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89D4E8-BFE0-434C-A005-84DDED40292E}"/>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6" name="Footer Placeholder 5">
            <a:extLst>
              <a:ext uri="{FF2B5EF4-FFF2-40B4-BE49-F238E27FC236}">
                <a16:creationId xmlns:a16="http://schemas.microsoft.com/office/drawing/2014/main" id="{FD18CB67-05B1-47B4-B6C9-8ED3C7102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6EF1A-0A5B-490B-AEFC-50F0A7CAA413}"/>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3501756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A3AF-A976-437A-8B32-1418FF9A20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08BCA9-5C91-4192-917E-75D090399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8AF15-AEF3-4E7A-8B09-A23734565E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01888-C616-4909-82C1-CAEF7299B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B9B0E-C41C-4B67-8303-F0CF0551EB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384218-EA0E-4103-9EF8-DE7EB4FD87EB}"/>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8" name="Footer Placeholder 7">
            <a:extLst>
              <a:ext uri="{FF2B5EF4-FFF2-40B4-BE49-F238E27FC236}">
                <a16:creationId xmlns:a16="http://schemas.microsoft.com/office/drawing/2014/main" id="{831BF3CA-617D-4676-B69A-551A7D7FD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BB8EBB-8641-43F0-A175-AF39B8CC327B}"/>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27777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C8BE-D33B-434B-9A08-27D86CD417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2A1745-80C3-48F0-A10A-50CE0ACD594E}"/>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4" name="Footer Placeholder 3">
            <a:extLst>
              <a:ext uri="{FF2B5EF4-FFF2-40B4-BE49-F238E27FC236}">
                <a16:creationId xmlns:a16="http://schemas.microsoft.com/office/drawing/2014/main" id="{DF572865-348E-46A2-8943-2FB4E88C10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A90BD-5AAF-4FF5-B2ED-6444EF2A3B45}"/>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70557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505EB8-28C9-435A-BCB1-525CF7E7087A}"/>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3" name="Footer Placeholder 2">
            <a:extLst>
              <a:ext uri="{FF2B5EF4-FFF2-40B4-BE49-F238E27FC236}">
                <a16:creationId xmlns:a16="http://schemas.microsoft.com/office/drawing/2014/main" id="{318F99B1-24D5-4D39-A220-C67671D427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659EE1-5164-42EB-9546-500FBF691424}"/>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2815841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18A-FDEE-4AAD-A05F-62F627685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ED0B36-011B-4F8F-BAB5-D38BA3E46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EC3F8F-B64A-4812-AE84-DA8D78040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0AAAF-2E5C-4B8F-8FDB-E8784ED62547}"/>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6" name="Footer Placeholder 5">
            <a:extLst>
              <a:ext uri="{FF2B5EF4-FFF2-40B4-BE49-F238E27FC236}">
                <a16:creationId xmlns:a16="http://schemas.microsoft.com/office/drawing/2014/main" id="{85A0DADE-D3B9-4F37-A6D1-FEE51AC21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5D9CA-1E58-40A6-886D-15CEBCB4E4E1}"/>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3935293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1088-2D63-4CEF-88C8-476B99EDF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BEDB4-E283-4AEA-B7E6-901FCED8C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63B6B8-2097-43FF-8B2C-370CB9893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69D80-9472-4767-8F74-0BBC76AAB5B1}"/>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6" name="Footer Placeholder 5">
            <a:extLst>
              <a:ext uri="{FF2B5EF4-FFF2-40B4-BE49-F238E27FC236}">
                <a16:creationId xmlns:a16="http://schemas.microsoft.com/office/drawing/2014/main" id="{2C8FDB49-0224-4EDF-8818-AEF2C75C4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5B426-F6D8-4C77-8BF6-FE2DB414F4D7}"/>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189612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FINAL SLIDE">
    <p:spTree>
      <p:nvGrpSpPr>
        <p:cNvPr id="1" name=""/>
        <p:cNvGrpSpPr/>
        <p:nvPr/>
      </p:nvGrpSpPr>
      <p:grpSpPr>
        <a:xfrm>
          <a:off x="0" y="0"/>
          <a:ext cx="0" cy="0"/>
          <a:chOff x="0" y="0"/>
          <a:chExt cx="0" cy="0"/>
        </a:xfrm>
      </p:grpSpPr>
      <p:sp>
        <p:nvSpPr>
          <p:cNvPr id="5" name="object 3"/>
          <p:cNvSpPr/>
          <p:nvPr userDrawn="1"/>
        </p:nvSpPr>
        <p:spPr>
          <a:xfrm>
            <a:off x="13"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401">
              <a:latin typeface="Arial" panose="020B0604020202020204" pitchFamily="34" charset="0"/>
              <a:sym typeface="Arial" panose="020B0604020202020204" pitchFamily="34" charset="0"/>
            </a:endParaRPr>
          </a:p>
        </p:txBody>
      </p:sp>
      <p:sp>
        <p:nvSpPr>
          <p:cNvPr id="11" name="Freeform 19"/>
          <p:cNvSpPr>
            <a:spLocks noEditPoints="1"/>
          </p:cNvSpPr>
          <p:nvPr userDrawn="1"/>
        </p:nvSpPr>
        <p:spPr bwMode="auto">
          <a:xfrm>
            <a:off x="2112000" y="784800"/>
            <a:ext cx="1036800" cy="316800"/>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1" rIns="91440" bIns="45721" numCol="1" anchor="t" anchorCtr="0" compatLnSpc="1">
            <a:prstTxWarp prst="textNoShape">
              <a:avLst/>
            </a:prstTxWarp>
          </a:bodyPr>
          <a:lstStyle/>
          <a:p>
            <a:endParaRPr lang="en-GB" sz="1600"/>
          </a:p>
        </p:txBody>
      </p:sp>
      <p:sp>
        <p:nvSpPr>
          <p:cNvPr id="12" name="Text Placeholder 2"/>
          <p:cNvSpPr>
            <a:spLocks noGrp="1"/>
          </p:cNvSpPr>
          <p:nvPr>
            <p:ph type="body" sz="quarter" idx="11"/>
          </p:nvPr>
        </p:nvSpPr>
        <p:spPr>
          <a:xfrm>
            <a:off x="2112005" y="4587244"/>
            <a:ext cx="9087284" cy="846000"/>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6" indent="0">
              <a:buFontTx/>
              <a:buNone/>
              <a:defRPr sz="900" b="0">
                <a:solidFill>
                  <a:schemeClr val="bg1">
                    <a:lumMod val="65000"/>
                  </a:schemeClr>
                </a:solidFill>
              </a:defRPr>
            </a:lvl4pPr>
            <a:lvl5pPr marL="539981"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3" name="Text Placeholder 2"/>
          <p:cNvSpPr>
            <a:spLocks noGrp="1"/>
          </p:cNvSpPr>
          <p:nvPr>
            <p:ph type="body" sz="quarter" idx="12"/>
          </p:nvPr>
        </p:nvSpPr>
        <p:spPr>
          <a:xfrm>
            <a:off x="2112005" y="5634841"/>
            <a:ext cx="9087284"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6" indent="0">
              <a:buFontTx/>
              <a:buNone/>
              <a:defRPr sz="900" b="0">
                <a:solidFill>
                  <a:schemeClr val="bg1">
                    <a:lumMod val="65000"/>
                  </a:schemeClr>
                </a:solidFill>
              </a:defRPr>
            </a:lvl4pPr>
            <a:lvl5pPr marL="539981" indent="0">
              <a:buFontTx/>
              <a:buNone/>
              <a:defRPr sz="900" b="0">
                <a:solidFill>
                  <a:schemeClr val="bg1">
                    <a:lumMod val="65000"/>
                  </a:schemeClr>
                </a:solidFill>
              </a:defRPr>
            </a:lvl5pPr>
          </a:lstStyle>
          <a:p>
            <a:pPr lvl="0"/>
            <a:r>
              <a:rPr lang="en-US"/>
              <a:t>Click to edit Master text styles</a:t>
            </a:r>
          </a:p>
        </p:txBody>
      </p:sp>
      <p:sp>
        <p:nvSpPr>
          <p:cNvPr id="14" name="Text Placeholder 2"/>
          <p:cNvSpPr>
            <a:spLocks noGrp="1"/>
          </p:cNvSpPr>
          <p:nvPr>
            <p:ph type="body" sz="quarter" idx="13"/>
          </p:nvPr>
        </p:nvSpPr>
        <p:spPr>
          <a:xfrm>
            <a:off x="2112005" y="3539658"/>
            <a:ext cx="9087284" cy="846000"/>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586" indent="0">
              <a:buFontTx/>
              <a:buNone/>
              <a:defRPr sz="900" b="0">
                <a:solidFill>
                  <a:schemeClr val="bg1">
                    <a:lumMod val="65000"/>
                  </a:schemeClr>
                </a:solidFill>
              </a:defRPr>
            </a:lvl4pPr>
            <a:lvl5pPr marL="539981"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5" name="Text Placeholder 2"/>
          <p:cNvSpPr>
            <a:spLocks noGrp="1"/>
          </p:cNvSpPr>
          <p:nvPr>
            <p:ph type="body" sz="quarter" idx="14"/>
          </p:nvPr>
        </p:nvSpPr>
        <p:spPr>
          <a:xfrm>
            <a:off x="2112003" y="3187909"/>
            <a:ext cx="3215652"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6" indent="0">
              <a:buFontTx/>
              <a:buNone/>
              <a:defRPr sz="900" b="0">
                <a:solidFill>
                  <a:schemeClr val="bg1">
                    <a:lumMod val="65000"/>
                  </a:schemeClr>
                </a:solidFill>
              </a:defRPr>
            </a:lvl4pPr>
            <a:lvl5pPr marL="539981" indent="0">
              <a:buFontTx/>
              <a:buNone/>
              <a:defRPr sz="900" b="0">
                <a:solidFill>
                  <a:schemeClr val="bg1">
                    <a:lumMod val="65000"/>
                  </a:schemeClr>
                </a:solidFill>
              </a:defRPr>
            </a:lvl5pPr>
          </a:lstStyle>
          <a:p>
            <a:pPr lvl="0"/>
            <a:r>
              <a:rPr lang="en-US"/>
              <a:t>Click to edit Master text styles</a:t>
            </a:r>
          </a:p>
        </p:txBody>
      </p:sp>
      <p:sp>
        <p:nvSpPr>
          <p:cNvPr id="22" name="Text Placeholder 2"/>
          <p:cNvSpPr>
            <a:spLocks noGrp="1"/>
          </p:cNvSpPr>
          <p:nvPr>
            <p:ph type="body" sz="quarter" idx="15"/>
          </p:nvPr>
        </p:nvSpPr>
        <p:spPr>
          <a:xfrm>
            <a:off x="6367124" y="3187909"/>
            <a:ext cx="3148357"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586" indent="0">
              <a:buFontTx/>
              <a:buNone/>
              <a:defRPr sz="900" b="0">
                <a:solidFill>
                  <a:schemeClr val="bg1">
                    <a:lumMod val="65000"/>
                  </a:schemeClr>
                </a:solidFill>
              </a:defRPr>
            </a:lvl4pPr>
            <a:lvl5pPr marL="539981" indent="0">
              <a:buFontTx/>
              <a:buNone/>
              <a:defRPr sz="900" b="0">
                <a:solidFill>
                  <a:schemeClr val="bg1">
                    <a:lumMod val="65000"/>
                  </a:schemeClr>
                </a:solidFill>
              </a:defRPr>
            </a:lvl5pPr>
          </a:lstStyle>
          <a:p>
            <a:pPr lvl="0"/>
            <a:r>
              <a:rPr lang="en-US"/>
              <a:t>Click to edit Master text styles</a:t>
            </a:r>
          </a:p>
        </p:txBody>
      </p:sp>
      <p:sp>
        <p:nvSpPr>
          <p:cNvPr id="16" name="TextBox 15"/>
          <p:cNvSpPr txBox="1"/>
          <p:nvPr userDrawn="1"/>
        </p:nvSpPr>
        <p:spPr>
          <a:xfrm>
            <a:off x="2461630" y="6690929"/>
            <a:ext cx="7257143" cy="93059"/>
          </a:xfrm>
          <a:prstGeom prst="rect">
            <a:avLst/>
          </a:prstGeom>
          <a:noFill/>
        </p:spPr>
        <p:txBody>
          <a:bodyPr wrap="square" lIns="0" tIns="0" rIns="0" bIns="0" rtlCol="0">
            <a:noAutofit/>
          </a:bodyPr>
          <a:lstStyle/>
          <a:p>
            <a:pPr marL="0" marR="0" lvl="0" indent="0" algn="ctr" defTabSz="914365" rtl="0" eaLnBrk="1" fontAlgn="auto" latinLnBrk="0" hangingPunct="1">
              <a:lnSpc>
                <a:spcPct val="100000"/>
              </a:lnSpc>
              <a:spcBef>
                <a:spcPts val="0"/>
              </a:spcBef>
              <a:spcAft>
                <a:spcPts val="0"/>
              </a:spcAft>
              <a:buClrTx/>
              <a:buSzTx/>
              <a:buFontTx/>
              <a:buNone/>
              <a:tabLst/>
              <a:defRPr/>
            </a:pPr>
            <a:r>
              <a:rPr lang="en-GB" sz="601" b="1" kern="1200" noProof="0">
                <a:solidFill>
                  <a:schemeClr val="tx1"/>
                </a:solidFill>
                <a:latin typeface="+mn-lt"/>
                <a:ea typeface="+mn-ea"/>
                <a:cs typeface="+mn-cs"/>
              </a:rPr>
              <a:t>Document Classification: KPMG Confidential</a:t>
            </a:r>
          </a:p>
        </p:txBody>
      </p:sp>
      <p:grpSp>
        <p:nvGrpSpPr>
          <p:cNvPr id="17" name="Group 16"/>
          <p:cNvGrpSpPr/>
          <p:nvPr userDrawn="1"/>
        </p:nvGrpSpPr>
        <p:grpSpPr>
          <a:xfrm>
            <a:off x="2112000" y="2706758"/>
            <a:ext cx="3384128" cy="380365"/>
            <a:chOff x="0" y="0"/>
            <a:chExt cx="2552699" cy="383223"/>
          </a:xfrm>
        </p:grpSpPr>
        <p:grpSp>
          <p:nvGrpSpPr>
            <p:cNvPr id="18" name="Group 17"/>
            <p:cNvGrpSpPr/>
            <p:nvPr/>
          </p:nvGrpSpPr>
          <p:grpSpPr>
            <a:xfrm>
              <a:off x="434904" y="953"/>
              <a:ext cx="382681" cy="382270"/>
              <a:chOff x="434904" y="953"/>
              <a:chExt cx="382681" cy="382270"/>
            </a:xfrm>
          </p:grpSpPr>
          <p:sp>
            <p:nvSpPr>
              <p:cNvPr id="36" name="Freeform 35"/>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37" name="Freeform 36"/>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37"/>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9" name="Group 18"/>
            <p:cNvGrpSpPr/>
            <p:nvPr/>
          </p:nvGrpSpPr>
          <p:grpSpPr>
            <a:xfrm>
              <a:off x="869808" y="953"/>
              <a:ext cx="382681" cy="382270"/>
              <a:chOff x="869808" y="953"/>
              <a:chExt cx="382681" cy="382270"/>
            </a:xfrm>
          </p:grpSpPr>
          <p:sp>
            <p:nvSpPr>
              <p:cNvPr id="34" name="Freeform 33"/>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35" name="Freeform 34"/>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0" name="Group 19"/>
            <p:cNvGrpSpPr/>
            <p:nvPr/>
          </p:nvGrpSpPr>
          <p:grpSpPr>
            <a:xfrm>
              <a:off x="2170018" y="953"/>
              <a:ext cx="382681" cy="382270"/>
              <a:chOff x="2170018" y="953"/>
              <a:chExt cx="382681" cy="382270"/>
            </a:xfrm>
          </p:grpSpPr>
          <p:sp>
            <p:nvSpPr>
              <p:cNvPr id="32" name="Freeform 31"/>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33" name="Freeform 32"/>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1" name="Group 20"/>
            <p:cNvGrpSpPr/>
            <p:nvPr/>
          </p:nvGrpSpPr>
          <p:grpSpPr>
            <a:xfrm>
              <a:off x="0" y="953"/>
              <a:ext cx="382681" cy="382270"/>
              <a:chOff x="0" y="953"/>
              <a:chExt cx="382681" cy="382270"/>
            </a:xfrm>
          </p:grpSpPr>
          <p:sp>
            <p:nvSpPr>
              <p:cNvPr id="30" name="Freeform 29"/>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31" name="Freeform 30"/>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23" name="Group 22"/>
            <p:cNvGrpSpPr/>
            <p:nvPr/>
          </p:nvGrpSpPr>
          <p:grpSpPr>
            <a:xfrm>
              <a:off x="1304712" y="953"/>
              <a:ext cx="382681" cy="382270"/>
              <a:chOff x="1304712" y="953"/>
              <a:chExt cx="382681" cy="382270"/>
            </a:xfrm>
          </p:grpSpPr>
          <p:sp>
            <p:nvSpPr>
              <p:cNvPr id="26" name="Freeform 25"/>
              <p:cNvSpPr>
                <a:spLocks/>
              </p:cNvSpPr>
              <p:nvPr/>
            </p:nvSpPr>
            <p:spPr bwMode="auto">
              <a:xfrm>
                <a:off x="1304712"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27" name="Group 26"/>
              <p:cNvGrpSpPr/>
              <p:nvPr/>
            </p:nvGrpSpPr>
            <p:grpSpPr>
              <a:xfrm>
                <a:off x="1383486" y="117424"/>
                <a:ext cx="225150" cy="149328"/>
                <a:chOff x="1383486" y="117424"/>
                <a:chExt cx="176610" cy="117261"/>
              </a:xfrm>
            </p:grpSpPr>
            <p:sp>
              <p:nvSpPr>
                <p:cNvPr id="28" name="Freeform 27"/>
                <p:cNvSpPr>
                  <a:spLocks/>
                </p:cNvSpPr>
                <p:nvPr/>
              </p:nvSpPr>
              <p:spPr bwMode="auto">
                <a:xfrm>
                  <a:off x="1383486" y="117424"/>
                  <a:ext cx="111279" cy="117261"/>
                </a:xfrm>
                <a:custGeom>
                  <a:avLst/>
                  <a:gdLst>
                    <a:gd name="T0" fmla="*/ 1 w 58"/>
                    <a:gd name="T1" fmla="*/ 30 h 61"/>
                    <a:gd name="T2" fmla="*/ 28 w 58"/>
                    <a:gd name="T3" fmla="*/ 1 h 61"/>
                    <a:gd name="T4" fmla="*/ 49 w 58"/>
                    <a:gd name="T5" fmla="*/ 8 h 61"/>
                    <a:gd name="T6" fmla="*/ 41 w 58"/>
                    <a:gd name="T7" fmla="*/ 16 h 61"/>
                    <a:gd name="T8" fmla="*/ 24 w 58"/>
                    <a:gd name="T9" fmla="*/ 12 h 61"/>
                    <a:gd name="T10" fmla="*/ 13 w 58"/>
                    <a:gd name="T11" fmla="*/ 36 h 61"/>
                    <a:gd name="T12" fmla="*/ 37 w 58"/>
                    <a:gd name="T13" fmla="*/ 47 h 61"/>
                    <a:gd name="T14" fmla="*/ 46 w 58"/>
                    <a:gd name="T15" fmla="*/ 36 h 61"/>
                    <a:gd name="T16" fmla="*/ 29 w 58"/>
                    <a:gd name="T17" fmla="*/ 36 h 61"/>
                    <a:gd name="T18" fmla="*/ 29 w 58"/>
                    <a:gd name="T19" fmla="*/ 26 h 61"/>
                    <a:gd name="T20" fmla="*/ 57 w 58"/>
                    <a:gd name="T21" fmla="*/ 26 h 61"/>
                    <a:gd name="T22" fmla="*/ 51 w 58"/>
                    <a:gd name="T23" fmla="*/ 49 h 61"/>
                    <a:gd name="T24" fmla="*/ 20 w 58"/>
                    <a:gd name="T25" fmla="*/ 57 h 61"/>
                    <a:gd name="T26" fmla="*/ 1 w 58"/>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61">
                      <a:moveTo>
                        <a:pt x="1" y="30"/>
                      </a:moveTo>
                      <a:cubicBezTo>
                        <a:pt x="0" y="15"/>
                        <a:pt x="13" y="1"/>
                        <a:pt x="28" y="1"/>
                      </a:cubicBezTo>
                      <a:cubicBezTo>
                        <a:pt x="36" y="0"/>
                        <a:pt x="43" y="3"/>
                        <a:pt x="49" y="8"/>
                      </a:cubicBezTo>
                      <a:cubicBezTo>
                        <a:pt x="46" y="11"/>
                        <a:pt x="44" y="13"/>
                        <a:pt x="41" y="16"/>
                      </a:cubicBezTo>
                      <a:cubicBezTo>
                        <a:pt x="36" y="13"/>
                        <a:pt x="30" y="10"/>
                        <a:pt x="24" y="12"/>
                      </a:cubicBezTo>
                      <a:cubicBezTo>
                        <a:pt x="15" y="15"/>
                        <a:pt x="9" y="26"/>
                        <a:pt x="13" y="36"/>
                      </a:cubicBezTo>
                      <a:cubicBezTo>
                        <a:pt x="15" y="46"/>
                        <a:pt x="27" y="51"/>
                        <a:pt x="37" y="47"/>
                      </a:cubicBezTo>
                      <a:cubicBezTo>
                        <a:pt x="41" y="45"/>
                        <a:pt x="45" y="41"/>
                        <a:pt x="46" y="36"/>
                      </a:cubicBezTo>
                      <a:cubicBezTo>
                        <a:pt x="40" y="36"/>
                        <a:pt x="35" y="36"/>
                        <a:pt x="29" y="36"/>
                      </a:cubicBezTo>
                      <a:cubicBezTo>
                        <a:pt x="29" y="32"/>
                        <a:pt x="29" y="29"/>
                        <a:pt x="29" y="26"/>
                      </a:cubicBezTo>
                      <a:cubicBezTo>
                        <a:pt x="39" y="26"/>
                        <a:pt x="48" y="26"/>
                        <a:pt x="57" y="26"/>
                      </a:cubicBezTo>
                      <a:cubicBezTo>
                        <a:pt x="58" y="34"/>
                        <a:pt x="56" y="42"/>
                        <a:pt x="51" y="49"/>
                      </a:cubicBezTo>
                      <a:cubicBezTo>
                        <a:pt x="44" y="58"/>
                        <a:pt x="31" y="61"/>
                        <a:pt x="20" y="57"/>
                      </a:cubicBezTo>
                      <a:cubicBezTo>
                        <a:pt x="9" y="53"/>
                        <a:pt x="0" y="42"/>
                        <a:pt x="1"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28"/>
                <p:cNvSpPr>
                  <a:spLocks/>
                </p:cNvSpPr>
                <p:nvPr/>
              </p:nvSpPr>
              <p:spPr bwMode="auto">
                <a:xfrm>
                  <a:off x="1512234" y="152124"/>
                  <a:ext cx="47862" cy="46187"/>
                </a:xfrm>
                <a:custGeom>
                  <a:avLst/>
                  <a:gdLst>
                    <a:gd name="T0" fmla="*/ 8 w 25"/>
                    <a:gd name="T1" fmla="*/ 0 h 24"/>
                    <a:gd name="T2" fmla="*/ 16 w 25"/>
                    <a:gd name="T3" fmla="*/ 0 h 24"/>
                    <a:gd name="T4" fmla="*/ 16 w 25"/>
                    <a:gd name="T5" fmla="*/ 8 h 24"/>
                    <a:gd name="T6" fmla="*/ 25 w 25"/>
                    <a:gd name="T7" fmla="*/ 8 h 24"/>
                    <a:gd name="T8" fmla="*/ 25 w 25"/>
                    <a:gd name="T9" fmla="*/ 16 h 24"/>
                    <a:gd name="T10" fmla="*/ 16 w 25"/>
                    <a:gd name="T11" fmla="*/ 16 h 24"/>
                    <a:gd name="T12" fmla="*/ 16 w 25"/>
                    <a:gd name="T13" fmla="*/ 24 h 24"/>
                    <a:gd name="T14" fmla="*/ 8 w 25"/>
                    <a:gd name="T15" fmla="*/ 24 h 24"/>
                    <a:gd name="T16" fmla="*/ 8 w 25"/>
                    <a:gd name="T17" fmla="*/ 16 h 24"/>
                    <a:gd name="T18" fmla="*/ 0 w 25"/>
                    <a:gd name="T19" fmla="*/ 16 h 24"/>
                    <a:gd name="T20" fmla="*/ 0 w 25"/>
                    <a:gd name="T21" fmla="*/ 8 h 24"/>
                    <a:gd name="T22" fmla="*/ 8 w 25"/>
                    <a:gd name="T23" fmla="*/ 8 h 24"/>
                    <a:gd name="T24" fmla="*/ 8 w 25"/>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4">
                      <a:moveTo>
                        <a:pt x="8" y="0"/>
                      </a:moveTo>
                      <a:cubicBezTo>
                        <a:pt x="11" y="0"/>
                        <a:pt x="13" y="0"/>
                        <a:pt x="16" y="0"/>
                      </a:cubicBezTo>
                      <a:cubicBezTo>
                        <a:pt x="16" y="2"/>
                        <a:pt x="16" y="5"/>
                        <a:pt x="16" y="8"/>
                      </a:cubicBezTo>
                      <a:cubicBezTo>
                        <a:pt x="19" y="8"/>
                        <a:pt x="22" y="8"/>
                        <a:pt x="25" y="8"/>
                      </a:cubicBezTo>
                      <a:cubicBezTo>
                        <a:pt x="25" y="11"/>
                        <a:pt x="25" y="13"/>
                        <a:pt x="25" y="16"/>
                      </a:cubicBezTo>
                      <a:cubicBezTo>
                        <a:pt x="22" y="16"/>
                        <a:pt x="19" y="16"/>
                        <a:pt x="16" y="16"/>
                      </a:cubicBezTo>
                      <a:cubicBezTo>
                        <a:pt x="16" y="19"/>
                        <a:pt x="16" y="22"/>
                        <a:pt x="16" y="24"/>
                      </a:cubicBezTo>
                      <a:cubicBezTo>
                        <a:pt x="13" y="24"/>
                        <a:pt x="11" y="24"/>
                        <a:pt x="8" y="24"/>
                      </a:cubicBezTo>
                      <a:cubicBezTo>
                        <a:pt x="8" y="22"/>
                        <a:pt x="8" y="19"/>
                        <a:pt x="8" y="16"/>
                      </a:cubicBezTo>
                      <a:cubicBezTo>
                        <a:pt x="5" y="16"/>
                        <a:pt x="2" y="16"/>
                        <a:pt x="0" y="16"/>
                      </a:cubicBezTo>
                      <a:cubicBezTo>
                        <a:pt x="0" y="13"/>
                        <a:pt x="0" y="11"/>
                        <a:pt x="0" y="8"/>
                      </a:cubicBezTo>
                      <a:cubicBezTo>
                        <a:pt x="2" y="8"/>
                        <a:pt x="5" y="8"/>
                        <a:pt x="8" y="8"/>
                      </a:cubicBezTo>
                      <a:cubicBezTo>
                        <a:pt x="8" y="5"/>
                        <a:pt x="8" y="2"/>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pic>
          <p:nvPicPr>
            <p:cNvPr id="25" name="Picture 2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9616" y="0"/>
              <a:ext cx="378178" cy="378178"/>
            </a:xfrm>
            <a:prstGeom prst="rect">
              <a:avLst/>
            </a:prstGeom>
          </p:spPr>
        </p:pic>
      </p:grpSp>
      <p:pic>
        <p:nvPicPr>
          <p:cNvPr id="39" name="Picture 3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112005" y="1800033"/>
            <a:ext cx="1344084" cy="897929"/>
          </a:xfrm>
          <a:prstGeom prst="rect">
            <a:avLst/>
          </a:prstGeom>
        </p:spPr>
      </p:pic>
    </p:spTree>
    <p:extLst>
      <p:ext uri="{BB962C8B-B14F-4D97-AF65-F5344CB8AC3E}">
        <p14:creationId xmlns:p14="http://schemas.microsoft.com/office/powerpoint/2010/main" val="1390027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87E8-C42C-40D1-B635-7C0D110FF2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17FD00-6264-4DAC-822C-890C168F66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C62F3-9E19-4412-AA8D-EF4399C88A7F}"/>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5" name="Footer Placeholder 4">
            <a:extLst>
              <a:ext uri="{FF2B5EF4-FFF2-40B4-BE49-F238E27FC236}">
                <a16:creationId xmlns:a16="http://schemas.microsoft.com/office/drawing/2014/main" id="{5BF26795-1147-4FA7-870B-561E57C70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49748-17B3-4461-B279-328713BBC7F7}"/>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3493388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C1FC33-B471-41CE-9B31-3A38449891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3E7A05-C0B1-4E3B-9AAA-D17C957941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F0F9B-7D23-4807-AC44-88A6582BCD7D}"/>
              </a:ext>
            </a:extLst>
          </p:cNvPr>
          <p:cNvSpPr>
            <a:spLocks noGrp="1"/>
          </p:cNvSpPr>
          <p:nvPr>
            <p:ph type="dt" sz="half" idx="10"/>
          </p:nvPr>
        </p:nvSpPr>
        <p:spPr/>
        <p:txBody>
          <a:bodyPr/>
          <a:lstStyle/>
          <a:p>
            <a:fld id="{282FDE51-C9E2-4DD2-8D5A-45CC3A661743}" type="datetimeFigureOut">
              <a:rPr lang="en-US" smtClean="0"/>
              <a:t>3/6/2020</a:t>
            </a:fld>
            <a:endParaRPr lang="en-US"/>
          </a:p>
        </p:txBody>
      </p:sp>
      <p:sp>
        <p:nvSpPr>
          <p:cNvPr id="5" name="Footer Placeholder 4">
            <a:extLst>
              <a:ext uri="{FF2B5EF4-FFF2-40B4-BE49-F238E27FC236}">
                <a16:creationId xmlns:a16="http://schemas.microsoft.com/office/drawing/2014/main" id="{5C81649D-078E-472C-BE5F-300609B90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C0B5F-9E5C-4653-A4B5-A95BA535B7B9}"/>
              </a:ext>
            </a:extLst>
          </p:cNvPr>
          <p:cNvSpPr>
            <a:spLocks noGrp="1"/>
          </p:cNvSpPr>
          <p:nvPr>
            <p:ph type="sldNum" sz="quarter" idx="12"/>
          </p:nvPr>
        </p:nvSpPr>
        <p:spPr/>
        <p:txBody>
          <a:bodyPr/>
          <a:lstStyle/>
          <a:p>
            <a:fld id="{3A97B9A2-02CD-4546-8A2E-87D1D4FD33F3}" type="slidenum">
              <a:rPr lang="en-US" smtClean="0"/>
              <a:t>‹#›</a:t>
            </a:fld>
            <a:endParaRPr lang="en-US"/>
          </a:p>
        </p:txBody>
      </p:sp>
    </p:spTree>
    <p:extLst>
      <p:ext uri="{BB962C8B-B14F-4D97-AF65-F5344CB8AC3E}">
        <p14:creationId xmlns:p14="http://schemas.microsoft.com/office/powerpoint/2010/main" val="259592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DIVIDER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23511" y="1759353"/>
            <a:ext cx="8256000" cy="3510000"/>
          </a:xfrm>
        </p:spPr>
        <p:txBody>
          <a:bodyPr anchor="t" anchorCtr="0"/>
          <a:lstStyle>
            <a:lvl1pPr algn="l">
              <a:defRPr sz="11001">
                <a:solidFill>
                  <a:schemeClr val="bg1"/>
                </a:solidFill>
              </a:defRPr>
            </a:lvl1pPr>
          </a:lstStyle>
          <a:p>
            <a:r>
              <a:rPr lang="en-GB"/>
              <a:t>Section divider three title style</a:t>
            </a:r>
            <a:endParaRPr lang="en-US"/>
          </a:p>
        </p:txBody>
      </p:sp>
      <p:sp>
        <p:nvSpPr>
          <p:cNvPr id="4" name="object 3"/>
          <p:cNvSpPr/>
          <p:nvPr userDrawn="1"/>
        </p:nvSpPr>
        <p:spPr>
          <a:xfrm>
            <a:off x="7" y="0"/>
            <a:ext cx="134408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1">
              <a:latin typeface="Arial" panose="020B0604020202020204" pitchFamily="34" charset="0"/>
            </a:endParaRPr>
          </a:p>
        </p:txBody>
      </p:sp>
    </p:spTree>
    <p:extLst>
      <p:ext uri="{BB962C8B-B14F-4D97-AF65-F5344CB8AC3E}">
        <p14:creationId xmlns:p14="http://schemas.microsoft.com/office/powerpoint/2010/main" val="115837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5" name="Title 4"/>
          <p:cNvSpPr>
            <a:spLocks noGrp="1"/>
          </p:cNvSpPr>
          <p:nvPr>
            <p:ph type="title"/>
          </p:nvPr>
        </p:nvSpPr>
        <p:spPr>
          <a:xfrm>
            <a:off x="530575" y="283069"/>
            <a:ext cx="9104748" cy="435504"/>
          </a:xfrm>
        </p:spPr>
        <p:txBody>
          <a:bodyPr/>
          <a:lstStyle>
            <a:lvl1pPr>
              <a:defRPr>
                <a:solidFill>
                  <a:schemeClr val="bg1"/>
                </a:solidFill>
              </a:defRPr>
            </a:lvl1pPr>
          </a:lstStyle>
          <a:p>
            <a:r>
              <a:rPr lang="en-US"/>
              <a:t>Click to edit Master title style</a:t>
            </a:r>
          </a:p>
        </p:txBody>
      </p:sp>
      <p:sp>
        <p:nvSpPr>
          <p:cNvPr id="6" name="Rectangle 5"/>
          <p:cNvSpPr/>
          <p:nvPr userDrawn="1"/>
        </p:nvSpPr>
        <p:spPr>
          <a:xfrm>
            <a:off x="4" y="5"/>
            <a:ext cx="12192003" cy="896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tIns="121920" bIns="121920" rtlCol="0" anchor="ctr"/>
          <a:lstStyle/>
          <a:p>
            <a:pPr algn="ctr"/>
            <a:endParaRPr lang="en-US" sz="1867">
              <a:solidFill>
                <a:srgbClr val="FFFFFF"/>
              </a:solidFill>
              <a:latin typeface="Arial" panose="020B0604020202020204" pitchFamily="34" charset="0"/>
            </a:endParaRPr>
          </a:p>
        </p:txBody>
      </p:sp>
      <p:graphicFrame>
        <p:nvGraphicFramePr>
          <p:cNvPr id="2" name="Table 1">
            <a:extLst>
              <a:ext uri="{FF2B5EF4-FFF2-40B4-BE49-F238E27FC236}">
                <a16:creationId xmlns:a16="http://schemas.microsoft.com/office/drawing/2014/main" id="{45254FE7-9CD4-4561-950D-18C37E7F5166}"/>
              </a:ext>
            </a:extLst>
          </p:cNvPr>
          <p:cNvGraphicFramePr>
            <a:graphicFrameLocks noGrp="1"/>
          </p:cNvGraphicFramePr>
          <p:nvPr userDrawn="1"/>
        </p:nvGraphicFramePr>
        <p:xfrm>
          <a:off x="10165895" y="89103"/>
          <a:ext cx="1965933" cy="731520"/>
        </p:xfrm>
        <a:graphic>
          <a:graphicData uri="http://schemas.openxmlformats.org/drawingml/2006/table">
            <a:tbl>
              <a:tblPr firstRow="1" bandRow="1">
                <a:tableStyleId>{5C22544A-7EE6-4342-B048-85BDC9FD1C3A}</a:tableStyleId>
              </a:tblPr>
              <a:tblGrid>
                <a:gridCol w="655311">
                  <a:extLst>
                    <a:ext uri="{9D8B030D-6E8A-4147-A177-3AD203B41FA5}">
                      <a16:colId xmlns:a16="http://schemas.microsoft.com/office/drawing/2014/main" val="3614696266"/>
                    </a:ext>
                  </a:extLst>
                </a:gridCol>
                <a:gridCol w="655311">
                  <a:extLst>
                    <a:ext uri="{9D8B030D-6E8A-4147-A177-3AD203B41FA5}">
                      <a16:colId xmlns:a16="http://schemas.microsoft.com/office/drawing/2014/main" val="3773797325"/>
                    </a:ext>
                  </a:extLst>
                </a:gridCol>
                <a:gridCol w="655311">
                  <a:extLst>
                    <a:ext uri="{9D8B030D-6E8A-4147-A177-3AD203B41FA5}">
                      <a16:colId xmlns:a16="http://schemas.microsoft.com/office/drawing/2014/main" val="1506891881"/>
                    </a:ext>
                  </a:extLst>
                </a:gridCol>
              </a:tblGrid>
              <a:tr h="365760">
                <a:tc gridSpan="3">
                  <a:txBody>
                    <a:bodyPr/>
                    <a:lstStyle/>
                    <a:p>
                      <a:pPr algn="ctr"/>
                      <a:r>
                        <a:rPr lang="en-US" sz="1800"/>
                        <a:t>Risk Rating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268967539"/>
                  </a:ext>
                </a:extLst>
              </a:tr>
              <a:tr h="365760">
                <a:tc>
                  <a:txBody>
                    <a:bodyPr/>
                    <a:lstStyle/>
                    <a:p>
                      <a:pPr algn="ctr"/>
                      <a:r>
                        <a:rPr lang="en-US" sz="1800">
                          <a:latin typeface="Webdings" panose="05030102010509060703" pitchFamily="18" charset="2"/>
                        </a:rPr>
                        <a:t>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0000"/>
                    </a:solidFill>
                  </a:tcPr>
                </a:tc>
                <a:tc>
                  <a:txBody>
                    <a:bodyPr/>
                    <a:lstStyle/>
                    <a:p>
                      <a:pPr algn="ctr"/>
                      <a:endParaRPr lang="en-US" sz="18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FF00"/>
                    </a:solidFill>
                  </a:tcPr>
                </a:tc>
                <a:tc>
                  <a:txBody>
                    <a:bodyPr/>
                    <a:lstStyle/>
                    <a:p>
                      <a:pPr algn="ctr"/>
                      <a:endParaRPr lang="en-US" sz="18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CC00"/>
                    </a:solidFill>
                  </a:tcPr>
                </a:tc>
                <a:extLst>
                  <a:ext uri="{0D108BD9-81ED-4DB2-BD59-A6C34878D82A}">
                    <a16:rowId xmlns:a16="http://schemas.microsoft.com/office/drawing/2014/main" val="2471754734"/>
                  </a:ext>
                </a:extLst>
              </a:tr>
            </a:tbl>
          </a:graphicData>
        </a:graphic>
      </p:graphicFrame>
    </p:spTree>
    <p:extLst>
      <p:ext uri="{BB962C8B-B14F-4D97-AF65-F5344CB8AC3E}">
        <p14:creationId xmlns:p14="http://schemas.microsoft.com/office/powerpoint/2010/main" val="198990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4"/>
          <p:cNvSpPr>
            <a:spLocks noGrp="1"/>
          </p:cNvSpPr>
          <p:nvPr>
            <p:ph type="title"/>
          </p:nvPr>
        </p:nvSpPr>
        <p:spPr>
          <a:xfrm>
            <a:off x="530575" y="283069"/>
            <a:ext cx="9104748" cy="435504"/>
          </a:xfrm>
        </p:spPr>
        <p:txBody>
          <a:bodyPr/>
          <a:lstStyle>
            <a:lvl1pPr>
              <a:defRPr>
                <a:solidFill>
                  <a:schemeClr val="bg1"/>
                </a:solidFill>
              </a:defRPr>
            </a:lvl1pPr>
          </a:lstStyle>
          <a:p>
            <a:r>
              <a:rPr lang="en-US"/>
              <a:t>Click to edit Master title style</a:t>
            </a:r>
          </a:p>
        </p:txBody>
      </p:sp>
      <p:sp>
        <p:nvSpPr>
          <p:cNvPr id="6" name="Rectangle 5"/>
          <p:cNvSpPr/>
          <p:nvPr userDrawn="1"/>
        </p:nvSpPr>
        <p:spPr>
          <a:xfrm>
            <a:off x="4" y="5"/>
            <a:ext cx="12192003" cy="896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tIns="121920" bIns="121920" rtlCol="0" anchor="ctr"/>
          <a:lstStyle/>
          <a:p>
            <a:pPr algn="ctr"/>
            <a:endParaRPr lang="en-US" sz="1867">
              <a:solidFill>
                <a:srgbClr val="FFFFFF"/>
              </a:solidFill>
              <a:latin typeface="Arial" panose="020B0604020202020204" pitchFamily="34" charset="0"/>
            </a:endParaRPr>
          </a:p>
        </p:txBody>
      </p:sp>
      <p:graphicFrame>
        <p:nvGraphicFramePr>
          <p:cNvPr id="2" name="Table 1">
            <a:extLst>
              <a:ext uri="{FF2B5EF4-FFF2-40B4-BE49-F238E27FC236}">
                <a16:creationId xmlns:a16="http://schemas.microsoft.com/office/drawing/2014/main" id="{45254FE7-9CD4-4561-950D-18C37E7F5166}"/>
              </a:ext>
            </a:extLst>
          </p:cNvPr>
          <p:cNvGraphicFramePr>
            <a:graphicFrameLocks noGrp="1"/>
          </p:cNvGraphicFramePr>
          <p:nvPr userDrawn="1"/>
        </p:nvGraphicFramePr>
        <p:xfrm>
          <a:off x="10165895" y="89103"/>
          <a:ext cx="1965933" cy="731520"/>
        </p:xfrm>
        <a:graphic>
          <a:graphicData uri="http://schemas.openxmlformats.org/drawingml/2006/table">
            <a:tbl>
              <a:tblPr firstRow="1" bandRow="1">
                <a:tableStyleId>{5C22544A-7EE6-4342-B048-85BDC9FD1C3A}</a:tableStyleId>
              </a:tblPr>
              <a:tblGrid>
                <a:gridCol w="655311">
                  <a:extLst>
                    <a:ext uri="{9D8B030D-6E8A-4147-A177-3AD203B41FA5}">
                      <a16:colId xmlns:a16="http://schemas.microsoft.com/office/drawing/2014/main" val="3614696266"/>
                    </a:ext>
                  </a:extLst>
                </a:gridCol>
                <a:gridCol w="655311">
                  <a:extLst>
                    <a:ext uri="{9D8B030D-6E8A-4147-A177-3AD203B41FA5}">
                      <a16:colId xmlns:a16="http://schemas.microsoft.com/office/drawing/2014/main" val="3773797325"/>
                    </a:ext>
                  </a:extLst>
                </a:gridCol>
                <a:gridCol w="655311">
                  <a:extLst>
                    <a:ext uri="{9D8B030D-6E8A-4147-A177-3AD203B41FA5}">
                      <a16:colId xmlns:a16="http://schemas.microsoft.com/office/drawing/2014/main" val="1506891881"/>
                    </a:ext>
                  </a:extLst>
                </a:gridCol>
              </a:tblGrid>
              <a:tr h="365760">
                <a:tc gridSpan="3">
                  <a:txBody>
                    <a:bodyPr/>
                    <a:lstStyle/>
                    <a:p>
                      <a:pPr algn="ctr"/>
                      <a:r>
                        <a:rPr lang="en-US" sz="1800"/>
                        <a:t>Risk Rating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268967539"/>
                  </a:ext>
                </a:extLst>
              </a:tr>
              <a:tr h="365760">
                <a:tc>
                  <a:txBody>
                    <a:bodyPr/>
                    <a:lstStyle/>
                    <a:p>
                      <a:pPr algn="ctr"/>
                      <a:endParaRPr lang="en-US" sz="1800">
                        <a:latin typeface="Webdings" panose="05030102010509060703" pitchFamily="18" charset="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0000"/>
                    </a:solidFill>
                  </a:tcPr>
                </a:tc>
                <a:tc>
                  <a:txBody>
                    <a:bodyPr/>
                    <a:lstStyle/>
                    <a:p>
                      <a:pPr algn="ctr"/>
                      <a:r>
                        <a:rPr lang="en-US" sz="1800">
                          <a:latin typeface="Webdings" panose="05030102010509060703" pitchFamily="18" charset="2"/>
                        </a:rPr>
                        <a:t>a</a:t>
                      </a:r>
                      <a:endParaRPr lang="en-US" sz="18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FF00"/>
                    </a:solidFill>
                  </a:tcPr>
                </a:tc>
                <a:tc>
                  <a:txBody>
                    <a:bodyPr/>
                    <a:lstStyle/>
                    <a:p>
                      <a:pPr algn="ctr"/>
                      <a:endParaRPr lang="en-US" sz="18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CC00"/>
                    </a:solidFill>
                  </a:tcPr>
                </a:tc>
                <a:extLst>
                  <a:ext uri="{0D108BD9-81ED-4DB2-BD59-A6C34878D82A}">
                    <a16:rowId xmlns:a16="http://schemas.microsoft.com/office/drawing/2014/main" val="2471754734"/>
                  </a:ext>
                </a:extLst>
              </a:tr>
            </a:tbl>
          </a:graphicData>
        </a:graphic>
      </p:graphicFrame>
    </p:spTree>
    <p:extLst>
      <p:ext uri="{BB962C8B-B14F-4D97-AF65-F5344CB8AC3E}">
        <p14:creationId xmlns:p14="http://schemas.microsoft.com/office/powerpoint/2010/main" val="36703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5" name="Title 4"/>
          <p:cNvSpPr>
            <a:spLocks noGrp="1"/>
          </p:cNvSpPr>
          <p:nvPr>
            <p:ph type="title"/>
          </p:nvPr>
        </p:nvSpPr>
        <p:spPr>
          <a:xfrm>
            <a:off x="530575" y="283069"/>
            <a:ext cx="9104748" cy="435504"/>
          </a:xfrm>
        </p:spPr>
        <p:txBody>
          <a:bodyPr/>
          <a:lstStyle>
            <a:lvl1pPr>
              <a:defRPr>
                <a:solidFill>
                  <a:schemeClr val="bg1"/>
                </a:solidFill>
              </a:defRPr>
            </a:lvl1pPr>
          </a:lstStyle>
          <a:p>
            <a:r>
              <a:rPr lang="en-US"/>
              <a:t>Click to edit Master title style</a:t>
            </a:r>
          </a:p>
        </p:txBody>
      </p:sp>
      <p:sp>
        <p:nvSpPr>
          <p:cNvPr id="6" name="Rectangle 5"/>
          <p:cNvSpPr/>
          <p:nvPr userDrawn="1"/>
        </p:nvSpPr>
        <p:spPr>
          <a:xfrm>
            <a:off x="4" y="5"/>
            <a:ext cx="12192003" cy="896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tIns="121920" bIns="121920" rtlCol="0" anchor="ctr"/>
          <a:lstStyle/>
          <a:p>
            <a:pPr algn="ctr"/>
            <a:endParaRPr lang="en-US" sz="1867">
              <a:solidFill>
                <a:srgbClr val="FFFFFF"/>
              </a:solidFill>
              <a:latin typeface="Arial" panose="020B0604020202020204" pitchFamily="34" charset="0"/>
            </a:endParaRPr>
          </a:p>
        </p:txBody>
      </p:sp>
      <p:graphicFrame>
        <p:nvGraphicFramePr>
          <p:cNvPr id="2" name="Table 1">
            <a:extLst>
              <a:ext uri="{FF2B5EF4-FFF2-40B4-BE49-F238E27FC236}">
                <a16:creationId xmlns:a16="http://schemas.microsoft.com/office/drawing/2014/main" id="{45254FE7-9CD4-4561-950D-18C37E7F5166}"/>
              </a:ext>
            </a:extLst>
          </p:cNvPr>
          <p:cNvGraphicFramePr>
            <a:graphicFrameLocks noGrp="1"/>
          </p:cNvGraphicFramePr>
          <p:nvPr userDrawn="1"/>
        </p:nvGraphicFramePr>
        <p:xfrm>
          <a:off x="10165895" y="89103"/>
          <a:ext cx="1965933" cy="731520"/>
        </p:xfrm>
        <a:graphic>
          <a:graphicData uri="http://schemas.openxmlformats.org/drawingml/2006/table">
            <a:tbl>
              <a:tblPr firstRow="1" bandRow="1">
                <a:tableStyleId>{5C22544A-7EE6-4342-B048-85BDC9FD1C3A}</a:tableStyleId>
              </a:tblPr>
              <a:tblGrid>
                <a:gridCol w="655311">
                  <a:extLst>
                    <a:ext uri="{9D8B030D-6E8A-4147-A177-3AD203B41FA5}">
                      <a16:colId xmlns:a16="http://schemas.microsoft.com/office/drawing/2014/main" val="3614696266"/>
                    </a:ext>
                  </a:extLst>
                </a:gridCol>
                <a:gridCol w="655311">
                  <a:extLst>
                    <a:ext uri="{9D8B030D-6E8A-4147-A177-3AD203B41FA5}">
                      <a16:colId xmlns:a16="http://schemas.microsoft.com/office/drawing/2014/main" val="3773797325"/>
                    </a:ext>
                  </a:extLst>
                </a:gridCol>
                <a:gridCol w="655311">
                  <a:extLst>
                    <a:ext uri="{9D8B030D-6E8A-4147-A177-3AD203B41FA5}">
                      <a16:colId xmlns:a16="http://schemas.microsoft.com/office/drawing/2014/main" val="1506891881"/>
                    </a:ext>
                  </a:extLst>
                </a:gridCol>
              </a:tblGrid>
              <a:tr h="365760">
                <a:tc gridSpan="3">
                  <a:txBody>
                    <a:bodyPr/>
                    <a:lstStyle/>
                    <a:p>
                      <a:pPr algn="ctr"/>
                      <a:r>
                        <a:rPr lang="en-US" sz="1800"/>
                        <a:t>Risk Rating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268967539"/>
                  </a:ext>
                </a:extLst>
              </a:tr>
              <a:tr h="365760">
                <a:tc>
                  <a:txBody>
                    <a:bodyPr/>
                    <a:lstStyle/>
                    <a:p>
                      <a:pPr algn="ctr"/>
                      <a:endParaRPr lang="en-US" sz="1800">
                        <a:latin typeface="Webdings" panose="05030102010509060703" pitchFamily="18" charset="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0000"/>
                    </a:solidFill>
                  </a:tcPr>
                </a:tc>
                <a:tc>
                  <a:txBody>
                    <a:bodyPr/>
                    <a:lstStyle/>
                    <a:p>
                      <a:pPr algn="ctr"/>
                      <a:endParaRPr lang="en-US" sz="18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FF00"/>
                    </a:solidFill>
                  </a:tcPr>
                </a:tc>
                <a:tc>
                  <a:txBody>
                    <a:bodyPr/>
                    <a:lstStyle/>
                    <a:p>
                      <a:pPr algn="ctr"/>
                      <a:r>
                        <a:rPr lang="en-US" sz="1800">
                          <a:latin typeface="Webdings" panose="05030102010509060703" pitchFamily="18" charset="2"/>
                        </a:rPr>
                        <a:t>a</a:t>
                      </a:r>
                      <a:endParaRPr lang="en-US" sz="18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CC00"/>
                    </a:solidFill>
                  </a:tcPr>
                </a:tc>
                <a:extLst>
                  <a:ext uri="{0D108BD9-81ED-4DB2-BD59-A6C34878D82A}">
                    <a16:rowId xmlns:a16="http://schemas.microsoft.com/office/drawing/2014/main" val="2471754734"/>
                  </a:ext>
                </a:extLst>
              </a:tr>
            </a:tbl>
          </a:graphicData>
        </a:graphic>
      </p:graphicFrame>
    </p:spTree>
    <p:extLst>
      <p:ext uri="{BB962C8B-B14F-4D97-AF65-F5344CB8AC3E}">
        <p14:creationId xmlns:p14="http://schemas.microsoft.com/office/powerpoint/2010/main" val="8906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5" name="Title 4"/>
          <p:cNvSpPr>
            <a:spLocks noGrp="1"/>
          </p:cNvSpPr>
          <p:nvPr>
            <p:ph type="title"/>
          </p:nvPr>
        </p:nvSpPr>
        <p:spPr>
          <a:xfrm>
            <a:off x="530575" y="283069"/>
            <a:ext cx="9104748" cy="435504"/>
          </a:xfrm>
        </p:spPr>
        <p:txBody>
          <a:bodyPr/>
          <a:lstStyle>
            <a:lvl1pPr>
              <a:defRPr>
                <a:solidFill>
                  <a:schemeClr val="bg1"/>
                </a:solidFill>
              </a:defRPr>
            </a:lvl1pPr>
          </a:lstStyle>
          <a:p>
            <a:r>
              <a:rPr lang="en-US"/>
              <a:t>Click to edit Master title style</a:t>
            </a:r>
          </a:p>
        </p:txBody>
      </p:sp>
      <p:sp>
        <p:nvSpPr>
          <p:cNvPr id="6" name="Rectangle 5"/>
          <p:cNvSpPr/>
          <p:nvPr userDrawn="1"/>
        </p:nvSpPr>
        <p:spPr>
          <a:xfrm>
            <a:off x="4" y="5"/>
            <a:ext cx="12192003" cy="896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tIns="121920" bIns="121920" rtlCol="0" anchor="ctr"/>
          <a:lstStyle/>
          <a:p>
            <a:pPr algn="ctr"/>
            <a:endParaRPr lang="en-US" sz="1867">
              <a:solidFill>
                <a:srgbClr val="FFFFFF"/>
              </a:solidFill>
              <a:latin typeface="Arial" panose="020B0604020202020204" pitchFamily="34" charset="0"/>
            </a:endParaRPr>
          </a:p>
        </p:txBody>
      </p:sp>
    </p:spTree>
    <p:extLst>
      <p:ext uri="{BB962C8B-B14F-4D97-AF65-F5344CB8AC3E}">
        <p14:creationId xmlns:p14="http://schemas.microsoft.com/office/powerpoint/2010/main" val="344546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DIVIDER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23511" y="1759353"/>
            <a:ext cx="8256000" cy="3510000"/>
          </a:xfrm>
        </p:spPr>
        <p:txBody>
          <a:bodyPr anchor="t" anchorCtr="0"/>
          <a:lstStyle>
            <a:lvl1pPr algn="l">
              <a:defRPr sz="11001">
                <a:solidFill>
                  <a:schemeClr val="bg1"/>
                </a:solidFill>
              </a:defRPr>
            </a:lvl1pPr>
          </a:lstStyle>
          <a:p>
            <a:r>
              <a:rPr lang="en-GB"/>
              <a:t>Section divider three title style</a:t>
            </a:r>
            <a:endParaRPr lang="en-US"/>
          </a:p>
        </p:txBody>
      </p:sp>
      <p:sp>
        <p:nvSpPr>
          <p:cNvPr id="4" name="object 3"/>
          <p:cNvSpPr/>
          <p:nvPr userDrawn="1"/>
        </p:nvSpPr>
        <p:spPr>
          <a:xfrm>
            <a:off x="9" y="0"/>
            <a:ext cx="1344084"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1">
              <a:latin typeface="Arial" panose="020B0604020202020204" pitchFamily="34" charset="0"/>
            </a:endParaRPr>
          </a:p>
        </p:txBody>
      </p:sp>
    </p:spTree>
    <p:extLst>
      <p:ext uri="{BB962C8B-B14F-4D97-AF65-F5344CB8AC3E}">
        <p14:creationId xmlns:p14="http://schemas.microsoft.com/office/powerpoint/2010/main" val="134388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5" name="Title 4"/>
          <p:cNvSpPr>
            <a:spLocks noGrp="1"/>
          </p:cNvSpPr>
          <p:nvPr>
            <p:ph type="title"/>
          </p:nvPr>
        </p:nvSpPr>
        <p:spPr>
          <a:xfrm>
            <a:off x="530574" y="283069"/>
            <a:ext cx="9104751" cy="435504"/>
          </a:xfrm>
        </p:spPr>
        <p:txBody>
          <a:bodyPr/>
          <a:lstStyle>
            <a:lvl1pPr>
              <a:defRPr>
                <a:solidFill>
                  <a:schemeClr val="bg1"/>
                </a:solidFill>
              </a:defRPr>
            </a:lvl1pPr>
          </a:lstStyle>
          <a:p>
            <a:r>
              <a:rPr lang="en-US"/>
              <a:t>Click to edit Master title style</a:t>
            </a:r>
          </a:p>
        </p:txBody>
      </p:sp>
      <p:sp>
        <p:nvSpPr>
          <p:cNvPr id="6" name="Rectangle 5"/>
          <p:cNvSpPr/>
          <p:nvPr userDrawn="1"/>
        </p:nvSpPr>
        <p:spPr>
          <a:xfrm>
            <a:off x="5" y="9"/>
            <a:ext cx="12192003" cy="896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tIns="121920" bIns="121920" rtlCol="0" anchor="ctr"/>
          <a:lstStyle/>
          <a:p>
            <a:pPr algn="ctr"/>
            <a:endParaRPr lang="en-US" sz="1867">
              <a:solidFill>
                <a:srgbClr val="FFFFFF"/>
              </a:solidFill>
              <a:latin typeface="Arial" panose="020B0604020202020204" pitchFamily="34" charset="0"/>
            </a:endParaRPr>
          </a:p>
        </p:txBody>
      </p:sp>
    </p:spTree>
    <p:extLst>
      <p:ext uri="{BB962C8B-B14F-4D97-AF65-F5344CB8AC3E}">
        <p14:creationId xmlns:p14="http://schemas.microsoft.com/office/powerpoint/2010/main" val="4133293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3"/>
            </p:custDataLst>
          </p:nvPr>
        </p:nvGraphicFramePr>
        <p:xfrm>
          <a:off x="1960" y="1596"/>
          <a:ext cx="1955" cy="1587"/>
        </p:xfrm>
        <a:graphic>
          <a:graphicData uri="http://schemas.openxmlformats.org/presentationml/2006/ole">
            <mc:AlternateContent xmlns:mc="http://schemas.openxmlformats.org/markup-compatibility/2006">
              <mc:Choice xmlns:v="urn:schemas-microsoft-com:vml" Requires="v">
                <p:oleObj spid="_x0000_s1025" name="think-cell Slide" r:id="rId15" imgW="216" imgH="216" progId="TCLayout.ActiveDocument.1">
                  <p:embed/>
                </p:oleObj>
              </mc:Choice>
              <mc:Fallback>
                <p:oleObj name="think-cell Slide" r:id="rId15" imgW="216" imgH="216" progId="TCLayout.ActiveDocument.1">
                  <p:embed/>
                  <p:pic>
                    <p:nvPicPr>
                      <p:cNvPr id="2" name="Object 1" hidden="1"/>
                      <p:cNvPicPr/>
                      <p:nvPr/>
                    </p:nvPicPr>
                    <p:blipFill>
                      <a:blip r:embed="rId16"/>
                      <a:stretch>
                        <a:fillRect/>
                      </a:stretch>
                    </p:blipFill>
                    <p:spPr>
                      <a:xfrm>
                        <a:off x="1960" y="1596"/>
                        <a:ext cx="1955" cy="1587"/>
                      </a:xfrm>
                      <a:prstGeom prst="rect">
                        <a:avLst/>
                      </a:prstGeom>
                    </p:spPr>
                  </p:pic>
                </p:oleObj>
              </mc:Fallback>
            </mc:AlternateContent>
          </a:graphicData>
        </a:graphic>
      </p:graphicFrame>
      <p:sp>
        <p:nvSpPr>
          <p:cNvPr id="78" name="Title Placeholder 77"/>
          <p:cNvSpPr>
            <a:spLocks noGrp="1"/>
          </p:cNvSpPr>
          <p:nvPr>
            <p:ph type="title"/>
          </p:nvPr>
        </p:nvSpPr>
        <p:spPr>
          <a:xfrm>
            <a:off x="999751" y="292609"/>
            <a:ext cx="10181167" cy="768992"/>
          </a:xfrm>
          <a:prstGeom prst="rect">
            <a:avLst/>
          </a:prstGeom>
          <a:noFill/>
        </p:spPr>
        <p:txBody>
          <a:bodyPr vert="horz" lIns="0" tIns="0" rIns="0" bIns="0" rtlCol="0" anchor="t" anchorCtr="0">
            <a:noAutofit/>
          </a:bodyPr>
          <a:lstStyle/>
          <a:p>
            <a:r>
              <a:rPr lang="en-US"/>
              <a:t>Click to edit Master title style</a:t>
            </a:r>
          </a:p>
        </p:txBody>
      </p:sp>
      <p:sp>
        <p:nvSpPr>
          <p:cNvPr id="6" name="Text Placeholder 5"/>
          <p:cNvSpPr>
            <a:spLocks noGrp="1"/>
          </p:cNvSpPr>
          <p:nvPr>
            <p:ph type="body" idx="1"/>
          </p:nvPr>
        </p:nvSpPr>
        <p:spPr>
          <a:xfrm>
            <a:off x="999747" y="1349086"/>
            <a:ext cx="10207296" cy="459870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KPMG_NoCP_PMS287_US_283_6779.eps"/>
          <p:cNvPicPr>
            <a:picLocks noChangeAspect="1"/>
          </p:cNvPicPr>
          <p:nvPr userDrawn="1"/>
        </p:nvPicPr>
        <p:blipFill rotWithShape="1">
          <a:blip r:embed="rId17" cstate="email">
            <a:extLst>
              <a:ext uri="{28A0092B-C50C-407E-A947-70E740481C1C}">
                <a14:useLocalDpi xmlns:a14="http://schemas.microsoft.com/office/drawing/2010/main"/>
              </a:ext>
            </a:extLst>
          </a:blip>
          <a:srcRect l="7057" t="24107" r="10265" b="24107"/>
          <a:stretch/>
        </p:blipFill>
        <p:spPr>
          <a:xfrm>
            <a:off x="583291" y="6473755"/>
            <a:ext cx="814620" cy="365125"/>
          </a:xfrm>
          <a:prstGeom prst="rect">
            <a:avLst/>
          </a:prstGeom>
        </p:spPr>
      </p:pic>
      <p:sp>
        <p:nvSpPr>
          <p:cNvPr id="10" name="Slide Number Placeholder 2"/>
          <p:cNvSpPr txBox="1">
            <a:spLocks/>
          </p:cNvSpPr>
          <p:nvPr userDrawn="1"/>
        </p:nvSpPr>
        <p:spPr>
          <a:xfrm>
            <a:off x="10885953" y="6473756"/>
            <a:ext cx="910044" cy="365125"/>
          </a:xfrm>
          <a:prstGeom prst="rect">
            <a:avLst/>
          </a:prstGeom>
        </p:spPr>
        <p:txBody>
          <a:bodyPr vert="horz" lIns="91440" tIns="45721" rIns="91440" bIns="45721" rtlCol="0" anchor="ctr"/>
          <a:lstStyle>
            <a:defPPr>
              <a:defRPr lang="en-US"/>
            </a:defPPr>
            <a:lvl1pPr marL="0" algn="r" defTabSz="410291" rtl="0" eaLnBrk="1" latinLnBrk="0" hangingPunct="1">
              <a:defRPr sz="1100" kern="1200">
                <a:solidFill>
                  <a:srgbClr val="00338D"/>
                </a:solidFill>
                <a:latin typeface="Univers for KPMG" panose="020B0603020202020204" pitchFamily="34" charset="0"/>
                <a:ea typeface="+mn-ea"/>
                <a:cs typeface="+mn-cs"/>
              </a:defRPr>
            </a:lvl1pPr>
            <a:lvl2pPr marL="410291" algn="l" defTabSz="410291" rtl="0" eaLnBrk="1" latinLnBrk="0" hangingPunct="1">
              <a:defRPr sz="1600" kern="1200">
                <a:solidFill>
                  <a:schemeClr val="tx1"/>
                </a:solidFill>
                <a:latin typeface="+mn-lt"/>
                <a:ea typeface="+mn-ea"/>
                <a:cs typeface="+mn-cs"/>
              </a:defRPr>
            </a:lvl2pPr>
            <a:lvl3pPr marL="820583" algn="l" defTabSz="410291" rtl="0" eaLnBrk="1" latinLnBrk="0" hangingPunct="1">
              <a:defRPr sz="1600" kern="1200">
                <a:solidFill>
                  <a:schemeClr val="tx1"/>
                </a:solidFill>
                <a:latin typeface="+mn-lt"/>
                <a:ea typeface="+mn-ea"/>
                <a:cs typeface="+mn-cs"/>
              </a:defRPr>
            </a:lvl3pPr>
            <a:lvl4pPr marL="1230874" algn="l" defTabSz="410291" rtl="0" eaLnBrk="1" latinLnBrk="0" hangingPunct="1">
              <a:defRPr sz="1600" kern="1200">
                <a:solidFill>
                  <a:schemeClr val="tx1"/>
                </a:solidFill>
                <a:latin typeface="+mn-lt"/>
                <a:ea typeface="+mn-ea"/>
                <a:cs typeface="+mn-cs"/>
              </a:defRPr>
            </a:lvl4pPr>
            <a:lvl5pPr marL="1641165" algn="l" defTabSz="410291" rtl="0" eaLnBrk="1" latinLnBrk="0" hangingPunct="1">
              <a:defRPr sz="1600" kern="1200">
                <a:solidFill>
                  <a:schemeClr val="tx1"/>
                </a:solidFill>
                <a:latin typeface="+mn-lt"/>
                <a:ea typeface="+mn-ea"/>
                <a:cs typeface="+mn-cs"/>
              </a:defRPr>
            </a:lvl5pPr>
            <a:lvl6pPr marL="2051456" algn="l" defTabSz="410291" rtl="0" eaLnBrk="1" latinLnBrk="0" hangingPunct="1">
              <a:defRPr sz="1600" kern="1200">
                <a:solidFill>
                  <a:schemeClr val="tx1"/>
                </a:solidFill>
                <a:latin typeface="+mn-lt"/>
                <a:ea typeface="+mn-ea"/>
                <a:cs typeface="+mn-cs"/>
              </a:defRPr>
            </a:lvl6pPr>
            <a:lvl7pPr marL="2461748" algn="l" defTabSz="410291" rtl="0" eaLnBrk="1" latinLnBrk="0" hangingPunct="1">
              <a:defRPr sz="1600" kern="1200">
                <a:solidFill>
                  <a:schemeClr val="tx1"/>
                </a:solidFill>
                <a:latin typeface="+mn-lt"/>
                <a:ea typeface="+mn-ea"/>
                <a:cs typeface="+mn-cs"/>
              </a:defRPr>
            </a:lvl7pPr>
            <a:lvl8pPr marL="2872039" algn="l" defTabSz="410291" rtl="0" eaLnBrk="1" latinLnBrk="0" hangingPunct="1">
              <a:defRPr sz="1600" kern="1200">
                <a:solidFill>
                  <a:schemeClr val="tx1"/>
                </a:solidFill>
                <a:latin typeface="+mn-lt"/>
                <a:ea typeface="+mn-ea"/>
                <a:cs typeface="+mn-cs"/>
              </a:defRPr>
            </a:lvl8pPr>
            <a:lvl9pPr marL="3282330" algn="l" defTabSz="410291" rtl="0" eaLnBrk="1" latinLnBrk="0" hangingPunct="1">
              <a:defRPr sz="1600" kern="1200">
                <a:solidFill>
                  <a:schemeClr val="tx1"/>
                </a:solidFill>
                <a:latin typeface="+mn-lt"/>
                <a:ea typeface="+mn-ea"/>
                <a:cs typeface="+mn-cs"/>
              </a:defRPr>
            </a:lvl9pPr>
          </a:lstStyle>
          <a:p>
            <a:fld id="{F5720C74-DF7F-4219-833F-24107FE1C2EA}" type="slidenum">
              <a:rPr lang="en-CA" sz="1100" smtClean="0"/>
              <a:pPr/>
              <a:t>‹#›</a:t>
            </a:fld>
            <a:endParaRPr lang="en-CA" sz="1100"/>
          </a:p>
        </p:txBody>
      </p:sp>
      <p:sp>
        <p:nvSpPr>
          <p:cNvPr id="5" name="Shape 36"/>
          <p:cNvSpPr/>
          <p:nvPr userDrawn="1">
            <p:custDataLst>
              <p:tags r:id="rId14"/>
            </p:custDataLst>
          </p:nvPr>
        </p:nvSpPr>
        <p:spPr>
          <a:xfrm>
            <a:off x="2009430" y="6590787"/>
            <a:ext cx="8421511" cy="4109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lvl="0">
              <a:defRPr sz="1800">
                <a:solidFill>
                  <a:srgbClr val="000000"/>
                </a:solidFill>
              </a:defRPr>
            </a:pPr>
            <a:r>
              <a:rPr lang="en-US" sz="651">
                <a:solidFill>
                  <a:schemeClr val="bg1">
                    <a:lumMod val="65000"/>
                  </a:schemeClr>
                </a:solidFill>
                <a:latin typeface="Univers for KPMG Light"/>
                <a:ea typeface="Univers for KPMG Light"/>
                <a:cs typeface="Univers for KPMG Light"/>
              </a:rPr>
              <a:t>© 2020 KPMG, an Indian Registered Partnership and a member firm of the KPMG network of independent member firms affiliated with KPMG International Cooperative (“KPMG International”), a Swiss entity. All rights reserved.</a:t>
            </a:r>
            <a:endParaRPr sz="651">
              <a:solidFill>
                <a:schemeClr val="bg1">
                  <a:lumMod val="65000"/>
                </a:schemeClr>
              </a:solidFill>
              <a:latin typeface="Univers for KPMG Light"/>
              <a:ea typeface="Univers for KPMG Light"/>
              <a:cs typeface="Univers for KPMG Light"/>
            </a:endParaRPr>
          </a:p>
        </p:txBody>
      </p:sp>
    </p:spTree>
    <p:extLst>
      <p:ext uri="{BB962C8B-B14F-4D97-AF65-F5344CB8AC3E}">
        <p14:creationId xmlns:p14="http://schemas.microsoft.com/office/powerpoint/2010/main" val="203731905"/>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69" r:id="rId4"/>
    <p:sldLayoutId id="2147483670" r:id="rId5"/>
    <p:sldLayoutId id="2147483671" r:id="rId6"/>
    <p:sldLayoutId id="2147483672" r:id="rId7"/>
    <p:sldLayoutId id="2147483661" r:id="rId8"/>
    <p:sldLayoutId id="2147483662" r:id="rId9"/>
    <p:sldLayoutId id="2147483663" r:id="rId10"/>
  </p:sldLayoutIdLst>
  <p:hf sldNum="0" hdr="0" ftr="0" dt="0"/>
  <p:txStyles>
    <p:titleStyle>
      <a:lvl1pPr algn="l" eaLnBrk="1" hangingPunct="1">
        <a:lnSpc>
          <a:spcPct val="100000"/>
        </a:lnSpc>
        <a:defRPr sz="5401" b="0" i="0">
          <a:solidFill>
            <a:srgbClr val="00338D"/>
          </a:solidFill>
          <a:latin typeface="KPMG Extralight"/>
          <a:cs typeface="KPMG Extralight"/>
        </a:defRPr>
      </a:lvl1pPr>
    </p:titleStyle>
    <p:bodyStyle>
      <a:lvl1pPr eaLnBrk="1" hangingPunct="1">
        <a:spcAft>
          <a:spcPts val="651"/>
        </a:spcAft>
        <a:defRPr sz="1500" b="1" i="0">
          <a:solidFill>
            <a:srgbClr val="003087"/>
          </a:solidFill>
          <a:latin typeface="Univers for KPMG" panose="020B0603020202020204" pitchFamily="34" charset="0"/>
          <a:cs typeface="Univers for KPMG" panose="020B0603020202020204" pitchFamily="34" charset="0"/>
        </a:defRPr>
      </a:lvl1pPr>
      <a:lvl2pPr marL="0" indent="0" eaLnBrk="1" hangingPunct="1">
        <a:spcAft>
          <a:spcPts val="601"/>
        </a:spcAft>
        <a:buFont typeface="Univers for KPMG"/>
        <a:buNone/>
        <a:defRPr sz="1500" b="0" i="0">
          <a:solidFill>
            <a:srgbClr val="003087"/>
          </a:solidFill>
          <a:latin typeface="Univers for KPMG Light" panose="020B0403020202020204" pitchFamily="34" charset="0"/>
          <a:cs typeface="Univers for KPMG" panose="020B0603020202020204" pitchFamily="34" charset="0"/>
        </a:defRPr>
      </a:lvl2pPr>
      <a:lvl3pPr marL="307963" indent="-283454" algn="l" eaLnBrk="1" hangingPunct="1">
        <a:spcAft>
          <a:spcPts val="601"/>
        </a:spcAft>
        <a:buFont typeface="Univers for KPMG Light" panose="020B0403020202020204" pitchFamily="34" charset="0"/>
        <a:buChar char="—"/>
        <a:defRPr sz="1500" b="0" i="0">
          <a:solidFill>
            <a:srgbClr val="003087"/>
          </a:solidFill>
          <a:latin typeface="Univers for KPMG Light" panose="020B0403020202020204" pitchFamily="34" charset="0"/>
          <a:cs typeface="Univers for KPMG" panose="020B0603020202020204" pitchFamily="34" charset="0"/>
        </a:defRPr>
      </a:lvl3pPr>
      <a:lvl4pPr marL="623864" indent="-228592" algn="l" eaLnBrk="1" hangingPunct="1">
        <a:spcAft>
          <a:spcPts val="601"/>
        </a:spcAft>
        <a:buFont typeface="Univers for KPMG Light" panose="020B0403020202020204" pitchFamily="34" charset="0"/>
        <a:buChar char="-"/>
        <a:defRPr sz="1500" b="0" i="0" baseline="0">
          <a:solidFill>
            <a:srgbClr val="003087"/>
          </a:solidFill>
          <a:latin typeface="Univers for KPMG Light" panose="020B0403020202020204" pitchFamily="34" charset="0"/>
          <a:cs typeface="Univers for KPMG" panose="020B0603020202020204" pitchFamily="34" charset="0"/>
        </a:defRPr>
      </a:lvl4pPr>
      <a:lvl5pPr marL="982626" indent="-283454" algn="l" eaLnBrk="1" hangingPunct="1">
        <a:spcAft>
          <a:spcPts val="601"/>
        </a:spcAft>
        <a:buFont typeface="Univers for KPMG Light" panose="020B0403020202020204" pitchFamily="34" charset="0"/>
        <a:buChar char="—"/>
        <a:defRPr lang="en-US" sz="1500" b="0" i="0" dirty="0" smtClean="0">
          <a:solidFill>
            <a:srgbClr val="003087"/>
          </a:solidFill>
          <a:latin typeface="Univers for KPMG Light" panose="020B0403020202020204" pitchFamily="34" charset="0"/>
          <a:cs typeface="Univers for KPMG" panose="020B0603020202020204" pitchFamily="34" charset="0"/>
        </a:defRPr>
      </a:lvl5pPr>
      <a:lvl6pPr marL="1257254" indent="-228592" algn="l" eaLnBrk="1" hangingPunct="1">
        <a:spcAft>
          <a:spcPts val="601"/>
        </a:spcAft>
        <a:buFont typeface="Univers for KPMG Light" panose="020B0403020202020204" pitchFamily="34" charset="0"/>
        <a:buChar char="-"/>
        <a:defRPr lang="en-US" sz="1500" b="0" i="0" baseline="0" dirty="0" smtClean="0">
          <a:solidFill>
            <a:srgbClr val="003087"/>
          </a:solidFill>
          <a:latin typeface="Univers for KPMG Light" panose="020B0403020202020204" pitchFamily="34" charset="0"/>
        </a:defRPr>
      </a:lvl6pPr>
      <a:lvl7pPr marL="1619190" indent="-283454" algn="l" eaLnBrk="1" hangingPunct="1">
        <a:spcAft>
          <a:spcPts val="601"/>
        </a:spcAft>
        <a:buFont typeface="Univers for KPMG Light" panose="020B0403020202020204" pitchFamily="34" charset="0"/>
        <a:buChar char="—"/>
        <a:defRPr lang="en-US" sz="1500" b="0" i="0" dirty="0" smtClean="0">
          <a:solidFill>
            <a:srgbClr val="003087"/>
          </a:solidFill>
          <a:latin typeface="Univers for KPMG Light" panose="020B0403020202020204" pitchFamily="34" charset="0"/>
        </a:defRPr>
      </a:lvl7pPr>
      <a:lvl8pPr marL="1885881" indent="-228592" algn="l" eaLnBrk="1" hangingPunct="1">
        <a:spcAft>
          <a:spcPts val="601"/>
        </a:spcAft>
        <a:buFont typeface="Univers for KPMG Light" panose="020B0403020202020204" pitchFamily="34" charset="0"/>
        <a:buChar char="-"/>
        <a:defRPr lang="en-US" sz="1500" b="0" i="0" baseline="0" dirty="0" smtClean="0">
          <a:solidFill>
            <a:srgbClr val="003087"/>
          </a:solidFill>
          <a:latin typeface="Univers for KPMG Light" panose="020B0403020202020204" pitchFamily="34" charset="0"/>
        </a:defRPr>
      </a:lvl8pPr>
    </p:bodyStyle>
    <p:otherStyle/>
  </p:txStyles>
  <p:extLst>
    <p:ext uri="{27BBF7A9-308A-43DC-89C8-2F10F3537804}">
      <p15:sldGuideLst xmlns:p15="http://schemas.microsoft.com/office/powerpoint/2012/main">
        <p15:guide id="1" orient="horz" pos="720" userDrawn="1">
          <p15:clr>
            <a:srgbClr val="F26B43"/>
          </p15:clr>
        </p15:guide>
        <p15:guide id="2" pos="704" userDrawn="1">
          <p15:clr>
            <a:srgbClr val="F26B43"/>
          </p15:clr>
        </p15:guide>
        <p15:guide id="3" pos="7680" userDrawn="1">
          <p15:clr>
            <a:srgbClr val="F26B43"/>
          </p15:clr>
        </p15:guide>
        <p15:guide id="4" orient="horz" pos="432" userDrawn="1">
          <p15:clr>
            <a:srgbClr val="F26B43"/>
          </p15:clr>
        </p15:guide>
        <p15:guide id="5" orient="horz" pos="960" userDrawn="1">
          <p15:clr>
            <a:srgbClr val="F26B43"/>
          </p15:clr>
        </p15:guide>
        <p15:guide id="6" orient="horz" pos="4272" userDrawn="1">
          <p15:clr>
            <a:srgbClr val="F26B43"/>
          </p15:clr>
        </p15:guide>
        <p15:guide id="7" pos="4096" userDrawn="1">
          <p15:clr>
            <a:srgbClr val="F26B43"/>
          </p15:clr>
        </p15:guide>
        <p15:guide id="8" pos="4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0CBCD-B0AF-4772-BC53-067D15F98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D702A1-657D-4A63-90B6-2B7631315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01FB8-D0B0-467B-AA29-B93EA5630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FDE51-C9E2-4DD2-8D5A-45CC3A661743}" type="datetimeFigureOut">
              <a:rPr lang="en-US" smtClean="0"/>
              <a:t>3/6/2020</a:t>
            </a:fld>
            <a:endParaRPr lang="en-US"/>
          </a:p>
        </p:txBody>
      </p:sp>
      <p:sp>
        <p:nvSpPr>
          <p:cNvPr id="5" name="Footer Placeholder 4">
            <a:extLst>
              <a:ext uri="{FF2B5EF4-FFF2-40B4-BE49-F238E27FC236}">
                <a16:creationId xmlns:a16="http://schemas.microsoft.com/office/drawing/2014/main" id="{E8FA4C48-B1DD-476B-A15E-1487C4A2E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2B6642-0A35-4A4A-A610-24B2B95C6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7B9A2-02CD-4546-8A2E-87D1D4FD33F3}" type="slidenum">
              <a:rPr lang="en-US" smtClean="0"/>
              <a:t>‹#›</a:t>
            </a:fld>
            <a:endParaRPr lang="en-US"/>
          </a:p>
        </p:txBody>
      </p:sp>
    </p:spTree>
    <p:extLst>
      <p:ext uri="{BB962C8B-B14F-4D97-AF65-F5344CB8AC3E}">
        <p14:creationId xmlns:p14="http://schemas.microsoft.com/office/powerpoint/2010/main" val="332017459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hemeOverride" Target="../theme/themeOverride3.xml"/><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E7B82C-4F08-4112-B831-777B4E84085F}"/>
              </a:ext>
            </a:extLst>
          </p:cNvPr>
          <p:cNvSpPr>
            <a:spLocks noGrp="1"/>
          </p:cNvSpPr>
          <p:nvPr>
            <p:ph type="body" sz="quarter" idx="11"/>
          </p:nvPr>
        </p:nvSpPr>
        <p:spPr>
          <a:xfrm>
            <a:off x="1546537" y="6271548"/>
            <a:ext cx="8230267" cy="216000"/>
          </a:xfrm>
        </p:spPr>
        <p:txBody>
          <a:bodyPr>
            <a:noAutofit/>
          </a:bodyPr>
          <a:lstStyle/>
          <a:p>
            <a:pPr marL="0" indent="0">
              <a:buNone/>
            </a:pPr>
            <a:r>
              <a:rPr lang="en-US">
                <a:latin typeface="Univers for KPMG" panose="020B0603020202020204" pitchFamily="34" charset="0"/>
              </a:rPr>
              <a:t>February, 2020</a:t>
            </a:r>
          </a:p>
        </p:txBody>
      </p:sp>
      <p:sp>
        <p:nvSpPr>
          <p:cNvPr id="5" name="Title 4">
            <a:extLst>
              <a:ext uri="{FF2B5EF4-FFF2-40B4-BE49-F238E27FC236}">
                <a16:creationId xmlns:a16="http://schemas.microsoft.com/office/drawing/2014/main" id="{19C3C107-D287-4061-A53C-A71D02B36377}"/>
              </a:ext>
            </a:extLst>
          </p:cNvPr>
          <p:cNvSpPr>
            <a:spLocks noGrp="1"/>
          </p:cNvSpPr>
          <p:nvPr>
            <p:ph type="ctrTitle"/>
          </p:nvPr>
        </p:nvSpPr>
        <p:spPr>
          <a:xfrm>
            <a:off x="1546537" y="1582369"/>
            <a:ext cx="10382866" cy="4250395"/>
          </a:xfrm>
        </p:spPr>
        <p:txBody>
          <a:bodyPr>
            <a:normAutofit/>
          </a:bodyPr>
          <a:lstStyle/>
          <a:p>
            <a:r>
              <a:rPr lang="en-US" sz="6000" b="1">
                <a:latin typeface="KPMG Extralight" panose="020B0303030202040204" pitchFamily="34" charset="0"/>
              </a:rPr>
              <a:t>Name of the client</a:t>
            </a:r>
            <a:br>
              <a:rPr lang="en-US" sz="6000" b="1">
                <a:latin typeface="KPMG Extralight" panose="020B0303030202040204" pitchFamily="34" charset="0"/>
              </a:rPr>
            </a:br>
            <a:br>
              <a:rPr lang="en-US" sz="6000" b="1">
                <a:latin typeface="KPMG Extralight" panose="020B0303030202040204" pitchFamily="34" charset="0"/>
              </a:rPr>
            </a:br>
            <a:r>
              <a:rPr lang="en-US" sz="5400" b="1">
                <a:latin typeface="KPMG Extralight" panose="020B0303030202040204" pitchFamily="34" charset="0"/>
              </a:rPr>
              <a:t>Internal Audit - Review for Audit Period_________</a:t>
            </a:r>
          </a:p>
        </p:txBody>
      </p:sp>
    </p:spTree>
    <p:extLst>
      <p:ext uri="{BB962C8B-B14F-4D97-AF65-F5344CB8AC3E}">
        <p14:creationId xmlns:p14="http://schemas.microsoft.com/office/powerpoint/2010/main" val="327338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25"/>
          <p:cNvGrpSpPr>
            <a:grpSpLocks/>
          </p:cNvGrpSpPr>
          <p:nvPr/>
        </p:nvGrpSpPr>
        <p:grpSpPr bwMode="auto">
          <a:xfrm>
            <a:off x="859252" y="1609335"/>
            <a:ext cx="5413248" cy="464236"/>
            <a:chOff x="2016" y="308"/>
            <a:chExt cx="3456" cy="372"/>
          </a:xfrm>
        </p:grpSpPr>
        <p:sp>
          <p:nvSpPr>
            <p:cNvPr id="9" name="Rectangle 7"/>
            <p:cNvSpPr>
              <a:spLocks noChangeArrowheads="1"/>
            </p:cNvSpPr>
            <p:nvPr/>
          </p:nvSpPr>
          <p:spPr bwMode="auto">
            <a:xfrm>
              <a:off x="2592" y="314"/>
              <a:ext cx="2880" cy="366"/>
            </a:xfrm>
            <a:prstGeom prst="rect">
              <a:avLst/>
            </a:prstGeom>
            <a:noFill/>
            <a:ln w="9525" algn="ctr">
              <a:solidFill>
                <a:schemeClr val="accent6"/>
              </a:solidFill>
              <a:miter lim="800000"/>
              <a:headEnd/>
              <a:tailEnd/>
            </a:ln>
            <a:effectLst/>
          </p:spPr>
          <p:txBody>
            <a:bodyPr anchor="ctr"/>
            <a:lstStyle/>
            <a:p>
              <a:pPr defTabSz="410276" fontAlgn="base">
                <a:spcBef>
                  <a:spcPct val="0"/>
                </a:spcBef>
                <a:spcAft>
                  <a:spcPct val="0"/>
                </a:spcAft>
                <a:defRPr/>
              </a:pPr>
              <a:endParaRPr lang="en-US" sz="1401" b="1" i="1">
                <a:solidFill>
                  <a:srgbClr val="00338D"/>
                </a:solidFill>
                <a:latin typeface="Arial" panose="020B0604020202020204" pitchFamily="34" charset="0"/>
                <a:cs typeface="Arial" panose="020B0604020202020204" pitchFamily="34" charset="0"/>
              </a:endParaRPr>
            </a:p>
          </p:txBody>
        </p:sp>
        <p:sp>
          <p:nvSpPr>
            <p:cNvPr id="10" name="Rectangle 9"/>
            <p:cNvSpPr>
              <a:spLocks noChangeArrowheads="1"/>
            </p:cNvSpPr>
            <p:nvPr/>
          </p:nvSpPr>
          <p:spPr bwMode="auto">
            <a:xfrm>
              <a:off x="2016" y="308"/>
              <a:ext cx="432" cy="366"/>
            </a:xfrm>
            <a:prstGeom prst="rect">
              <a:avLst/>
            </a:prstGeom>
            <a:noFill/>
            <a:ln w="9525">
              <a:solidFill>
                <a:schemeClr val="accent6"/>
              </a:solidFill>
              <a:miter lim="800000"/>
              <a:headEnd/>
              <a:tailEnd/>
            </a:ln>
            <a:effectLst/>
          </p:spPr>
          <p:txBody>
            <a:bodyPr wrap="none" anchor="ctr"/>
            <a:lstStyle/>
            <a:p>
              <a:pPr algn="ctr" defTabSz="410276" fontAlgn="base">
                <a:spcBef>
                  <a:spcPct val="0"/>
                </a:spcBef>
                <a:spcAft>
                  <a:spcPct val="0"/>
                </a:spcAft>
                <a:defRPr/>
              </a:pPr>
              <a:r>
                <a:rPr lang="en-US" sz="1401" i="1">
                  <a:solidFill>
                    <a:srgbClr val="00338D"/>
                  </a:solidFill>
                  <a:latin typeface="Arial" panose="020B0604020202020204" pitchFamily="34" charset="0"/>
                  <a:cs typeface="Arial" panose="020B0604020202020204" pitchFamily="34" charset="0"/>
                </a:rPr>
                <a:t>1</a:t>
              </a:r>
            </a:p>
          </p:txBody>
        </p:sp>
      </p:grpSp>
      <p:grpSp>
        <p:nvGrpSpPr>
          <p:cNvPr id="11" name="Group 25"/>
          <p:cNvGrpSpPr>
            <a:grpSpLocks/>
          </p:cNvGrpSpPr>
          <p:nvPr/>
        </p:nvGrpSpPr>
        <p:grpSpPr bwMode="auto">
          <a:xfrm>
            <a:off x="859252" y="2262923"/>
            <a:ext cx="5413248" cy="441324"/>
            <a:chOff x="2016" y="864"/>
            <a:chExt cx="3504" cy="476"/>
          </a:xfrm>
        </p:grpSpPr>
        <p:sp>
          <p:nvSpPr>
            <p:cNvPr id="12" name="Rectangle 7"/>
            <p:cNvSpPr>
              <a:spLocks noChangeArrowheads="1"/>
            </p:cNvSpPr>
            <p:nvPr/>
          </p:nvSpPr>
          <p:spPr bwMode="auto">
            <a:xfrm>
              <a:off x="2592" y="864"/>
              <a:ext cx="2928" cy="476"/>
            </a:xfrm>
            <a:prstGeom prst="rect">
              <a:avLst/>
            </a:prstGeom>
            <a:noFill/>
            <a:ln w="9525" algn="ctr">
              <a:solidFill>
                <a:schemeClr val="accent6"/>
              </a:solidFill>
              <a:miter lim="800000"/>
              <a:headEnd/>
              <a:tailEnd/>
            </a:ln>
            <a:effectLst/>
          </p:spPr>
          <p:txBody>
            <a:bodyPr anchor="ctr"/>
            <a:lstStyle/>
            <a:p>
              <a:pPr defTabSz="410276" fontAlgn="base">
                <a:spcBef>
                  <a:spcPct val="0"/>
                </a:spcBef>
                <a:spcAft>
                  <a:spcPct val="0"/>
                </a:spcAft>
                <a:defRPr/>
              </a:pPr>
              <a:endParaRPr lang="en-US" sz="1401" b="1" i="1">
                <a:solidFill>
                  <a:srgbClr val="00338D"/>
                </a:solidFill>
                <a:latin typeface="Arial" panose="020B0604020202020204" pitchFamily="34" charset="0"/>
                <a:cs typeface="Arial" panose="020B0604020202020204" pitchFamily="34" charset="0"/>
              </a:endParaRPr>
            </a:p>
          </p:txBody>
        </p:sp>
        <p:sp>
          <p:nvSpPr>
            <p:cNvPr id="13" name="Rectangle 12"/>
            <p:cNvSpPr>
              <a:spLocks noChangeArrowheads="1"/>
            </p:cNvSpPr>
            <p:nvPr/>
          </p:nvSpPr>
          <p:spPr bwMode="auto">
            <a:xfrm>
              <a:off x="2016" y="864"/>
              <a:ext cx="432" cy="476"/>
            </a:xfrm>
            <a:prstGeom prst="rect">
              <a:avLst/>
            </a:prstGeom>
            <a:noFill/>
            <a:ln w="9525">
              <a:solidFill>
                <a:schemeClr val="accent6"/>
              </a:solidFill>
              <a:miter lim="800000"/>
              <a:headEnd/>
              <a:tailEnd/>
            </a:ln>
            <a:effectLst/>
          </p:spPr>
          <p:txBody>
            <a:bodyPr wrap="none" anchor="ctr"/>
            <a:lstStyle/>
            <a:p>
              <a:pPr algn="ctr" defTabSz="410276" fontAlgn="base">
                <a:spcBef>
                  <a:spcPct val="0"/>
                </a:spcBef>
                <a:spcAft>
                  <a:spcPct val="0"/>
                </a:spcAft>
                <a:defRPr/>
              </a:pPr>
              <a:endParaRPr lang="en-US" sz="1401" i="1">
                <a:solidFill>
                  <a:srgbClr val="00338D"/>
                </a:solidFill>
                <a:latin typeface="Arial" panose="020B0604020202020204" pitchFamily="34" charset="0"/>
                <a:cs typeface="Arial" panose="020B0604020202020204" pitchFamily="34" charset="0"/>
              </a:endParaRPr>
            </a:p>
          </p:txBody>
        </p:sp>
      </p:grpSp>
      <p:sp>
        <p:nvSpPr>
          <p:cNvPr id="14" name="Rectangle 13"/>
          <p:cNvSpPr/>
          <p:nvPr/>
        </p:nvSpPr>
        <p:spPr>
          <a:xfrm>
            <a:off x="1783242" y="1691309"/>
            <a:ext cx="2392001" cy="307905"/>
          </a:xfrm>
          <a:prstGeom prst="rect">
            <a:avLst/>
          </a:prstGeom>
        </p:spPr>
        <p:txBody>
          <a:bodyPr wrap="none">
            <a:spAutoFit/>
          </a:bodyPr>
          <a:lstStyle/>
          <a:p>
            <a:pPr defTabSz="410276">
              <a:defRPr/>
            </a:pPr>
            <a:r>
              <a:rPr lang="en-US" sz="1401" b="1" i="1">
                <a:solidFill>
                  <a:srgbClr val="00338D"/>
                </a:solidFill>
                <a:latin typeface="Arial" panose="020B0604020202020204" pitchFamily="34" charset="0"/>
                <a:cs typeface="Arial" panose="020B0604020202020204" pitchFamily="34" charset="0"/>
              </a:rPr>
              <a:t>Overview of Observations</a:t>
            </a:r>
          </a:p>
        </p:txBody>
      </p:sp>
      <p:sp>
        <p:nvSpPr>
          <p:cNvPr id="15" name="Rectangle 14"/>
          <p:cNvSpPr/>
          <p:nvPr/>
        </p:nvSpPr>
        <p:spPr>
          <a:xfrm>
            <a:off x="1737657" y="2329695"/>
            <a:ext cx="2759089" cy="307905"/>
          </a:xfrm>
          <a:prstGeom prst="rect">
            <a:avLst/>
          </a:prstGeom>
        </p:spPr>
        <p:txBody>
          <a:bodyPr wrap="none">
            <a:spAutoFit/>
          </a:bodyPr>
          <a:lstStyle/>
          <a:p>
            <a:pPr defTabSz="410276">
              <a:defRPr/>
            </a:pPr>
            <a:r>
              <a:rPr lang="en-US" sz="1401" b="1" i="1">
                <a:solidFill>
                  <a:srgbClr val="00338D"/>
                </a:solidFill>
                <a:latin typeface="Arial" panose="020B0604020202020204" pitchFamily="34" charset="0"/>
                <a:cs typeface="Arial" panose="020B0604020202020204" pitchFamily="34" charset="0"/>
              </a:rPr>
              <a:t>Issues and Recommendations</a:t>
            </a:r>
          </a:p>
        </p:txBody>
      </p:sp>
      <p:sp>
        <p:nvSpPr>
          <p:cNvPr id="16" name="Rectangle 15"/>
          <p:cNvSpPr/>
          <p:nvPr/>
        </p:nvSpPr>
        <p:spPr>
          <a:xfrm>
            <a:off x="1050922" y="2319949"/>
            <a:ext cx="284052" cy="307905"/>
          </a:xfrm>
          <a:prstGeom prst="rect">
            <a:avLst/>
          </a:prstGeom>
        </p:spPr>
        <p:txBody>
          <a:bodyPr wrap="none">
            <a:spAutoFit/>
          </a:bodyPr>
          <a:lstStyle/>
          <a:p>
            <a:pPr algn="ctr" defTabSz="410276" fontAlgn="base">
              <a:spcBef>
                <a:spcPct val="0"/>
              </a:spcBef>
              <a:spcAft>
                <a:spcPct val="0"/>
              </a:spcAft>
              <a:defRPr/>
            </a:pPr>
            <a:r>
              <a:rPr lang="en-US" sz="1401" i="1">
                <a:solidFill>
                  <a:srgbClr val="00338D"/>
                </a:solidFill>
                <a:latin typeface="Arial" panose="020B0604020202020204" pitchFamily="34" charset="0"/>
                <a:cs typeface="Arial" panose="020B0604020202020204" pitchFamily="34" charset="0"/>
              </a:rPr>
              <a:t>2</a:t>
            </a:r>
          </a:p>
        </p:txBody>
      </p:sp>
      <p:sp>
        <p:nvSpPr>
          <p:cNvPr id="3" name="Title 2">
            <a:extLst>
              <a:ext uri="{FF2B5EF4-FFF2-40B4-BE49-F238E27FC236}">
                <a16:creationId xmlns:a16="http://schemas.microsoft.com/office/drawing/2014/main" id="{C400B59F-87A4-4E05-9101-F03ECA45B6EE}"/>
              </a:ext>
            </a:extLst>
          </p:cNvPr>
          <p:cNvSpPr>
            <a:spLocks noGrp="1"/>
          </p:cNvSpPr>
          <p:nvPr>
            <p:ph type="title"/>
          </p:nvPr>
        </p:nvSpPr>
        <p:spPr/>
        <p:txBody>
          <a:bodyPr/>
          <a:lstStyle/>
          <a:p>
            <a:r>
              <a:rPr lang="en-US"/>
              <a:t>Contents</a:t>
            </a:r>
          </a:p>
        </p:txBody>
      </p:sp>
    </p:spTree>
    <p:extLst>
      <p:ext uri="{BB962C8B-B14F-4D97-AF65-F5344CB8AC3E}">
        <p14:creationId xmlns:p14="http://schemas.microsoft.com/office/powerpoint/2010/main" val="218640218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6C3A30-44D9-4D2C-9B3B-4679205335F2}"/>
              </a:ext>
            </a:extLst>
          </p:cNvPr>
          <p:cNvSpPr>
            <a:spLocks noGrp="1"/>
          </p:cNvSpPr>
          <p:nvPr>
            <p:ph type="ctrTitle"/>
          </p:nvPr>
        </p:nvSpPr>
        <p:spPr>
          <a:xfrm>
            <a:off x="1723509" y="1759353"/>
            <a:ext cx="9527587" cy="3510000"/>
          </a:xfrm>
        </p:spPr>
        <p:txBody>
          <a:bodyPr>
            <a:normAutofit/>
          </a:bodyPr>
          <a:lstStyle/>
          <a:p>
            <a:pPr>
              <a:lnSpc>
                <a:spcPct val="100000"/>
              </a:lnSpc>
            </a:pPr>
            <a:r>
              <a:rPr lang="en-US" sz="7200">
                <a:latin typeface="KPMG Extralight"/>
              </a:rPr>
              <a:t>Overview of Observations</a:t>
            </a:r>
          </a:p>
        </p:txBody>
      </p:sp>
    </p:spTree>
    <p:extLst>
      <p:ext uri="{BB962C8B-B14F-4D97-AF65-F5344CB8AC3E}">
        <p14:creationId xmlns:p14="http://schemas.microsoft.com/office/powerpoint/2010/main" val="335423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961-F78A-47EA-ADCA-8DE4BB4FF991}"/>
              </a:ext>
            </a:extLst>
          </p:cNvPr>
          <p:cNvSpPr>
            <a:spLocks noGrp="1"/>
          </p:cNvSpPr>
          <p:nvPr>
            <p:ph type="title"/>
          </p:nvPr>
        </p:nvSpPr>
        <p:spPr/>
        <p:txBody>
          <a:bodyPr/>
          <a:lstStyle/>
          <a:p>
            <a:r>
              <a:rPr lang="en-US"/>
              <a:t>Overview</a:t>
            </a:r>
          </a:p>
        </p:txBody>
      </p:sp>
      <p:graphicFrame>
        <p:nvGraphicFramePr>
          <p:cNvPr id="18" name="Table 17">
            <a:extLst>
              <a:ext uri="{FF2B5EF4-FFF2-40B4-BE49-F238E27FC236}">
                <a16:creationId xmlns:a16="http://schemas.microsoft.com/office/drawing/2014/main" id="{828253F1-C3E6-4F59-BDCA-AD87A4BFE8FD}"/>
              </a:ext>
            </a:extLst>
          </p:cNvPr>
          <p:cNvGraphicFramePr>
            <a:graphicFrameLocks noGrp="1"/>
          </p:cNvGraphicFramePr>
          <p:nvPr>
            <p:extLst>
              <p:ext uri="{D42A27DB-BD31-4B8C-83A1-F6EECF244321}">
                <p14:modId xmlns:p14="http://schemas.microsoft.com/office/powerpoint/2010/main" val="3765036198"/>
              </p:ext>
            </p:extLst>
          </p:nvPr>
        </p:nvGraphicFramePr>
        <p:xfrm>
          <a:off x="754442" y="1409478"/>
          <a:ext cx="10782961" cy="4236747"/>
        </p:xfrm>
        <a:graphic>
          <a:graphicData uri="http://schemas.openxmlformats.org/drawingml/2006/table">
            <a:tbl>
              <a:tblPr firstRow="1" bandRow="1">
                <a:tableStyleId>{5C22544A-7EE6-4342-B048-85BDC9FD1C3A}</a:tableStyleId>
              </a:tblPr>
              <a:tblGrid>
                <a:gridCol w="651988">
                  <a:extLst>
                    <a:ext uri="{9D8B030D-6E8A-4147-A177-3AD203B41FA5}">
                      <a16:colId xmlns:a16="http://schemas.microsoft.com/office/drawing/2014/main" val="3076180218"/>
                    </a:ext>
                  </a:extLst>
                </a:gridCol>
                <a:gridCol w="8975988">
                  <a:extLst>
                    <a:ext uri="{9D8B030D-6E8A-4147-A177-3AD203B41FA5}">
                      <a16:colId xmlns:a16="http://schemas.microsoft.com/office/drawing/2014/main" val="2585199557"/>
                    </a:ext>
                  </a:extLst>
                </a:gridCol>
                <a:gridCol w="384995">
                  <a:extLst>
                    <a:ext uri="{9D8B030D-6E8A-4147-A177-3AD203B41FA5}">
                      <a16:colId xmlns:a16="http://schemas.microsoft.com/office/drawing/2014/main" val="3839852720"/>
                    </a:ext>
                  </a:extLst>
                </a:gridCol>
                <a:gridCol w="384995">
                  <a:extLst>
                    <a:ext uri="{9D8B030D-6E8A-4147-A177-3AD203B41FA5}">
                      <a16:colId xmlns:a16="http://schemas.microsoft.com/office/drawing/2014/main" val="4077972965"/>
                    </a:ext>
                  </a:extLst>
                </a:gridCol>
                <a:gridCol w="384995">
                  <a:extLst>
                    <a:ext uri="{9D8B030D-6E8A-4147-A177-3AD203B41FA5}">
                      <a16:colId xmlns:a16="http://schemas.microsoft.com/office/drawing/2014/main" val="3567518428"/>
                    </a:ext>
                  </a:extLst>
                </a:gridCol>
              </a:tblGrid>
              <a:tr h="396243">
                <a:tc>
                  <a:txBody>
                    <a:bodyPr/>
                    <a:lstStyle/>
                    <a:p>
                      <a:r>
                        <a:rPr lang="en-US" sz="2000"/>
                        <a:t>SN</a:t>
                      </a:r>
                    </a:p>
                  </a:txBody>
                  <a:tcPr marT="45721" marB="45721" anchor="ctr"/>
                </a:tc>
                <a:tc>
                  <a:txBody>
                    <a:bodyPr/>
                    <a:lstStyle/>
                    <a:p>
                      <a:r>
                        <a:rPr lang="en-US" sz="2000"/>
                        <a:t>Particulars</a:t>
                      </a:r>
                    </a:p>
                  </a:txBody>
                  <a:tcPr marT="45721" marB="45721" anchor="ctr"/>
                </a:tc>
                <a:tc>
                  <a:txBody>
                    <a:bodyPr/>
                    <a:lstStyle/>
                    <a:p>
                      <a:pPr algn="ctr"/>
                      <a:r>
                        <a:rPr lang="en-US" sz="2000"/>
                        <a:t>H</a:t>
                      </a:r>
                    </a:p>
                  </a:txBody>
                  <a:tcPr marT="45721" marB="45721" anchor="ctr">
                    <a:solidFill>
                      <a:srgbClr val="FF0000"/>
                    </a:solidFill>
                  </a:tcPr>
                </a:tc>
                <a:tc>
                  <a:txBody>
                    <a:bodyPr/>
                    <a:lstStyle/>
                    <a:p>
                      <a:pPr algn="ctr"/>
                      <a:r>
                        <a:rPr lang="en-US" sz="2000">
                          <a:solidFill>
                            <a:sysClr val="windowText" lastClr="000000"/>
                          </a:solidFill>
                        </a:rPr>
                        <a:t>M</a:t>
                      </a:r>
                    </a:p>
                  </a:txBody>
                  <a:tcPr marT="45721" marB="45721" anchor="ctr">
                    <a:solidFill>
                      <a:srgbClr val="FFFF00"/>
                    </a:solidFill>
                  </a:tcPr>
                </a:tc>
                <a:tc>
                  <a:txBody>
                    <a:bodyPr/>
                    <a:lstStyle/>
                    <a:p>
                      <a:pPr algn="ctr"/>
                      <a:r>
                        <a:rPr lang="en-US" sz="2000"/>
                        <a:t>L</a:t>
                      </a:r>
                    </a:p>
                  </a:txBody>
                  <a:tcPr marT="45721" marB="45721" anchor="ctr">
                    <a:solidFill>
                      <a:srgbClr val="00CC00"/>
                    </a:solidFill>
                  </a:tcPr>
                </a:tc>
                <a:extLst>
                  <a:ext uri="{0D108BD9-81ED-4DB2-BD59-A6C34878D82A}">
                    <a16:rowId xmlns:a16="http://schemas.microsoft.com/office/drawing/2014/main" val="2528015849"/>
                  </a:ext>
                </a:extLst>
              </a:tr>
              <a:tr h="320041">
                <a:tc gridSpan="5">
                  <a:txBody>
                    <a:bodyPr/>
                    <a:lstStyle/>
                    <a:p>
                      <a:r>
                        <a:rPr lang="en-US" sz="1500" b="1">
                          <a:solidFill>
                            <a:schemeClr val="bg1"/>
                          </a:solidFill>
                          <a:latin typeface="+mn-lt"/>
                          <a:ea typeface="+mn-ea"/>
                          <a:cs typeface="+mn-cs"/>
                        </a:rPr>
                        <a:t>General Controls</a:t>
                      </a:r>
                    </a:p>
                  </a:txBody>
                  <a:tcPr marT="45721" marB="45721" anchor="ctr">
                    <a:lnB w="3175" cap="flat" cmpd="sng" algn="ctr">
                      <a:solidFill>
                        <a:schemeClr val="tx1"/>
                      </a:solidFill>
                      <a:prstDash val="solid"/>
                      <a:round/>
                      <a:headEnd type="none" w="med" len="med"/>
                      <a:tailEnd type="none" w="med" len="med"/>
                    </a:lnB>
                    <a:solidFill>
                      <a:srgbClr val="00338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7298632"/>
                  </a:ext>
                </a:extLst>
              </a:tr>
              <a:tr h="320041">
                <a:tc>
                  <a:txBody>
                    <a:bodyPr/>
                    <a:lstStyle/>
                    <a:p>
                      <a:r>
                        <a:rPr lang="en-US" sz="1500"/>
                        <a:t>GL..1</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500"/>
                        <a:t>XYZ</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tc>
                  <a:txBody>
                    <a:bodyPr/>
                    <a:lstStyle/>
                    <a:p>
                      <a:r>
                        <a:rPr lang="en-US" sz="1500">
                          <a:latin typeface="Webdings" panose="05030102010509060703" pitchFamily="18" charset="2"/>
                        </a:rPr>
                        <a:t>a</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2293913"/>
                  </a:ext>
                </a:extLst>
              </a:tr>
              <a:tr h="320041">
                <a:tc>
                  <a:txBody>
                    <a:bodyPr/>
                    <a:lstStyle/>
                    <a:p>
                      <a:r>
                        <a:rPr lang="en-US" sz="1500"/>
                        <a:t>GL..2</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500"/>
                        <a:t>XYZ</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500">
                          <a:latin typeface="Webdings" panose="05030102010509060703" pitchFamily="18" charset="2"/>
                        </a:rPr>
                        <a:t>a</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0999829"/>
                  </a:ext>
                </a:extLst>
              </a:tr>
              <a:tr h="320041">
                <a:tc>
                  <a:txBody>
                    <a:bodyPr/>
                    <a:lstStyle/>
                    <a:p>
                      <a:r>
                        <a:rPr lang="en-US" sz="1500"/>
                        <a:t>GL..3</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0" lang="en-US" sz="1500" b="0" i="0" u="none" strike="noStrike" kern="0" cap="none" spc="0" normalizeH="0" baseline="0" noProof="0">
                          <a:ln>
                            <a:noFill/>
                          </a:ln>
                          <a:effectLst/>
                          <a:uLnTx/>
                          <a:uFillTx/>
                          <a:latin typeface="Calibri"/>
                          <a:ea typeface="+mn-ea"/>
                          <a:cs typeface="+mn-cs"/>
                        </a:rPr>
                        <a:t>XYZ</a:t>
                      </a:r>
                      <a:endParaRPr lang="en-US" sz="1500"/>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500">
                          <a:latin typeface="Webdings" panose="05030102010509060703" pitchFamily="18" charset="2"/>
                        </a:rPr>
                        <a:t>a</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252457"/>
                  </a:ext>
                </a:extLst>
              </a:tr>
              <a:tr h="320041">
                <a:tc>
                  <a:txBody>
                    <a:bodyPr/>
                    <a:lstStyle/>
                    <a:p>
                      <a:r>
                        <a:rPr lang="en-US" sz="1500"/>
                        <a:t>GL..4</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0" lang="en-US" sz="1500" b="0" i="0" u="none" strike="noStrike" kern="0" cap="none" spc="0" normalizeH="0" baseline="0" noProof="0">
                          <a:ln>
                            <a:noFill/>
                          </a:ln>
                          <a:solidFill>
                            <a:prstClr val="black"/>
                          </a:solidFill>
                          <a:effectLst/>
                          <a:uLnTx/>
                          <a:uFillTx/>
                          <a:latin typeface="Calibri"/>
                          <a:ea typeface="+mn-ea"/>
                          <a:cs typeface="+mn-cs"/>
                        </a:rPr>
                        <a:t>XYZ</a:t>
                      </a:r>
                      <a:endParaRPr lang="en-US" sz="1500"/>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a:solidFill>
                            <a:schemeClr val="tx1"/>
                          </a:solidFill>
                          <a:latin typeface="Webdings" panose="05030102010509060703" pitchFamily="18" charset="2"/>
                        </a:rPr>
                        <a:t>a</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206321"/>
                  </a:ext>
                </a:extLst>
              </a:tr>
              <a:tr h="320041">
                <a:tc gridSpan="5">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a:ln>
                            <a:noFill/>
                          </a:ln>
                          <a:solidFill>
                            <a:prstClr val="white"/>
                          </a:solidFill>
                          <a:effectLst/>
                          <a:uLnTx/>
                          <a:uFillTx/>
                          <a:latin typeface="Calibri"/>
                          <a:ea typeface="+mn-ea"/>
                          <a:cs typeface="+mn-cs"/>
                        </a:rPr>
                        <a:t>  Overall control environment</a:t>
                      </a:r>
                    </a:p>
                  </a:txBody>
                  <a:tcPr marL="9525" marR="9525" marT="45721" marB="45721"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338D"/>
                    </a:solidFill>
                  </a:tcPr>
                </a:tc>
                <a:tc hMerge="1">
                  <a:txBody>
                    <a:bodyPr/>
                    <a:lstStyle/>
                    <a:p>
                      <a:endParaRPr lang="en-US"/>
                    </a:p>
                  </a:txBody>
                  <a:tcP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5890160"/>
                  </a:ext>
                </a:extLst>
              </a:tr>
              <a:tr h="320041">
                <a:tc>
                  <a:txBody>
                    <a:bodyPr/>
                    <a:lstStyle/>
                    <a:p>
                      <a:r>
                        <a:rPr lang="en-US" sz="1500"/>
                        <a:t>OCE.1</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ctr"/>
                      <a:r>
                        <a:rPr kumimoji="0" lang="en-US" sz="1500" b="0" i="0" u="none" strike="noStrike" kern="0" cap="none" spc="0" normalizeH="0" baseline="0" noProof="0">
                          <a:ln>
                            <a:noFill/>
                          </a:ln>
                          <a:effectLst/>
                          <a:uLnTx/>
                          <a:uFillTx/>
                          <a:latin typeface="Calibri"/>
                          <a:ea typeface="+mn-ea"/>
                          <a:cs typeface="+mn-cs"/>
                        </a:rPr>
                        <a:t>XYZ</a:t>
                      </a:r>
                      <a:endParaRPr lang="en-US" sz="1500" b="0" i="0" u="none" strike="noStrike">
                        <a:effectLst/>
                        <a:latin typeface="Calibri" panose="020F0502020204030204" pitchFamily="34" charset="0"/>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500">
                          <a:latin typeface="Webdings" panose="05030102010509060703" pitchFamily="18" charset="2"/>
                        </a:rPr>
                        <a:t>a</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0224746"/>
                  </a:ext>
                </a:extLst>
              </a:tr>
              <a:tr h="320041">
                <a:tc>
                  <a:txBody>
                    <a:bodyPr/>
                    <a:lstStyle/>
                    <a:p>
                      <a:r>
                        <a:rPr lang="en-US" sz="1500"/>
                        <a:t>OCE.2</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ctr"/>
                      <a:r>
                        <a:rPr kumimoji="0" lang="en-US" sz="1500" b="0" i="0" u="none" strike="noStrike" kern="0" cap="none" spc="0" normalizeH="0" baseline="0" noProof="0">
                          <a:ln>
                            <a:noFill/>
                          </a:ln>
                          <a:effectLst/>
                          <a:uLnTx/>
                          <a:uFillTx/>
                          <a:latin typeface="Calibri"/>
                          <a:ea typeface="+mn-ea"/>
                          <a:cs typeface="+mn-cs"/>
                        </a:rPr>
                        <a:t>XYZ</a:t>
                      </a:r>
                      <a:endParaRPr lang="en-US" sz="1500" b="0" i="0" u="none" strike="noStrike">
                        <a:effectLst/>
                        <a:latin typeface="Calibri" panose="020F0502020204030204" pitchFamily="34" charset="0"/>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500">
                          <a:latin typeface="Webdings" panose="05030102010509060703" pitchFamily="18" charset="2"/>
                        </a:rPr>
                        <a:t>a</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6653791"/>
                  </a:ext>
                </a:extLst>
              </a:tr>
              <a:tr h="320041">
                <a:tc>
                  <a:txBody>
                    <a:bodyPr/>
                    <a:lstStyle/>
                    <a:p>
                      <a:r>
                        <a:rPr lang="en-US" sz="1500"/>
                        <a:t>OCE.3</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ctr"/>
                      <a:r>
                        <a:rPr kumimoji="0" lang="en-US" sz="1500" b="0" i="0" u="none" strike="noStrike" kern="0" cap="none" spc="0" normalizeH="0" baseline="0" noProof="0">
                          <a:ln>
                            <a:noFill/>
                          </a:ln>
                          <a:solidFill>
                            <a:prstClr val="black"/>
                          </a:solidFill>
                          <a:effectLst/>
                          <a:uLnTx/>
                          <a:uFillTx/>
                          <a:latin typeface="Calibri"/>
                          <a:ea typeface="+mn-ea"/>
                          <a:cs typeface="+mn-cs"/>
                        </a:rPr>
                        <a:t>XYZ</a:t>
                      </a:r>
                      <a:endParaRPr lang="en-US" sz="1500" b="0" i="0" u="none" strike="noStrike">
                        <a:solidFill>
                          <a:srgbClr val="000000"/>
                        </a:solidFill>
                        <a:effectLst/>
                        <a:latin typeface="Calibri" panose="020F0502020204030204" pitchFamily="34" charset="0"/>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500">
                          <a:latin typeface="Webdings" panose="05030102010509060703" pitchFamily="18" charset="2"/>
                        </a:rPr>
                        <a:t>a</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latin typeface="Webdings" panose="05030102010509060703" pitchFamily="18" charset="2"/>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0211752"/>
                  </a:ext>
                </a:extLst>
              </a:tr>
              <a:tr h="320041">
                <a:tc gridSpan="5">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a:ln>
                            <a:noFill/>
                          </a:ln>
                          <a:solidFill>
                            <a:schemeClr val="bg1"/>
                          </a:solidFill>
                          <a:effectLst/>
                          <a:uLnTx/>
                          <a:uFillTx/>
                          <a:latin typeface="Calibri"/>
                          <a:ea typeface="+mn-ea"/>
                          <a:cs typeface="+mn-cs"/>
                        </a:rPr>
                        <a:t>  Financial closing and reporting process</a:t>
                      </a:r>
                    </a:p>
                  </a:txBody>
                  <a:tcPr marL="9525" marR="9525" marT="45721" marB="45721"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338D"/>
                    </a:solidFill>
                  </a:tcPr>
                </a:tc>
                <a:tc h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3166947"/>
                  </a:ext>
                </a:extLst>
              </a:tr>
              <a:tr h="320041">
                <a:tc>
                  <a:txBody>
                    <a:bodyPr/>
                    <a:lstStyle/>
                    <a:p>
                      <a:r>
                        <a:rPr lang="en-US" sz="1500">
                          <a:solidFill>
                            <a:schemeClr val="tx1"/>
                          </a:solidFill>
                          <a:latin typeface="+mn-lt"/>
                          <a:ea typeface="+mn-ea"/>
                          <a:cs typeface="+mn-cs"/>
                        </a:rPr>
                        <a:t>FCR.1</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0" lang="en-US" sz="1500" b="0" i="0" u="none" strike="noStrike" kern="0" cap="none" spc="0" normalizeH="0" baseline="0" noProof="0">
                          <a:ln>
                            <a:noFill/>
                          </a:ln>
                          <a:effectLst/>
                          <a:uLnTx/>
                          <a:uFillTx/>
                          <a:latin typeface="Calibri"/>
                          <a:ea typeface="+mn-ea"/>
                          <a:cs typeface="+mn-cs"/>
                        </a:rPr>
                        <a:t>XYZ</a:t>
                      </a:r>
                      <a:endParaRPr lang="en-US" sz="1500">
                        <a:latin typeface="+mn-lt"/>
                        <a:ea typeface="+mn-ea"/>
                        <a:cs typeface="+mn-cs"/>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a:solidFill>
                            <a:schemeClr val="tx1"/>
                          </a:solidFill>
                          <a:latin typeface="Webdings" panose="05030102010509060703" pitchFamily="18" charset="2"/>
                          <a:ea typeface="+mn-ea"/>
                          <a:cs typeface="+mn-cs"/>
                        </a:rPr>
                        <a:t>a</a:t>
                      </a:r>
                      <a:endParaRPr lang="en-US" sz="1500">
                        <a:solidFill>
                          <a:schemeClr val="tx1"/>
                        </a:solidFill>
                        <a:latin typeface="+mn-lt"/>
                        <a:ea typeface="+mn-ea"/>
                        <a:cs typeface="+mn-cs"/>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solidFill>
                          <a:schemeClr val="tx1"/>
                        </a:solidFill>
                        <a:latin typeface="+mn-lt"/>
                        <a:ea typeface="+mn-ea"/>
                        <a:cs typeface="+mn-cs"/>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solidFill>
                          <a:schemeClr val="tx1"/>
                        </a:solidFill>
                        <a:latin typeface="Webdings" panose="05030102010509060703" pitchFamily="18" charset="2"/>
                        <a:ea typeface="+mn-ea"/>
                        <a:cs typeface="+mn-cs"/>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727278"/>
                  </a:ext>
                </a:extLst>
              </a:tr>
              <a:tr h="320041">
                <a:tc>
                  <a:txBody>
                    <a:bodyPr/>
                    <a:lstStyle/>
                    <a:p>
                      <a:r>
                        <a:rPr lang="en-US" sz="1500">
                          <a:solidFill>
                            <a:schemeClr val="tx1"/>
                          </a:solidFill>
                          <a:latin typeface="+mn-lt"/>
                          <a:ea typeface="+mn-ea"/>
                          <a:cs typeface="+mn-cs"/>
                        </a:rPr>
                        <a:t>FCR.2</a:t>
                      </a: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0" lang="en-US" sz="1500" b="0" i="0" u="none" strike="noStrike" kern="0" cap="none" spc="0" normalizeH="0" baseline="0" noProof="0">
                          <a:ln>
                            <a:noFill/>
                          </a:ln>
                          <a:solidFill>
                            <a:prstClr val="black"/>
                          </a:solidFill>
                          <a:effectLst/>
                          <a:uLnTx/>
                          <a:uFillTx/>
                          <a:latin typeface="Calibri"/>
                          <a:ea typeface="+mn-ea"/>
                          <a:cs typeface="+mn-cs"/>
                        </a:rPr>
                        <a:t>XYZ</a:t>
                      </a:r>
                      <a:endParaRPr lang="en-US" sz="1500">
                        <a:solidFill>
                          <a:schemeClr val="tx1"/>
                        </a:solidFill>
                        <a:latin typeface="+mn-lt"/>
                        <a:ea typeface="+mn-ea"/>
                        <a:cs typeface="+mn-cs"/>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solidFill>
                          <a:schemeClr val="tx1"/>
                        </a:solidFill>
                        <a:latin typeface="+mn-lt"/>
                        <a:ea typeface="+mn-ea"/>
                        <a:cs typeface="+mn-cs"/>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500">
                          <a:solidFill>
                            <a:schemeClr val="tx1"/>
                          </a:solidFill>
                          <a:latin typeface="Webdings" panose="05030102010509060703" pitchFamily="18" charset="2"/>
                          <a:ea typeface="+mn-ea"/>
                          <a:cs typeface="+mn-cs"/>
                        </a:rPr>
                        <a:t>a</a:t>
                      </a:r>
                      <a:endParaRPr lang="en-US" sz="1500">
                        <a:solidFill>
                          <a:schemeClr val="tx1"/>
                        </a:solidFill>
                        <a:latin typeface="+mn-lt"/>
                        <a:ea typeface="+mn-ea"/>
                        <a:cs typeface="+mn-cs"/>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500">
                        <a:solidFill>
                          <a:schemeClr val="tx1"/>
                        </a:solidFill>
                        <a:latin typeface="Webdings" panose="05030102010509060703" pitchFamily="18" charset="2"/>
                        <a:ea typeface="+mn-ea"/>
                        <a:cs typeface="+mn-cs"/>
                      </a:endParaRPr>
                    </a:p>
                  </a:txBody>
                  <a:tcPr marT="45721" marB="4572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2714044"/>
                  </a:ext>
                </a:extLst>
              </a:tr>
            </a:tbl>
          </a:graphicData>
        </a:graphic>
      </p:graphicFrame>
    </p:spTree>
    <p:extLst>
      <p:ext uri="{BB962C8B-B14F-4D97-AF65-F5344CB8AC3E}">
        <p14:creationId xmlns:p14="http://schemas.microsoft.com/office/powerpoint/2010/main" val="157213914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6C3A30-44D9-4D2C-9B3B-4679205335F2}"/>
              </a:ext>
            </a:extLst>
          </p:cNvPr>
          <p:cNvSpPr>
            <a:spLocks noGrp="1"/>
          </p:cNvSpPr>
          <p:nvPr>
            <p:ph type="ctrTitle"/>
          </p:nvPr>
        </p:nvSpPr>
        <p:spPr>
          <a:xfrm>
            <a:off x="1723511" y="1759355"/>
            <a:ext cx="9758956" cy="3510000"/>
          </a:xfrm>
        </p:spPr>
        <p:txBody>
          <a:bodyPr>
            <a:normAutofit/>
          </a:bodyPr>
          <a:lstStyle/>
          <a:p>
            <a:pPr>
              <a:lnSpc>
                <a:spcPct val="100000"/>
              </a:lnSpc>
            </a:pPr>
            <a:r>
              <a:rPr lang="en-US" sz="7200">
                <a:latin typeface="KPMG Extralight"/>
              </a:rPr>
              <a:t>General Controls</a:t>
            </a:r>
          </a:p>
        </p:txBody>
      </p:sp>
    </p:spTree>
    <p:extLst>
      <p:ext uri="{BB962C8B-B14F-4D97-AF65-F5344CB8AC3E}">
        <p14:creationId xmlns:p14="http://schemas.microsoft.com/office/powerpoint/2010/main" val="126527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cxnSpLocks/>
          </p:cNvCxnSpPr>
          <p:nvPr/>
        </p:nvCxnSpPr>
        <p:spPr>
          <a:xfrm flipH="1">
            <a:off x="6073547" y="966700"/>
            <a:ext cx="851" cy="5486400"/>
          </a:xfrm>
          <a:prstGeom prst="line">
            <a:avLst/>
          </a:prstGeom>
          <a:ln w="19050">
            <a:solidFill>
              <a:schemeClr val="accent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Round Diagonal Corner Rectangle 8"/>
          <p:cNvSpPr/>
          <p:nvPr/>
        </p:nvSpPr>
        <p:spPr>
          <a:xfrm>
            <a:off x="90747" y="966700"/>
            <a:ext cx="5822067" cy="328944"/>
          </a:xfrm>
          <a:prstGeom prst="round2DiagRect">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defTabSz="914321">
              <a:defRPr/>
            </a:pPr>
            <a:r>
              <a:rPr lang="en-US" sz="1801" b="1">
                <a:solidFill>
                  <a:prstClr val="white"/>
                </a:solidFill>
                <a:ea typeface="ヒラギノ角ゴ Pro W3" pitchFamily="1" charset="-128"/>
                <a:cs typeface="Arial" pitchFamily="34" charset="0"/>
              </a:rPr>
              <a:t>Observations</a:t>
            </a:r>
            <a:endParaRPr lang="en-US" sz="1801" b="1">
              <a:solidFill>
                <a:prstClr val="white"/>
              </a:solidFill>
              <a:latin typeface="Trebuchet MS"/>
              <a:ea typeface="ヒラギノ角ゴ Pro W3" pitchFamily="1" charset="-128"/>
              <a:cs typeface="Arial" pitchFamily="34" charset="0"/>
            </a:endParaRPr>
          </a:p>
        </p:txBody>
      </p:sp>
      <p:sp>
        <p:nvSpPr>
          <p:cNvPr id="12" name="Round Diagonal Corner Rectangle 8"/>
          <p:cNvSpPr/>
          <p:nvPr/>
        </p:nvSpPr>
        <p:spPr>
          <a:xfrm>
            <a:off x="6194771" y="3044615"/>
            <a:ext cx="5822067" cy="328944"/>
          </a:xfrm>
          <a:prstGeom prst="round2DiagRect">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defTabSz="914321">
              <a:defRPr/>
            </a:pPr>
            <a:r>
              <a:rPr lang="en-US" sz="1801" b="1">
                <a:solidFill>
                  <a:prstClr val="white"/>
                </a:solidFill>
                <a:latin typeface="Trebuchet MS"/>
                <a:ea typeface="ヒラギノ角ゴ Pro W3" pitchFamily="1" charset="-128"/>
                <a:cs typeface="Arial" pitchFamily="34" charset="0"/>
              </a:rPr>
              <a:t>Recommendation	</a:t>
            </a:r>
          </a:p>
        </p:txBody>
      </p:sp>
      <p:sp>
        <p:nvSpPr>
          <p:cNvPr id="13" name="Round Diagonal Corner Rectangle 8"/>
          <p:cNvSpPr/>
          <p:nvPr/>
        </p:nvSpPr>
        <p:spPr>
          <a:xfrm>
            <a:off x="6182608" y="1997196"/>
            <a:ext cx="5822067" cy="328944"/>
          </a:xfrm>
          <a:prstGeom prst="round2DiagRect">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defTabSz="914321">
              <a:defRPr/>
            </a:pPr>
            <a:r>
              <a:rPr lang="en-US" sz="1801" b="1">
                <a:solidFill>
                  <a:prstClr val="white"/>
                </a:solidFill>
                <a:ea typeface="ヒラギノ角ゴ Pro W3" pitchFamily="1" charset="-128"/>
                <a:cs typeface="Arial" pitchFamily="34" charset="0"/>
              </a:rPr>
              <a:t>Root Cause</a:t>
            </a:r>
          </a:p>
        </p:txBody>
      </p:sp>
      <p:sp>
        <p:nvSpPr>
          <p:cNvPr id="21" name="Round Diagonal Corner Rectangle 8"/>
          <p:cNvSpPr/>
          <p:nvPr/>
        </p:nvSpPr>
        <p:spPr>
          <a:xfrm>
            <a:off x="6199717" y="964620"/>
            <a:ext cx="5822067" cy="328944"/>
          </a:xfrm>
          <a:prstGeom prst="round2DiagRect">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defTabSz="914321">
              <a:defRPr/>
            </a:pPr>
            <a:r>
              <a:rPr lang="en-US" sz="1801" b="1">
                <a:solidFill>
                  <a:prstClr val="white"/>
                </a:solidFill>
                <a:ea typeface="ヒラギノ角ゴ Pro W3" pitchFamily="1" charset="-128"/>
                <a:cs typeface="Arial" pitchFamily="34" charset="0"/>
              </a:rPr>
              <a:t>Risk</a:t>
            </a:r>
          </a:p>
        </p:txBody>
      </p:sp>
      <p:sp>
        <p:nvSpPr>
          <p:cNvPr id="24" name="Round Diagonal Corner Rectangle 8">
            <a:extLst>
              <a:ext uri="{FF2B5EF4-FFF2-40B4-BE49-F238E27FC236}">
                <a16:creationId xmlns:a16="http://schemas.microsoft.com/office/drawing/2014/main" id="{EF37252F-D34E-4282-BDEF-F499133C791C}"/>
              </a:ext>
            </a:extLst>
          </p:cNvPr>
          <p:cNvSpPr/>
          <p:nvPr/>
        </p:nvSpPr>
        <p:spPr>
          <a:xfrm>
            <a:off x="6205404" y="3931500"/>
            <a:ext cx="5822067" cy="328944"/>
          </a:xfrm>
          <a:prstGeom prst="round2DiagRect">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anchor="ctr"/>
          <a:lstStyle/>
          <a:p>
            <a:pPr defTabSz="914321">
              <a:defRPr/>
            </a:pPr>
            <a:r>
              <a:rPr lang="en-US" sz="1801" b="1">
                <a:solidFill>
                  <a:prstClr val="white"/>
                </a:solidFill>
                <a:latin typeface="Trebuchet MS"/>
                <a:ea typeface="ヒラギノ角ゴ Pro W3" pitchFamily="1" charset="-128"/>
                <a:cs typeface="Arial" pitchFamily="34" charset="0"/>
              </a:rPr>
              <a:t>Management Comments</a:t>
            </a:r>
          </a:p>
        </p:txBody>
      </p:sp>
      <p:sp>
        <p:nvSpPr>
          <p:cNvPr id="6" name="Rectangle 5">
            <a:extLst>
              <a:ext uri="{FF2B5EF4-FFF2-40B4-BE49-F238E27FC236}">
                <a16:creationId xmlns:a16="http://schemas.microsoft.com/office/drawing/2014/main" id="{E3486141-5268-420C-BCBE-65DFAE56958B}"/>
              </a:ext>
            </a:extLst>
          </p:cNvPr>
          <p:cNvSpPr/>
          <p:nvPr/>
        </p:nvSpPr>
        <p:spPr>
          <a:xfrm>
            <a:off x="6118462" y="4290383"/>
            <a:ext cx="5860047" cy="888256"/>
          </a:xfrm>
          <a:prstGeom prst="rect">
            <a:avLst/>
          </a:prstGeom>
        </p:spPr>
        <p:txBody>
          <a:bodyPr wrap="square">
            <a:spAutoFit/>
          </a:bodyPr>
          <a:lstStyle/>
          <a:p>
            <a:pPr marL="171442" indent="-171442" algn="just" defTabSz="228593" eaLnBrk="0" fontAlgn="base" hangingPunct="0">
              <a:lnSpc>
                <a:spcPct val="80000"/>
              </a:lnSpc>
              <a:spcBef>
                <a:spcPct val="0"/>
              </a:spcBef>
              <a:spcAft>
                <a:spcPts val="300"/>
              </a:spcAft>
              <a:buSzPct val="125000"/>
              <a:buFont typeface="Arial" panose="020B0604020202020204" pitchFamily="34" charset="0"/>
              <a:buChar char="•"/>
              <a:defRPr/>
            </a:pPr>
            <a:r>
              <a:rPr lang="en-US" sz="1100" err="1">
                <a:latin typeface="Calibri" panose="020F0502020204030204" pitchFamily="34" charset="0"/>
                <a:cs typeface="Calibri" panose="020F0502020204030204" pitchFamily="34" charset="0"/>
              </a:rPr>
              <a:t>Xyz</a:t>
            </a:r>
            <a:endParaRPr lang="en-US" sz="1100">
              <a:latin typeface="Calibri" panose="020F0502020204030204" pitchFamily="34" charset="0"/>
              <a:cs typeface="Calibri" panose="020F0502020204030204" pitchFamily="34" charset="0"/>
            </a:endParaRPr>
          </a:p>
          <a:p>
            <a:pPr marL="171442" indent="-171442" algn="just" defTabSz="228593" eaLnBrk="0" fontAlgn="base" hangingPunct="0">
              <a:lnSpc>
                <a:spcPct val="80000"/>
              </a:lnSpc>
              <a:spcBef>
                <a:spcPct val="0"/>
              </a:spcBef>
              <a:spcAft>
                <a:spcPts val="300"/>
              </a:spcAft>
              <a:buSzPct val="125000"/>
              <a:buFont typeface="Arial" panose="020B0604020202020204" pitchFamily="34" charset="0"/>
              <a:buChar char="•"/>
              <a:defRPr/>
            </a:pPr>
            <a:endParaRPr lang="en-US" sz="1100">
              <a:latin typeface="Calibri" panose="020F0502020204030204" pitchFamily="34" charset="0"/>
              <a:cs typeface="Calibri" panose="020F0502020204030204" pitchFamily="34" charset="0"/>
            </a:endParaRPr>
          </a:p>
          <a:p>
            <a:pPr algn="just" defTabSz="228593" eaLnBrk="0" fontAlgn="base" hangingPunct="0">
              <a:lnSpc>
                <a:spcPct val="80000"/>
              </a:lnSpc>
              <a:spcBef>
                <a:spcPct val="0"/>
              </a:spcBef>
              <a:spcAft>
                <a:spcPts val="300"/>
              </a:spcAft>
              <a:buSzPct val="125000"/>
              <a:defRPr/>
            </a:pPr>
            <a:r>
              <a:rPr lang="en-US" sz="1100" b="1">
                <a:latin typeface="Calibri" panose="020F0502020204030204" pitchFamily="34" charset="0"/>
                <a:cs typeface="Calibri" panose="020F0502020204030204" pitchFamily="34" charset="0"/>
              </a:rPr>
              <a:t>Person Responsible: Mr.______ , Executive Director</a:t>
            </a:r>
          </a:p>
          <a:p>
            <a:pPr algn="just" defTabSz="228593" eaLnBrk="0" fontAlgn="base" hangingPunct="0">
              <a:lnSpc>
                <a:spcPct val="80000"/>
              </a:lnSpc>
              <a:spcBef>
                <a:spcPct val="0"/>
              </a:spcBef>
              <a:spcAft>
                <a:spcPts val="300"/>
              </a:spcAft>
              <a:buSzPct val="125000"/>
              <a:defRPr/>
            </a:pPr>
            <a:r>
              <a:rPr lang="en-US" sz="1100" b="1">
                <a:latin typeface="Calibri" panose="020F0502020204030204" pitchFamily="34" charset="0"/>
                <a:cs typeface="Calibri" panose="020F0502020204030204" pitchFamily="34" charset="0"/>
              </a:rPr>
              <a:t>Target Date : ROA implemented; Code of conduct is Under implementation. Will be completed by March 2020</a:t>
            </a:r>
          </a:p>
        </p:txBody>
      </p:sp>
      <p:sp>
        <p:nvSpPr>
          <p:cNvPr id="14" name="TextBox 13">
            <a:extLst>
              <a:ext uri="{FF2B5EF4-FFF2-40B4-BE49-F238E27FC236}">
                <a16:creationId xmlns:a16="http://schemas.microsoft.com/office/drawing/2014/main" id="{3357FA21-9531-4077-87DA-D07604F33F91}"/>
              </a:ext>
            </a:extLst>
          </p:cNvPr>
          <p:cNvSpPr txBox="1"/>
          <p:nvPr/>
        </p:nvSpPr>
        <p:spPr>
          <a:xfrm>
            <a:off x="90747" y="1291522"/>
            <a:ext cx="5822068" cy="788421"/>
          </a:xfrm>
          <a:prstGeom prst="rect">
            <a:avLst/>
          </a:prstGeom>
          <a:noFill/>
        </p:spPr>
        <p:txBody>
          <a:bodyPr wrap="square" rtlCol="0">
            <a:spAutoFit/>
          </a:bodyPr>
          <a:lstStyle/>
          <a:p>
            <a:pPr algn="just">
              <a:lnSpc>
                <a:spcPct val="125000"/>
              </a:lnSpc>
              <a:spcAft>
                <a:spcPts val="300"/>
              </a:spcAft>
              <a:buSzPct val="80000"/>
              <a:defRPr/>
            </a:pPr>
            <a:r>
              <a:rPr lang="en-US" altLang="en-US" sz="1100" kern="0" err="1">
                <a:latin typeface="Calibri" panose="020F0502020204030204" pitchFamily="34" charset="0"/>
                <a:cs typeface="Calibri" panose="020F0502020204030204" pitchFamily="34" charset="0"/>
              </a:rPr>
              <a:t>xyz</a:t>
            </a:r>
            <a:endParaRPr lang="en-US" altLang="en-US" sz="1100" kern="0">
              <a:latin typeface="Calibri" panose="020F0502020204030204" pitchFamily="34" charset="0"/>
              <a:cs typeface="Calibri" panose="020F0502020204030204" pitchFamily="34" charset="0"/>
            </a:endParaRPr>
          </a:p>
          <a:p>
            <a:pPr algn="just">
              <a:lnSpc>
                <a:spcPct val="125000"/>
              </a:lnSpc>
              <a:spcAft>
                <a:spcPts val="300"/>
              </a:spcAft>
              <a:buSzPct val="80000"/>
              <a:defRPr/>
            </a:pPr>
            <a:endParaRPr lang="en-US" altLang="en-US" sz="1100" kern="0">
              <a:latin typeface="Calibri" panose="020F0502020204030204" pitchFamily="34" charset="0"/>
              <a:cs typeface="Calibri" panose="020F0502020204030204" pitchFamily="34" charset="0"/>
            </a:endParaRPr>
          </a:p>
          <a:p>
            <a:pPr algn="just">
              <a:lnSpc>
                <a:spcPct val="125000"/>
              </a:lnSpc>
              <a:spcAft>
                <a:spcPts val="300"/>
              </a:spcAft>
              <a:buSzPct val="80000"/>
              <a:defRPr/>
            </a:pPr>
            <a:endParaRPr lang="en-US" altLang="en-US" sz="1100" kern="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9E52E2F-B264-4B95-B00E-847DCF74C8F0}"/>
              </a:ext>
            </a:extLst>
          </p:cNvPr>
          <p:cNvSpPr txBox="1"/>
          <p:nvPr/>
        </p:nvSpPr>
        <p:spPr>
          <a:xfrm>
            <a:off x="6160997" y="1312775"/>
            <a:ext cx="5800457" cy="231154"/>
          </a:xfrm>
          <a:prstGeom prst="rect">
            <a:avLst/>
          </a:prstGeom>
          <a:noFill/>
        </p:spPr>
        <p:txBody>
          <a:bodyPr wrap="square" rtlCol="0">
            <a:spAutoFit/>
          </a:bodyPr>
          <a:lstStyle/>
          <a:p>
            <a:pPr marL="171442" indent="-171442" algn="just" defTabSz="228593" eaLnBrk="0" fontAlgn="base" hangingPunct="0">
              <a:lnSpc>
                <a:spcPct val="80000"/>
              </a:lnSpc>
              <a:spcBef>
                <a:spcPct val="0"/>
              </a:spcBef>
              <a:spcAft>
                <a:spcPts val="300"/>
              </a:spcAft>
              <a:buSzPct val="125000"/>
              <a:buFont typeface="Arial" panose="020B0604020202020204" pitchFamily="34" charset="0"/>
              <a:buChar char="•"/>
              <a:defRPr/>
            </a:pPr>
            <a:r>
              <a:rPr lang="en-US" sz="1100" err="1">
                <a:latin typeface="Calibri" panose="020F0502020204030204" pitchFamily="34" charset="0"/>
                <a:cs typeface="Calibri" panose="020F0502020204030204" pitchFamily="34" charset="0"/>
              </a:rPr>
              <a:t>xyz</a:t>
            </a:r>
            <a:r>
              <a:rPr lang="en-US" sz="1100">
                <a:latin typeface="Calibri" panose="020F0502020204030204" pitchFamily="34" charset="0"/>
                <a:cs typeface="Calibri" panose="020F0502020204030204" pitchFamily="34" charset="0"/>
              </a:rPr>
              <a:t>.</a:t>
            </a:r>
          </a:p>
        </p:txBody>
      </p:sp>
      <p:sp>
        <p:nvSpPr>
          <p:cNvPr id="18" name="TextBox 17">
            <a:extLst>
              <a:ext uri="{FF2B5EF4-FFF2-40B4-BE49-F238E27FC236}">
                <a16:creationId xmlns:a16="http://schemas.microsoft.com/office/drawing/2014/main" id="{8F873DAE-6592-4101-86B2-FA798C81F94B}"/>
              </a:ext>
            </a:extLst>
          </p:cNvPr>
          <p:cNvSpPr txBox="1"/>
          <p:nvPr/>
        </p:nvSpPr>
        <p:spPr>
          <a:xfrm>
            <a:off x="6163681" y="2384832"/>
            <a:ext cx="5800457" cy="578941"/>
          </a:xfrm>
          <a:prstGeom prst="rect">
            <a:avLst/>
          </a:prstGeom>
          <a:noFill/>
        </p:spPr>
        <p:txBody>
          <a:bodyPr wrap="square" rtlCol="0">
            <a:spAutoFit/>
          </a:bodyPr>
          <a:lstStyle/>
          <a:p>
            <a:pPr marL="171442" indent="-171442" algn="just" defTabSz="228593" eaLnBrk="0" fontAlgn="base" hangingPunct="0">
              <a:lnSpc>
                <a:spcPct val="80000"/>
              </a:lnSpc>
              <a:spcBef>
                <a:spcPct val="0"/>
              </a:spcBef>
              <a:spcAft>
                <a:spcPts val="300"/>
              </a:spcAft>
              <a:buSzPct val="125000"/>
              <a:buFont typeface="Arial" panose="020B0604020202020204" pitchFamily="34" charset="0"/>
              <a:buChar char="•"/>
              <a:defRPr/>
            </a:pPr>
            <a:r>
              <a:rPr lang="en-US" sz="1100" err="1">
                <a:latin typeface="Calibri" panose="020F0502020204030204" pitchFamily="34" charset="0"/>
                <a:cs typeface="Calibri" panose="020F0502020204030204" pitchFamily="34" charset="0"/>
              </a:rPr>
              <a:t>xyz</a:t>
            </a:r>
            <a:endParaRPr lang="en-US" sz="1100">
              <a:latin typeface="Calibri" panose="020F0502020204030204" pitchFamily="34" charset="0"/>
              <a:cs typeface="Calibri" panose="020F0502020204030204" pitchFamily="34" charset="0"/>
            </a:endParaRPr>
          </a:p>
          <a:p>
            <a:pPr marL="171442" indent="-171442" algn="just" defTabSz="228593" eaLnBrk="0" fontAlgn="base" hangingPunct="0">
              <a:lnSpc>
                <a:spcPct val="80000"/>
              </a:lnSpc>
              <a:spcBef>
                <a:spcPct val="0"/>
              </a:spcBef>
              <a:spcAft>
                <a:spcPts val="300"/>
              </a:spcAft>
              <a:buSzPct val="125000"/>
              <a:buFont typeface="Arial" panose="020B0604020202020204" pitchFamily="34" charset="0"/>
              <a:buChar char="•"/>
              <a:defRPr/>
            </a:pPr>
            <a:endParaRPr lang="en-US" sz="1100">
              <a:latin typeface="Calibri" panose="020F0502020204030204" pitchFamily="34" charset="0"/>
              <a:cs typeface="Calibri" panose="020F0502020204030204" pitchFamily="34" charset="0"/>
            </a:endParaRPr>
          </a:p>
          <a:p>
            <a:pPr marL="171442" indent="-171442" algn="just" defTabSz="228593" eaLnBrk="0" fontAlgn="base" hangingPunct="0">
              <a:lnSpc>
                <a:spcPct val="80000"/>
              </a:lnSpc>
              <a:spcBef>
                <a:spcPct val="0"/>
              </a:spcBef>
              <a:spcAft>
                <a:spcPts val="300"/>
              </a:spcAft>
              <a:buSzPct val="125000"/>
              <a:buFont typeface="Arial" panose="020B0604020202020204" pitchFamily="34" charset="0"/>
              <a:buChar char="•"/>
              <a:defRPr/>
            </a:pPr>
            <a:endParaRPr lang="en-US" sz="110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33FE0B98-CD60-4FDE-9DED-7965DD5E38C0}"/>
              </a:ext>
            </a:extLst>
          </p:cNvPr>
          <p:cNvSpPr txBox="1"/>
          <p:nvPr/>
        </p:nvSpPr>
        <p:spPr>
          <a:xfrm>
            <a:off x="6178058" y="3399029"/>
            <a:ext cx="5800457" cy="231154"/>
          </a:xfrm>
          <a:prstGeom prst="rect">
            <a:avLst/>
          </a:prstGeom>
          <a:noFill/>
        </p:spPr>
        <p:txBody>
          <a:bodyPr wrap="square" rtlCol="0">
            <a:spAutoFit/>
          </a:bodyPr>
          <a:lstStyle/>
          <a:p>
            <a:pPr marL="171442" indent="-171442" algn="just" defTabSz="228593" eaLnBrk="0" fontAlgn="base" hangingPunct="0">
              <a:lnSpc>
                <a:spcPct val="80000"/>
              </a:lnSpc>
              <a:spcBef>
                <a:spcPct val="0"/>
              </a:spcBef>
              <a:spcAft>
                <a:spcPts val="300"/>
              </a:spcAft>
              <a:buSzPct val="125000"/>
              <a:buFont typeface="Arial" panose="020B0604020202020204" pitchFamily="34" charset="0"/>
              <a:buChar char="•"/>
              <a:defRPr/>
            </a:pPr>
            <a:r>
              <a:rPr lang="en-US" sz="1100" err="1">
                <a:latin typeface="Calibri" panose="020F0502020204030204" pitchFamily="34" charset="0"/>
                <a:cs typeface="Calibri" panose="020F0502020204030204" pitchFamily="34" charset="0"/>
              </a:rPr>
              <a:t>xyz</a:t>
            </a:r>
            <a:endParaRPr lang="en-US" sz="1100">
              <a:latin typeface="Calibri" panose="020F0502020204030204" pitchFamily="34" charset="0"/>
              <a:cs typeface="Calibri" panose="020F0502020204030204" pitchFamily="34" charset="0"/>
            </a:endParaRPr>
          </a:p>
        </p:txBody>
      </p:sp>
      <p:graphicFrame>
        <p:nvGraphicFramePr>
          <p:cNvPr id="16" name="Table 15">
            <a:extLst>
              <a:ext uri="{FF2B5EF4-FFF2-40B4-BE49-F238E27FC236}">
                <a16:creationId xmlns:a16="http://schemas.microsoft.com/office/drawing/2014/main" id="{9B31FB0F-8521-4B4D-B9B9-1DF8625A014C}"/>
              </a:ext>
            </a:extLst>
          </p:cNvPr>
          <p:cNvGraphicFramePr>
            <a:graphicFrameLocks noGrp="1"/>
          </p:cNvGraphicFramePr>
          <p:nvPr/>
        </p:nvGraphicFramePr>
        <p:xfrm>
          <a:off x="10165894" y="89104"/>
          <a:ext cx="1965933" cy="640086"/>
        </p:xfrm>
        <a:graphic>
          <a:graphicData uri="http://schemas.openxmlformats.org/drawingml/2006/table">
            <a:tbl>
              <a:tblPr firstRow="1" bandRow="1">
                <a:tableStyleId>{5C22544A-7EE6-4342-B048-85BDC9FD1C3A}</a:tableStyleId>
              </a:tblPr>
              <a:tblGrid>
                <a:gridCol w="655311">
                  <a:extLst>
                    <a:ext uri="{9D8B030D-6E8A-4147-A177-3AD203B41FA5}">
                      <a16:colId xmlns:a16="http://schemas.microsoft.com/office/drawing/2014/main" val="3614696266"/>
                    </a:ext>
                  </a:extLst>
                </a:gridCol>
                <a:gridCol w="655311">
                  <a:extLst>
                    <a:ext uri="{9D8B030D-6E8A-4147-A177-3AD203B41FA5}">
                      <a16:colId xmlns:a16="http://schemas.microsoft.com/office/drawing/2014/main" val="3773797325"/>
                    </a:ext>
                  </a:extLst>
                </a:gridCol>
                <a:gridCol w="655311">
                  <a:extLst>
                    <a:ext uri="{9D8B030D-6E8A-4147-A177-3AD203B41FA5}">
                      <a16:colId xmlns:a16="http://schemas.microsoft.com/office/drawing/2014/main" val="1506891881"/>
                    </a:ext>
                  </a:extLst>
                </a:gridCol>
              </a:tblGrid>
              <a:tr h="320043">
                <a:tc gridSpan="3">
                  <a:txBody>
                    <a:bodyPr/>
                    <a:lstStyle/>
                    <a:p>
                      <a:pPr algn="ctr"/>
                      <a:r>
                        <a:rPr lang="en-US" sz="1500"/>
                        <a:t>Risk Rating</a:t>
                      </a:r>
                    </a:p>
                  </a:txBody>
                  <a:tcPr marT="45721" marB="45721">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268967539"/>
                  </a:ext>
                </a:extLst>
              </a:tr>
              <a:tr h="320043">
                <a:tc>
                  <a:txBody>
                    <a:bodyPr/>
                    <a:lstStyle/>
                    <a:p>
                      <a:pPr algn="ctr"/>
                      <a:r>
                        <a:rPr lang="en-US" sz="1500">
                          <a:latin typeface="Webdings" panose="05030102010509060703" pitchFamily="18" charset="2"/>
                        </a:rPr>
                        <a:t>a</a:t>
                      </a:r>
                    </a:p>
                  </a:txBody>
                  <a:tcPr marT="45721" marB="45721">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0000"/>
                    </a:solidFill>
                  </a:tcPr>
                </a:tc>
                <a:tc>
                  <a:txBody>
                    <a:bodyPr/>
                    <a:lstStyle/>
                    <a:p>
                      <a:pPr algn="ctr"/>
                      <a:endParaRPr lang="en-US" sz="1500" b="1">
                        <a:latin typeface="Webdings" panose="05030102010509060703" pitchFamily="18" charset="2"/>
                      </a:endParaRPr>
                    </a:p>
                  </a:txBody>
                  <a:tcPr marT="45721" marB="45721">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FFF00"/>
                    </a:solidFill>
                  </a:tcPr>
                </a:tc>
                <a:tc>
                  <a:txBody>
                    <a:bodyPr/>
                    <a:lstStyle/>
                    <a:p>
                      <a:pPr algn="ctr"/>
                      <a:endParaRPr lang="en-US" sz="1500"/>
                    </a:p>
                  </a:txBody>
                  <a:tcPr marT="45721" marB="45721">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CC00"/>
                    </a:solidFill>
                  </a:tcPr>
                </a:tc>
                <a:extLst>
                  <a:ext uri="{0D108BD9-81ED-4DB2-BD59-A6C34878D82A}">
                    <a16:rowId xmlns:a16="http://schemas.microsoft.com/office/drawing/2014/main" val="2471754734"/>
                  </a:ext>
                </a:extLst>
              </a:tr>
            </a:tbl>
          </a:graphicData>
        </a:graphic>
      </p:graphicFrame>
      <p:sp>
        <p:nvSpPr>
          <p:cNvPr id="17" name="Title 3">
            <a:extLst>
              <a:ext uri="{FF2B5EF4-FFF2-40B4-BE49-F238E27FC236}">
                <a16:creationId xmlns:a16="http://schemas.microsoft.com/office/drawing/2014/main" id="{62C57BED-59FA-49D7-99A4-A3B7082CF527}"/>
              </a:ext>
            </a:extLst>
          </p:cNvPr>
          <p:cNvSpPr>
            <a:spLocks noGrp="1"/>
          </p:cNvSpPr>
          <p:nvPr>
            <p:ph type="title"/>
          </p:nvPr>
        </p:nvSpPr>
        <p:spPr>
          <a:xfrm>
            <a:off x="530578" y="298007"/>
            <a:ext cx="10511719" cy="420566"/>
          </a:xfrm>
          <a:noFill/>
          <a:ln>
            <a:noFill/>
          </a:ln>
        </p:spPr>
        <p:txBody>
          <a:bodyPr vert="horz" wrap="square" lIns="91440" tIns="45721" rIns="91440" bIns="45721" numCol="1" rtlCol="0" anchor="b" anchorCtr="0" compatLnSpc="1">
            <a:prstTxWarp prst="textNoShape">
              <a:avLst/>
            </a:prstTxWarp>
            <a:spAutoFit/>
          </a:bodyPr>
          <a:lstStyle/>
          <a:p>
            <a:pPr lvl="3"/>
            <a:r>
              <a:rPr lang="en-US" sz="2133">
                <a:solidFill>
                  <a:schemeClr val="bg1"/>
                </a:solidFill>
              </a:rPr>
              <a:t>GL.1: Absence of policies and procedures and pending implementation of ROA</a:t>
            </a:r>
          </a:p>
        </p:txBody>
      </p:sp>
    </p:spTree>
    <p:extLst>
      <p:ext uri="{BB962C8B-B14F-4D97-AF65-F5344CB8AC3E}">
        <p14:creationId xmlns:p14="http://schemas.microsoft.com/office/powerpoint/2010/main" val="217085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custDataLst>
              <p:tags r:id="rId2"/>
            </p:custDataLst>
          </p:nvPr>
        </p:nvSpPr>
        <p:spPr>
          <a:xfrm>
            <a:off x="2112003" y="4585837"/>
            <a:ext cx="9087284" cy="310633"/>
          </a:xfrm>
        </p:spPr>
        <p:txBody>
          <a:bodyPr/>
          <a:lstStyle/>
          <a:p>
            <a:r>
              <a:rPr lang="en-US"/>
              <a:t>© 2020 KPMG, an Indian Registered Partnership and a member firm of the KPMG network of independent member firms affiliated with KPMG International Cooperative (“KPMG International”), a Swiss entity. All rights reserved.</a:t>
            </a:r>
          </a:p>
        </p:txBody>
      </p:sp>
      <p:sp>
        <p:nvSpPr>
          <p:cNvPr id="3" name="Text Placeholder 2"/>
          <p:cNvSpPr>
            <a:spLocks noGrp="1"/>
          </p:cNvSpPr>
          <p:nvPr>
            <p:ph type="body" sz="quarter" idx="12"/>
          </p:nvPr>
        </p:nvSpPr>
        <p:spPr>
          <a:xfrm>
            <a:off x="2112005" y="5240557"/>
            <a:ext cx="7811467" cy="186855"/>
          </a:xfrm>
        </p:spPr>
        <p:txBody>
          <a:bodyPr/>
          <a:lstStyle/>
          <a:p>
            <a:r>
              <a:rPr lang="en-US" noProof="0"/>
              <a:t>The KPMG name and logo are registered trademarks or trademarks of KPMG International. </a:t>
            </a:r>
          </a:p>
        </p:txBody>
      </p:sp>
      <p:sp>
        <p:nvSpPr>
          <p:cNvPr id="4" name="Text Placeholder 3"/>
          <p:cNvSpPr>
            <a:spLocks noGrp="1"/>
          </p:cNvSpPr>
          <p:nvPr>
            <p:ph type="body" sz="quarter" idx="13"/>
          </p:nvPr>
        </p:nvSpPr>
        <p:spPr/>
        <p:txBody>
          <a:bodyPr/>
          <a:lstStyle/>
          <a:p>
            <a:r>
              <a:rPr lang="en-US" noProof="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
        <p:nvSpPr>
          <p:cNvPr id="5" name="Text Placeholder 4"/>
          <p:cNvSpPr>
            <a:spLocks noGrp="1"/>
          </p:cNvSpPr>
          <p:nvPr>
            <p:ph type="body" sz="quarter" idx="14"/>
          </p:nvPr>
        </p:nvSpPr>
        <p:spPr/>
        <p:txBody>
          <a:bodyPr/>
          <a:lstStyle/>
          <a:p>
            <a:r>
              <a:rPr lang="en-US" noProof="0"/>
              <a:t>kpmg.com/socialmedia</a:t>
            </a:r>
          </a:p>
        </p:txBody>
      </p:sp>
    </p:spTree>
    <p:extLst>
      <p:ext uri="{BB962C8B-B14F-4D97-AF65-F5344CB8AC3E}">
        <p14:creationId xmlns:p14="http://schemas.microsoft.com/office/powerpoint/2010/main" val="582564414"/>
      </p:ext>
    </p:extLst>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DV_TOP" val="496.0809"/>
  <p:tag name="ADV_LEFT" val="128.5557"/>
  <p:tag name="ADV_HEIGHT" val="32.35953"/>
  <p:tag name="ADV_WIDTH" val="538.7777"/>
  <p:tag name="ADV_COPYRIGHT" val="TRUE"/>
</p:tagLst>
</file>

<file path=ppt/tags/tag3.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_Standard_4x3_0923_2015">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Univers for KPMG"/>
        <a:font script="Hebr" typeface="Univers for KPMG"/>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Univers for KPMG"/>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rgbClr val="003087"/>
            </a:solidFill>
            <a:latin typeface="Univers for KPMG"/>
            <a:cs typeface="Univers for KPMG"/>
          </a:defRPr>
        </a:defPPr>
      </a:lstStyle>
    </a:txDef>
  </a:objectDefaults>
  <a:extraClrSchemeLst/>
  <a:extLst>
    <a:ext uri="{05A4C25C-085E-4340-85A3-A5531E510DB2}">
      <thm15:themeFamily xmlns:thm15="http://schemas.microsoft.com/office/thememl/2012/main" name="KPMG Report Standard Template.potx" id="{5E67CB3A-314B-4B72-970F-DCD15CEC7CF9}" vid="{AB8D2AB0-D185-4DD5-8E25-A0B3F8280F3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D2D862B31CE941816BA523EC1170B6" ma:contentTypeVersion="8" ma:contentTypeDescription="Create a new document." ma:contentTypeScope="" ma:versionID="b7f7975d1659d7bade093c11973c7c30">
  <xsd:schema xmlns:xsd="http://www.w3.org/2001/XMLSchema" xmlns:xs="http://www.w3.org/2001/XMLSchema" xmlns:p="http://schemas.microsoft.com/office/2006/metadata/properties" xmlns:ns2="fd16f99b-2d15-4b85-9fee-5be2f8e30100" targetNamespace="http://schemas.microsoft.com/office/2006/metadata/properties" ma:root="true" ma:fieldsID="9c10500f631d0a01a04f5feec9f2d99b" ns2:_="">
    <xsd:import namespace="fd16f99b-2d15-4b85-9fee-5be2f8e301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16f99b-2d15-4b85-9fee-5be2f8e301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5F1163-C2D1-4D42-A334-D4850AB81EA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71EC11A-9F6C-458D-9E0F-C30A8E202007}">
  <ds:schemaRefs>
    <ds:schemaRef ds:uri="fd16f99b-2d15-4b85-9fee-5be2f8e301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032CED8-2F60-4B91-A99E-34F668AC23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Slides>
  <Notes>3</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KPMG_Standard_4x3_0923_2015</vt:lpstr>
      <vt:lpstr>Custom Design</vt:lpstr>
      <vt:lpstr>Name of the client  Internal Audit - Review for Audit Period_________</vt:lpstr>
      <vt:lpstr>Contents</vt:lpstr>
      <vt:lpstr>Overview of Observations</vt:lpstr>
      <vt:lpstr>Overview</vt:lpstr>
      <vt:lpstr>General Controls</vt:lpstr>
      <vt:lpstr>GL.1: Absence of policies and procedures and pending implementation of ROA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Hirawat, Rishabh</dc:creator>
  <cp:revision>1</cp:revision>
  <cp:lastPrinted>2020-02-12T01:54:03Z</cp:lastPrinted>
  <dcterms:created xsi:type="dcterms:W3CDTF">2019-12-12T07:17:36Z</dcterms:created>
  <dcterms:modified xsi:type="dcterms:W3CDTF">2020-03-06T09:24:21Z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0x0101001AD2D862B31CE941816BA523EC1170B6</vt:lpwstr>
  </property>
</Properties>
</file>