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8" r:id="rId2"/>
    <p:sldId id="827" r:id="rId3"/>
    <p:sldId id="785" r:id="rId4"/>
    <p:sldId id="828" r:id="rId5"/>
    <p:sldId id="769" r:id="rId6"/>
    <p:sldId id="830" r:id="rId7"/>
    <p:sldId id="370" r:id="rId8"/>
    <p:sldId id="488" r:id="rId9"/>
    <p:sldId id="698" r:id="rId10"/>
    <p:sldId id="7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0E1A-9F1F-468E-B643-7DE6BD6D1BB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99C0-15F5-4C3D-BD1B-7A22AB7AD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3A1C-5459-481D-BCAB-9BBDBA2112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9920-882D-4FD8-8233-B3D9F106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C366-38C1-4E99-A001-77125DAE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0E76-AC63-4221-939D-9C3A5192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F6F6-F5D8-4687-8613-F692EF23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5B4E-E592-470D-9EBB-315B8C1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511C-A930-4518-9483-7A79C012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7AF25-0816-4D40-BBD3-EE436FAB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8685-8509-4A1A-86D9-B23FFC3B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C1AA-7390-4EBC-A500-DD17C24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B2CD-2F94-4AE5-9EDC-E6AD64C0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90F6-864D-40B6-BA43-2109DFD4B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60FEC-505C-4AFD-9A9C-484D5266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2C21-F6DF-4D12-8A64-99F1473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218F-A438-4AF8-AEAC-41ADD1C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3D09-56F9-4A39-BCB2-02FBFEBA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ChangeAspect="1"/>
          </p:cNvSpPr>
          <p:nvPr userDrawn="1"/>
        </p:nvSpPr>
        <p:spPr bwMode="gray">
          <a:xfrm>
            <a:off x="3" y="5"/>
            <a:ext cx="6447367" cy="5395913"/>
          </a:xfrm>
          <a:custGeom>
            <a:avLst/>
            <a:gdLst/>
            <a:ahLst/>
            <a:cxnLst>
              <a:cxn ang="0">
                <a:pos x="24671" y="0"/>
              </a:cxn>
              <a:cxn ang="0">
                <a:pos x="0" y="0"/>
              </a:cxn>
              <a:cxn ang="0">
                <a:pos x="0" y="27539"/>
              </a:cxn>
              <a:cxn ang="0">
                <a:pos x="16529" y="27539"/>
              </a:cxn>
              <a:cxn ang="0">
                <a:pos x="24671" y="0"/>
              </a:cxn>
            </a:cxnLst>
            <a:rect l="0" t="0" r="r" b="b"/>
            <a:pathLst>
              <a:path w="24671" h="27539">
                <a:moveTo>
                  <a:pt x="24671" y="0"/>
                </a:moveTo>
                <a:lnTo>
                  <a:pt x="0" y="0"/>
                </a:lnTo>
                <a:lnTo>
                  <a:pt x="0" y="27539"/>
                </a:lnTo>
                <a:lnTo>
                  <a:pt x="16529" y="27539"/>
                </a:lnTo>
                <a:lnTo>
                  <a:pt x="2467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44099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662" dirty="0">
              <a:solidFill>
                <a:srgbClr val="000000"/>
              </a:solidFill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 bwMode="gray">
          <a:xfrm>
            <a:off x="490617" y="1447800"/>
            <a:ext cx="4615896" cy="149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lang="en-GB" sz="2769" b="1" dirty="0" smtClean="0">
                <a:solidFill>
                  <a:schemeClr val="bg1"/>
                </a:solidFill>
                <a:latin typeface="Univers 45 Light" pitchFamily="2" charset="0"/>
                <a:ea typeface="+mj-ea"/>
                <a:cs typeface="+mj-cs"/>
              </a:defRPr>
            </a:lvl1pPr>
            <a:lvl2pPr>
              <a:defRPr lang="en-GB" sz="2769" b="1" dirty="0">
                <a:solidFill>
                  <a:schemeClr val="bg1"/>
                </a:solidFill>
                <a:latin typeface="+mj-lt"/>
              </a:defRPr>
            </a:lvl2pPr>
            <a:lvl3pPr>
              <a:defRPr lang="en-GB" sz="2769" b="1" dirty="0">
                <a:solidFill>
                  <a:schemeClr val="bg1"/>
                </a:solidFill>
                <a:latin typeface="+mj-lt"/>
              </a:defRPr>
            </a:lvl3pPr>
            <a:lvl4pPr>
              <a:defRPr lang="en-GB" sz="2769" b="1" dirty="0">
                <a:solidFill>
                  <a:schemeClr val="bg1"/>
                </a:solidFill>
                <a:latin typeface="+mj-lt"/>
              </a:defRPr>
            </a:lvl4pPr>
            <a:lvl5pPr>
              <a:defRPr lang="en-GB" sz="2769" b="1" dirty="0">
                <a:solidFill>
                  <a:schemeClr val="bg1"/>
                </a:solidFill>
                <a:latin typeface="+mj-lt"/>
              </a:defRPr>
            </a:lvl5pPr>
            <a:lvl6pPr>
              <a:defRPr lang="en-GB" sz="2769" b="1" dirty="0">
                <a:solidFill>
                  <a:schemeClr val="bg1"/>
                </a:solidFill>
                <a:latin typeface="+mj-lt"/>
              </a:defRPr>
            </a:lvl6pPr>
            <a:lvl7pPr>
              <a:defRPr lang="en-GB" sz="2769" b="1" dirty="0">
                <a:solidFill>
                  <a:schemeClr val="bg1"/>
                </a:solidFill>
                <a:latin typeface="+mj-lt"/>
              </a:defRPr>
            </a:lvl7pPr>
            <a:lvl8pPr>
              <a:defRPr lang="en-GB" sz="2769" b="1" dirty="0">
                <a:solidFill>
                  <a:schemeClr val="bg1"/>
                </a:solidFill>
                <a:latin typeface="+mj-lt"/>
              </a:defRPr>
            </a:lvl8pPr>
            <a:lvl9pPr>
              <a:defRPr sz="276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 bwMode="gray">
          <a:xfrm>
            <a:off x="490620" y="3930429"/>
            <a:ext cx="4039833" cy="55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554"/>
              </a:spcBef>
              <a:spcAft>
                <a:spcPct val="0"/>
              </a:spcAft>
              <a:buFontTx/>
              <a:buNone/>
              <a:defRPr lang="en-US" sz="1108" b="0" dirty="0" smtClean="0">
                <a:solidFill>
                  <a:schemeClr val="bg1"/>
                </a:solidFill>
                <a:latin typeface="Univers 55" panose="02000000000000000000" pitchFamily="2" charset="0"/>
                <a:ea typeface="+mn-ea"/>
                <a:cs typeface="+mn-cs"/>
              </a:defRPr>
            </a:lvl1pPr>
            <a:lvl2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108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gray">
          <a:xfrm>
            <a:off x="448579" y="393700"/>
            <a:ext cx="3012017" cy="776288"/>
          </a:xfrm>
          <a:custGeom>
            <a:avLst/>
            <a:gdLst>
              <a:gd name="T0" fmla="*/ 1974 w 4103"/>
              <a:gd name="T1" fmla="*/ 485 h 1409"/>
              <a:gd name="T2" fmla="*/ 2267 w 4103"/>
              <a:gd name="T3" fmla="*/ 697 h 1409"/>
              <a:gd name="T4" fmla="*/ 1655 w 4103"/>
              <a:gd name="T5" fmla="*/ 656 h 1409"/>
              <a:gd name="T6" fmla="*/ 1718 w 4103"/>
              <a:gd name="T7" fmla="*/ 424 h 1409"/>
              <a:gd name="T8" fmla="*/ 970 w 4103"/>
              <a:gd name="T9" fmla="*/ 697 h 1409"/>
              <a:gd name="T10" fmla="*/ 1169 w 4103"/>
              <a:gd name="T11" fmla="*/ 416 h 1409"/>
              <a:gd name="T12" fmla="*/ 719 w 4103"/>
              <a:gd name="T13" fmla="*/ 631 h 1409"/>
              <a:gd name="T14" fmla="*/ 751 w 4103"/>
              <a:gd name="T15" fmla="*/ 630 h 1409"/>
              <a:gd name="T16" fmla="*/ 202 w 4103"/>
              <a:gd name="T17" fmla="*/ 618 h 1409"/>
              <a:gd name="T18" fmla="*/ 180 w 4103"/>
              <a:gd name="T19" fmla="*/ 697 h 1409"/>
              <a:gd name="T20" fmla="*/ 1187 w 4103"/>
              <a:gd name="T21" fmla="*/ 416 h 1409"/>
              <a:gd name="T22" fmla="*/ 115 w 4103"/>
              <a:gd name="T23" fmla="*/ 906 h 1409"/>
              <a:gd name="T24" fmla="*/ 661 w 4103"/>
              <a:gd name="T25" fmla="*/ 715 h 1409"/>
              <a:gd name="T26" fmla="*/ 1145 w 4103"/>
              <a:gd name="T27" fmla="*/ 715 h 1409"/>
              <a:gd name="T28" fmla="*/ 1697 w 4103"/>
              <a:gd name="T29" fmla="*/ 863 h 1409"/>
              <a:gd name="T30" fmla="*/ 203 w 4103"/>
              <a:gd name="T31" fmla="*/ 1286 h 1409"/>
              <a:gd name="T32" fmla="*/ 250 w 4103"/>
              <a:gd name="T33" fmla="*/ 1328 h 1409"/>
              <a:gd name="T34" fmla="*/ 556 w 4103"/>
              <a:gd name="T35" fmla="*/ 1196 h 1409"/>
              <a:gd name="T36" fmla="*/ 340 w 4103"/>
              <a:gd name="T37" fmla="*/ 1196 h 1409"/>
              <a:gd name="T38" fmla="*/ 408 w 4103"/>
              <a:gd name="T39" fmla="*/ 1225 h 1409"/>
              <a:gd name="T40" fmla="*/ 514 w 4103"/>
              <a:gd name="T41" fmla="*/ 1225 h 1409"/>
              <a:gd name="T42" fmla="*/ 631 w 4103"/>
              <a:gd name="T43" fmla="*/ 1168 h 1409"/>
              <a:gd name="T44" fmla="*/ 794 w 4103"/>
              <a:gd name="T45" fmla="*/ 1220 h 1409"/>
              <a:gd name="T46" fmla="*/ 672 w 4103"/>
              <a:gd name="T47" fmla="*/ 1348 h 1409"/>
              <a:gd name="T48" fmla="*/ 847 w 4103"/>
              <a:gd name="T49" fmla="*/ 1359 h 1409"/>
              <a:gd name="T50" fmla="*/ 943 w 4103"/>
              <a:gd name="T51" fmla="*/ 1196 h 1409"/>
              <a:gd name="T52" fmla="*/ 1129 w 4103"/>
              <a:gd name="T53" fmla="*/ 1351 h 1409"/>
              <a:gd name="T54" fmla="*/ 1198 w 4103"/>
              <a:gd name="T55" fmla="*/ 1196 h 1409"/>
              <a:gd name="T56" fmla="*/ 1280 w 4103"/>
              <a:gd name="T57" fmla="*/ 1129 h 1409"/>
              <a:gd name="T58" fmla="*/ 1253 w 4103"/>
              <a:gd name="T59" fmla="*/ 1254 h 1409"/>
              <a:gd name="T60" fmla="*/ 1489 w 4103"/>
              <a:gd name="T61" fmla="*/ 1194 h 1409"/>
              <a:gd name="T62" fmla="*/ 1546 w 4103"/>
              <a:gd name="T63" fmla="*/ 1353 h 1409"/>
              <a:gd name="T64" fmla="*/ 1714 w 4103"/>
              <a:gd name="T65" fmla="*/ 1286 h 1409"/>
              <a:gd name="T66" fmla="*/ 1761 w 4103"/>
              <a:gd name="T67" fmla="*/ 1328 h 1409"/>
              <a:gd name="T68" fmla="*/ 1976 w 4103"/>
              <a:gd name="T69" fmla="*/ 1346 h 1409"/>
              <a:gd name="T70" fmla="*/ 1842 w 4103"/>
              <a:gd name="T71" fmla="*/ 1270 h 1409"/>
              <a:gd name="T72" fmla="*/ 1887 w 4103"/>
              <a:gd name="T73" fmla="*/ 1270 h 1409"/>
              <a:gd name="T74" fmla="*/ 2110 w 4103"/>
              <a:gd name="T75" fmla="*/ 1348 h 1409"/>
              <a:gd name="T76" fmla="*/ 87 w 4103"/>
              <a:gd name="T77" fmla="*/ 1221 h 1409"/>
              <a:gd name="T78" fmla="*/ 5 w 4103"/>
              <a:gd name="T79" fmla="*/ 1271 h 1409"/>
              <a:gd name="T80" fmla="*/ 2343 w 4103"/>
              <a:gd name="T81" fmla="*/ 1322 h 1409"/>
              <a:gd name="T82" fmla="*/ 2378 w 4103"/>
              <a:gd name="T83" fmla="*/ 1249 h 1409"/>
              <a:gd name="T84" fmla="*/ 2528 w 4103"/>
              <a:gd name="T85" fmla="*/ 1221 h 1409"/>
              <a:gd name="T86" fmla="*/ 2832 w 4103"/>
              <a:gd name="T87" fmla="*/ 1192 h 1409"/>
              <a:gd name="T88" fmla="*/ 2709 w 4103"/>
              <a:gd name="T89" fmla="*/ 1348 h 1409"/>
              <a:gd name="T90" fmla="*/ 2963 w 4103"/>
              <a:gd name="T91" fmla="*/ 1216 h 1409"/>
              <a:gd name="T92" fmla="*/ 2966 w 4103"/>
              <a:gd name="T93" fmla="*/ 1195 h 1409"/>
              <a:gd name="T94" fmla="*/ 3072 w 4103"/>
              <a:gd name="T95" fmla="*/ 1348 h 1409"/>
              <a:gd name="T96" fmla="*/ 3168 w 4103"/>
              <a:gd name="T97" fmla="*/ 1335 h 1409"/>
              <a:gd name="T98" fmla="*/ 3246 w 4103"/>
              <a:gd name="T99" fmla="*/ 1220 h 1409"/>
              <a:gd name="T100" fmla="*/ 3457 w 4103"/>
              <a:gd name="T101" fmla="*/ 1348 h 1409"/>
              <a:gd name="T102" fmla="*/ 3509 w 4103"/>
              <a:gd name="T103" fmla="*/ 1194 h 1409"/>
              <a:gd name="T104" fmla="*/ 3513 w 4103"/>
              <a:gd name="T105" fmla="*/ 1168 h 1409"/>
              <a:gd name="T106" fmla="*/ 3601 w 4103"/>
              <a:gd name="T107" fmla="*/ 1196 h 1409"/>
              <a:gd name="T108" fmla="*/ 3656 w 4103"/>
              <a:gd name="T109" fmla="*/ 1317 h 1409"/>
              <a:gd name="T110" fmla="*/ 3687 w 4103"/>
              <a:gd name="T111" fmla="*/ 1406 h 1409"/>
              <a:gd name="T112" fmla="*/ 3987 w 4103"/>
              <a:gd name="T113" fmla="*/ 1145 h 1409"/>
              <a:gd name="T114" fmla="*/ 4072 w 4103"/>
              <a:gd name="T115" fmla="*/ 1129 h 1409"/>
              <a:gd name="T116" fmla="*/ 3978 w 4103"/>
              <a:gd name="T117" fmla="*/ 1225 h 140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103"/>
              <a:gd name="T178" fmla="*/ 0 h 1409"/>
              <a:gd name="T179" fmla="*/ 4103 w 4103"/>
              <a:gd name="T180" fmla="*/ 1409 h 140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103" h="1409">
                <a:moveTo>
                  <a:pt x="2267" y="697"/>
                </a:moveTo>
                <a:cubicBezTo>
                  <a:pt x="2149" y="697"/>
                  <a:pt x="2149" y="697"/>
                  <a:pt x="2149" y="697"/>
                </a:cubicBezTo>
                <a:cubicBezTo>
                  <a:pt x="2168" y="619"/>
                  <a:pt x="2168" y="619"/>
                  <a:pt x="2168" y="619"/>
                </a:cubicBezTo>
                <a:cubicBezTo>
                  <a:pt x="1930" y="619"/>
                  <a:pt x="1930" y="619"/>
                  <a:pt x="1930" y="619"/>
                </a:cubicBezTo>
                <a:cubicBezTo>
                  <a:pt x="1911" y="697"/>
                  <a:pt x="1911" y="697"/>
                  <a:pt x="1911" y="697"/>
                </a:cubicBezTo>
                <a:cubicBezTo>
                  <a:pt x="1796" y="697"/>
                  <a:pt x="1796" y="697"/>
                  <a:pt x="1796" y="697"/>
                </a:cubicBezTo>
                <a:cubicBezTo>
                  <a:pt x="1796" y="681"/>
                  <a:pt x="1796" y="681"/>
                  <a:pt x="1796" y="681"/>
                </a:cubicBezTo>
                <a:cubicBezTo>
                  <a:pt x="1798" y="672"/>
                  <a:pt x="1799" y="663"/>
                  <a:pt x="1802" y="653"/>
                </a:cubicBezTo>
                <a:cubicBezTo>
                  <a:pt x="1823" y="569"/>
                  <a:pt x="1878" y="485"/>
                  <a:pt x="1974" y="485"/>
                </a:cubicBezTo>
                <a:cubicBezTo>
                  <a:pt x="2012" y="485"/>
                  <a:pt x="2050" y="499"/>
                  <a:pt x="2045" y="552"/>
                </a:cubicBezTo>
                <a:cubicBezTo>
                  <a:pt x="2186" y="552"/>
                  <a:pt x="2186" y="552"/>
                  <a:pt x="2186" y="552"/>
                </a:cubicBezTo>
                <a:cubicBezTo>
                  <a:pt x="2192" y="527"/>
                  <a:pt x="2201" y="486"/>
                  <a:pt x="2174" y="447"/>
                </a:cubicBezTo>
                <a:cubicBezTo>
                  <a:pt x="2145" y="406"/>
                  <a:pt x="2084" y="389"/>
                  <a:pt x="2005" y="389"/>
                </a:cubicBezTo>
                <a:cubicBezTo>
                  <a:pt x="1949" y="389"/>
                  <a:pt x="1867" y="398"/>
                  <a:pt x="1796" y="444"/>
                </a:cubicBezTo>
                <a:cubicBezTo>
                  <a:pt x="1796" y="18"/>
                  <a:pt x="1796" y="18"/>
                  <a:pt x="1796" y="18"/>
                </a:cubicBezTo>
                <a:cubicBezTo>
                  <a:pt x="2267" y="18"/>
                  <a:pt x="2267" y="18"/>
                  <a:pt x="2267" y="18"/>
                </a:cubicBezTo>
                <a:cubicBezTo>
                  <a:pt x="2267" y="697"/>
                  <a:pt x="2267" y="697"/>
                  <a:pt x="2267" y="697"/>
                </a:cubicBezTo>
                <a:cubicBezTo>
                  <a:pt x="2267" y="697"/>
                  <a:pt x="2267" y="697"/>
                  <a:pt x="2267" y="697"/>
                </a:cubicBezTo>
                <a:close/>
                <a:moveTo>
                  <a:pt x="1989" y="812"/>
                </a:moveTo>
                <a:cubicBezTo>
                  <a:pt x="1962" y="817"/>
                  <a:pt x="1936" y="820"/>
                  <a:pt x="1910" y="820"/>
                </a:cubicBezTo>
                <a:cubicBezTo>
                  <a:pt x="1842" y="820"/>
                  <a:pt x="1795" y="788"/>
                  <a:pt x="1794" y="715"/>
                </a:cubicBezTo>
                <a:cubicBezTo>
                  <a:pt x="2014" y="715"/>
                  <a:pt x="2014" y="715"/>
                  <a:pt x="2014" y="715"/>
                </a:cubicBezTo>
                <a:cubicBezTo>
                  <a:pt x="1989" y="812"/>
                  <a:pt x="1989" y="812"/>
                  <a:pt x="1989" y="812"/>
                </a:cubicBezTo>
                <a:cubicBezTo>
                  <a:pt x="1989" y="812"/>
                  <a:pt x="1989" y="812"/>
                  <a:pt x="1989" y="812"/>
                </a:cubicBezTo>
                <a:close/>
                <a:moveTo>
                  <a:pt x="1718" y="424"/>
                </a:moveTo>
                <a:cubicBezTo>
                  <a:pt x="1718" y="521"/>
                  <a:pt x="1718" y="521"/>
                  <a:pt x="1718" y="521"/>
                </a:cubicBezTo>
                <a:cubicBezTo>
                  <a:pt x="1685" y="567"/>
                  <a:pt x="1665" y="616"/>
                  <a:pt x="1655" y="656"/>
                </a:cubicBezTo>
                <a:cubicBezTo>
                  <a:pt x="1651" y="670"/>
                  <a:pt x="1649" y="684"/>
                  <a:pt x="1648" y="697"/>
                </a:cubicBezTo>
                <a:cubicBezTo>
                  <a:pt x="1578" y="697"/>
                  <a:pt x="1578" y="697"/>
                  <a:pt x="1578" y="697"/>
                </a:cubicBezTo>
                <a:cubicBezTo>
                  <a:pt x="1637" y="417"/>
                  <a:pt x="1637" y="417"/>
                  <a:pt x="1637" y="417"/>
                </a:cubicBezTo>
                <a:cubicBezTo>
                  <a:pt x="1438" y="416"/>
                  <a:pt x="1438" y="416"/>
                  <a:pt x="1438" y="416"/>
                </a:cubicBezTo>
                <a:cubicBezTo>
                  <a:pt x="1260" y="697"/>
                  <a:pt x="1260" y="697"/>
                  <a:pt x="1260" y="697"/>
                </a:cubicBezTo>
                <a:cubicBezTo>
                  <a:pt x="1247" y="697"/>
                  <a:pt x="1247" y="697"/>
                  <a:pt x="1247" y="697"/>
                </a:cubicBezTo>
                <a:cubicBezTo>
                  <a:pt x="1247" y="18"/>
                  <a:pt x="1247" y="18"/>
                  <a:pt x="1247" y="18"/>
                </a:cubicBezTo>
                <a:cubicBezTo>
                  <a:pt x="1718" y="18"/>
                  <a:pt x="1718" y="18"/>
                  <a:pt x="1718" y="18"/>
                </a:cubicBezTo>
                <a:cubicBezTo>
                  <a:pt x="1718" y="424"/>
                  <a:pt x="1718" y="424"/>
                  <a:pt x="1718" y="424"/>
                </a:cubicBezTo>
                <a:cubicBezTo>
                  <a:pt x="1718" y="424"/>
                  <a:pt x="1718" y="424"/>
                  <a:pt x="1718" y="424"/>
                </a:cubicBezTo>
                <a:close/>
                <a:moveTo>
                  <a:pt x="1455" y="697"/>
                </a:moveTo>
                <a:cubicBezTo>
                  <a:pt x="1384" y="697"/>
                  <a:pt x="1384" y="697"/>
                  <a:pt x="1384" y="697"/>
                </a:cubicBezTo>
                <a:cubicBezTo>
                  <a:pt x="1491" y="529"/>
                  <a:pt x="1491" y="529"/>
                  <a:pt x="1491" y="529"/>
                </a:cubicBezTo>
                <a:cubicBezTo>
                  <a:pt x="1455" y="697"/>
                  <a:pt x="1455" y="697"/>
                  <a:pt x="1455" y="697"/>
                </a:cubicBezTo>
                <a:cubicBezTo>
                  <a:pt x="1455" y="697"/>
                  <a:pt x="1455" y="697"/>
                  <a:pt x="1455" y="697"/>
                </a:cubicBezTo>
                <a:close/>
                <a:moveTo>
                  <a:pt x="1169" y="416"/>
                </a:moveTo>
                <a:cubicBezTo>
                  <a:pt x="1051" y="416"/>
                  <a:pt x="1051" y="416"/>
                  <a:pt x="1051" y="416"/>
                </a:cubicBezTo>
                <a:cubicBezTo>
                  <a:pt x="970" y="697"/>
                  <a:pt x="970" y="697"/>
                  <a:pt x="970" y="697"/>
                </a:cubicBezTo>
                <a:cubicBezTo>
                  <a:pt x="845" y="697"/>
                  <a:pt x="845" y="697"/>
                  <a:pt x="845" y="697"/>
                </a:cubicBezTo>
                <a:cubicBezTo>
                  <a:pt x="909" y="674"/>
                  <a:pt x="948" y="629"/>
                  <a:pt x="960" y="562"/>
                </a:cubicBezTo>
                <a:cubicBezTo>
                  <a:pt x="970" y="510"/>
                  <a:pt x="965" y="476"/>
                  <a:pt x="944" y="451"/>
                </a:cubicBezTo>
                <a:cubicBezTo>
                  <a:pt x="912" y="413"/>
                  <a:pt x="848" y="416"/>
                  <a:pt x="792" y="416"/>
                </a:cubicBezTo>
                <a:cubicBezTo>
                  <a:pt x="782" y="416"/>
                  <a:pt x="698" y="416"/>
                  <a:pt x="698" y="416"/>
                </a:cubicBezTo>
                <a:cubicBezTo>
                  <a:pt x="698" y="18"/>
                  <a:pt x="698" y="18"/>
                  <a:pt x="698" y="18"/>
                </a:cubicBezTo>
                <a:cubicBezTo>
                  <a:pt x="1169" y="18"/>
                  <a:pt x="1169" y="18"/>
                  <a:pt x="1169" y="18"/>
                </a:cubicBezTo>
                <a:cubicBezTo>
                  <a:pt x="1169" y="416"/>
                  <a:pt x="1169" y="416"/>
                  <a:pt x="1169" y="416"/>
                </a:cubicBezTo>
                <a:cubicBezTo>
                  <a:pt x="1169" y="416"/>
                  <a:pt x="1169" y="416"/>
                  <a:pt x="1169" y="416"/>
                </a:cubicBezTo>
                <a:close/>
                <a:moveTo>
                  <a:pt x="1094" y="697"/>
                </a:moveTo>
                <a:cubicBezTo>
                  <a:pt x="1143" y="521"/>
                  <a:pt x="1143" y="521"/>
                  <a:pt x="1143" y="521"/>
                </a:cubicBezTo>
                <a:cubicBezTo>
                  <a:pt x="1145" y="697"/>
                  <a:pt x="1145" y="697"/>
                  <a:pt x="1145" y="697"/>
                </a:cubicBezTo>
                <a:cubicBezTo>
                  <a:pt x="1094" y="697"/>
                  <a:pt x="1094" y="697"/>
                  <a:pt x="1094" y="697"/>
                </a:cubicBezTo>
                <a:cubicBezTo>
                  <a:pt x="1094" y="697"/>
                  <a:pt x="1094" y="697"/>
                  <a:pt x="1094" y="697"/>
                </a:cubicBezTo>
                <a:close/>
                <a:moveTo>
                  <a:pt x="751" y="630"/>
                </a:moveTo>
                <a:cubicBezTo>
                  <a:pt x="751" y="630"/>
                  <a:pt x="751" y="630"/>
                  <a:pt x="751" y="630"/>
                </a:cubicBezTo>
                <a:cubicBezTo>
                  <a:pt x="746" y="630"/>
                  <a:pt x="741" y="631"/>
                  <a:pt x="736" y="631"/>
                </a:cubicBezTo>
                <a:cubicBezTo>
                  <a:pt x="729" y="631"/>
                  <a:pt x="724" y="631"/>
                  <a:pt x="719" y="631"/>
                </a:cubicBezTo>
                <a:cubicBezTo>
                  <a:pt x="689" y="631"/>
                  <a:pt x="689" y="631"/>
                  <a:pt x="689" y="631"/>
                </a:cubicBezTo>
                <a:cubicBezTo>
                  <a:pt x="703" y="579"/>
                  <a:pt x="703" y="579"/>
                  <a:pt x="703" y="579"/>
                </a:cubicBezTo>
                <a:cubicBezTo>
                  <a:pt x="709" y="554"/>
                  <a:pt x="709" y="554"/>
                  <a:pt x="709" y="554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32" y="494"/>
                  <a:pt x="739" y="494"/>
                  <a:pt x="746" y="494"/>
                </a:cubicBezTo>
                <a:cubicBezTo>
                  <a:pt x="769" y="494"/>
                  <a:pt x="769" y="494"/>
                  <a:pt x="769" y="494"/>
                </a:cubicBezTo>
                <a:cubicBezTo>
                  <a:pt x="809" y="494"/>
                  <a:pt x="834" y="496"/>
                  <a:pt x="843" y="509"/>
                </a:cubicBezTo>
                <a:cubicBezTo>
                  <a:pt x="850" y="518"/>
                  <a:pt x="849" y="535"/>
                  <a:pt x="841" y="560"/>
                </a:cubicBezTo>
                <a:cubicBezTo>
                  <a:pt x="827" y="603"/>
                  <a:pt x="809" y="626"/>
                  <a:pt x="751" y="630"/>
                </a:cubicBezTo>
                <a:moveTo>
                  <a:pt x="620" y="441"/>
                </a:moveTo>
                <a:cubicBezTo>
                  <a:pt x="613" y="465"/>
                  <a:pt x="613" y="465"/>
                  <a:pt x="613" y="465"/>
                </a:cubicBezTo>
                <a:cubicBezTo>
                  <a:pt x="545" y="689"/>
                  <a:pt x="545" y="689"/>
                  <a:pt x="545" y="689"/>
                </a:cubicBezTo>
                <a:cubicBezTo>
                  <a:pt x="542" y="697"/>
                  <a:pt x="542" y="697"/>
                  <a:pt x="542" y="697"/>
                </a:cubicBezTo>
                <a:cubicBezTo>
                  <a:pt x="321" y="697"/>
                  <a:pt x="321" y="697"/>
                  <a:pt x="321" y="697"/>
                </a:cubicBezTo>
                <a:cubicBezTo>
                  <a:pt x="303" y="661"/>
                  <a:pt x="303" y="661"/>
                  <a:pt x="303" y="661"/>
                </a:cubicBezTo>
                <a:cubicBezTo>
                  <a:pt x="542" y="417"/>
                  <a:pt x="542" y="417"/>
                  <a:pt x="542" y="417"/>
                </a:cubicBezTo>
                <a:cubicBezTo>
                  <a:pt x="389" y="417"/>
                  <a:pt x="389" y="417"/>
                  <a:pt x="389" y="417"/>
                </a:cubicBezTo>
                <a:cubicBezTo>
                  <a:pt x="202" y="618"/>
                  <a:pt x="202" y="618"/>
                  <a:pt x="202" y="618"/>
                </a:cubicBezTo>
                <a:cubicBezTo>
                  <a:pt x="262" y="417"/>
                  <a:pt x="262" y="417"/>
                  <a:pt x="262" y="417"/>
                </a:cubicBezTo>
                <a:cubicBezTo>
                  <a:pt x="149" y="417"/>
                  <a:pt x="149" y="417"/>
                  <a:pt x="149" y="417"/>
                </a:cubicBezTo>
                <a:cubicBezTo>
                  <a:pt x="149" y="18"/>
                  <a:pt x="149" y="18"/>
                  <a:pt x="149" y="18"/>
                </a:cubicBezTo>
                <a:cubicBezTo>
                  <a:pt x="620" y="18"/>
                  <a:pt x="620" y="18"/>
                  <a:pt x="620" y="18"/>
                </a:cubicBezTo>
                <a:cubicBezTo>
                  <a:pt x="620" y="441"/>
                  <a:pt x="620" y="441"/>
                  <a:pt x="620" y="441"/>
                </a:cubicBezTo>
                <a:cubicBezTo>
                  <a:pt x="620" y="441"/>
                  <a:pt x="620" y="441"/>
                  <a:pt x="620" y="441"/>
                </a:cubicBezTo>
                <a:close/>
                <a:moveTo>
                  <a:pt x="178" y="697"/>
                </a:moveTo>
                <a:cubicBezTo>
                  <a:pt x="179" y="695"/>
                  <a:pt x="179" y="695"/>
                  <a:pt x="179" y="695"/>
                </a:cubicBezTo>
                <a:cubicBezTo>
                  <a:pt x="180" y="697"/>
                  <a:pt x="180" y="697"/>
                  <a:pt x="180" y="697"/>
                </a:cubicBezTo>
                <a:cubicBezTo>
                  <a:pt x="178" y="697"/>
                  <a:pt x="178" y="697"/>
                  <a:pt x="178" y="697"/>
                </a:cubicBezTo>
                <a:cubicBezTo>
                  <a:pt x="178" y="697"/>
                  <a:pt x="178" y="697"/>
                  <a:pt x="178" y="697"/>
                </a:cubicBezTo>
                <a:close/>
                <a:moveTo>
                  <a:pt x="1778" y="0"/>
                </a:moveTo>
                <a:cubicBezTo>
                  <a:pt x="1778" y="457"/>
                  <a:pt x="1778" y="457"/>
                  <a:pt x="1778" y="457"/>
                </a:cubicBezTo>
                <a:cubicBezTo>
                  <a:pt x="1763" y="469"/>
                  <a:pt x="1749" y="483"/>
                  <a:pt x="1736" y="498"/>
                </a:cubicBezTo>
                <a:cubicBezTo>
                  <a:pt x="1736" y="0"/>
                  <a:pt x="1736" y="0"/>
                  <a:pt x="1736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229" y="416"/>
                  <a:pt x="1229" y="416"/>
                  <a:pt x="1229" y="416"/>
                </a:cubicBezTo>
                <a:cubicBezTo>
                  <a:pt x="1187" y="416"/>
                  <a:pt x="1187" y="416"/>
                  <a:pt x="1187" y="416"/>
                </a:cubicBezTo>
                <a:cubicBezTo>
                  <a:pt x="1187" y="0"/>
                  <a:pt x="1187" y="0"/>
                  <a:pt x="1187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80" y="417"/>
                  <a:pt x="680" y="417"/>
                  <a:pt x="680" y="417"/>
                </a:cubicBezTo>
                <a:cubicBezTo>
                  <a:pt x="638" y="417"/>
                  <a:pt x="638" y="417"/>
                  <a:pt x="638" y="417"/>
                </a:cubicBezTo>
                <a:cubicBezTo>
                  <a:pt x="638" y="0"/>
                  <a:pt x="638" y="0"/>
                  <a:pt x="63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475"/>
                  <a:pt x="131" y="475"/>
                  <a:pt x="131" y="475"/>
                </a:cubicBezTo>
                <a:cubicBezTo>
                  <a:pt x="2" y="906"/>
                  <a:pt x="2" y="906"/>
                  <a:pt x="2" y="906"/>
                </a:cubicBezTo>
                <a:cubicBezTo>
                  <a:pt x="115" y="906"/>
                  <a:pt x="115" y="906"/>
                  <a:pt x="115" y="906"/>
                </a:cubicBezTo>
                <a:cubicBezTo>
                  <a:pt x="173" y="715"/>
                  <a:pt x="173" y="715"/>
                  <a:pt x="173" y="715"/>
                </a:cubicBezTo>
                <a:cubicBezTo>
                  <a:pt x="189" y="715"/>
                  <a:pt x="189" y="715"/>
                  <a:pt x="189" y="715"/>
                </a:cubicBezTo>
                <a:cubicBezTo>
                  <a:pt x="283" y="906"/>
                  <a:pt x="283" y="906"/>
                  <a:pt x="283" y="906"/>
                </a:cubicBezTo>
                <a:cubicBezTo>
                  <a:pt x="421" y="906"/>
                  <a:pt x="421" y="906"/>
                  <a:pt x="421" y="906"/>
                </a:cubicBezTo>
                <a:cubicBezTo>
                  <a:pt x="329" y="715"/>
                  <a:pt x="329" y="715"/>
                  <a:pt x="329" y="715"/>
                </a:cubicBezTo>
                <a:cubicBezTo>
                  <a:pt x="537" y="715"/>
                  <a:pt x="537" y="715"/>
                  <a:pt x="537" y="715"/>
                </a:cubicBezTo>
                <a:cubicBezTo>
                  <a:pt x="479" y="906"/>
                  <a:pt x="479" y="906"/>
                  <a:pt x="479" y="906"/>
                </a:cubicBezTo>
                <a:cubicBezTo>
                  <a:pt x="604" y="906"/>
                  <a:pt x="604" y="906"/>
                  <a:pt x="604" y="906"/>
                </a:cubicBezTo>
                <a:cubicBezTo>
                  <a:pt x="661" y="715"/>
                  <a:pt x="661" y="715"/>
                  <a:pt x="661" y="715"/>
                </a:cubicBezTo>
                <a:cubicBezTo>
                  <a:pt x="688" y="715"/>
                  <a:pt x="688" y="715"/>
                  <a:pt x="688" y="715"/>
                </a:cubicBezTo>
                <a:cubicBezTo>
                  <a:pt x="688" y="715"/>
                  <a:pt x="688" y="715"/>
                  <a:pt x="688" y="715"/>
                </a:cubicBezTo>
                <a:cubicBezTo>
                  <a:pt x="727" y="715"/>
                  <a:pt x="727" y="715"/>
                  <a:pt x="727" y="715"/>
                </a:cubicBezTo>
                <a:cubicBezTo>
                  <a:pt x="730" y="715"/>
                  <a:pt x="730" y="715"/>
                  <a:pt x="730" y="715"/>
                </a:cubicBezTo>
                <a:cubicBezTo>
                  <a:pt x="965" y="715"/>
                  <a:pt x="965" y="715"/>
                  <a:pt x="965" y="715"/>
                </a:cubicBezTo>
                <a:cubicBezTo>
                  <a:pt x="910" y="905"/>
                  <a:pt x="910" y="905"/>
                  <a:pt x="910" y="905"/>
                </a:cubicBezTo>
                <a:cubicBezTo>
                  <a:pt x="1035" y="905"/>
                  <a:pt x="1035" y="905"/>
                  <a:pt x="1035" y="905"/>
                </a:cubicBezTo>
                <a:cubicBezTo>
                  <a:pt x="1088" y="715"/>
                  <a:pt x="1088" y="715"/>
                  <a:pt x="1088" y="715"/>
                </a:cubicBezTo>
                <a:cubicBezTo>
                  <a:pt x="1145" y="715"/>
                  <a:pt x="1145" y="715"/>
                  <a:pt x="1145" y="715"/>
                </a:cubicBezTo>
                <a:cubicBezTo>
                  <a:pt x="1146" y="905"/>
                  <a:pt x="1146" y="905"/>
                  <a:pt x="1146" y="905"/>
                </a:cubicBezTo>
                <a:cubicBezTo>
                  <a:pt x="1252" y="905"/>
                  <a:pt x="1252" y="905"/>
                  <a:pt x="1252" y="905"/>
                </a:cubicBezTo>
                <a:cubicBezTo>
                  <a:pt x="1372" y="715"/>
                  <a:pt x="1372" y="715"/>
                  <a:pt x="1372" y="715"/>
                </a:cubicBezTo>
                <a:cubicBezTo>
                  <a:pt x="1451" y="715"/>
                  <a:pt x="1451" y="715"/>
                  <a:pt x="1451" y="715"/>
                </a:cubicBezTo>
                <a:cubicBezTo>
                  <a:pt x="1410" y="905"/>
                  <a:pt x="1410" y="905"/>
                  <a:pt x="1410" y="905"/>
                </a:cubicBezTo>
                <a:cubicBezTo>
                  <a:pt x="1534" y="905"/>
                  <a:pt x="1534" y="905"/>
                  <a:pt x="1534" y="905"/>
                </a:cubicBezTo>
                <a:cubicBezTo>
                  <a:pt x="1574" y="715"/>
                  <a:pt x="1574" y="715"/>
                  <a:pt x="1574" y="715"/>
                </a:cubicBezTo>
                <a:cubicBezTo>
                  <a:pt x="1645" y="715"/>
                  <a:pt x="1645" y="715"/>
                  <a:pt x="1645" y="715"/>
                </a:cubicBezTo>
                <a:cubicBezTo>
                  <a:pt x="1643" y="774"/>
                  <a:pt x="1658" y="827"/>
                  <a:pt x="1697" y="863"/>
                </a:cubicBezTo>
                <a:cubicBezTo>
                  <a:pt x="1745" y="907"/>
                  <a:pt x="1818" y="916"/>
                  <a:pt x="1872" y="916"/>
                </a:cubicBezTo>
                <a:cubicBezTo>
                  <a:pt x="1947" y="916"/>
                  <a:pt x="2024" y="905"/>
                  <a:pt x="2102" y="888"/>
                </a:cubicBezTo>
                <a:cubicBezTo>
                  <a:pt x="2145" y="715"/>
                  <a:pt x="2145" y="715"/>
                  <a:pt x="2145" y="715"/>
                </a:cubicBezTo>
                <a:cubicBezTo>
                  <a:pt x="2285" y="715"/>
                  <a:pt x="2285" y="715"/>
                  <a:pt x="2285" y="715"/>
                </a:cubicBezTo>
                <a:cubicBezTo>
                  <a:pt x="2285" y="0"/>
                  <a:pt x="2285" y="0"/>
                  <a:pt x="2285" y="0"/>
                </a:cubicBezTo>
                <a:cubicBezTo>
                  <a:pt x="1778" y="0"/>
                  <a:pt x="1778" y="0"/>
                  <a:pt x="1778" y="0"/>
                </a:cubicBezTo>
                <a:cubicBezTo>
                  <a:pt x="1778" y="0"/>
                  <a:pt x="1778" y="0"/>
                  <a:pt x="1778" y="0"/>
                </a:cubicBezTo>
                <a:close/>
                <a:moveTo>
                  <a:pt x="222" y="1195"/>
                </a:moveTo>
                <a:cubicBezTo>
                  <a:pt x="203" y="1286"/>
                  <a:pt x="203" y="1286"/>
                  <a:pt x="203" y="1286"/>
                </a:cubicBezTo>
                <a:cubicBezTo>
                  <a:pt x="200" y="1299"/>
                  <a:pt x="196" y="1320"/>
                  <a:pt x="220" y="1320"/>
                </a:cubicBezTo>
                <a:cubicBezTo>
                  <a:pt x="249" y="1320"/>
                  <a:pt x="253" y="1298"/>
                  <a:pt x="259" y="1272"/>
                </a:cubicBezTo>
                <a:cubicBezTo>
                  <a:pt x="275" y="1195"/>
                  <a:pt x="275" y="1195"/>
                  <a:pt x="275" y="1195"/>
                </a:cubicBezTo>
                <a:cubicBezTo>
                  <a:pt x="321" y="1195"/>
                  <a:pt x="321" y="1195"/>
                  <a:pt x="321" y="1195"/>
                </a:cubicBezTo>
                <a:cubicBezTo>
                  <a:pt x="300" y="1296"/>
                  <a:pt x="300" y="1296"/>
                  <a:pt x="300" y="1296"/>
                </a:cubicBezTo>
                <a:cubicBezTo>
                  <a:pt x="294" y="1329"/>
                  <a:pt x="293" y="1333"/>
                  <a:pt x="292" y="1337"/>
                </a:cubicBezTo>
                <a:cubicBezTo>
                  <a:pt x="292" y="1341"/>
                  <a:pt x="291" y="1344"/>
                  <a:pt x="291" y="1348"/>
                </a:cubicBezTo>
                <a:cubicBezTo>
                  <a:pt x="247" y="1348"/>
                  <a:pt x="247" y="1348"/>
                  <a:pt x="247" y="1348"/>
                </a:cubicBezTo>
                <a:cubicBezTo>
                  <a:pt x="250" y="1328"/>
                  <a:pt x="250" y="1328"/>
                  <a:pt x="250" y="1328"/>
                </a:cubicBezTo>
                <a:cubicBezTo>
                  <a:pt x="244" y="1334"/>
                  <a:pt x="229" y="1352"/>
                  <a:pt x="200" y="1352"/>
                </a:cubicBezTo>
                <a:cubicBezTo>
                  <a:pt x="179" y="1352"/>
                  <a:pt x="164" y="1343"/>
                  <a:pt x="158" y="1331"/>
                </a:cubicBezTo>
                <a:cubicBezTo>
                  <a:pt x="151" y="1319"/>
                  <a:pt x="155" y="1297"/>
                  <a:pt x="157" y="1290"/>
                </a:cubicBezTo>
                <a:cubicBezTo>
                  <a:pt x="177" y="1195"/>
                  <a:pt x="177" y="1195"/>
                  <a:pt x="177" y="1195"/>
                </a:cubicBezTo>
                <a:cubicBezTo>
                  <a:pt x="222" y="1195"/>
                  <a:pt x="222" y="1195"/>
                  <a:pt x="222" y="1195"/>
                </a:cubicBezTo>
                <a:cubicBezTo>
                  <a:pt x="222" y="1195"/>
                  <a:pt x="222" y="1195"/>
                  <a:pt x="222" y="1195"/>
                </a:cubicBezTo>
                <a:close/>
                <a:moveTo>
                  <a:pt x="514" y="1225"/>
                </a:moveTo>
                <a:cubicBezTo>
                  <a:pt x="550" y="1225"/>
                  <a:pt x="550" y="1225"/>
                  <a:pt x="550" y="1225"/>
                </a:cubicBezTo>
                <a:cubicBezTo>
                  <a:pt x="556" y="1196"/>
                  <a:pt x="556" y="1196"/>
                  <a:pt x="556" y="1196"/>
                </a:cubicBezTo>
                <a:cubicBezTo>
                  <a:pt x="520" y="1196"/>
                  <a:pt x="520" y="1196"/>
                  <a:pt x="520" y="1196"/>
                </a:cubicBezTo>
                <a:cubicBezTo>
                  <a:pt x="530" y="1149"/>
                  <a:pt x="530" y="1149"/>
                  <a:pt x="530" y="1149"/>
                </a:cubicBezTo>
                <a:cubicBezTo>
                  <a:pt x="482" y="1166"/>
                  <a:pt x="482" y="1166"/>
                  <a:pt x="482" y="1166"/>
                </a:cubicBezTo>
                <a:cubicBezTo>
                  <a:pt x="475" y="1196"/>
                  <a:pt x="475" y="1196"/>
                  <a:pt x="475" y="1196"/>
                </a:cubicBezTo>
                <a:cubicBezTo>
                  <a:pt x="414" y="1196"/>
                  <a:pt x="414" y="1196"/>
                  <a:pt x="414" y="1196"/>
                </a:cubicBezTo>
                <a:cubicBezTo>
                  <a:pt x="424" y="1149"/>
                  <a:pt x="424" y="1149"/>
                  <a:pt x="424" y="1149"/>
                </a:cubicBezTo>
                <a:cubicBezTo>
                  <a:pt x="376" y="1166"/>
                  <a:pt x="376" y="1166"/>
                  <a:pt x="376" y="1166"/>
                </a:cubicBezTo>
                <a:cubicBezTo>
                  <a:pt x="369" y="1196"/>
                  <a:pt x="369" y="1196"/>
                  <a:pt x="369" y="1196"/>
                </a:cubicBezTo>
                <a:cubicBezTo>
                  <a:pt x="340" y="1196"/>
                  <a:pt x="340" y="1196"/>
                  <a:pt x="340" y="1196"/>
                </a:cubicBezTo>
                <a:cubicBezTo>
                  <a:pt x="333" y="1225"/>
                  <a:pt x="333" y="1225"/>
                  <a:pt x="333" y="1225"/>
                </a:cubicBezTo>
                <a:cubicBezTo>
                  <a:pt x="363" y="1225"/>
                  <a:pt x="363" y="1225"/>
                  <a:pt x="363" y="1225"/>
                </a:cubicBezTo>
                <a:cubicBezTo>
                  <a:pt x="345" y="1310"/>
                  <a:pt x="345" y="1310"/>
                  <a:pt x="345" y="1310"/>
                </a:cubicBezTo>
                <a:cubicBezTo>
                  <a:pt x="342" y="1322"/>
                  <a:pt x="336" y="1351"/>
                  <a:pt x="382" y="1351"/>
                </a:cubicBezTo>
                <a:cubicBezTo>
                  <a:pt x="389" y="1351"/>
                  <a:pt x="402" y="1350"/>
                  <a:pt x="417" y="1346"/>
                </a:cubicBezTo>
                <a:cubicBezTo>
                  <a:pt x="424" y="1317"/>
                  <a:pt x="424" y="1317"/>
                  <a:pt x="424" y="1317"/>
                </a:cubicBezTo>
                <a:cubicBezTo>
                  <a:pt x="418" y="1317"/>
                  <a:pt x="415" y="1317"/>
                  <a:pt x="408" y="1317"/>
                </a:cubicBezTo>
                <a:cubicBezTo>
                  <a:pt x="388" y="1317"/>
                  <a:pt x="391" y="1309"/>
                  <a:pt x="393" y="1295"/>
                </a:cubicBezTo>
                <a:cubicBezTo>
                  <a:pt x="408" y="1225"/>
                  <a:pt x="408" y="1225"/>
                  <a:pt x="408" y="1225"/>
                </a:cubicBezTo>
                <a:cubicBezTo>
                  <a:pt x="469" y="1225"/>
                  <a:pt x="469" y="1225"/>
                  <a:pt x="469" y="1225"/>
                </a:cubicBezTo>
                <a:cubicBezTo>
                  <a:pt x="451" y="1310"/>
                  <a:pt x="451" y="1310"/>
                  <a:pt x="451" y="1310"/>
                </a:cubicBezTo>
                <a:cubicBezTo>
                  <a:pt x="448" y="1322"/>
                  <a:pt x="442" y="1351"/>
                  <a:pt x="488" y="1351"/>
                </a:cubicBezTo>
                <a:cubicBezTo>
                  <a:pt x="495" y="1351"/>
                  <a:pt x="508" y="1350"/>
                  <a:pt x="523" y="1346"/>
                </a:cubicBezTo>
                <a:cubicBezTo>
                  <a:pt x="530" y="1317"/>
                  <a:pt x="530" y="1317"/>
                  <a:pt x="530" y="1317"/>
                </a:cubicBezTo>
                <a:cubicBezTo>
                  <a:pt x="524" y="1317"/>
                  <a:pt x="521" y="1317"/>
                  <a:pt x="514" y="1317"/>
                </a:cubicBezTo>
                <a:cubicBezTo>
                  <a:pt x="494" y="1317"/>
                  <a:pt x="496" y="1309"/>
                  <a:pt x="499" y="1295"/>
                </a:cubicBezTo>
                <a:cubicBezTo>
                  <a:pt x="514" y="1225"/>
                  <a:pt x="514" y="1225"/>
                  <a:pt x="514" y="1225"/>
                </a:cubicBezTo>
                <a:cubicBezTo>
                  <a:pt x="514" y="1225"/>
                  <a:pt x="514" y="1225"/>
                  <a:pt x="514" y="1225"/>
                </a:cubicBezTo>
                <a:close/>
                <a:moveTo>
                  <a:pt x="579" y="1194"/>
                </a:moveTo>
                <a:cubicBezTo>
                  <a:pt x="624" y="1194"/>
                  <a:pt x="624" y="1194"/>
                  <a:pt x="624" y="1194"/>
                </a:cubicBezTo>
                <a:cubicBezTo>
                  <a:pt x="591" y="1348"/>
                  <a:pt x="591" y="1348"/>
                  <a:pt x="591" y="1348"/>
                </a:cubicBezTo>
                <a:cubicBezTo>
                  <a:pt x="546" y="1348"/>
                  <a:pt x="546" y="1348"/>
                  <a:pt x="546" y="1348"/>
                </a:cubicBezTo>
                <a:cubicBezTo>
                  <a:pt x="579" y="1194"/>
                  <a:pt x="579" y="1194"/>
                  <a:pt x="579" y="1194"/>
                </a:cubicBezTo>
                <a:cubicBezTo>
                  <a:pt x="579" y="1194"/>
                  <a:pt x="579" y="1194"/>
                  <a:pt x="579" y="1194"/>
                </a:cubicBezTo>
                <a:close/>
                <a:moveTo>
                  <a:pt x="591" y="1129"/>
                </a:moveTo>
                <a:cubicBezTo>
                  <a:pt x="640" y="1129"/>
                  <a:pt x="640" y="1129"/>
                  <a:pt x="640" y="1129"/>
                </a:cubicBezTo>
                <a:cubicBezTo>
                  <a:pt x="631" y="1168"/>
                  <a:pt x="631" y="1168"/>
                  <a:pt x="631" y="1168"/>
                </a:cubicBezTo>
                <a:cubicBezTo>
                  <a:pt x="583" y="1168"/>
                  <a:pt x="583" y="1168"/>
                  <a:pt x="583" y="1168"/>
                </a:cubicBezTo>
                <a:cubicBezTo>
                  <a:pt x="591" y="1129"/>
                  <a:pt x="591" y="1129"/>
                  <a:pt x="591" y="1129"/>
                </a:cubicBezTo>
                <a:cubicBezTo>
                  <a:pt x="591" y="1129"/>
                  <a:pt x="591" y="1129"/>
                  <a:pt x="591" y="1129"/>
                </a:cubicBezTo>
                <a:close/>
                <a:moveTo>
                  <a:pt x="653" y="1222"/>
                </a:moveTo>
                <a:cubicBezTo>
                  <a:pt x="654" y="1221"/>
                  <a:pt x="657" y="1205"/>
                  <a:pt x="659" y="1194"/>
                </a:cubicBezTo>
                <a:cubicBezTo>
                  <a:pt x="702" y="1194"/>
                  <a:pt x="702" y="1194"/>
                  <a:pt x="702" y="1194"/>
                </a:cubicBezTo>
                <a:cubicBezTo>
                  <a:pt x="698" y="1217"/>
                  <a:pt x="698" y="1217"/>
                  <a:pt x="698" y="1217"/>
                </a:cubicBezTo>
                <a:cubicBezTo>
                  <a:pt x="704" y="1210"/>
                  <a:pt x="720" y="1191"/>
                  <a:pt x="753" y="1191"/>
                </a:cubicBezTo>
                <a:cubicBezTo>
                  <a:pt x="784" y="1191"/>
                  <a:pt x="793" y="1209"/>
                  <a:pt x="794" y="1220"/>
                </a:cubicBezTo>
                <a:cubicBezTo>
                  <a:pt x="796" y="1229"/>
                  <a:pt x="795" y="1236"/>
                  <a:pt x="789" y="1265"/>
                </a:cubicBezTo>
                <a:cubicBezTo>
                  <a:pt x="771" y="1348"/>
                  <a:pt x="771" y="1348"/>
                  <a:pt x="771" y="1348"/>
                </a:cubicBezTo>
                <a:cubicBezTo>
                  <a:pt x="725" y="1348"/>
                  <a:pt x="725" y="1348"/>
                  <a:pt x="725" y="1348"/>
                </a:cubicBezTo>
                <a:cubicBezTo>
                  <a:pt x="746" y="1253"/>
                  <a:pt x="746" y="1253"/>
                  <a:pt x="746" y="1253"/>
                </a:cubicBezTo>
                <a:cubicBezTo>
                  <a:pt x="747" y="1246"/>
                  <a:pt x="748" y="1241"/>
                  <a:pt x="746" y="1236"/>
                </a:cubicBezTo>
                <a:cubicBezTo>
                  <a:pt x="745" y="1230"/>
                  <a:pt x="739" y="1223"/>
                  <a:pt x="728" y="1223"/>
                </a:cubicBezTo>
                <a:cubicBezTo>
                  <a:pt x="718" y="1223"/>
                  <a:pt x="708" y="1227"/>
                  <a:pt x="702" y="1235"/>
                </a:cubicBezTo>
                <a:cubicBezTo>
                  <a:pt x="698" y="1239"/>
                  <a:pt x="694" y="1246"/>
                  <a:pt x="691" y="1258"/>
                </a:cubicBezTo>
                <a:cubicBezTo>
                  <a:pt x="672" y="1348"/>
                  <a:pt x="672" y="1348"/>
                  <a:pt x="672" y="1348"/>
                </a:cubicBezTo>
                <a:cubicBezTo>
                  <a:pt x="627" y="1348"/>
                  <a:pt x="627" y="1348"/>
                  <a:pt x="627" y="1348"/>
                </a:cubicBezTo>
                <a:cubicBezTo>
                  <a:pt x="653" y="1222"/>
                  <a:pt x="653" y="1222"/>
                  <a:pt x="653" y="1222"/>
                </a:cubicBezTo>
                <a:cubicBezTo>
                  <a:pt x="653" y="1222"/>
                  <a:pt x="653" y="1222"/>
                  <a:pt x="653" y="1222"/>
                </a:cubicBezTo>
                <a:close/>
                <a:moveTo>
                  <a:pt x="985" y="1196"/>
                </a:moveTo>
                <a:cubicBezTo>
                  <a:pt x="981" y="1207"/>
                  <a:pt x="978" y="1218"/>
                  <a:pt x="975" y="1233"/>
                </a:cubicBezTo>
                <a:cubicBezTo>
                  <a:pt x="951" y="1346"/>
                  <a:pt x="951" y="1346"/>
                  <a:pt x="951" y="1346"/>
                </a:cubicBezTo>
                <a:cubicBezTo>
                  <a:pt x="939" y="1403"/>
                  <a:pt x="891" y="1409"/>
                  <a:pt x="861" y="1409"/>
                </a:cubicBezTo>
                <a:cubicBezTo>
                  <a:pt x="839" y="1409"/>
                  <a:pt x="797" y="1406"/>
                  <a:pt x="804" y="1359"/>
                </a:cubicBezTo>
                <a:cubicBezTo>
                  <a:pt x="847" y="1359"/>
                  <a:pt x="847" y="1359"/>
                  <a:pt x="847" y="1359"/>
                </a:cubicBezTo>
                <a:cubicBezTo>
                  <a:pt x="847" y="1362"/>
                  <a:pt x="847" y="1367"/>
                  <a:pt x="850" y="1372"/>
                </a:cubicBezTo>
                <a:cubicBezTo>
                  <a:pt x="852" y="1376"/>
                  <a:pt x="858" y="1380"/>
                  <a:pt x="869" y="1380"/>
                </a:cubicBezTo>
                <a:cubicBezTo>
                  <a:pt x="883" y="1380"/>
                  <a:pt x="896" y="1374"/>
                  <a:pt x="902" y="1360"/>
                </a:cubicBezTo>
                <a:cubicBezTo>
                  <a:pt x="905" y="1353"/>
                  <a:pt x="906" y="1347"/>
                  <a:pt x="912" y="1324"/>
                </a:cubicBezTo>
                <a:cubicBezTo>
                  <a:pt x="893" y="1343"/>
                  <a:pt x="877" y="1345"/>
                  <a:pt x="866" y="1345"/>
                </a:cubicBezTo>
                <a:cubicBezTo>
                  <a:pt x="822" y="1345"/>
                  <a:pt x="809" y="1307"/>
                  <a:pt x="817" y="1270"/>
                </a:cubicBezTo>
                <a:cubicBezTo>
                  <a:pt x="825" y="1231"/>
                  <a:pt x="855" y="1194"/>
                  <a:pt x="899" y="1194"/>
                </a:cubicBezTo>
                <a:cubicBezTo>
                  <a:pt x="927" y="1194"/>
                  <a:pt x="934" y="1209"/>
                  <a:pt x="937" y="1216"/>
                </a:cubicBezTo>
                <a:cubicBezTo>
                  <a:pt x="943" y="1196"/>
                  <a:pt x="943" y="1196"/>
                  <a:pt x="943" y="1196"/>
                </a:cubicBezTo>
                <a:cubicBezTo>
                  <a:pt x="985" y="1196"/>
                  <a:pt x="985" y="1196"/>
                  <a:pt x="985" y="1196"/>
                </a:cubicBezTo>
                <a:cubicBezTo>
                  <a:pt x="985" y="1196"/>
                  <a:pt x="985" y="1196"/>
                  <a:pt x="985" y="1196"/>
                </a:cubicBezTo>
                <a:close/>
                <a:moveTo>
                  <a:pt x="883" y="1315"/>
                </a:moveTo>
                <a:cubicBezTo>
                  <a:pt x="914" y="1315"/>
                  <a:pt x="922" y="1277"/>
                  <a:pt x="924" y="1271"/>
                </a:cubicBezTo>
                <a:cubicBezTo>
                  <a:pt x="927" y="1253"/>
                  <a:pt x="930" y="1224"/>
                  <a:pt x="903" y="1224"/>
                </a:cubicBezTo>
                <a:cubicBezTo>
                  <a:pt x="886" y="1224"/>
                  <a:pt x="869" y="1237"/>
                  <a:pt x="862" y="1270"/>
                </a:cubicBezTo>
                <a:cubicBezTo>
                  <a:pt x="861" y="1277"/>
                  <a:pt x="853" y="1315"/>
                  <a:pt x="883" y="1315"/>
                </a:cubicBezTo>
                <a:moveTo>
                  <a:pt x="1164" y="1346"/>
                </a:moveTo>
                <a:cubicBezTo>
                  <a:pt x="1149" y="1350"/>
                  <a:pt x="1136" y="1351"/>
                  <a:pt x="1129" y="1351"/>
                </a:cubicBezTo>
                <a:cubicBezTo>
                  <a:pt x="1083" y="1351"/>
                  <a:pt x="1089" y="1322"/>
                  <a:pt x="1092" y="1310"/>
                </a:cubicBezTo>
                <a:cubicBezTo>
                  <a:pt x="1110" y="1225"/>
                  <a:pt x="1110" y="1225"/>
                  <a:pt x="1110" y="1225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7" y="1196"/>
                  <a:pt x="1087" y="1196"/>
                  <a:pt x="1087" y="1196"/>
                </a:cubicBezTo>
                <a:cubicBezTo>
                  <a:pt x="1116" y="1196"/>
                  <a:pt x="1116" y="1196"/>
                  <a:pt x="1116" y="1196"/>
                </a:cubicBezTo>
                <a:cubicBezTo>
                  <a:pt x="1123" y="1166"/>
                  <a:pt x="1123" y="1166"/>
                  <a:pt x="1123" y="1166"/>
                </a:cubicBezTo>
                <a:cubicBezTo>
                  <a:pt x="1171" y="1149"/>
                  <a:pt x="1171" y="1149"/>
                  <a:pt x="1171" y="1149"/>
                </a:cubicBezTo>
                <a:cubicBezTo>
                  <a:pt x="1161" y="1196"/>
                  <a:pt x="1161" y="1196"/>
                  <a:pt x="1161" y="1196"/>
                </a:cubicBezTo>
                <a:cubicBezTo>
                  <a:pt x="1198" y="1196"/>
                  <a:pt x="1198" y="1196"/>
                  <a:pt x="1198" y="1196"/>
                </a:cubicBezTo>
                <a:cubicBezTo>
                  <a:pt x="1191" y="1225"/>
                  <a:pt x="1191" y="1225"/>
                  <a:pt x="1191" y="1225"/>
                </a:cubicBezTo>
                <a:cubicBezTo>
                  <a:pt x="1155" y="1225"/>
                  <a:pt x="1155" y="1225"/>
                  <a:pt x="1155" y="1225"/>
                </a:cubicBezTo>
                <a:cubicBezTo>
                  <a:pt x="1140" y="1295"/>
                  <a:pt x="1140" y="1295"/>
                  <a:pt x="1140" y="1295"/>
                </a:cubicBezTo>
                <a:cubicBezTo>
                  <a:pt x="1137" y="1309"/>
                  <a:pt x="1135" y="1317"/>
                  <a:pt x="1155" y="1317"/>
                </a:cubicBezTo>
                <a:cubicBezTo>
                  <a:pt x="1162" y="1317"/>
                  <a:pt x="1165" y="1317"/>
                  <a:pt x="1171" y="1317"/>
                </a:cubicBezTo>
                <a:cubicBezTo>
                  <a:pt x="1164" y="1346"/>
                  <a:pt x="1164" y="1346"/>
                  <a:pt x="1164" y="1346"/>
                </a:cubicBezTo>
                <a:cubicBezTo>
                  <a:pt x="1164" y="1346"/>
                  <a:pt x="1164" y="1346"/>
                  <a:pt x="1164" y="1346"/>
                </a:cubicBezTo>
                <a:close/>
                <a:moveTo>
                  <a:pt x="1235" y="1129"/>
                </a:moveTo>
                <a:cubicBezTo>
                  <a:pt x="1280" y="1129"/>
                  <a:pt x="1280" y="1129"/>
                  <a:pt x="1280" y="1129"/>
                </a:cubicBezTo>
                <a:cubicBezTo>
                  <a:pt x="1261" y="1216"/>
                  <a:pt x="1261" y="1216"/>
                  <a:pt x="1261" y="1216"/>
                </a:cubicBezTo>
                <a:cubicBezTo>
                  <a:pt x="1268" y="1208"/>
                  <a:pt x="1283" y="1193"/>
                  <a:pt x="1311" y="1193"/>
                </a:cubicBezTo>
                <a:cubicBezTo>
                  <a:pt x="1334" y="1193"/>
                  <a:pt x="1346" y="1204"/>
                  <a:pt x="1351" y="1214"/>
                </a:cubicBezTo>
                <a:cubicBezTo>
                  <a:pt x="1355" y="1221"/>
                  <a:pt x="1356" y="1235"/>
                  <a:pt x="1352" y="1255"/>
                </a:cubicBezTo>
                <a:cubicBezTo>
                  <a:pt x="1332" y="1348"/>
                  <a:pt x="1332" y="1348"/>
                  <a:pt x="1332" y="1348"/>
                </a:cubicBezTo>
                <a:cubicBezTo>
                  <a:pt x="1288" y="1348"/>
                  <a:pt x="1288" y="1348"/>
                  <a:pt x="1288" y="1348"/>
                </a:cubicBezTo>
                <a:cubicBezTo>
                  <a:pt x="1307" y="1256"/>
                  <a:pt x="1307" y="1256"/>
                  <a:pt x="1307" y="1256"/>
                </a:cubicBezTo>
                <a:cubicBezTo>
                  <a:pt x="1309" y="1248"/>
                  <a:pt x="1314" y="1223"/>
                  <a:pt x="1289" y="1223"/>
                </a:cubicBezTo>
                <a:cubicBezTo>
                  <a:pt x="1276" y="1223"/>
                  <a:pt x="1259" y="1230"/>
                  <a:pt x="1253" y="1254"/>
                </a:cubicBezTo>
                <a:cubicBezTo>
                  <a:pt x="1234" y="1348"/>
                  <a:pt x="1234" y="1348"/>
                  <a:pt x="1234" y="1348"/>
                </a:cubicBezTo>
                <a:cubicBezTo>
                  <a:pt x="1189" y="1348"/>
                  <a:pt x="1189" y="1348"/>
                  <a:pt x="1189" y="1348"/>
                </a:cubicBezTo>
                <a:cubicBezTo>
                  <a:pt x="1235" y="1129"/>
                  <a:pt x="1235" y="1129"/>
                  <a:pt x="1235" y="1129"/>
                </a:cubicBezTo>
                <a:cubicBezTo>
                  <a:pt x="1235" y="1129"/>
                  <a:pt x="1235" y="1129"/>
                  <a:pt x="1235" y="1129"/>
                </a:cubicBezTo>
                <a:close/>
                <a:moveTo>
                  <a:pt x="1387" y="1232"/>
                </a:moveTo>
                <a:cubicBezTo>
                  <a:pt x="1389" y="1225"/>
                  <a:pt x="1392" y="1203"/>
                  <a:pt x="1393" y="1194"/>
                </a:cubicBezTo>
                <a:cubicBezTo>
                  <a:pt x="1435" y="1194"/>
                  <a:pt x="1435" y="1194"/>
                  <a:pt x="1435" y="1194"/>
                </a:cubicBezTo>
                <a:cubicBezTo>
                  <a:pt x="1430" y="1223"/>
                  <a:pt x="1430" y="1223"/>
                  <a:pt x="1430" y="1223"/>
                </a:cubicBezTo>
                <a:cubicBezTo>
                  <a:pt x="1438" y="1211"/>
                  <a:pt x="1452" y="1192"/>
                  <a:pt x="1489" y="1194"/>
                </a:cubicBezTo>
                <a:cubicBezTo>
                  <a:pt x="1480" y="1234"/>
                  <a:pt x="1480" y="1234"/>
                  <a:pt x="1480" y="1234"/>
                </a:cubicBezTo>
                <a:cubicBezTo>
                  <a:pt x="1435" y="1230"/>
                  <a:pt x="1428" y="1253"/>
                  <a:pt x="1424" y="1273"/>
                </a:cubicBezTo>
                <a:cubicBezTo>
                  <a:pt x="1408" y="1348"/>
                  <a:pt x="1408" y="1348"/>
                  <a:pt x="1408" y="1348"/>
                </a:cubicBezTo>
                <a:cubicBezTo>
                  <a:pt x="1363" y="1348"/>
                  <a:pt x="1363" y="1348"/>
                  <a:pt x="1363" y="1348"/>
                </a:cubicBezTo>
                <a:cubicBezTo>
                  <a:pt x="1387" y="1232"/>
                  <a:pt x="1387" y="1232"/>
                  <a:pt x="1387" y="1232"/>
                </a:cubicBezTo>
                <a:cubicBezTo>
                  <a:pt x="1387" y="1232"/>
                  <a:pt x="1387" y="1232"/>
                  <a:pt x="1387" y="1232"/>
                </a:cubicBezTo>
                <a:close/>
                <a:moveTo>
                  <a:pt x="1582" y="1191"/>
                </a:moveTo>
                <a:cubicBezTo>
                  <a:pt x="1637" y="1191"/>
                  <a:pt x="1654" y="1229"/>
                  <a:pt x="1644" y="1271"/>
                </a:cubicBezTo>
                <a:cubicBezTo>
                  <a:pt x="1635" y="1315"/>
                  <a:pt x="1602" y="1353"/>
                  <a:pt x="1546" y="1353"/>
                </a:cubicBezTo>
                <a:cubicBezTo>
                  <a:pt x="1503" y="1353"/>
                  <a:pt x="1474" y="1326"/>
                  <a:pt x="1485" y="1273"/>
                </a:cubicBezTo>
                <a:cubicBezTo>
                  <a:pt x="1493" y="1236"/>
                  <a:pt x="1521" y="1191"/>
                  <a:pt x="1582" y="1191"/>
                </a:cubicBezTo>
                <a:moveTo>
                  <a:pt x="1555" y="1322"/>
                </a:moveTo>
                <a:cubicBezTo>
                  <a:pt x="1574" y="1322"/>
                  <a:pt x="1590" y="1310"/>
                  <a:pt x="1599" y="1270"/>
                </a:cubicBezTo>
                <a:cubicBezTo>
                  <a:pt x="1603" y="1250"/>
                  <a:pt x="1605" y="1221"/>
                  <a:pt x="1575" y="1221"/>
                </a:cubicBezTo>
                <a:cubicBezTo>
                  <a:pt x="1543" y="1221"/>
                  <a:pt x="1534" y="1259"/>
                  <a:pt x="1531" y="1273"/>
                </a:cubicBezTo>
                <a:cubicBezTo>
                  <a:pt x="1524" y="1307"/>
                  <a:pt x="1532" y="1322"/>
                  <a:pt x="1555" y="1322"/>
                </a:cubicBezTo>
                <a:moveTo>
                  <a:pt x="1734" y="1195"/>
                </a:moveTo>
                <a:cubicBezTo>
                  <a:pt x="1714" y="1286"/>
                  <a:pt x="1714" y="1286"/>
                  <a:pt x="1714" y="1286"/>
                </a:cubicBezTo>
                <a:cubicBezTo>
                  <a:pt x="1711" y="1299"/>
                  <a:pt x="1707" y="1320"/>
                  <a:pt x="1731" y="1320"/>
                </a:cubicBezTo>
                <a:cubicBezTo>
                  <a:pt x="1760" y="1320"/>
                  <a:pt x="1765" y="1298"/>
                  <a:pt x="1770" y="1272"/>
                </a:cubicBezTo>
                <a:cubicBezTo>
                  <a:pt x="1786" y="1195"/>
                  <a:pt x="1786" y="1195"/>
                  <a:pt x="1786" y="1195"/>
                </a:cubicBezTo>
                <a:cubicBezTo>
                  <a:pt x="1833" y="1195"/>
                  <a:pt x="1833" y="1195"/>
                  <a:pt x="1833" y="1195"/>
                </a:cubicBezTo>
                <a:cubicBezTo>
                  <a:pt x="1811" y="1296"/>
                  <a:pt x="1811" y="1296"/>
                  <a:pt x="1811" y="1296"/>
                </a:cubicBezTo>
                <a:cubicBezTo>
                  <a:pt x="1805" y="1329"/>
                  <a:pt x="1804" y="1333"/>
                  <a:pt x="1804" y="1337"/>
                </a:cubicBezTo>
                <a:cubicBezTo>
                  <a:pt x="1803" y="1341"/>
                  <a:pt x="1802" y="1344"/>
                  <a:pt x="1802" y="1348"/>
                </a:cubicBezTo>
                <a:cubicBezTo>
                  <a:pt x="1758" y="1348"/>
                  <a:pt x="1758" y="1348"/>
                  <a:pt x="1758" y="1348"/>
                </a:cubicBezTo>
                <a:cubicBezTo>
                  <a:pt x="1761" y="1328"/>
                  <a:pt x="1761" y="1328"/>
                  <a:pt x="1761" y="1328"/>
                </a:cubicBezTo>
                <a:cubicBezTo>
                  <a:pt x="1756" y="1334"/>
                  <a:pt x="1740" y="1352"/>
                  <a:pt x="1711" y="1352"/>
                </a:cubicBezTo>
                <a:cubicBezTo>
                  <a:pt x="1690" y="1352"/>
                  <a:pt x="1675" y="1343"/>
                  <a:pt x="1669" y="1331"/>
                </a:cubicBezTo>
                <a:cubicBezTo>
                  <a:pt x="1662" y="1319"/>
                  <a:pt x="1666" y="1297"/>
                  <a:pt x="1668" y="1290"/>
                </a:cubicBezTo>
                <a:cubicBezTo>
                  <a:pt x="1688" y="1195"/>
                  <a:pt x="1688" y="1195"/>
                  <a:pt x="1688" y="1195"/>
                </a:cubicBezTo>
                <a:cubicBezTo>
                  <a:pt x="1734" y="1195"/>
                  <a:pt x="1734" y="1195"/>
                  <a:pt x="1734" y="1195"/>
                </a:cubicBezTo>
                <a:cubicBezTo>
                  <a:pt x="1734" y="1195"/>
                  <a:pt x="1734" y="1195"/>
                  <a:pt x="1734" y="1195"/>
                </a:cubicBezTo>
                <a:close/>
                <a:moveTo>
                  <a:pt x="2010" y="1196"/>
                </a:moveTo>
                <a:cubicBezTo>
                  <a:pt x="2006" y="1207"/>
                  <a:pt x="2003" y="1218"/>
                  <a:pt x="2000" y="1233"/>
                </a:cubicBezTo>
                <a:cubicBezTo>
                  <a:pt x="1976" y="1346"/>
                  <a:pt x="1976" y="1346"/>
                  <a:pt x="1976" y="1346"/>
                </a:cubicBezTo>
                <a:cubicBezTo>
                  <a:pt x="1964" y="1403"/>
                  <a:pt x="1915" y="1409"/>
                  <a:pt x="1886" y="1409"/>
                </a:cubicBezTo>
                <a:cubicBezTo>
                  <a:pt x="1864" y="1409"/>
                  <a:pt x="1822" y="1406"/>
                  <a:pt x="1829" y="1359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72" y="1362"/>
                  <a:pt x="1871" y="1367"/>
                  <a:pt x="1874" y="1372"/>
                </a:cubicBezTo>
                <a:cubicBezTo>
                  <a:pt x="1877" y="1376"/>
                  <a:pt x="1883" y="1380"/>
                  <a:pt x="1894" y="1380"/>
                </a:cubicBezTo>
                <a:cubicBezTo>
                  <a:pt x="1908" y="1380"/>
                  <a:pt x="1921" y="1374"/>
                  <a:pt x="1926" y="1360"/>
                </a:cubicBezTo>
                <a:cubicBezTo>
                  <a:pt x="1930" y="1353"/>
                  <a:pt x="1931" y="1347"/>
                  <a:pt x="1937" y="1324"/>
                </a:cubicBezTo>
                <a:cubicBezTo>
                  <a:pt x="1918" y="1343"/>
                  <a:pt x="1901" y="1345"/>
                  <a:pt x="1891" y="1345"/>
                </a:cubicBezTo>
                <a:cubicBezTo>
                  <a:pt x="1847" y="1345"/>
                  <a:pt x="1834" y="1307"/>
                  <a:pt x="1842" y="1270"/>
                </a:cubicBezTo>
                <a:cubicBezTo>
                  <a:pt x="1850" y="1231"/>
                  <a:pt x="1880" y="1194"/>
                  <a:pt x="1924" y="1194"/>
                </a:cubicBezTo>
                <a:cubicBezTo>
                  <a:pt x="1952" y="1194"/>
                  <a:pt x="1959" y="1209"/>
                  <a:pt x="1962" y="1216"/>
                </a:cubicBezTo>
                <a:cubicBezTo>
                  <a:pt x="1968" y="1196"/>
                  <a:pt x="1968" y="1196"/>
                  <a:pt x="1968" y="1196"/>
                </a:cubicBezTo>
                <a:cubicBezTo>
                  <a:pt x="2010" y="1196"/>
                  <a:pt x="2010" y="1196"/>
                  <a:pt x="2010" y="1196"/>
                </a:cubicBezTo>
                <a:cubicBezTo>
                  <a:pt x="2010" y="1196"/>
                  <a:pt x="2010" y="1196"/>
                  <a:pt x="2010" y="1196"/>
                </a:cubicBezTo>
                <a:close/>
                <a:moveTo>
                  <a:pt x="1908" y="1315"/>
                </a:moveTo>
                <a:cubicBezTo>
                  <a:pt x="1939" y="1315"/>
                  <a:pt x="1947" y="1277"/>
                  <a:pt x="1948" y="1271"/>
                </a:cubicBezTo>
                <a:cubicBezTo>
                  <a:pt x="1952" y="1253"/>
                  <a:pt x="1955" y="1224"/>
                  <a:pt x="1928" y="1224"/>
                </a:cubicBezTo>
                <a:cubicBezTo>
                  <a:pt x="1911" y="1224"/>
                  <a:pt x="1894" y="1237"/>
                  <a:pt x="1887" y="1270"/>
                </a:cubicBezTo>
                <a:cubicBezTo>
                  <a:pt x="1885" y="1277"/>
                  <a:pt x="1878" y="1315"/>
                  <a:pt x="1908" y="1315"/>
                </a:cubicBezTo>
                <a:moveTo>
                  <a:pt x="2058" y="1129"/>
                </a:moveTo>
                <a:cubicBezTo>
                  <a:pt x="2102" y="1129"/>
                  <a:pt x="2102" y="1129"/>
                  <a:pt x="2102" y="1129"/>
                </a:cubicBezTo>
                <a:cubicBezTo>
                  <a:pt x="2084" y="1216"/>
                  <a:pt x="2084" y="1216"/>
                  <a:pt x="2084" y="1216"/>
                </a:cubicBezTo>
                <a:cubicBezTo>
                  <a:pt x="2091" y="1208"/>
                  <a:pt x="2105" y="1193"/>
                  <a:pt x="2133" y="1193"/>
                </a:cubicBezTo>
                <a:cubicBezTo>
                  <a:pt x="2156" y="1193"/>
                  <a:pt x="2168" y="1204"/>
                  <a:pt x="2174" y="1214"/>
                </a:cubicBezTo>
                <a:cubicBezTo>
                  <a:pt x="2177" y="1221"/>
                  <a:pt x="2179" y="1235"/>
                  <a:pt x="2175" y="1255"/>
                </a:cubicBezTo>
                <a:cubicBezTo>
                  <a:pt x="2155" y="1348"/>
                  <a:pt x="2155" y="1348"/>
                  <a:pt x="2155" y="1348"/>
                </a:cubicBezTo>
                <a:cubicBezTo>
                  <a:pt x="2110" y="1348"/>
                  <a:pt x="2110" y="1348"/>
                  <a:pt x="2110" y="1348"/>
                </a:cubicBezTo>
                <a:cubicBezTo>
                  <a:pt x="2130" y="1256"/>
                  <a:pt x="2130" y="1256"/>
                  <a:pt x="2130" y="1256"/>
                </a:cubicBezTo>
                <a:cubicBezTo>
                  <a:pt x="2131" y="1248"/>
                  <a:pt x="2137" y="1223"/>
                  <a:pt x="2112" y="1223"/>
                </a:cubicBezTo>
                <a:cubicBezTo>
                  <a:pt x="2099" y="1223"/>
                  <a:pt x="2081" y="1230"/>
                  <a:pt x="2076" y="1254"/>
                </a:cubicBezTo>
                <a:cubicBezTo>
                  <a:pt x="2057" y="1348"/>
                  <a:pt x="2057" y="1348"/>
                  <a:pt x="2057" y="1348"/>
                </a:cubicBezTo>
                <a:cubicBezTo>
                  <a:pt x="2012" y="1348"/>
                  <a:pt x="2012" y="1348"/>
                  <a:pt x="2012" y="1348"/>
                </a:cubicBezTo>
                <a:cubicBezTo>
                  <a:pt x="2058" y="1129"/>
                  <a:pt x="2058" y="1129"/>
                  <a:pt x="2058" y="1129"/>
                </a:cubicBezTo>
                <a:cubicBezTo>
                  <a:pt x="2058" y="1129"/>
                  <a:pt x="2058" y="1129"/>
                  <a:pt x="2058" y="1129"/>
                </a:cubicBezTo>
                <a:close/>
                <a:moveTo>
                  <a:pt x="100" y="1249"/>
                </a:moveTo>
                <a:cubicBezTo>
                  <a:pt x="101" y="1244"/>
                  <a:pt x="104" y="1221"/>
                  <a:pt x="87" y="1221"/>
                </a:cubicBezTo>
                <a:cubicBezTo>
                  <a:pt x="66" y="1221"/>
                  <a:pt x="56" y="1253"/>
                  <a:pt x="53" y="1270"/>
                </a:cubicBezTo>
                <a:cubicBezTo>
                  <a:pt x="51" y="1278"/>
                  <a:pt x="46" y="1306"/>
                  <a:pt x="54" y="1317"/>
                </a:cubicBezTo>
                <a:cubicBezTo>
                  <a:pt x="57" y="1321"/>
                  <a:pt x="61" y="1322"/>
                  <a:pt x="65" y="1322"/>
                </a:cubicBezTo>
                <a:cubicBezTo>
                  <a:pt x="70" y="1322"/>
                  <a:pt x="84" y="1320"/>
                  <a:pt x="92" y="1292"/>
                </a:cubicBezTo>
                <a:cubicBezTo>
                  <a:pt x="136" y="1292"/>
                  <a:pt x="136" y="1292"/>
                  <a:pt x="136" y="1292"/>
                </a:cubicBezTo>
                <a:cubicBezTo>
                  <a:pt x="133" y="1304"/>
                  <a:pt x="128" y="1323"/>
                  <a:pt x="107" y="1337"/>
                </a:cubicBezTo>
                <a:cubicBezTo>
                  <a:pt x="94" y="1347"/>
                  <a:pt x="79" y="1352"/>
                  <a:pt x="60" y="1352"/>
                </a:cubicBezTo>
                <a:cubicBezTo>
                  <a:pt x="40" y="1352"/>
                  <a:pt x="23" y="1347"/>
                  <a:pt x="12" y="1331"/>
                </a:cubicBezTo>
                <a:cubicBezTo>
                  <a:pt x="2" y="1316"/>
                  <a:pt x="0" y="1296"/>
                  <a:pt x="5" y="1271"/>
                </a:cubicBezTo>
                <a:cubicBezTo>
                  <a:pt x="20" y="1201"/>
                  <a:pt x="74" y="1192"/>
                  <a:pt x="94" y="1192"/>
                </a:cubicBezTo>
                <a:cubicBezTo>
                  <a:pt x="122" y="1192"/>
                  <a:pt x="153" y="1207"/>
                  <a:pt x="144" y="1249"/>
                </a:cubicBezTo>
                <a:cubicBezTo>
                  <a:pt x="100" y="1249"/>
                  <a:pt x="100" y="1249"/>
                  <a:pt x="100" y="1249"/>
                </a:cubicBezTo>
                <a:cubicBezTo>
                  <a:pt x="100" y="1249"/>
                  <a:pt x="100" y="1249"/>
                  <a:pt x="100" y="1249"/>
                </a:cubicBezTo>
                <a:close/>
                <a:moveTo>
                  <a:pt x="2378" y="1249"/>
                </a:moveTo>
                <a:cubicBezTo>
                  <a:pt x="2379" y="1244"/>
                  <a:pt x="2382" y="1221"/>
                  <a:pt x="2365" y="1221"/>
                </a:cubicBezTo>
                <a:cubicBezTo>
                  <a:pt x="2344" y="1221"/>
                  <a:pt x="2335" y="1253"/>
                  <a:pt x="2331" y="1270"/>
                </a:cubicBezTo>
                <a:cubicBezTo>
                  <a:pt x="2329" y="1278"/>
                  <a:pt x="2324" y="1306"/>
                  <a:pt x="2332" y="1317"/>
                </a:cubicBezTo>
                <a:cubicBezTo>
                  <a:pt x="2335" y="1321"/>
                  <a:pt x="2340" y="1322"/>
                  <a:pt x="2343" y="1322"/>
                </a:cubicBezTo>
                <a:cubicBezTo>
                  <a:pt x="2348" y="1322"/>
                  <a:pt x="2362" y="1320"/>
                  <a:pt x="2370" y="1292"/>
                </a:cubicBezTo>
                <a:cubicBezTo>
                  <a:pt x="2414" y="1292"/>
                  <a:pt x="2414" y="1292"/>
                  <a:pt x="2414" y="1292"/>
                </a:cubicBezTo>
                <a:cubicBezTo>
                  <a:pt x="2411" y="1304"/>
                  <a:pt x="2406" y="1323"/>
                  <a:pt x="2385" y="1337"/>
                </a:cubicBezTo>
                <a:cubicBezTo>
                  <a:pt x="2372" y="1347"/>
                  <a:pt x="2357" y="1352"/>
                  <a:pt x="2338" y="1352"/>
                </a:cubicBezTo>
                <a:cubicBezTo>
                  <a:pt x="2318" y="1352"/>
                  <a:pt x="2301" y="1347"/>
                  <a:pt x="2290" y="1331"/>
                </a:cubicBezTo>
                <a:cubicBezTo>
                  <a:pt x="2280" y="1316"/>
                  <a:pt x="2278" y="1296"/>
                  <a:pt x="2284" y="1271"/>
                </a:cubicBezTo>
                <a:cubicBezTo>
                  <a:pt x="2299" y="1201"/>
                  <a:pt x="2352" y="1192"/>
                  <a:pt x="2372" y="1192"/>
                </a:cubicBezTo>
                <a:cubicBezTo>
                  <a:pt x="2401" y="1192"/>
                  <a:pt x="2431" y="1207"/>
                  <a:pt x="2423" y="1249"/>
                </a:cubicBezTo>
                <a:cubicBezTo>
                  <a:pt x="2378" y="1249"/>
                  <a:pt x="2378" y="1249"/>
                  <a:pt x="2378" y="1249"/>
                </a:cubicBezTo>
                <a:cubicBezTo>
                  <a:pt x="2378" y="1249"/>
                  <a:pt x="2378" y="1249"/>
                  <a:pt x="2378" y="1249"/>
                </a:cubicBezTo>
                <a:close/>
                <a:moveTo>
                  <a:pt x="2534" y="1191"/>
                </a:moveTo>
                <a:cubicBezTo>
                  <a:pt x="2589" y="1191"/>
                  <a:pt x="2606" y="1229"/>
                  <a:pt x="2597" y="1271"/>
                </a:cubicBezTo>
                <a:cubicBezTo>
                  <a:pt x="2587" y="1315"/>
                  <a:pt x="2554" y="1353"/>
                  <a:pt x="2498" y="1353"/>
                </a:cubicBezTo>
                <a:cubicBezTo>
                  <a:pt x="2454" y="1353"/>
                  <a:pt x="2426" y="1326"/>
                  <a:pt x="2437" y="1273"/>
                </a:cubicBezTo>
                <a:cubicBezTo>
                  <a:pt x="2445" y="1236"/>
                  <a:pt x="2474" y="1191"/>
                  <a:pt x="2534" y="1191"/>
                </a:cubicBezTo>
                <a:moveTo>
                  <a:pt x="2507" y="1322"/>
                </a:moveTo>
                <a:cubicBezTo>
                  <a:pt x="2527" y="1322"/>
                  <a:pt x="2542" y="1310"/>
                  <a:pt x="2551" y="1270"/>
                </a:cubicBezTo>
                <a:cubicBezTo>
                  <a:pt x="2555" y="1250"/>
                  <a:pt x="2557" y="1221"/>
                  <a:pt x="2528" y="1221"/>
                </a:cubicBezTo>
                <a:cubicBezTo>
                  <a:pt x="2495" y="1221"/>
                  <a:pt x="2486" y="1259"/>
                  <a:pt x="2484" y="1273"/>
                </a:cubicBezTo>
                <a:cubicBezTo>
                  <a:pt x="2476" y="1307"/>
                  <a:pt x="2484" y="1322"/>
                  <a:pt x="2507" y="1322"/>
                </a:cubicBezTo>
                <a:moveTo>
                  <a:pt x="2637" y="1223"/>
                </a:moveTo>
                <a:cubicBezTo>
                  <a:pt x="2639" y="1214"/>
                  <a:pt x="2640" y="1205"/>
                  <a:pt x="2641" y="1195"/>
                </a:cubicBezTo>
                <a:cubicBezTo>
                  <a:pt x="2685" y="1195"/>
                  <a:pt x="2685" y="1195"/>
                  <a:pt x="2685" y="1195"/>
                </a:cubicBezTo>
                <a:cubicBezTo>
                  <a:pt x="2682" y="1214"/>
                  <a:pt x="2682" y="1214"/>
                  <a:pt x="2682" y="1214"/>
                </a:cubicBezTo>
                <a:cubicBezTo>
                  <a:pt x="2688" y="1208"/>
                  <a:pt x="2704" y="1192"/>
                  <a:pt x="2734" y="1192"/>
                </a:cubicBezTo>
                <a:cubicBezTo>
                  <a:pt x="2769" y="1192"/>
                  <a:pt x="2775" y="1213"/>
                  <a:pt x="2776" y="1220"/>
                </a:cubicBezTo>
                <a:cubicBezTo>
                  <a:pt x="2795" y="1196"/>
                  <a:pt x="2816" y="1192"/>
                  <a:pt x="2832" y="1192"/>
                </a:cubicBezTo>
                <a:cubicBezTo>
                  <a:pt x="2862" y="1192"/>
                  <a:pt x="2871" y="1210"/>
                  <a:pt x="2873" y="1216"/>
                </a:cubicBezTo>
                <a:cubicBezTo>
                  <a:pt x="2878" y="1230"/>
                  <a:pt x="2874" y="1248"/>
                  <a:pt x="2871" y="1261"/>
                </a:cubicBezTo>
                <a:cubicBezTo>
                  <a:pt x="2853" y="1348"/>
                  <a:pt x="2853" y="1348"/>
                  <a:pt x="2853" y="1348"/>
                </a:cubicBezTo>
                <a:cubicBezTo>
                  <a:pt x="2807" y="1348"/>
                  <a:pt x="2807" y="1348"/>
                  <a:pt x="2807" y="1348"/>
                </a:cubicBezTo>
                <a:cubicBezTo>
                  <a:pt x="2827" y="1258"/>
                  <a:pt x="2827" y="1258"/>
                  <a:pt x="2827" y="1258"/>
                </a:cubicBezTo>
                <a:cubicBezTo>
                  <a:pt x="2830" y="1242"/>
                  <a:pt x="2832" y="1223"/>
                  <a:pt x="2808" y="1223"/>
                </a:cubicBezTo>
                <a:cubicBezTo>
                  <a:pt x="2781" y="1223"/>
                  <a:pt x="2775" y="1249"/>
                  <a:pt x="2771" y="1271"/>
                </a:cubicBezTo>
                <a:cubicBezTo>
                  <a:pt x="2754" y="1348"/>
                  <a:pt x="2754" y="1348"/>
                  <a:pt x="2754" y="1348"/>
                </a:cubicBezTo>
                <a:cubicBezTo>
                  <a:pt x="2709" y="1348"/>
                  <a:pt x="2709" y="1348"/>
                  <a:pt x="2709" y="1348"/>
                </a:cubicBezTo>
                <a:cubicBezTo>
                  <a:pt x="2728" y="1257"/>
                  <a:pt x="2728" y="1257"/>
                  <a:pt x="2728" y="1257"/>
                </a:cubicBezTo>
                <a:cubicBezTo>
                  <a:pt x="2731" y="1245"/>
                  <a:pt x="2735" y="1223"/>
                  <a:pt x="2710" y="1223"/>
                </a:cubicBezTo>
                <a:cubicBezTo>
                  <a:pt x="2682" y="1223"/>
                  <a:pt x="2677" y="1248"/>
                  <a:pt x="2674" y="1258"/>
                </a:cubicBezTo>
                <a:cubicBezTo>
                  <a:pt x="2655" y="1348"/>
                  <a:pt x="2655" y="1348"/>
                  <a:pt x="2655" y="1348"/>
                </a:cubicBezTo>
                <a:cubicBezTo>
                  <a:pt x="2610" y="1348"/>
                  <a:pt x="2610" y="1348"/>
                  <a:pt x="2610" y="1348"/>
                </a:cubicBezTo>
                <a:cubicBezTo>
                  <a:pt x="2637" y="1223"/>
                  <a:pt x="2637" y="1223"/>
                  <a:pt x="2637" y="1223"/>
                </a:cubicBezTo>
                <a:cubicBezTo>
                  <a:pt x="2637" y="1223"/>
                  <a:pt x="2637" y="1223"/>
                  <a:pt x="2637" y="1223"/>
                </a:cubicBezTo>
                <a:close/>
                <a:moveTo>
                  <a:pt x="2966" y="1195"/>
                </a:moveTo>
                <a:cubicBezTo>
                  <a:pt x="2963" y="1216"/>
                  <a:pt x="2963" y="1216"/>
                  <a:pt x="2963" y="1216"/>
                </a:cubicBezTo>
                <a:cubicBezTo>
                  <a:pt x="2982" y="1192"/>
                  <a:pt x="3008" y="1192"/>
                  <a:pt x="3015" y="1192"/>
                </a:cubicBezTo>
                <a:cubicBezTo>
                  <a:pt x="3054" y="1192"/>
                  <a:pt x="3072" y="1221"/>
                  <a:pt x="3062" y="1268"/>
                </a:cubicBezTo>
                <a:cubicBezTo>
                  <a:pt x="3053" y="1312"/>
                  <a:pt x="3022" y="1350"/>
                  <a:pt x="2978" y="1350"/>
                </a:cubicBezTo>
                <a:cubicBezTo>
                  <a:pt x="2950" y="1350"/>
                  <a:pt x="2942" y="1335"/>
                  <a:pt x="2939" y="1330"/>
                </a:cubicBezTo>
                <a:cubicBezTo>
                  <a:pt x="2923" y="1407"/>
                  <a:pt x="2923" y="1407"/>
                  <a:pt x="2923" y="1407"/>
                </a:cubicBezTo>
                <a:cubicBezTo>
                  <a:pt x="2877" y="1407"/>
                  <a:pt x="2877" y="1407"/>
                  <a:pt x="2877" y="1407"/>
                </a:cubicBezTo>
                <a:cubicBezTo>
                  <a:pt x="2922" y="1195"/>
                  <a:pt x="2922" y="1195"/>
                  <a:pt x="2922" y="1195"/>
                </a:cubicBezTo>
                <a:cubicBezTo>
                  <a:pt x="2966" y="1195"/>
                  <a:pt x="2966" y="1195"/>
                  <a:pt x="2966" y="1195"/>
                </a:cubicBezTo>
                <a:cubicBezTo>
                  <a:pt x="2966" y="1195"/>
                  <a:pt x="2966" y="1195"/>
                  <a:pt x="2966" y="1195"/>
                </a:cubicBezTo>
                <a:close/>
                <a:moveTo>
                  <a:pt x="3017" y="1270"/>
                </a:moveTo>
                <a:cubicBezTo>
                  <a:pt x="3020" y="1252"/>
                  <a:pt x="3022" y="1221"/>
                  <a:pt x="2996" y="1221"/>
                </a:cubicBezTo>
                <a:cubicBezTo>
                  <a:pt x="2981" y="1221"/>
                  <a:pt x="2959" y="1232"/>
                  <a:pt x="2950" y="1273"/>
                </a:cubicBezTo>
                <a:cubicBezTo>
                  <a:pt x="2947" y="1282"/>
                  <a:pt x="2940" y="1321"/>
                  <a:pt x="2973" y="1321"/>
                </a:cubicBezTo>
                <a:cubicBezTo>
                  <a:pt x="2994" y="1321"/>
                  <a:pt x="3010" y="1300"/>
                  <a:pt x="3017" y="1270"/>
                </a:cubicBezTo>
                <a:moveTo>
                  <a:pt x="3119" y="1129"/>
                </a:moveTo>
                <a:cubicBezTo>
                  <a:pt x="3164" y="1129"/>
                  <a:pt x="3164" y="1129"/>
                  <a:pt x="3164" y="1129"/>
                </a:cubicBezTo>
                <a:cubicBezTo>
                  <a:pt x="3117" y="1348"/>
                  <a:pt x="3117" y="1348"/>
                  <a:pt x="3117" y="1348"/>
                </a:cubicBezTo>
                <a:cubicBezTo>
                  <a:pt x="3072" y="1348"/>
                  <a:pt x="3072" y="1348"/>
                  <a:pt x="3072" y="1348"/>
                </a:cubicBezTo>
                <a:cubicBezTo>
                  <a:pt x="3119" y="1129"/>
                  <a:pt x="3119" y="1129"/>
                  <a:pt x="3119" y="1129"/>
                </a:cubicBezTo>
                <a:cubicBezTo>
                  <a:pt x="3119" y="1129"/>
                  <a:pt x="3119" y="1129"/>
                  <a:pt x="3119" y="1129"/>
                </a:cubicBezTo>
                <a:close/>
                <a:moveTo>
                  <a:pt x="3202" y="1283"/>
                </a:moveTo>
                <a:cubicBezTo>
                  <a:pt x="3200" y="1293"/>
                  <a:pt x="3193" y="1324"/>
                  <a:pt x="3225" y="1324"/>
                </a:cubicBezTo>
                <a:cubicBezTo>
                  <a:pt x="3236" y="1324"/>
                  <a:pt x="3248" y="1319"/>
                  <a:pt x="3256" y="1303"/>
                </a:cubicBezTo>
                <a:cubicBezTo>
                  <a:pt x="3297" y="1303"/>
                  <a:pt x="3297" y="1303"/>
                  <a:pt x="3297" y="1303"/>
                </a:cubicBezTo>
                <a:cubicBezTo>
                  <a:pt x="3295" y="1310"/>
                  <a:pt x="3291" y="1323"/>
                  <a:pt x="3275" y="1336"/>
                </a:cubicBezTo>
                <a:cubicBezTo>
                  <a:pt x="3261" y="1348"/>
                  <a:pt x="3240" y="1354"/>
                  <a:pt x="3218" y="1354"/>
                </a:cubicBezTo>
                <a:cubicBezTo>
                  <a:pt x="3205" y="1354"/>
                  <a:pt x="3180" y="1351"/>
                  <a:pt x="3168" y="1335"/>
                </a:cubicBezTo>
                <a:cubicBezTo>
                  <a:pt x="3157" y="1320"/>
                  <a:pt x="3155" y="1299"/>
                  <a:pt x="3161" y="1275"/>
                </a:cubicBezTo>
                <a:cubicBezTo>
                  <a:pt x="3166" y="1250"/>
                  <a:pt x="3178" y="1220"/>
                  <a:pt x="3208" y="1202"/>
                </a:cubicBezTo>
                <a:cubicBezTo>
                  <a:pt x="3222" y="1194"/>
                  <a:pt x="3237" y="1190"/>
                  <a:pt x="3254" y="1190"/>
                </a:cubicBezTo>
                <a:cubicBezTo>
                  <a:pt x="3276" y="1190"/>
                  <a:pt x="3300" y="1198"/>
                  <a:pt x="3308" y="1227"/>
                </a:cubicBezTo>
                <a:cubicBezTo>
                  <a:pt x="3314" y="1248"/>
                  <a:pt x="3309" y="1270"/>
                  <a:pt x="3305" y="1283"/>
                </a:cubicBezTo>
                <a:cubicBezTo>
                  <a:pt x="3202" y="1283"/>
                  <a:pt x="3202" y="1283"/>
                  <a:pt x="3202" y="1283"/>
                </a:cubicBezTo>
                <a:cubicBezTo>
                  <a:pt x="3202" y="1283"/>
                  <a:pt x="3202" y="1283"/>
                  <a:pt x="3202" y="1283"/>
                </a:cubicBezTo>
                <a:close/>
                <a:moveTo>
                  <a:pt x="3265" y="1254"/>
                </a:moveTo>
                <a:cubicBezTo>
                  <a:pt x="3267" y="1248"/>
                  <a:pt x="3272" y="1220"/>
                  <a:pt x="3246" y="1220"/>
                </a:cubicBezTo>
                <a:cubicBezTo>
                  <a:pt x="3226" y="1220"/>
                  <a:pt x="3214" y="1236"/>
                  <a:pt x="3210" y="1254"/>
                </a:cubicBezTo>
                <a:cubicBezTo>
                  <a:pt x="3265" y="1254"/>
                  <a:pt x="3265" y="1254"/>
                  <a:pt x="3265" y="1254"/>
                </a:cubicBezTo>
                <a:cubicBezTo>
                  <a:pt x="3265" y="1254"/>
                  <a:pt x="3265" y="1254"/>
                  <a:pt x="3265" y="1254"/>
                </a:cubicBezTo>
                <a:close/>
                <a:moveTo>
                  <a:pt x="3383" y="1195"/>
                </a:moveTo>
                <a:cubicBezTo>
                  <a:pt x="3401" y="1245"/>
                  <a:pt x="3401" y="1245"/>
                  <a:pt x="3401" y="1245"/>
                </a:cubicBezTo>
                <a:cubicBezTo>
                  <a:pt x="3442" y="1195"/>
                  <a:pt x="3442" y="1195"/>
                  <a:pt x="3442" y="1195"/>
                </a:cubicBezTo>
                <a:cubicBezTo>
                  <a:pt x="3488" y="1195"/>
                  <a:pt x="3488" y="1195"/>
                  <a:pt x="3488" y="1195"/>
                </a:cubicBezTo>
                <a:cubicBezTo>
                  <a:pt x="3423" y="1269"/>
                  <a:pt x="3423" y="1269"/>
                  <a:pt x="3423" y="1269"/>
                </a:cubicBezTo>
                <a:cubicBezTo>
                  <a:pt x="3457" y="1348"/>
                  <a:pt x="3457" y="1348"/>
                  <a:pt x="3457" y="1348"/>
                </a:cubicBezTo>
                <a:cubicBezTo>
                  <a:pt x="3404" y="1348"/>
                  <a:pt x="3404" y="1348"/>
                  <a:pt x="3404" y="1348"/>
                </a:cubicBezTo>
                <a:cubicBezTo>
                  <a:pt x="3385" y="1292"/>
                  <a:pt x="3385" y="1292"/>
                  <a:pt x="3385" y="1292"/>
                </a:cubicBezTo>
                <a:cubicBezTo>
                  <a:pt x="3342" y="1348"/>
                  <a:pt x="3342" y="1348"/>
                  <a:pt x="3342" y="1348"/>
                </a:cubicBezTo>
                <a:cubicBezTo>
                  <a:pt x="3295" y="1348"/>
                  <a:pt x="3295" y="1348"/>
                  <a:pt x="3295" y="1348"/>
                </a:cubicBezTo>
                <a:cubicBezTo>
                  <a:pt x="3364" y="1266"/>
                  <a:pt x="3364" y="1266"/>
                  <a:pt x="3364" y="1266"/>
                </a:cubicBezTo>
                <a:cubicBezTo>
                  <a:pt x="3329" y="1195"/>
                  <a:pt x="3329" y="1195"/>
                  <a:pt x="3329" y="1195"/>
                </a:cubicBezTo>
                <a:cubicBezTo>
                  <a:pt x="3383" y="1195"/>
                  <a:pt x="3383" y="1195"/>
                  <a:pt x="3383" y="1195"/>
                </a:cubicBezTo>
                <a:cubicBezTo>
                  <a:pt x="3383" y="1195"/>
                  <a:pt x="3383" y="1195"/>
                  <a:pt x="3383" y="1195"/>
                </a:cubicBezTo>
                <a:close/>
                <a:moveTo>
                  <a:pt x="3509" y="1194"/>
                </a:moveTo>
                <a:cubicBezTo>
                  <a:pt x="3554" y="1194"/>
                  <a:pt x="3554" y="1194"/>
                  <a:pt x="3554" y="1194"/>
                </a:cubicBezTo>
                <a:cubicBezTo>
                  <a:pt x="3521" y="1348"/>
                  <a:pt x="3521" y="1348"/>
                  <a:pt x="3521" y="1348"/>
                </a:cubicBezTo>
                <a:cubicBezTo>
                  <a:pt x="3476" y="1348"/>
                  <a:pt x="3476" y="1348"/>
                  <a:pt x="3476" y="1348"/>
                </a:cubicBezTo>
                <a:cubicBezTo>
                  <a:pt x="3509" y="1194"/>
                  <a:pt x="3509" y="1194"/>
                  <a:pt x="3509" y="1194"/>
                </a:cubicBezTo>
                <a:cubicBezTo>
                  <a:pt x="3509" y="1194"/>
                  <a:pt x="3509" y="1194"/>
                  <a:pt x="3509" y="1194"/>
                </a:cubicBezTo>
                <a:close/>
                <a:moveTo>
                  <a:pt x="3521" y="1129"/>
                </a:moveTo>
                <a:cubicBezTo>
                  <a:pt x="3569" y="1129"/>
                  <a:pt x="3569" y="1129"/>
                  <a:pt x="3569" y="1129"/>
                </a:cubicBezTo>
                <a:cubicBezTo>
                  <a:pt x="3561" y="1168"/>
                  <a:pt x="3561" y="1168"/>
                  <a:pt x="3561" y="1168"/>
                </a:cubicBezTo>
                <a:cubicBezTo>
                  <a:pt x="3513" y="1168"/>
                  <a:pt x="3513" y="1168"/>
                  <a:pt x="3513" y="1168"/>
                </a:cubicBezTo>
                <a:cubicBezTo>
                  <a:pt x="3521" y="1129"/>
                  <a:pt x="3521" y="1129"/>
                  <a:pt x="3521" y="1129"/>
                </a:cubicBezTo>
                <a:cubicBezTo>
                  <a:pt x="3521" y="1129"/>
                  <a:pt x="3521" y="1129"/>
                  <a:pt x="3521" y="1129"/>
                </a:cubicBezTo>
                <a:close/>
                <a:moveTo>
                  <a:pt x="3649" y="1346"/>
                </a:moveTo>
                <a:cubicBezTo>
                  <a:pt x="3634" y="1350"/>
                  <a:pt x="3621" y="1351"/>
                  <a:pt x="3614" y="1351"/>
                </a:cubicBezTo>
                <a:cubicBezTo>
                  <a:pt x="3568" y="1351"/>
                  <a:pt x="3575" y="1322"/>
                  <a:pt x="3577" y="1310"/>
                </a:cubicBezTo>
                <a:cubicBezTo>
                  <a:pt x="3595" y="1225"/>
                  <a:pt x="3595" y="1225"/>
                  <a:pt x="3595" y="1225"/>
                </a:cubicBezTo>
                <a:cubicBezTo>
                  <a:pt x="3565" y="1225"/>
                  <a:pt x="3565" y="1225"/>
                  <a:pt x="3565" y="1225"/>
                </a:cubicBezTo>
                <a:cubicBezTo>
                  <a:pt x="3572" y="1196"/>
                  <a:pt x="3572" y="1196"/>
                  <a:pt x="3572" y="1196"/>
                </a:cubicBezTo>
                <a:cubicBezTo>
                  <a:pt x="3601" y="1196"/>
                  <a:pt x="3601" y="1196"/>
                  <a:pt x="3601" y="1196"/>
                </a:cubicBezTo>
                <a:cubicBezTo>
                  <a:pt x="3608" y="1166"/>
                  <a:pt x="3608" y="1166"/>
                  <a:pt x="3608" y="1166"/>
                </a:cubicBezTo>
                <a:cubicBezTo>
                  <a:pt x="3656" y="1149"/>
                  <a:pt x="3656" y="1149"/>
                  <a:pt x="3656" y="1149"/>
                </a:cubicBezTo>
                <a:cubicBezTo>
                  <a:pt x="3646" y="1196"/>
                  <a:pt x="3646" y="1196"/>
                  <a:pt x="3646" y="1196"/>
                </a:cubicBezTo>
                <a:cubicBezTo>
                  <a:pt x="3682" y="1196"/>
                  <a:pt x="3682" y="1196"/>
                  <a:pt x="3682" y="1196"/>
                </a:cubicBezTo>
                <a:cubicBezTo>
                  <a:pt x="3676" y="1225"/>
                  <a:pt x="3676" y="1225"/>
                  <a:pt x="3676" y="1225"/>
                </a:cubicBezTo>
                <a:cubicBezTo>
                  <a:pt x="3640" y="1225"/>
                  <a:pt x="3640" y="1225"/>
                  <a:pt x="3640" y="1225"/>
                </a:cubicBezTo>
                <a:cubicBezTo>
                  <a:pt x="3625" y="1295"/>
                  <a:pt x="3625" y="1295"/>
                  <a:pt x="3625" y="1295"/>
                </a:cubicBezTo>
                <a:cubicBezTo>
                  <a:pt x="3622" y="1309"/>
                  <a:pt x="3620" y="1317"/>
                  <a:pt x="3640" y="1317"/>
                </a:cubicBezTo>
                <a:cubicBezTo>
                  <a:pt x="3647" y="1317"/>
                  <a:pt x="3650" y="1317"/>
                  <a:pt x="3656" y="1317"/>
                </a:cubicBezTo>
                <a:cubicBezTo>
                  <a:pt x="3649" y="1346"/>
                  <a:pt x="3649" y="1346"/>
                  <a:pt x="3649" y="1346"/>
                </a:cubicBezTo>
                <a:cubicBezTo>
                  <a:pt x="3649" y="1346"/>
                  <a:pt x="3649" y="1346"/>
                  <a:pt x="3649" y="1346"/>
                </a:cubicBezTo>
                <a:close/>
                <a:moveTo>
                  <a:pt x="3741" y="1195"/>
                </a:moveTo>
                <a:cubicBezTo>
                  <a:pt x="3752" y="1301"/>
                  <a:pt x="3752" y="1301"/>
                  <a:pt x="3752" y="1301"/>
                </a:cubicBezTo>
                <a:cubicBezTo>
                  <a:pt x="3809" y="1195"/>
                  <a:pt x="3809" y="1195"/>
                  <a:pt x="3809" y="1195"/>
                </a:cubicBezTo>
                <a:cubicBezTo>
                  <a:pt x="3854" y="1195"/>
                  <a:pt x="3854" y="1195"/>
                  <a:pt x="3854" y="1195"/>
                </a:cubicBezTo>
                <a:cubicBezTo>
                  <a:pt x="3764" y="1345"/>
                  <a:pt x="3764" y="1345"/>
                  <a:pt x="3764" y="1345"/>
                </a:cubicBezTo>
                <a:cubicBezTo>
                  <a:pt x="3732" y="1406"/>
                  <a:pt x="3732" y="1406"/>
                  <a:pt x="3732" y="1406"/>
                </a:cubicBezTo>
                <a:cubicBezTo>
                  <a:pt x="3687" y="1406"/>
                  <a:pt x="3687" y="1406"/>
                  <a:pt x="3687" y="1406"/>
                </a:cubicBezTo>
                <a:cubicBezTo>
                  <a:pt x="3719" y="1348"/>
                  <a:pt x="3719" y="1348"/>
                  <a:pt x="3719" y="1348"/>
                </a:cubicBezTo>
                <a:cubicBezTo>
                  <a:pt x="3693" y="1195"/>
                  <a:pt x="3693" y="1195"/>
                  <a:pt x="3693" y="1195"/>
                </a:cubicBezTo>
                <a:cubicBezTo>
                  <a:pt x="3741" y="1195"/>
                  <a:pt x="3741" y="1195"/>
                  <a:pt x="3741" y="1195"/>
                </a:cubicBezTo>
                <a:cubicBezTo>
                  <a:pt x="3741" y="1195"/>
                  <a:pt x="3741" y="1195"/>
                  <a:pt x="3741" y="1195"/>
                </a:cubicBezTo>
                <a:close/>
                <a:moveTo>
                  <a:pt x="3933" y="1145"/>
                </a:moveTo>
                <a:cubicBezTo>
                  <a:pt x="3899" y="1145"/>
                  <a:pt x="3899" y="1145"/>
                  <a:pt x="3899" y="1145"/>
                </a:cubicBezTo>
                <a:cubicBezTo>
                  <a:pt x="3902" y="1129"/>
                  <a:pt x="3902" y="1129"/>
                  <a:pt x="3902" y="1129"/>
                </a:cubicBezTo>
                <a:cubicBezTo>
                  <a:pt x="3990" y="1129"/>
                  <a:pt x="3990" y="1129"/>
                  <a:pt x="3990" y="1129"/>
                </a:cubicBezTo>
                <a:cubicBezTo>
                  <a:pt x="3987" y="1145"/>
                  <a:pt x="3987" y="1145"/>
                  <a:pt x="3987" y="1145"/>
                </a:cubicBezTo>
                <a:cubicBezTo>
                  <a:pt x="3953" y="1145"/>
                  <a:pt x="3953" y="1145"/>
                  <a:pt x="3953" y="1145"/>
                </a:cubicBezTo>
                <a:cubicBezTo>
                  <a:pt x="3936" y="1225"/>
                  <a:pt x="3936" y="1225"/>
                  <a:pt x="3936" y="1225"/>
                </a:cubicBezTo>
                <a:cubicBezTo>
                  <a:pt x="3916" y="1225"/>
                  <a:pt x="3916" y="1225"/>
                  <a:pt x="3916" y="1225"/>
                </a:cubicBezTo>
                <a:cubicBezTo>
                  <a:pt x="3933" y="1145"/>
                  <a:pt x="3933" y="1145"/>
                  <a:pt x="3933" y="1145"/>
                </a:cubicBezTo>
                <a:cubicBezTo>
                  <a:pt x="3933" y="1145"/>
                  <a:pt x="3933" y="1145"/>
                  <a:pt x="3933" y="1145"/>
                </a:cubicBezTo>
                <a:close/>
                <a:moveTo>
                  <a:pt x="3999" y="1129"/>
                </a:moveTo>
                <a:cubicBezTo>
                  <a:pt x="4031" y="1129"/>
                  <a:pt x="4031" y="1129"/>
                  <a:pt x="4031" y="1129"/>
                </a:cubicBezTo>
                <a:cubicBezTo>
                  <a:pt x="4036" y="1200"/>
                  <a:pt x="4036" y="1200"/>
                  <a:pt x="4036" y="1200"/>
                </a:cubicBezTo>
                <a:cubicBezTo>
                  <a:pt x="4072" y="1129"/>
                  <a:pt x="4072" y="1129"/>
                  <a:pt x="4072" y="1129"/>
                </a:cubicBezTo>
                <a:cubicBezTo>
                  <a:pt x="4103" y="1129"/>
                  <a:pt x="4103" y="1129"/>
                  <a:pt x="4103" y="1129"/>
                </a:cubicBezTo>
                <a:cubicBezTo>
                  <a:pt x="4083" y="1225"/>
                  <a:pt x="4083" y="1225"/>
                  <a:pt x="4083" y="1225"/>
                </a:cubicBezTo>
                <a:cubicBezTo>
                  <a:pt x="4063" y="1225"/>
                  <a:pt x="4063" y="1225"/>
                  <a:pt x="4063" y="1225"/>
                </a:cubicBezTo>
                <a:cubicBezTo>
                  <a:pt x="4080" y="1143"/>
                  <a:pt x="4080" y="1143"/>
                  <a:pt x="4080" y="1143"/>
                </a:cubicBezTo>
                <a:cubicBezTo>
                  <a:pt x="4038" y="1225"/>
                  <a:pt x="4038" y="1225"/>
                  <a:pt x="4038" y="1225"/>
                </a:cubicBezTo>
                <a:cubicBezTo>
                  <a:pt x="4021" y="1225"/>
                  <a:pt x="4021" y="1225"/>
                  <a:pt x="4021" y="1225"/>
                </a:cubicBezTo>
                <a:cubicBezTo>
                  <a:pt x="4014" y="1143"/>
                  <a:pt x="4014" y="1143"/>
                  <a:pt x="4014" y="1143"/>
                </a:cubicBezTo>
                <a:cubicBezTo>
                  <a:pt x="3997" y="1225"/>
                  <a:pt x="3997" y="1225"/>
                  <a:pt x="3997" y="1225"/>
                </a:cubicBezTo>
                <a:cubicBezTo>
                  <a:pt x="3978" y="1225"/>
                  <a:pt x="3978" y="1225"/>
                  <a:pt x="3978" y="1225"/>
                </a:cubicBezTo>
                <a:cubicBezTo>
                  <a:pt x="3999" y="1129"/>
                  <a:pt x="3999" y="1129"/>
                  <a:pt x="3999" y="1129"/>
                </a:cubicBezTo>
                <a:cubicBezTo>
                  <a:pt x="3999" y="1129"/>
                  <a:pt x="3999" y="1129"/>
                  <a:pt x="3999" y="112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 sz="1662" dirty="0">
              <a:solidFill>
                <a:srgbClr val="00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203200" y="4953000"/>
            <a:ext cx="4320480" cy="36004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lIns="0" tIns="0" rIns="0" bIns="72000" anchor="b" anchorCtr="0">
            <a:noAutofit/>
          </a:bodyPr>
          <a:lstStyle/>
          <a:p>
            <a:pPr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7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11392877" cy="646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6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11392877" cy="646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7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11392877" cy="646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50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11392877" cy="646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752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11392877" cy="646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8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381A-55C7-4518-9C5C-63D815C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573B-9104-4EE5-AA46-0A6B71EE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A8F-A20A-4D04-8CC7-00722A4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FFD1-F293-462C-9F70-170540E9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21BA-602C-4CD0-9B16-9815A0A6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85F7-82FE-4914-B907-FBBEEA11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C7E50-AA0D-4575-A17D-1D0577B8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1E02-023C-476D-9CB5-59FD5776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39C3-2E6F-4B08-983D-052943F0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5467-183B-423F-B4D9-E2CD9A44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CEDA-D97C-427D-A3C4-8751E1A4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33D7-1CDC-4616-AB98-A7C28AA5D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A865-FC16-403D-BE41-AAAE7BFB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C3E6-D14C-4A38-990D-EC35EBCF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5184A-AD7A-4EE7-9EB3-6D962484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66E9-965C-4143-9430-90DD987C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C31-DA62-491E-A30F-3AB3A14E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2BF0-87CE-4E73-9037-115EC098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51F99-6A48-47D3-94A5-F516D163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AF3B0-C97E-41D9-9F27-2FEF538C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68947-1EF0-4EFC-88A5-0FD8A8886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1709B-5A44-4B5C-8C41-A2FC239A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45A0E-82B1-49E2-B683-DAE77FFA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B949E-4476-4AB6-953B-C75C7974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F5E7-0BF6-4078-9B5F-893988F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FC68D-1393-4F59-B8FE-0D9A4BD0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DF781-513E-4FFC-9CAE-7479444B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74EF8-BE6C-4243-A2B1-591A8C8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2B1CF-AC7B-40A4-B022-766002D2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959E0-D446-4EE1-92B1-C7ABF2D9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3B88-74A1-4BF4-9FAD-525FABB4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2279-9E19-4DAD-8086-E57EAC8D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5805-B1EB-4641-9F3E-E38214FB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B869C-0A69-4083-BC8A-FBD8C297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ACB5-4062-41C7-96F4-78E3B3C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4C1A5-0BC7-4FEF-908B-495D4CD8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4E0E-ED18-4349-9C85-5354A999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DB9E-4A85-4C1D-9CF6-914D2AF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86DAC-741C-402B-A399-A1B7EDBC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E901-CEED-45A4-99F3-54C68CF1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BED6E-7C39-43DB-9E89-859E49F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ADA7-A8F8-4266-8B4E-E1B4F9C9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6301-1CBB-4FA3-A3BB-78B6040C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519-9C1F-4348-8F52-925EC5F2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897A-433F-4B5D-AF84-4D9BB908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67BB-A333-438D-96DC-78C96FDBB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DF19-0EDD-4A46-B3C8-529191A4BCD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0C1E-2744-40B8-993C-FD071531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02D2-71A6-48CB-BDBF-2ED8E5B32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60D4-044B-44BF-B414-48BA487BE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8" r:id="rId16"/>
    <p:sldLayoutId id="2147483670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XYZ Limited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Internal Audit Report</a:t>
            </a:r>
            <a:br>
              <a:rPr lang="en-US" dirty="0"/>
            </a:br>
            <a:r>
              <a:rPr lang="en-US" dirty="0"/>
              <a:t>(Q3, F.Y. 2015 - 2016)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Unit: ABC location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2016</a:t>
            </a:r>
          </a:p>
        </p:txBody>
      </p:sp>
    </p:spTree>
    <p:extLst>
      <p:ext uri="{BB962C8B-B14F-4D97-AF65-F5344CB8AC3E}">
        <p14:creationId xmlns:p14="http://schemas.microsoft.com/office/powerpoint/2010/main" val="256788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53844"/>
              </p:ext>
            </p:extLst>
          </p:nvPr>
        </p:nvGraphicFramePr>
        <p:xfrm>
          <a:off x="1664648" y="990600"/>
          <a:ext cx="8766412" cy="58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Management</a:t>
                      </a: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Action Plan</a:t>
                      </a:r>
                      <a:endParaRPr lang="en-IN" sz="11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Ownership</a:t>
                      </a:r>
                      <a:endParaRPr lang="en-IN" sz="11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Timeline</a:t>
                      </a:r>
                      <a:endParaRPr lang="en-IN" sz="11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61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Management has agreed to 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31.01.16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Inadequate controls around refund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/>
          </p:cNvSpPr>
          <p:nvPr/>
        </p:nvSpPr>
        <p:spPr bwMode="gray">
          <a:xfrm>
            <a:off x="1524005" y="840789"/>
            <a:ext cx="4634979" cy="5036867"/>
          </a:xfrm>
          <a:custGeom>
            <a:avLst/>
            <a:gdLst/>
            <a:ahLst/>
            <a:cxnLst>
              <a:cxn ang="0">
                <a:pos x="2618" y="0"/>
              </a:cxn>
              <a:cxn ang="0">
                <a:pos x="388" y="0"/>
              </a:cxn>
              <a:cxn ang="0">
                <a:pos x="0" y="1310"/>
              </a:cxn>
              <a:cxn ang="0">
                <a:pos x="0" y="2845"/>
              </a:cxn>
              <a:cxn ang="0">
                <a:pos x="1775" y="2845"/>
              </a:cxn>
              <a:cxn ang="0">
                <a:pos x="2618" y="0"/>
              </a:cxn>
            </a:cxnLst>
            <a:rect l="0" t="0" r="r" b="b"/>
            <a:pathLst>
              <a:path w="2618" h="2845">
                <a:moveTo>
                  <a:pt x="2618" y="0"/>
                </a:moveTo>
                <a:lnTo>
                  <a:pt x="388" y="0"/>
                </a:lnTo>
                <a:lnTo>
                  <a:pt x="0" y="1310"/>
                </a:lnTo>
                <a:lnTo>
                  <a:pt x="0" y="2845"/>
                </a:lnTo>
                <a:lnTo>
                  <a:pt x="1775" y="2845"/>
                </a:lnTo>
                <a:lnTo>
                  <a:pt x="2618" y="0"/>
                </a:lnTo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2336546" y="999840"/>
            <a:ext cx="1504949" cy="549560"/>
          </a:xfrm>
          <a:custGeom>
            <a:avLst/>
            <a:gdLst/>
            <a:ahLst/>
            <a:cxnLst>
              <a:cxn ang="0">
                <a:pos x="14287" y="4625"/>
              </a:cxn>
              <a:cxn ang="0">
                <a:pos x="12670" y="4841"/>
              </a:cxn>
              <a:cxn ang="0">
                <a:pos x="12445" y="5104"/>
              </a:cxn>
              <a:cxn ang="0">
                <a:pos x="12516" y="5239"/>
              </a:cxn>
              <a:cxn ang="0">
                <a:pos x="12425" y="4665"/>
              </a:cxn>
              <a:cxn ang="0">
                <a:pos x="11710" y="4839"/>
              </a:cxn>
              <a:cxn ang="0">
                <a:pos x="11475" y="5098"/>
              </a:cxn>
              <a:cxn ang="0">
                <a:pos x="11805" y="4636"/>
              </a:cxn>
              <a:cxn ang="0">
                <a:pos x="11615" y="5220"/>
              </a:cxn>
              <a:cxn ang="0">
                <a:pos x="10688" y="4623"/>
              </a:cxn>
              <a:cxn ang="0">
                <a:pos x="11142" y="4861"/>
              </a:cxn>
              <a:cxn ang="0">
                <a:pos x="10579" y="4763"/>
              </a:cxn>
              <a:cxn ang="0">
                <a:pos x="9902" y="4867"/>
              </a:cxn>
              <a:cxn ang="0">
                <a:pos x="9634" y="5072"/>
              </a:cxn>
              <a:cxn ang="0">
                <a:pos x="10041" y="5012"/>
              </a:cxn>
              <a:cxn ang="0">
                <a:pos x="9459" y="5104"/>
              </a:cxn>
              <a:cxn ang="0">
                <a:pos x="9215" y="4744"/>
              </a:cxn>
              <a:cxn ang="0">
                <a:pos x="9136" y="5099"/>
              </a:cxn>
              <a:cxn ang="0">
                <a:pos x="8859" y="5105"/>
              </a:cxn>
              <a:cxn ang="0">
                <a:pos x="9344" y="4654"/>
              </a:cxn>
              <a:cxn ang="0">
                <a:pos x="210" y="4856"/>
              </a:cxn>
              <a:cxn ang="0">
                <a:pos x="405" y="5177"/>
              </a:cxn>
              <a:cxn ang="0">
                <a:pos x="137" y="4691"/>
              </a:cxn>
              <a:cxn ang="0">
                <a:pos x="8125" y="4663"/>
              </a:cxn>
              <a:cxn ang="0">
                <a:pos x="8234" y="4740"/>
              </a:cxn>
              <a:cxn ang="0">
                <a:pos x="7560" y="4890"/>
              </a:cxn>
              <a:cxn ang="0">
                <a:pos x="7334" y="5065"/>
              </a:cxn>
              <a:cxn ang="0">
                <a:pos x="7178" y="5433"/>
              </a:cxn>
              <a:cxn ang="0">
                <a:pos x="7465" y="5276"/>
              </a:cxn>
              <a:cxn ang="0">
                <a:pos x="7135" y="4967"/>
              </a:cxn>
              <a:cxn ang="0">
                <a:pos x="6642" y="4998"/>
              </a:cxn>
              <a:cxn ang="0">
                <a:pos x="6776" y="5188"/>
              </a:cxn>
              <a:cxn ang="0">
                <a:pos x="6117" y="5085"/>
              </a:cxn>
              <a:cxn ang="0">
                <a:pos x="5961" y="4839"/>
              </a:cxn>
              <a:cxn ang="0">
                <a:pos x="6384" y="4830"/>
              </a:cxn>
              <a:cxn ang="0">
                <a:pos x="5866" y="5215"/>
              </a:cxn>
              <a:cxn ang="0">
                <a:pos x="6049" y="4616"/>
              </a:cxn>
              <a:cxn ang="0">
                <a:pos x="5528" y="4882"/>
              </a:cxn>
              <a:cxn ang="0">
                <a:pos x="5239" y="4855"/>
              </a:cxn>
              <a:cxn ang="0">
                <a:pos x="4373" y="5229"/>
              </a:cxn>
              <a:cxn ang="0">
                <a:pos x="4475" y="5099"/>
              </a:cxn>
              <a:cxn ang="0">
                <a:pos x="3483" y="4736"/>
              </a:cxn>
              <a:cxn ang="0">
                <a:pos x="3643" y="5315"/>
              </a:cxn>
              <a:cxn ang="0">
                <a:pos x="3280" y="5282"/>
              </a:cxn>
              <a:cxn ang="0">
                <a:pos x="3369" y="5206"/>
              </a:cxn>
              <a:cxn ang="0">
                <a:pos x="3363" y="4644"/>
              </a:cxn>
              <a:cxn ang="0">
                <a:pos x="2956" y="4608"/>
              </a:cxn>
              <a:cxn ang="0">
                <a:pos x="2760" y="4743"/>
              </a:cxn>
              <a:cxn ang="0">
                <a:pos x="1334" y="5173"/>
              </a:cxn>
              <a:cxn ang="0">
                <a:pos x="1736" y="5141"/>
              </a:cxn>
              <a:cxn ang="0">
                <a:pos x="775" y="4998"/>
              </a:cxn>
              <a:cxn ang="0">
                <a:pos x="909" y="5188"/>
              </a:cxn>
              <a:cxn ang="0">
                <a:pos x="6756" y="1890"/>
              </a:cxn>
              <a:cxn ang="0">
                <a:pos x="6385" y="3021"/>
              </a:cxn>
              <a:cxn ang="0">
                <a:pos x="7519" y="3544"/>
              </a:cxn>
              <a:cxn ang="0">
                <a:pos x="2882" y="1917"/>
              </a:cxn>
              <a:cxn ang="0">
                <a:pos x="3084" y="2404"/>
              </a:cxn>
              <a:cxn ang="0">
                <a:pos x="3701" y="2230"/>
              </a:cxn>
              <a:cxn ang="0">
                <a:pos x="2713" y="1615"/>
              </a:cxn>
              <a:cxn ang="0">
                <a:pos x="7392" y="3183"/>
              </a:cxn>
              <a:cxn ang="0">
                <a:pos x="6989" y="2474"/>
              </a:cxn>
              <a:cxn ang="0">
                <a:pos x="7883" y="1981"/>
              </a:cxn>
              <a:cxn ang="0">
                <a:pos x="8137" y="1556"/>
              </a:cxn>
            </a:cxnLst>
            <a:rect l="0" t="0" r="r" b="b"/>
            <a:pathLst>
              <a:path w="14953" h="5453">
                <a:moveTo>
                  <a:pt x="14515" y="4622"/>
                </a:moveTo>
                <a:lnTo>
                  <a:pt x="14559" y="5035"/>
                </a:lnTo>
                <a:lnTo>
                  <a:pt x="14780" y="4622"/>
                </a:lnTo>
                <a:lnTo>
                  <a:pt x="14953" y="4622"/>
                </a:lnTo>
                <a:lnTo>
                  <a:pt x="14604" y="5208"/>
                </a:lnTo>
                <a:lnTo>
                  <a:pt x="14481" y="5445"/>
                </a:lnTo>
                <a:lnTo>
                  <a:pt x="14305" y="5445"/>
                </a:lnTo>
                <a:lnTo>
                  <a:pt x="14430" y="5220"/>
                </a:lnTo>
                <a:lnTo>
                  <a:pt x="14327" y="4622"/>
                </a:lnTo>
                <a:lnTo>
                  <a:pt x="14515" y="4622"/>
                </a:lnTo>
                <a:close/>
                <a:moveTo>
                  <a:pt x="14159" y="5210"/>
                </a:moveTo>
                <a:lnTo>
                  <a:pt x="14137" y="5215"/>
                </a:lnTo>
                <a:lnTo>
                  <a:pt x="14117" y="5219"/>
                </a:lnTo>
                <a:lnTo>
                  <a:pt x="14097" y="5222"/>
                </a:lnTo>
                <a:lnTo>
                  <a:pt x="14079" y="5224"/>
                </a:lnTo>
                <a:lnTo>
                  <a:pt x="14045" y="5228"/>
                </a:lnTo>
                <a:lnTo>
                  <a:pt x="14021" y="5229"/>
                </a:lnTo>
                <a:lnTo>
                  <a:pt x="14005" y="5228"/>
                </a:lnTo>
                <a:lnTo>
                  <a:pt x="13990" y="5228"/>
                </a:lnTo>
                <a:lnTo>
                  <a:pt x="13976" y="5225"/>
                </a:lnTo>
                <a:lnTo>
                  <a:pt x="13963" y="5223"/>
                </a:lnTo>
                <a:lnTo>
                  <a:pt x="13952" y="5221"/>
                </a:lnTo>
                <a:lnTo>
                  <a:pt x="13942" y="5218"/>
                </a:lnTo>
                <a:lnTo>
                  <a:pt x="13932" y="5215"/>
                </a:lnTo>
                <a:lnTo>
                  <a:pt x="13922" y="5210"/>
                </a:lnTo>
                <a:lnTo>
                  <a:pt x="13915" y="5206"/>
                </a:lnTo>
                <a:lnTo>
                  <a:pt x="13907" y="5201"/>
                </a:lnTo>
                <a:lnTo>
                  <a:pt x="13901" y="5196"/>
                </a:lnTo>
                <a:lnTo>
                  <a:pt x="13896" y="5191"/>
                </a:lnTo>
                <a:lnTo>
                  <a:pt x="13891" y="5185"/>
                </a:lnTo>
                <a:lnTo>
                  <a:pt x="13887" y="5179"/>
                </a:lnTo>
                <a:lnTo>
                  <a:pt x="13883" y="5173"/>
                </a:lnTo>
                <a:lnTo>
                  <a:pt x="13880" y="5166"/>
                </a:lnTo>
                <a:lnTo>
                  <a:pt x="13875" y="5154"/>
                </a:lnTo>
                <a:lnTo>
                  <a:pt x="13873" y="5141"/>
                </a:lnTo>
                <a:lnTo>
                  <a:pt x="13872" y="5127"/>
                </a:lnTo>
                <a:lnTo>
                  <a:pt x="13872" y="5114"/>
                </a:lnTo>
                <a:lnTo>
                  <a:pt x="13875" y="5089"/>
                </a:lnTo>
                <a:lnTo>
                  <a:pt x="13880" y="5068"/>
                </a:lnTo>
                <a:lnTo>
                  <a:pt x="13948" y="4741"/>
                </a:lnTo>
                <a:lnTo>
                  <a:pt x="13834" y="4741"/>
                </a:lnTo>
                <a:lnTo>
                  <a:pt x="13859" y="4625"/>
                </a:lnTo>
                <a:lnTo>
                  <a:pt x="13974" y="4625"/>
                </a:lnTo>
                <a:lnTo>
                  <a:pt x="13998" y="4509"/>
                </a:lnTo>
                <a:lnTo>
                  <a:pt x="14185" y="4446"/>
                </a:lnTo>
                <a:lnTo>
                  <a:pt x="14146" y="4625"/>
                </a:lnTo>
                <a:lnTo>
                  <a:pt x="14287" y="4625"/>
                </a:lnTo>
                <a:lnTo>
                  <a:pt x="14264" y="4741"/>
                </a:lnTo>
                <a:lnTo>
                  <a:pt x="14121" y="4741"/>
                </a:lnTo>
                <a:lnTo>
                  <a:pt x="14064" y="5010"/>
                </a:lnTo>
                <a:lnTo>
                  <a:pt x="14060" y="5030"/>
                </a:lnTo>
                <a:lnTo>
                  <a:pt x="14058" y="5048"/>
                </a:lnTo>
                <a:lnTo>
                  <a:pt x="14057" y="5055"/>
                </a:lnTo>
                <a:lnTo>
                  <a:pt x="14058" y="5063"/>
                </a:lnTo>
                <a:lnTo>
                  <a:pt x="14059" y="5069"/>
                </a:lnTo>
                <a:lnTo>
                  <a:pt x="14061" y="5075"/>
                </a:lnTo>
                <a:lnTo>
                  <a:pt x="14064" y="5081"/>
                </a:lnTo>
                <a:lnTo>
                  <a:pt x="14068" y="5085"/>
                </a:lnTo>
                <a:lnTo>
                  <a:pt x="14073" y="5089"/>
                </a:lnTo>
                <a:lnTo>
                  <a:pt x="14081" y="5093"/>
                </a:lnTo>
                <a:lnTo>
                  <a:pt x="14089" y="5096"/>
                </a:lnTo>
                <a:lnTo>
                  <a:pt x="14099" y="5097"/>
                </a:lnTo>
                <a:lnTo>
                  <a:pt x="14111" y="5099"/>
                </a:lnTo>
                <a:lnTo>
                  <a:pt x="14125" y="5099"/>
                </a:lnTo>
                <a:lnTo>
                  <a:pt x="14142" y="5099"/>
                </a:lnTo>
                <a:lnTo>
                  <a:pt x="14156" y="5098"/>
                </a:lnTo>
                <a:lnTo>
                  <a:pt x="14170" y="5097"/>
                </a:lnTo>
                <a:lnTo>
                  <a:pt x="14185" y="5096"/>
                </a:lnTo>
                <a:lnTo>
                  <a:pt x="14159" y="5210"/>
                </a:lnTo>
                <a:close/>
                <a:moveTo>
                  <a:pt x="13662" y="4366"/>
                </a:moveTo>
                <a:lnTo>
                  <a:pt x="13847" y="4366"/>
                </a:lnTo>
                <a:lnTo>
                  <a:pt x="13815" y="4518"/>
                </a:lnTo>
                <a:lnTo>
                  <a:pt x="13630" y="4518"/>
                </a:lnTo>
                <a:lnTo>
                  <a:pt x="13662" y="4366"/>
                </a:lnTo>
                <a:close/>
                <a:moveTo>
                  <a:pt x="13614" y="4620"/>
                </a:moveTo>
                <a:lnTo>
                  <a:pt x="13789" y="4620"/>
                </a:lnTo>
                <a:lnTo>
                  <a:pt x="13662" y="5218"/>
                </a:lnTo>
                <a:lnTo>
                  <a:pt x="13487" y="5218"/>
                </a:lnTo>
                <a:lnTo>
                  <a:pt x="13614" y="4620"/>
                </a:lnTo>
                <a:close/>
                <a:moveTo>
                  <a:pt x="13124" y="4622"/>
                </a:moveTo>
                <a:lnTo>
                  <a:pt x="13195" y="4816"/>
                </a:lnTo>
                <a:lnTo>
                  <a:pt x="13353" y="4622"/>
                </a:lnTo>
                <a:lnTo>
                  <a:pt x="13534" y="4622"/>
                </a:lnTo>
                <a:lnTo>
                  <a:pt x="13280" y="4913"/>
                </a:lnTo>
                <a:lnTo>
                  <a:pt x="13413" y="5218"/>
                </a:lnTo>
                <a:lnTo>
                  <a:pt x="13209" y="5218"/>
                </a:lnTo>
                <a:lnTo>
                  <a:pt x="13133" y="4999"/>
                </a:lnTo>
                <a:lnTo>
                  <a:pt x="12966" y="5218"/>
                </a:lnTo>
                <a:lnTo>
                  <a:pt x="12783" y="5218"/>
                </a:lnTo>
                <a:lnTo>
                  <a:pt x="13050" y="4899"/>
                </a:lnTo>
                <a:lnTo>
                  <a:pt x="12917" y="4622"/>
                </a:lnTo>
                <a:lnTo>
                  <a:pt x="13124" y="4622"/>
                </a:lnTo>
                <a:close/>
                <a:moveTo>
                  <a:pt x="12667" y="4855"/>
                </a:moveTo>
                <a:lnTo>
                  <a:pt x="12670" y="4841"/>
                </a:lnTo>
                <a:lnTo>
                  <a:pt x="12672" y="4823"/>
                </a:lnTo>
                <a:lnTo>
                  <a:pt x="12672" y="4812"/>
                </a:lnTo>
                <a:lnTo>
                  <a:pt x="12672" y="4800"/>
                </a:lnTo>
                <a:lnTo>
                  <a:pt x="12671" y="4789"/>
                </a:lnTo>
                <a:lnTo>
                  <a:pt x="12670" y="4778"/>
                </a:lnTo>
                <a:lnTo>
                  <a:pt x="12667" y="4767"/>
                </a:lnTo>
                <a:lnTo>
                  <a:pt x="12662" y="4756"/>
                </a:lnTo>
                <a:lnTo>
                  <a:pt x="12655" y="4747"/>
                </a:lnTo>
                <a:lnTo>
                  <a:pt x="12647" y="4738"/>
                </a:lnTo>
                <a:lnTo>
                  <a:pt x="12642" y="4735"/>
                </a:lnTo>
                <a:lnTo>
                  <a:pt x="12637" y="4732"/>
                </a:lnTo>
                <a:lnTo>
                  <a:pt x="12631" y="4728"/>
                </a:lnTo>
                <a:lnTo>
                  <a:pt x="12624" y="4726"/>
                </a:lnTo>
                <a:lnTo>
                  <a:pt x="12618" y="4724"/>
                </a:lnTo>
                <a:lnTo>
                  <a:pt x="12609" y="4722"/>
                </a:lnTo>
                <a:lnTo>
                  <a:pt x="12601" y="4721"/>
                </a:lnTo>
                <a:lnTo>
                  <a:pt x="12592" y="4721"/>
                </a:lnTo>
                <a:lnTo>
                  <a:pt x="12578" y="4722"/>
                </a:lnTo>
                <a:lnTo>
                  <a:pt x="12564" y="4724"/>
                </a:lnTo>
                <a:lnTo>
                  <a:pt x="12552" y="4727"/>
                </a:lnTo>
                <a:lnTo>
                  <a:pt x="12540" y="4732"/>
                </a:lnTo>
                <a:lnTo>
                  <a:pt x="12529" y="4738"/>
                </a:lnTo>
                <a:lnTo>
                  <a:pt x="12518" y="4744"/>
                </a:lnTo>
                <a:lnTo>
                  <a:pt x="12509" y="4753"/>
                </a:lnTo>
                <a:lnTo>
                  <a:pt x="12500" y="4762"/>
                </a:lnTo>
                <a:lnTo>
                  <a:pt x="12492" y="4771"/>
                </a:lnTo>
                <a:lnTo>
                  <a:pt x="12484" y="4782"/>
                </a:lnTo>
                <a:lnTo>
                  <a:pt x="12478" y="4793"/>
                </a:lnTo>
                <a:lnTo>
                  <a:pt x="12471" y="4804"/>
                </a:lnTo>
                <a:lnTo>
                  <a:pt x="12466" y="4816"/>
                </a:lnTo>
                <a:lnTo>
                  <a:pt x="12461" y="4829"/>
                </a:lnTo>
                <a:lnTo>
                  <a:pt x="12456" y="4842"/>
                </a:lnTo>
                <a:lnTo>
                  <a:pt x="12452" y="4855"/>
                </a:lnTo>
                <a:lnTo>
                  <a:pt x="12667" y="4855"/>
                </a:lnTo>
                <a:close/>
                <a:moveTo>
                  <a:pt x="12423" y="4965"/>
                </a:moveTo>
                <a:lnTo>
                  <a:pt x="12420" y="4983"/>
                </a:lnTo>
                <a:lnTo>
                  <a:pt x="12417" y="5006"/>
                </a:lnTo>
                <a:lnTo>
                  <a:pt x="12416" y="5019"/>
                </a:lnTo>
                <a:lnTo>
                  <a:pt x="12416" y="5033"/>
                </a:lnTo>
                <a:lnTo>
                  <a:pt x="12417" y="5045"/>
                </a:lnTo>
                <a:lnTo>
                  <a:pt x="12419" y="5058"/>
                </a:lnTo>
                <a:lnTo>
                  <a:pt x="12422" y="5071"/>
                </a:lnTo>
                <a:lnTo>
                  <a:pt x="12427" y="5084"/>
                </a:lnTo>
                <a:lnTo>
                  <a:pt x="12431" y="5089"/>
                </a:lnTo>
                <a:lnTo>
                  <a:pt x="12435" y="5095"/>
                </a:lnTo>
                <a:lnTo>
                  <a:pt x="12439" y="5099"/>
                </a:lnTo>
                <a:lnTo>
                  <a:pt x="12445" y="5104"/>
                </a:lnTo>
                <a:lnTo>
                  <a:pt x="12451" y="5109"/>
                </a:lnTo>
                <a:lnTo>
                  <a:pt x="12457" y="5112"/>
                </a:lnTo>
                <a:lnTo>
                  <a:pt x="12464" y="5115"/>
                </a:lnTo>
                <a:lnTo>
                  <a:pt x="12472" y="5118"/>
                </a:lnTo>
                <a:lnTo>
                  <a:pt x="12480" y="5120"/>
                </a:lnTo>
                <a:lnTo>
                  <a:pt x="12489" y="5123"/>
                </a:lnTo>
                <a:lnTo>
                  <a:pt x="12500" y="5123"/>
                </a:lnTo>
                <a:lnTo>
                  <a:pt x="12511" y="5124"/>
                </a:lnTo>
                <a:lnTo>
                  <a:pt x="12527" y="5123"/>
                </a:lnTo>
                <a:lnTo>
                  <a:pt x="12544" y="5119"/>
                </a:lnTo>
                <a:lnTo>
                  <a:pt x="12552" y="5117"/>
                </a:lnTo>
                <a:lnTo>
                  <a:pt x="12560" y="5115"/>
                </a:lnTo>
                <a:lnTo>
                  <a:pt x="12569" y="5111"/>
                </a:lnTo>
                <a:lnTo>
                  <a:pt x="12576" y="5108"/>
                </a:lnTo>
                <a:lnTo>
                  <a:pt x="12584" y="5102"/>
                </a:lnTo>
                <a:lnTo>
                  <a:pt x="12592" y="5096"/>
                </a:lnTo>
                <a:lnTo>
                  <a:pt x="12600" y="5089"/>
                </a:lnTo>
                <a:lnTo>
                  <a:pt x="12606" y="5082"/>
                </a:lnTo>
                <a:lnTo>
                  <a:pt x="12614" y="5073"/>
                </a:lnTo>
                <a:lnTo>
                  <a:pt x="12620" y="5064"/>
                </a:lnTo>
                <a:lnTo>
                  <a:pt x="12626" y="5053"/>
                </a:lnTo>
                <a:lnTo>
                  <a:pt x="12633" y="5041"/>
                </a:lnTo>
                <a:lnTo>
                  <a:pt x="12791" y="5041"/>
                </a:lnTo>
                <a:lnTo>
                  <a:pt x="12787" y="5053"/>
                </a:lnTo>
                <a:lnTo>
                  <a:pt x="12783" y="5067"/>
                </a:lnTo>
                <a:lnTo>
                  <a:pt x="12776" y="5082"/>
                </a:lnTo>
                <a:lnTo>
                  <a:pt x="12768" y="5098"/>
                </a:lnTo>
                <a:lnTo>
                  <a:pt x="12758" y="5115"/>
                </a:lnTo>
                <a:lnTo>
                  <a:pt x="12744" y="5133"/>
                </a:lnTo>
                <a:lnTo>
                  <a:pt x="12737" y="5143"/>
                </a:lnTo>
                <a:lnTo>
                  <a:pt x="12728" y="5151"/>
                </a:lnTo>
                <a:lnTo>
                  <a:pt x="12718" y="5161"/>
                </a:lnTo>
                <a:lnTo>
                  <a:pt x="12708" y="5171"/>
                </a:lnTo>
                <a:lnTo>
                  <a:pt x="12697" y="5179"/>
                </a:lnTo>
                <a:lnTo>
                  <a:pt x="12686" y="5187"/>
                </a:lnTo>
                <a:lnTo>
                  <a:pt x="12675" y="5194"/>
                </a:lnTo>
                <a:lnTo>
                  <a:pt x="12662" y="5201"/>
                </a:lnTo>
                <a:lnTo>
                  <a:pt x="12649" y="5207"/>
                </a:lnTo>
                <a:lnTo>
                  <a:pt x="12636" y="5213"/>
                </a:lnTo>
                <a:lnTo>
                  <a:pt x="12622" y="5218"/>
                </a:lnTo>
                <a:lnTo>
                  <a:pt x="12608" y="5223"/>
                </a:lnTo>
                <a:lnTo>
                  <a:pt x="12593" y="5226"/>
                </a:lnTo>
                <a:lnTo>
                  <a:pt x="12578" y="5231"/>
                </a:lnTo>
                <a:lnTo>
                  <a:pt x="12563" y="5233"/>
                </a:lnTo>
                <a:lnTo>
                  <a:pt x="12547" y="5236"/>
                </a:lnTo>
                <a:lnTo>
                  <a:pt x="12532" y="5238"/>
                </a:lnTo>
                <a:lnTo>
                  <a:pt x="12516" y="5239"/>
                </a:lnTo>
                <a:lnTo>
                  <a:pt x="12500" y="5240"/>
                </a:lnTo>
                <a:lnTo>
                  <a:pt x="12483" y="5240"/>
                </a:lnTo>
                <a:lnTo>
                  <a:pt x="12463" y="5239"/>
                </a:lnTo>
                <a:lnTo>
                  <a:pt x="12439" y="5237"/>
                </a:lnTo>
                <a:lnTo>
                  <a:pt x="12426" y="5236"/>
                </a:lnTo>
                <a:lnTo>
                  <a:pt x="12412" y="5234"/>
                </a:lnTo>
                <a:lnTo>
                  <a:pt x="12400" y="5231"/>
                </a:lnTo>
                <a:lnTo>
                  <a:pt x="12386" y="5228"/>
                </a:lnTo>
                <a:lnTo>
                  <a:pt x="12372" y="5223"/>
                </a:lnTo>
                <a:lnTo>
                  <a:pt x="12359" y="5218"/>
                </a:lnTo>
                <a:lnTo>
                  <a:pt x="12346" y="5211"/>
                </a:lnTo>
                <a:lnTo>
                  <a:pt x="12333" y="5205"/>
                </a:lnTo>
                <a:lnTo>
                  <a:pt x="12320" y="5196"/>
                </a:lnTo>
                <a:lnTo>
                  <a:pt x="12309" y="5188"/>
                </a:lnTo>
                <a:lnTo>
                  <a:pt x="12298" y="5177"/>
                </a:lnTo>
                <a:lnTo>
                  <a:pt x="12288" y="5165"/>
                </a:lnTo>
                <a:lnTo>
                  <a:pt x="12281" y="5155"/>
                </a:lnTo>
                <a:lnTo>
                  <a:pt x="12274" y="5143"/>
                </a:lnTo>
                <a:lnTo>
                  <a:pt x="12269" y="5131"/>
                </a:lnTo>
                <a:lnTo>
                  <a:pt x="12264" y="5119"/>
                </a:lnTo>
                <a:lnTo>
                  <a:pt x="12260" y="5106"/>
                </a:lnTo>
                <a:lnTo>
                  <a:pt x="12257" y="5093"/>
                </a:lnTo>
                <a:lnTo>
                  <a:pt x="12254" y="5079"/>
                </a:lnTo>
                <a:lnTo>
                  <a:pt x="12252" y="5065"/>
                </a:lnTo>
                <a:lnTo>
                  <a:pt x="12251" y="5050"/>
                </a:lnTo>
                <a:lnTo>
                  <a:pt x="12251" y="5035"/>
                </a:lnTo>
                <a:lnTo>
                  <a:pt x="12251" y="5019"/>
                </a:lnTo>
                <a:lnTo>
                  <a:pt x="12252" y="5003"/>
                </a:lnTo>
                <a:lnTo>
                  <a:pt x="12253" y="4985"/>
                </a:lnTo>
                <a:lnTo>
                  <a:pt x="12256" y="4968"/>
                </a:lnTo>
                <a:lnTo>
                  <a:pt x="12258" y="4951"/>
                </a:lnTo>
                <a:lnTo>
                  <a:pt x="12262" y="4934"/>
                </a:lnTo>
                <a:lnTo>
                  <a:pt x="12266" y="4916"/>
                </a:lnTo>
                <a:lnTo>
                  <a:pt x="12271" y="4897"/>
                </a:lnTo>
                <a:lnTo>
                  <a:pt x="12278" y="4877"/>
                </a:lnTo>
                <a:lnTo>
                  <a:pt x="12284" y="4859"/>
                </a:lnTo>
                <a:lnTo>
                  <a:pt x="12291" y="4840"/>
                </a:lnTo>
                <a:lnTo>
                  <a:pt x="12299" y="4821"/>
                </a:lnTo>
                <a:lnTo>
                  <a:pt x="12309" y="4801"/>
                </a:lnTo>
                <a:lnTo>
                  <a:pt x="12318" y="4783"/>
                </a:lnTo>
                <a:lnTo>
                  <a:pt x="12330" y="4764"/>
                </a:lnTo>
                <a:lnTo>
                  <a:pt x="12343" y="4746"/>
                </a:lnTo>
                <a:lnTo>
                  <a:pt x="12357" y="4728"/>
                </a:lnTo>
                <a:lnTo>
                  <a:pt x="12372" y="4711"/>
                </a:lnTo>
                <a:lnTo>
                  <a:pt x="12388" y="4695"/>
                </a:lnTo>
                <a:lnTo>
                  <a:pt x="12406" y="4679"/>
                </a:lnTo>
                <a:lnTo>
                  <a:pt x="12425" y="4665"/>
                </a:lnTo>
                <a:lnTo>
                  <a:pt x="12447" y="4651"/>
                </a:lnTo>
                <a:lnTo>
                  <a:pt x="12466" y="4641"/>
                </a:lnTo>
                <a:lnTo>
                  <a:pt x="12487" y="4631"/>
                </a:lnTo>
                <a:lnTo>
                  <a:pt x="12509" y="4622"/>
                </a:lnTo>
                <a:lnTo>
                  <a:pt x="12530" y="4615"/>
                </a:lnTo>
                <a:lnTo>
                  <a:pt x="12553" y="4610"/>
                </a:lnTo>
                <a:lnTo>
                  <a:pt x="12576" y="4605"/>
                </a:lnTo>
                <a:lnTo>
                  <a:pt x="12600" y="4603"/>
                </a:lnTo>
                <a:lnTo>
                  <a:pt x="12623" y="4602"/>
                </a:lnTo>
                <a:lnTo>
                  <a:pt x="12639" y="4603"/>
                </a:lnTo>
                <a:lnTo>
                  <a:pt x="12655" y="4604"/>
                </a:lnTo>
                <a:lnTo>
                  <a:pt x="12672" y="4606"/>
                </a:lnTo>
                <a:lnTo>
                  <a:pt x="12688" y="4610"/>
                </a:lnTo>
                <a:lnTo>
                  <a:pt x="12703" y="4613"/>
                </a:lnTo>
                <a:lnTo>
                  <a:pt x="12720" y="4618"/>
                </a:lnTo>
                <a:lnTo>
                  <a:pt x="12735" y="4625"/>
                </a:lnTo>
                <a:lnTo>
                  <a:pt x="12748" y="4632"/>
                </a:lnTo>
                <a:lnTo>
                  <a:pt x="12762" y="4642"/>
                </a:lnTo>
                <a:lnTo>
                  <a:pt x="12776" y="4651"/>
                </a:lnTo>
                <a:lnTo>
                  <a:pt x="12788" y="4663"/>
                </a:lnTo>
                <a:lnTo>
                  <a:pt x="12800" y="4677"/>
                </a:lnTo>
                <a:lnTo>
                  <a:pt x="12809" y="4692"/>
                </a:lnTo>
                <a:lnTo>
                  <a:pt x="12819" y="4708"/>
                </a:lnTo>
                <a:lnTo>
                  <a:pt x="12827" y="4726"/>
                </a:lnTo>
                <a:lnTo>
                  <a:pt x="12833" y="4747"/>
                </a:lnTo>
                <a:lnTo>
                  <a:pt x="12837" y="4762"/>
                </a:lnTo>
                <a:lnTo>
                  <a:pt x="12840" y="4777"/>
                </a:lnTo>
                <a:lnTo>
                  <a:pt x="12843" y="4793"/>
                </a:lnTo>
                <a:lnTo>
                  <a:pt x="12844" y="4808"/>
                </a:lnTo>
                <a:lnTo>
                  <a:pt x="12844" y="4823"/>
                </a:lnTo>
                <a:lnTo>
                  <a:pt x="12844" y="4838"/>
                </a:lnTo>
                <a:lnTo>
                  <a:pt x="12843" y="4853"/>
                </a:lnTo>
                <a:lnTo>
                  <a:pt x="12842" y="4868"/>
                </a:lnTo>
                <a:lnTo>
                  <a:pt x="12838" y="4895"/>
                </a:lnTo>
                <a:lnTo>
                  <a:pt x="12834" y="4921"/>
                </a:lnTo>
                <a:lnTo>
                  <a:pt x="12829" y="4945"/>
                </a:lnTo>
                <a:lnTo>
                  <a:pt x="12823" y="4965"/>
                </a:lnTo>
                <a:lnTo>
                  <a:pt x="12423" y="4965"/>
                </a:lnTo>
                <a:close/>
                <a:moveTo>
                  <a:pt x="12100" y="4364"/>
                </a:moveTo>
                <a:lnTo>
                  <a:pt x="12274" y="4364"/>
                </a:lnTo>
                <a:lnTo>
                  <a:pt x="12092" y="5218"/>
                </a:lnTo>
                <a:lnTo>
                  <a:pt x="11919" y="5218"/>
                </a:lnTo>
                <a:lnTo>
                  <a:pt x="12100" y="4364"/>
                </a:lnTo>
                <a:close/>
                <a:moveTo>
                  <a:pt x="11702" y="4915"/>
                </a:moveTo>
                <a:lnTo>
                  <a:pt x="11707" y="4887"/>
                </a:lnTo>
                <a:lnTo>
                  <a:pt x="11710" y="4855"/>
                </a:lnTo>
                <a:lnTo>
                  <a:pt x="11710" y="4839"/>
                </a:lnTo>
                <a:lnTo>
                  <a:pt x="11710" y="4823"/>
                </a:lnTo>
                <a:lnTo>
                  <a:pt x="11708" y="4808"/>
                </a:lnTo>
                <a:lnTo>
                  <a:pt x="11706" y="4793"/>
                </a:lnTo>
                <a:lnTo>
                  <a:pt x="11702" y="4778"/>
                </a:lnTo>
                <a:lnTo>
                  <a:pt x="11695" y="4765"/>
                </a:lnTo>
                <a:lnTo>
                  <a:pt x="11692" y="4758"/>
                </a:lnTo>
                <a:lnTo>
                  <a:pt x="11689" y="4753"/>
                </a:lnTo>
                <a:lnTo>
                  <a:pt x="11685" y="4748"/>
                </a:lnTo>
                <a:lnTo>
                  <a:pt x="11679" y="4742"/>
                </a:lnTo>
                <a:lnTo>
                  <a:pt x="11674" y="4738"/>
                </a:lnTo>
                <a:lnTo>
                  <a:pt x="11669" y="4734"/>
                </a:lnTo>
                <a:lnTo>
                  <a:pt x="11662" y="4731"/>
                </a:lnTo>
                <a:lnTo>
                  <a:pt x="11656" y="4728"/>
                </a:lnTo>
                <a:lnTo>
                  <a:pt x="11648" y="4725"/>
                </a:lnTo>
                <a:lnTo>
                  <a:pt x="11640" y="4724"/>
                </a:lnTo>
                <a:lnTo>
                  <a:pt x="11631" y="4723"/>
                </a:lnTo>
                <a:lnTo>
                  <a:pt x="11623" y="4723"/>
                </a:lnTo>
                <a:lnTo>
                  <a:pt x="11611" y="4723"/>
                </a:lnTo>
                <a:lnTo>
                  <a:pt x="11599" y="4725"/>
                </a:lnTo>
                <a:lnTo>
                  <a:pt x="11587" y="4727"/>
                </a:lnTo>
                <a:lnTo>
                  <a:pt x="11574" y="4732"/>
                </a:lnTo>
                <a:lnTo>
                  <a:pt x="11562" y="4737"/>
                </a:lnTo>
                <a:lnTo>
                  <a:pt x="11550" y="4744"/>
                </a:lnTo>
                <a:lnTo>
                  <a:pt x="11537" y="4753"/>
                </a:lnTo>
                <a:lnTo>
                  <a:pt x="11524" y="4764"/>
                </a:lnTo>
                <a:lnTo>
                  <a:pt x="11511" y="4777"/>
                </a:lnTo>
                <a:lnTo>
                  <a:pt x="11500" y="4791"/>
                </a:lnTo>
                <a:lnTo>
                  <a:pt x="11488" y="4808"/>
                </a:lnTo>
                <a:lnTo>
                  <a:pt x="11477" y="4826"/>
                </a:lnTo>
                <a:lnTo>
                  <a:pt x="11467" y="4847"/>
                </a:lnTo>
                <a:lnTo>
                  <a:pt x="11458" y="4871"/>
                </a:lnTo>
                <a:lnTo>
                  <a:pt x="11449" y="4897"/>
                </a:lnTo>
                <a:lnTo>
                  <a:pt x="11443" y="4925"/>
                </a:lnTo>
                <a:lnTo>
                  <a:pt x="11439" y="4944"/>
                </a:lnTo>
                <a:lnTo>
                  <a:pt x="11435" y="4969"/>
                </a:lnTo>
                <a:lnTo>
                  <a:pt x="11434" y="4984"/>
                </a:lnTo>
                <a:lnTo>
                  <a:pt x="11433" y="4999"/>
                </a:lnTo>
                <a:lnTo>
                  <a:pt x="11434" y="5015"/>
                </a:lnTo>
                <a:lnTo>
                  <a:pt x="11436" y="5032"/>
                </a:lnTo>
                <a:lnTo>
                  <a:pt x="11440" y="5048"/>
                </a:lnTo>
                <a:lnTo>
                  <a:pt x="11445" y="5063"/>
                </a:lnTo>
                <a:lnTo>
                  <a:pt x="11448" y="5069"/>
                </a:lnTo>
                <a:lnTo>
                  <a:pt x="11452" y="5075"/>
                </a:lnTo>
                <a:lnTo>
                  <a:pt x="11458" y="5082"/>
                </a:lnTo>
                <a:lnTo>
                  <a:pt x="11462" y="5087"/>
                </a:lnTo>
                <a:lnTo>
                  <a:pt x="11469" y="5093"/>
                </a:lnTo>
                <a:lnTo>
                  <a:pt x="11475" y="5098"/>
                </a:lnTo>
                <a:lnTo>
                  <a:pt x="11482" y="5101"/>
                </a:lnTo>
                <a:lnTo>
                  <a:pt x="11491" y="5105"/>
                </a:lnTo>
                <a:lnTo>
                  <a:pt x="11500" y="5108"/>
                </a:lnTo>
                <a:lnTo>
                  <a:pt x="11510" y="5110"/>
                </a:lnTo>
                <a:lnTo>
                  <a:pt x="11521" y="5111"/>
                </a:lnTo>
                <a:lnTo>
                  <a:pt x="11532" y="5112"/>
                </a:lnTo>
                <a:lnTo>
                  <a:pt x="11548" y="5111"/>
                </a:lnTo>
                <a:lnTo>
                  <a:pt x="11562" y="5108"/>
                </a:lnTo>
                <a:lnTo>
                  <a:pt x="11576" y="5103"/>
                </a:lnTo>
                <a:lnTo>
                  <a:pt x="11589" y="5098"/>
                </a:lnTo>
                <a:lnTo>
                  <a:pt x="11602" y="5089"/>
                </a:lnTo>
                <a:lnTo>
                  <a:pt x="11615" y="5081"/>
                </a:lnTo>
                <a:lnTo>
                  <a:pt x="11627" y="5070"/>
                </a:lnTo>
                <a:lnTo>
                  <a:pt x="11638" y="5057"/>
                </a:lnTo>
                <a:lnTo>
                  <a:pt x="11648" y="5043"/>
                </a:lnTo>
                <a:lnTo>
                  <a:pt x="11658" y="5028"/>
                </a:lnTo>
                <a:lnTo>
                  <a:pt x="11668" y="5012"/>
                </a:lnTo>
                <a:lnTo>
                  <a:pt x="11676" y="4995"/>
                </a:lnTo>
                <a:lnTo>
                  <a:pt x="11684" y="4977"/>
                </a:lnTo>
                <a:lnTo>
                  <a:pt x="11691" y="4958"/>
                </a:lnTo>
                <a:lnTo>
                  <a:pt x="11696" y="4936"/>
                </a:lnTo>
                <a:lnTo>
                  <a:pt x="11702" y="4915"/>
                </a:lnTo>
                <a:close/>
                <a:moveTo>
                  <a:pt x="11507" y="4622"/>
                </a:moveTo>
                <a:lnTo>
                  <a:pt x="11493" y="4707"/>
                </a:lnTo>
                <a:lnTo>
                  <a:pt x="11508" y="4690"/>
                </a:lnTo>
                <a:lnTo>
                  <a:pt x="11522" y="4675"/>
                </a:lnTo>
                <a:lnTo>
                  <a:pt x="11537" y="4663"/>
                </a:lnTo>
                <a:lnTo>
                  <a:pt x="11552" y="4651"/>
                </a:lnTo>
                <a:lnTo>
                  <a:pt x="11567" y="4643"/>
                </a:lnTo>
                <a:lnTo>
                  <a:pt x="11582" y="4634"/>
                </a:lnTo>
                <a:lnTo>
                  <a:pt x="11597" y="4628"/>
                </a:lnTo>
                <a:lnTo>
                  <a:pt x="11612" y="4622"/>
                </a:lnTo>
                <a:lnTo>
                  <a:pt x="11626" y="4619"/>
                </a:lnTo>
                <a:lnTo>
                  <a:pt x="11639" y="4616"/>
                </a:lnTo>
                <a:lnTo>
                  <a:pt x="11650" y="4614"/>
                </a:lnTo>
                <a:lnTo>
                  <a:pt x="11662" y="4612"/>
                </a:lnTo>
                <a:lnTo>
                  <a:pt x="11682" y="4611"/>
                </a:lnTo>
                <a:lnTo>
                  <a:pt x="11694" y="4611"/>
                </a:lnTo>
                <a:lnTo>
                  <a:pt x="11709" y="4611"/>
                </a:lnTo>
                <a:lnTo>
                  <a:pt x="11723" y="4612"/>
                </a:lnTo>
                <a:lnTo>
                  <a:pt x="11736" y="4614"/>
                </a:lnTo>
                <a:lnTo>
                  <a:pt x="11749" y="4616"/>
                </a:lnTo>
                <a:lnTo>
                  <a:pt x="11761" y="4618"/>
                </a:lnTo>
                <a:lnTo>
                  <a:pt x="11772" y="4622"/>
                </a:lnTo>
                <a:lnTo>
                  <a:pt x="11784" y="4627"/>
                </a:lnTo>
                <a:lnTo>
                  <a:pt x="11794" y="4631"/>
                </a:lnTo>
                <a:lnTo>
                  <a:pt x="11805" y="4636"/>
                </a:lnTo>
                <a:lnTo>
                  <a:pt x="11814" y="4643"/>
                </a:lnTo>
                <a:lnTo>
                  <a:pt x="11823" y="4649"/>
                </a:lnTo>
                <a:lnTo>
                  <a:pt x="11831" y="4657"/>
                </a:lnTo>
                <a:lnTo>
                  <a:pt x="11840" y="4664"/>
                </a:lnTo>
                <a:lnTo>
                  <a:pt x="11846" y="4673"/>
                </a:lnTo>
                <a:lnTo>
                  <a:pt x="11854" y="4681"/>
                </a:lnTo>
                <a:lnTo>
                  <a:pt x="11860" y="4691"/>
                </a:lnTo>
                <a:lnTo>
                  <a:pt x="11866" y="4701"/>
                </a:lnTo>
                <a:lnTo>
                  <a:pt x="11871" y="4711"/>
                </a:lnTo>
                <a:lnTo>
                  <a:pt x="11875" y="4722"/>
                </a:lnTo>
                <a:lnTo>
                  <a:pt x="11879" y="4734"/>
                </a:lnTo>
                <a:lnTo>
                  <a:pt x="11883" y="4746"/>
                </a:lnTo>
                <a:lnTo>
                  <a:pt x="11885" y="4758"/>
                </a:lnTo>
                <a:lnTo>
                  <a:pt x="11887" y="4771"/>
                </a:lnTo>
                <a:lnTo>
                  <a:pt x="11889" y="4785"/>
                </a:lnTo>
                <a:lnTo>
                  <a:pt x="11890" y="4799"/>
                </a:lnTo>
                <a:lnTo>
                  <a:pt x="11890" y="4813"/>
                </a:lnTo>
                <a:lnTo>
                  <a:pt x="11890" y="4828"/>
                </a:lnTo>
                <a:lnTo>
                  <a:pt x="11889" y="4843"/>
                </a:lnTo>
                <a:lnTo>
                  <a:pt x="11888" y="4859"/>
                </a:lnTo>
                <a:lnTo>
                  <a:pt x="11886" y="4875"/>
                </a:lnTo>
                <a:lnTo>
                  <a:pt x="11883" y="4891"/>
                </a:lnTo>
                <a:lnTo>
                  <a:pt x="11879" y="4908"/>
                </a:lnTo>
                <a:lnTo>
                  <a:pt x="11872" y="4939"/>
                </a:lnTo>
                <a:lnTo>
                  <a:pt x="11862" y="4970"/>
                </a:lnTo>
                <a:lnTo>
                  <a:pt x="11852" y="5000"/>
                </a:lnTo>
                <a:lnTo>
                  <a:pt x="11838" y="5029"/>
                </a:lnTo>
                <a:lnTo>
                  <a:pt x="11831" y="5043"/>
                </a:lnTo>
                <a:lnTo>
                  <a:pt x="11823" y="5056"/>
                </a:lnTo>
                <a:lnTo>
                  <a:pt x="11815" y="5070"/>
                </a:lnTo>
                <a:lnTo>
                  <a:pt x="11807" y="5083"/>
                </a:lnTo>
                <a:lnTo>
                  <a:pt x="11797" y="5096"/>
                </a:lnTo>
                <a:lnTo>
                  <a:pt x="11787" y="5108"/>
                </a:lnTo>
                <a:lnTo>
                  <a:pt x="11778" y="5119"/>
                </a:lnTo>
                <a:lnTo>
                  <a:pt x="11768" y="5130"/>
                </a:lnTo>
                <a:lnTo>
                  <a:pt x="11757" y="5142"/>
                </a:lnTo>
                <a:lnTo>
                  <a:pt x="11746" y="5151"/>
                </a:lnTo>
                <a:lnTo>
                  <a:pt x="11735" y="5161"/>
                </a:lnTo>
                <a:lnTo>
                  <a:pt x="11723" y="5171"/>
                </a:lnTo>
                <a:lnTo>
                  <a:pt x="11710" y="5179"/>
                </a:lnTo>
                <a:lnTo>
                  <a:pt x="11699" y="5187"/>
                </a:lnTo>
                <a:lnTo>
                  <a:pt x="11686" y="5194"/>
                </a:lnTo>
                <a:lnTo>
                  <a:pt x="11672" y="5201"/>
                </a:lnTo>
                <a:lnTo>
                  <a:pt x="11658" y="5206"/>
                </a:lnTo>
                <a:lnTo>
                  <a:pt x="11644" y="5211"/>
                </a:lnTo>
                <a:lnTo>
                  <a:pt x="11630" y="5216"/>
                </a:lnTo>
                <a:lnTo>
                  <a:pt x="11615" y="5220"/>
                </a:lnTo>
                <a:lnTo>
                  <a:pt x="11600" y="5223"/>
                </a:lnTo>
                <a:lnTo>
                  <a:pt x="11585" y="5225"/>
                </a:lnTo>
                <a:lnTo>
                  <a:pt x="11569" y="5226"/>
                </a:lnTo>
                <a:lnTo>
                  <a:pt x="11553" y="5226"/>
                </a:lnTo>
                <a:lnTo>
                  <a:pt x="11534" y="5226"/>
                </a:lnTo>
                <a:lnTo>
                  <a:pt x="11517" y="5224"/>
                </a:lnTo>
                <a:lnTo>
                  <a:pt x="11501" y="5221"/>
                </a:lnTo>
                <a:lnTo>
                  <a:pt x="11486" y="5218"/>
                </a:lnTo>
                <a:lnTo>
                  <a:pt x="11473" y="5213"/>
                </a:lnTo>
                <a:lnTo>
                  <a:pt x="11461" y="5207"/>
                </a:lnTo>
                <a:lnTo>
                  <a:pt x="11451" y="5202"/>
                </a:lnTo>
                <a:lnTo>
                  <a:pt x="11442" y="5195"/>
                </a:lnTo>
                <a:lnTo>
                  <a:pt x="11434" y="5189"/>
                </a:lnTo>
                <a:lnTo>
                  <a:pt x="11427" y="5183"/>
                </a:lnTo>
                <a:lnTo>
                  <a:pt x="11420" y="5176"/>
                </a:lnTo>
                <a:lnTo>
                  <a:pt x="11416" y="5171"/>
                </a:lnTo>
                <a:lnTo>
                  <a:pt x="11408" y="5159"/>
                </a:lnTo>
                <a:lnTo>
                  <a:pt x="11402" y="5150"/>
                </a:lnTo>
                <a:lnTo>
                  <a:pt x="11340" y="5446"/>
                </a:lnTo>
                <a:lnTo>
                  <a:pt x="11161" y="5446"/>
                </a:lnTo>
                <a:lnTo>
                  <a:pt x="11336" y="4622"/>
                </a:lnTo>
                <a:lnTo>
                  <a:pt x="11507" y="4622"/>
                </a:lnTo>
                <a:close/>
                <a:moveTo>
                  <a:pt x="10227" y="4734"/>
                </a:moveTo>
                <a:lnTo>
                  <a:pt x="10234" y="4706"/>
                </a:lnTo>
                <a:lnTo>
                  <a:pt x="10238" y="4678"/>
                </a:lnTo>
                <a:lnTo>
                  <a:pt x="10242" y="4650"/>
                </a:lnTo>
                <a:lnTo>
                  <a:pt x="10245" y="4622"/>
                </a:lnTo>
                <a:lnTo>
                  <a:pt x="10413" y="4622"/>
                </a:lnTo>
                <a:lnTo>
                  <a:pt x="10404" y="4698"/>
                </a:lnTo>
                <a:lnTo>
                  <a:pt x="10414" y="4688"/>
                </a:lnTo>
                <a:lnTo>
                  <a:pt x="10428" y="4674"/>
                </a:lnTo>
                <a:lnTo>
                  <a:pt x="10437" y="4666"/>
                </a:lnTo>
                <a:lnTo>
                  <a:pt x="10447" y="4659"/>
                </a:lnTo>
                <a:lnTo>
                  <a:pt x="10457" y="4652"/>
                </a:lnTo>
                <a:lnTo>
                  <a:pt x="10469" y="4645"/>
                </a:lnTo>
                <a:lnTo>
                  <a:pt x="10482" y="4637"/>
                </a:lnTo>
                <a:lnTo>
                  <a:pt x="10496" y="4631"/>
                </a:lnTo>
                <a:lnTo>
                  <a:pt x="10512" y="4626"/>
                </a:lnTo>
                <a:lnTo>
                  <a:pt x="10528" y="4620"/>
                </a:lnTo>
                <a:lnTo>
                  <a:pt x="10546" y="4616"/>
                </a:lnTo>
                <a:lnTo>
                  <a:pt x="10564" y="4613"/>
                </a:lnTo>
                <a:lnTo>
                  <a:pt x="10585" y="4611"/>
                </a:lnTo>
                <a:lnTo>
                  <a:pt x="10607" y="4610"/>
                </a:lnTo>
                <a:lnTo>
                  <a:pt x="10631" y="4611"/>
                </a:lnTo>
                <a:lnTo>
                  <a:pt x="10652" y="4613"/>
                </a:lnTo>
                <a:lnTo>
                  <a:pt x="10671" y="4617"/>
                </a:lnTo>
                <a:lnTo>
                  <a:pt x="10688" y="4623"/>
                </a:lnTo>
                <a:lnTo>
                  <a:pt x="10703" y="4630"/>
                </a:lnTo>
                <a:lnTo>
                  <a:pt x="10716" y="4637"/>
                </a:lnTo>
                <a:lnTo>
                  <a:pt x="10728" y="4646"/>
                </a:lnTo>
                <a:lnTo>
                  <a:pt x="10738" y="4654"/>
                </a:lnTo>
                <a:lnTo>
                  <a:pt x="10745" y="4664"/>
                </a:lnTo>
                <a:lnTo>
                  <a:pt x="10752" y="4674"/>
                </a:lnTo>
                <a:lnTo>
                  <a:pt x="10757" y="4682"/>
                </a:lnTo>
                <a:lnTo>
                  <a:pt x="10761" y="4692"/>
                </a:lnTo>
                <a:lnTo>
                  <a:pt x="10767" y="4708"/>
                </a:lnTo>
                <a:lnTo>
                  <a:pt x="10770" y="4721"/>
                </a:lnTo>
                <a:lnTo>
                  <a:pt x="10783" y="4704"/>
                </a:lnTo>
                <a:lnTo>
                  <a:pt x="10797" y="4689"/>
                </a:lnTo>
                <a:lnTo>
                  <a:pt x="10810" y="4675"/>
                </a:lnTo>
                <a:lnTo>
                  <a:pt x="10824" y="4663"/>
                </a:lnTo>
                <a:lnTo>
                  <a:pt x="10838" y="4652"/>
                </a:lnTo>
                <a:lnTo>
                  <a:pt x="10852" y="4644"/>
                </a:lnTo>
                <a:lnTo>
                  <a:pt x="10866" y="4636"/>
                </a:lnTo>
                <a:lnTo>
                  <a:pt x="10880" y="4630"/>
                </a:lnTo>
                <a:lnTo>
                  <a:pt x="10894" y="4625"/>
                </a:lnTo>
                <a:lnTo>
                  <a:pt x="10908" y="4620"/>
                </a:lnTo>
                <a:lnTo>
                  <a:pt x="10921" y="4617"/>
                </a:lnTo>
                <a:lnTo>
                  <a:pt x="10935" y="4614"/>
                </a:lnTo>
                <a:lnTo>
                  <a:pt x="10960" y="4611"/>
                </a:lnTo>
                <a:lnTo>
                  <a:pt x="10984" y="4611"/>
                </a:lnTo>
                <a:lnTo>
                  <a:pt x="11005" y="4611"/>
                </a:lnTo>
                <a:lnTo>
                  <a:pt x="11024" y="4614"/>
                </a:lnTo>
                <a:lnTo>
                  <a:pt x="11043" y="4617"/>
                </a:lnTo>
                <a:lnTo>
                  <a:pt x="11059" y="4622"/>
                </a:lnTo>
                <a:lnTo>
                  <a:pt x="11073" y="4628"/>
                </a:lnTo>
                <a:lnTo>
                  <a:pt x="11085" y="4634"/>
                </a:lnTo>
                <a:lnTo>
                  <a:pt x="11097" y="4642"/>
                </a:lnTo>
                <a:lnTo>
                  <a:pt x="11107" y="4649"/>
                </a:lnTo>
                <a:lnTo>
                  <a:pt x="11115" y="4658"/>
                </a:lnTo>
                <a:lnTo>
                  <a:pt x="11122" y="4665"/>
                </a:lnTo>
                <a:lnTo>
                  <a:pt x="11128" y="4674"/>
                </a:lnTo>
                <a:lnTo>
                  <a:pt x="11134" y="4681"/>
                </a:lnTo>
                <a:lnTo>
                  <a:pt x="11141" y="4695"/>
                </a:lnTo>
                <a:lnTo>
                  <a:pt x="11144" y="4706"/>
                </a:lnTo>
                <a:lnTo>
                  <a:pt x="11149" y="4717"/>
                </a:lnTo>
                <a:lnTo>
                  <a:pt x="11151" y="4726"/>
                </a:lnTo>
                <a:lnTo>
                  <a:pt x="11153" y="4737"/>
                </a:lnTo>
                <a:lnTo>
                  <a:pt x="11154" y="4748"/>
                </a:lnTo>
                <a:lnTo>
                  <a:pt x="11155" y="4771"/>
                </a:lnTo>
                <a:lnTo>
                  <a:pt x="11153" y="4794"/>
                </a:lnTo>
                <a:lnTo>
                  <a:pt x="11151" y="4817"/>
                </a:lnTo>
                <a:lnTo>
                  <a:pt x="11146" y="4840"/>
                </a:lnTo>
                <a:lnTo>
                  <a:pt x="11142" y="4861"/>
                </a:lnTo>
                <a:lnTo>
                  <a:pt x="11138" y="4882"/>
                </a:lnTo>
                <a:lnTo>
                  <a:pt x="11066" y="5218"/>
                </a:lnTo>
                <a:lnTo>
                  <a:pt x="10891" y="5218"/>
                </a:lnTo>
                <a:lnTo>
                  <a:pt x="10966" y="4868"/>
                </a:lnTo>
                <a:lnTo>
                  <a:pt x="10970" y="4844"/>
                </a:lnTo>
                <a:lnTo>
                  <a:pt x="10973" y="4819"/>
                </a:lnTo>
                <a:lnTo>
                  <a:pt x="10973" y="4809"/>
                </a:lnTo>
                <a:lnTo>
                  <a:pt x="10973" y="4797"/>
                </a:lnTo>
                <a:lnTo>
                  <a:pt x="10971" y="4786"/>
                </a:lnTo>
                <a:lnTo>
                  <a:pt x="10969" y="4777"/>
                </a:lnTo>
                <a:lnTo>
                  <a:pt x="10965" y="4767"/>
                </a:lnTo>
                <a:lnTo>
                  <a:pt x="10959" y="4758"/>
                </a:lnTo>
                <a:lnTo>
                  <a:pt x="10953" y="4751"/>
                </a:lnTo>
                <a:lnTo>
                  <a:pt x="10944" y="4744"/>
                </a:lnTo>
                <a:lnTo>
                  <a:pt x="10935" y="4739"/>
                </a:lnTo>
                <a:lnTo>
                  <a:pt x="10923" y="4736"/>
                </a:lnTo>
                <a:lnTo>
                  <a:pt x="10909" y="4734"/>
                </a:lnTo>
                <a:lnTo>
                  <a:pt x="10893" y="4733"/>
                </a:lnTo>
                <a:lnTo>
                  <a:pt x="10883" y="4733"/>
                </a:lnTo>
                <a:lnTo>
                  <a:pt x="10874" y="4734"/>
                </a:lnTo>
                <a:lnTo>
                  <a:pt x="10865" y="4735"/>
                </a:lnTo>
                <a:lnTo>
                  <a:pt x="10858" y="4737"/>
                </a:lnTo>
                <a:lnTo>
                  <a:pt x="10849" y="4739"/>
                </a:lnTo>
                <a:lnTo>
                  <a:pt x="10843" y="4742"/>
                </a:lnTo>
                <a:lnTo>
                  <a:pt x="10835" y="4746"/>
                </a:lnTo>
                <a:lnTo>
                  <a:pt x="10829" y="4750"/>
                </a:lnTo>
                <a:lnTo>
                  <a:pt x="10817" y="4758"/>
                </a:lnTo>
                <a:lnTo>
                  <a:pt x="10806" y="4768"/>
                </a:lnTo>
                <a:lnTo>
                  <a:pt x="10797" y="4780"/>
                </a:lnTo>
                <a:lnTo>
                  <a:pt x="10788" y="4793"/>
                </a:lnTo>
                <a:lnTo>
                  <a:pt x="10780" y="4807"/>
                </a:lnTo>
                <a:lnTo>
                  <a:pt x="10774" y="4822"/>
                </a:lnTo>
                <a:lnTo>
                  <a:pt x="10769" y="4837"/>
                </a:lnTo>
                <a:lnTo>
                  <a:pt x="10763" y="4853"/>
                </a:lnTo>
                <a:lnTo>
                  <a:pt x="10755" y="4886"/>
                </a:lnTo>
                <a:lnTo>
                  <a:pt x="10747" y="4919"/>
                </a:lnTo>
                <a:lnTo>
                  <a:pt x="10683" y="5218"/>
                </a:lnTo>
                <a:lnTo>
                  <a:pt x="10507" y="5218"/>
                </a:lnTo>
                <a:lnTo>
                  <a:pt x="10584" y="4864"/>
                </a:lnTo>
                <a:lnTo>
                  <a:pt x="10587" y="4845"/>
                </a:lnTo>
                <a:lnTo>
                  <a:pt x="10590" y="4824"/>
                </a:lnTo>
                <a:lnTo>
                  <a:pt x="10590" y="4813"/>
                </a:lnTo>
                <a:lnTo>
                  <a:pt x="10590" y="4802"/>
                </a:lnTo>
                <a:lnTo>
                  <a:pt x="10589" y="4792"/>
                </a:lnTo>
                <a:lnTo>
                  <a:pt x="10588" y="4781"/>
                </a:lnTo>
                <a:lnTo>
                  <a:pt x="10585" y="4771"/>
                </a:lnTo>
                <a:lnTo>
                  <a:pt x="10579" y="4763"/>
                </a:lnTo>
                <a:lnTo>
                  <a:pt x="10573" y="4754"/>
                </a:lnTo>
                <a:lnTo>
                  <a:pt x="10565" y="4747"/>
                </a:lnTo>
                <a:lnTo>
                  <a:pt x="10561" y="4743"/>
                </a:lnTo>
                <a:lnTo>
                  <a:pt x="10556" y="4741"/>
                </a:lnTo>
                <a:lnTo>
                  <a:pt x="10549" y="4738"/>
                </a:lnTo>
                <a:lnTo>
                  <a:pt x="10543" y="4736"/>
                </a:lnTo>
                <a:lnTo>
                  <a:pt x="10529" y="4734"/>
                </a:lnTo>
                <a:lnTo>
                  <a:pt x="10512" y="4733"/>
                </a:lnTo>
                <a:lnTo>
                  <a:pt x="10502" y="4733"/>
                </a:lnTo>
                <a:lnTo>
                  <a:pt x="10493" y="4734"/>
                </a:lnTo>
                <a:lnTo>
                  <a:pt x="10484" y="4735"/>
                </a:lnTo>
                <a:lnTo>
                  <a:pt x="10475" y="4737"/>
                </a:lnTo>
                <a:lnTo>
                  <a:pt x="10459" y="4741"/>
                </a:lnTo>
                <a:lnTo>
                  <a:pt x="10446" y="4748"/>
                </a:lnTo>
                <a:lnTo>
                  <a:pt x="10434" y="4756"/>
                </a:lnTo>
                <a:lnTo>
                  <a:pt x="10423" y="4765"/>
                </a:lnTo>
                <a:lnTo>
                  <a:pt x="10413" y="4774"/>
                </a:lnTo>
                <a:lnTo>
                  <a:pt x="10406" y="4785"/>
                </a:lnTo>
                <a:lnTo>
                  <a:pt x="10398" y="4796"/>
                </a:lnTo>
                <a:lnTo>
                  <a:pt x="10393" y="4808"/>
                </a:lnTo>
                <a:lnTo>
                  <a:pt x="10388" y="4818"/>
                </a:lnTo>
                <a:lnTo>
                  <a:pt x="10385" y="4830"/>
                </a:lnTo>
                <a:lnTo>
                  <a:pt x="10378" y="4850"/>
                </a:lnTo>
                <a:lnTo>
                  <a:pt x="10374" y="4868"/>
                </a:lnTo>
                <a:lnTo>
                  <a:pt x="10300" y="5218"/>
                </a:lnTo>
                <a:lnTo>
                  <a:pt x="10124" y="5218"/>
                </a:lnTo>
                <a:lnTo>
                  <a:pt x="10227" y="4734"/>
                </a:lnTo>
                <a:close/>
                <a:moveTo>
                  <a:pt x="9722" y="5117"/>
                </a:moveTo>
                <a:lnTo>
                  <a:pt x="9737" y="5117"/>
                </a:lnTo>
                <a:lnTo>
                  <a:pt x="9751" y="5115"/>
                </a:lnTo>
                <a:lnTo>
                  <a:pt x="9764" y="5112"/>
                </a:lnTo>
                <a:lnTo>
                  <a:pt x="9777" y="5108"/>
                </a:lnTo>
                <a:lnTo>
                  <a:pt x="9790" y="5102"/>
                </a:lnTo>
                <a:lnTo>
                  <a:pt x="9802" y="5095"/>
                </a:lnTo>
                <a:lnTo>
                  <a:pt x="9813" y="5085"/>
                </a:lnTo>
                <a:lnTo>
                  <a:pt x="9825" y="5074"/>
                </a:lnTo>
                <a:lnTo>
                  <a:pt x="9836" y="5061"/>
                </a:lnTo>
                <a:lnTo>
                  <a:pt x="9845" y="5048"/>
                </a:lnTo>
                <a:lnTo>
                  <a:pt x="9855" y="5030"/>
                </a:lnTo>
                <a:lnTo>
                  <a:pt x="9864" y="5011"/>
                </a:lnTo>
                <a:lnTo>
                  <a:pt x="9873" y="4991"/>
                </a:lnTo>
                <a:lnTo>
                  <a:pt x="9880" y="4967"/>
                </a:lnTo>
                <a:lnTo>
                  <a:pt x="9888" y="4942"/>
                </a:lnTo>
                <a:lnTo>
                  <a:pt x="9894" y="4913"/>
                </a:lnTo>
                <a:lnTo>
                  <a:pt x="9898" y="4898"/>
                </a:lnTo>
                <a:lnTo>
                  <a:pt x="9900" y="4883"/>
                </a:lnTo>
                <a:lnTo>
                  <a:pt x="9902" y="4867"/>
                </a:lnTo>
                <a:lnTo>
                  <a:pt x="9903" y="4850"/>
                </a:lnTo>
                <a:lnTo>
                  <a:pt x="9904" y="4834"/>
                </a:lnTo>
                <a:lnTo>
                  <a:pt x="9903" y="4819"/>
                </a:lnTo>
                <a:lnTo>
                  <a:pt x="9902" y="4803"/>
                </a:lnTo>
                <a:lnTo>
                  <a:pt x="9899" y="4789"/>
                </a:lnTo>
                <a:lnTo>
                  <a:pt x="9893" y="4776"/>
                </a:lnTo>
                <a:lnTo>
                  <a:pt x="9888" y="4764"/>
                </a:lnTo>
                <a:lnTo>
                  <a:pt x="9884" y="4758"/>
                </a:lnTo>
                <a:lnTo>
                  <a:pt x="9879" y="4753"/>
                </a:lnTo>
                <a:lnTo>
                  <a:pt x="9874" y="4748"/>
                </a:lnTo>
                <a:lnTo>
                  <a:pt x="9869" y="4743"/>
                </a:lnTo>
                <a:lnTo>
                  <a:pt x="9863" y="4739"/>
                </a:lnTo>
                <a:lnTo>
                  <a:pt x="9856" y="4736"/>
                </a:lnTo>
                <a:lnTo>
                  <a:pt x="9849" y="4733"/>
                </a:lnTo>
                <a:lnTo>
                  <a:pt x="9842" y="4729"/>
                </a:lnTo>
                <a:lnTo>
                  <a:pt x="9833" y="4727"/>
                </a:lnTo>
                <a:lnTo>
                  <a:pt x="9824" y="4726"/>
                </a:lnTo>
                <a:lnTo>
                  <a:pt x="9814" y="4725"/>
                </a:lnTo>
                <a:lnTo>
                  <a:pt x="9803" y="4725"/>
                </a:lnTo>
                <a:lnTo>
                  <a:pt x="9792" y="4725"/>
                </a:lnTo>
                <a:lnTo>
                  <a:pt x="9781" y="4726"/>
                </a:lnTo>
                <a:lnTo>
                  <a:pt x="9770" y="4728"/>
                </a:lnTo>
                <a:lnTo>
                  <a:pt x="9761" y="4732"/>
                </a:lnTo>
                <a:lnTo>
                  <a:pt x="9751" y="4735"/>
                </a:lnTo>
                <a:lnTo>
                  <a:pt x="9741" y="4739"/>
                </a:lnTo>
                <a:lnTo>
                  <a:pt x="9733" y="4743"/>
                </a:lnTo>
                <a:lnTo>
                  <a:pt x="9725" y="4749"/>
                </a:lnTo>
                <a:lnTo>
                  <a:pt x="9717" y="4754"/>
                </a:lnTo>
                <a:lnTo>
                  <a:pt x="9710" y="4761"/>
                </a:lnTo>
                <a:lnTo>
                  <a:pt x="9703" y="4767"/>
                </a:lnTo>
                <a:lnTo>
                  <a:pt x="9696" y="4774"/>
                </a:lnTo>
                <a:lnTo>
                  <a:pt x="9685" y="4789"/>
                </a:lnTo>
                <a:lnTo>
                  <a:pt x="9674" y="4806"/>
                </a:lnTo>
                <a:lnTo>
                  <a:pt x="9665" y="4822"/>
                </a:lnTo>
                <a:lnTo>
                  <a:pt x="9658" y="4839"/>
                </a:lnTo>
                <a:lnTo>
                  <a:pt x="9651" y="4856"/>
                </a:lnTo>
                <a:lnTo>
                  <a:pt x="9646" y="4872"/>
                </a:lnTo>
                <a:lnTo>
                  <a:pt x="9638" y="4902"/>
                </a:lnTo>
                <a:lnTo>
                  <a:pt x="9632" y="4927"/>
                </a:lnTo>
                <a:lnTo>
                  <a:pt x="9628" y="4951"/>
                </a:lnTo>
                <a:lnTo>
                  <a:pt x="9625" y="4974"/>
                </a:lnTo>
                <a:lnTo>
                  <a:pt x="9623" y="4994"/>
                </a:lnTo>
                <a:lnTo>
                  <a:pt x="9623" y="5012"/>
                </a:lnTo>
                <a:lnTo>
                  <a:pt x="9624" y="5030"/>
                </a:lnTo>
                <a:lnTo>
                  <a:pt x="9626" y="5045"/>
                </a:lnTo>
                <a:lnTo>
                  <a:pt x="9629" y="5059"/>
                </a:lnTo>
                <a:lnTo>
                  <a:pt x="9634" y="5072"/>
                </a:lnTo>
                <a:lnTo>
                  <a:pt x="9641" y="5083"/>
                </a:lnTo>
                <a:lnTo>
                  <a:pt x="9648" y="5093"/>
                </a:lnTo>
                <a:lnTo>
                  <a:pt x="9658" y="5100"/>
                </a:lnTo>
                <a:lnTo>
                  <a:pt x="9668" y="5106"/>
                </a:lnTo>
                <a:lnTo>
                  <a:pt x="9679" y="5112"/>
                </a:lnTo>
                <a:lnTo>
                  <a:pt x="9692" y="5115"/>
                </a:lnTo>
                <a:lnTo>
                  <a:pt x="9707" y="5117"/>
                </a:lnTo>
                <a:lnTo>
                  <a:pt x="9722" y="5117"/>
                </a:lnTo>
                <a:close/>
                <a:moveTo>
                  <a:pt x="9828" y="4608"/>
                </a:moveTo>
                <a:lnTo>
                  <a:pt x="9848" y="4608"/>
                </a:lnTo>
                <a:lnTo>
                  <a:pt x="9867" y="4610"/>
                </a:lnTo>
                <a:lnTo>
                  <a:pt x="9885" y="4612"/>
                </a:lnTo>
                <a:lnTo>
                  <a:pt x="9902" y="4615"/>
                </a:lnTo>
                <a:lnTo>
                  <a:pt x="9918" y="4618"/>
                </a:lnTo>
                <a:lnTo>
                  <a:pt x="9934" y="4622"/>
                </a:lnTo>
                <a:lnTo>
                  <a:pt x="9948" y="4628"/>
                </a:lnTo>
                <a:lnTo>
                  <a:pt x="9962" y="4633"/>
                </a:lnTo>
                <a:lnTo>
                  <a:pt x="9975" y="4640"/>
                </a:lnTo>
                <a:lnTo>
                  <a:pt x="9987" y="4647"/>
                </a:lnTo>
                <a:lnTo>
                  <a:pt x="9998" y="4654"/>
                </a:lnTo>
                <a:lnTo>
                  <a:pt x="10009" y="4663"/>
                </a:lnTo>
                <a:lnTo>
                  <a:pt x="10019" y="4672"/>
                </a:lnTo>
                <a:lnTo>
                  <a:pt x="10028" y="4681"/>
                </a:lnTo>
                <a:lnTo>
                  <a:pt x="10037" y="4691"/>
                </a:lnTo>
                <a:lnTo>
                  <a:pt x="10044" y="4702"/>
                </a:lnTo>
                <a:lnTo>
                  <a:pt x="10051" y="4713"/>
                </a:lnTo>
                <a:lnTo>
                  <a:pt x="10057" y="4724"/>
                </a:lnTo>
                <a:lnTo>
                  <a:pt x="10062" y="4736"/>
                </a:lnTo>
                <a:lnTo>
                  <a:pt x="10067" y="4749"/>
                </a:lnTo>
                <a:lnTo>
                  <a:pt x="10071" y="4762"/>
                </a:lnTo>
                <a:lnTo>
                  <a:pt x="10074" y="4774"/>
                </a:lnTo>
                <a:lnTo>
                  <a:pt x="10076" y="4787"/>
                </a:lnTo>
                <a:lnTo>
                  <a:pt x="10078" y="4801"/>
                </a:lnTo>
                <a:lnTo>
                  <a:pt x="10081" y="4815"/>
                </a:lnTo>
                <a:lnTo>
                  <a:pt x="10081" y="4830"/>
                </a:lnTo>
                <a:lnTo>
                  <a:pt x="10081" y="4844"/>
                </a:lnTo>
                <a:lnTo>
                  <a:pt x="10081" y="4859"/>
                </a:lnTo>
                <a:lnTo>
                  <a:pt x="10080" y="4874"/>
                </a:lnTo>
                <a:lnTo>
                  <a:pt x="10077" y="4889"/>
                </a:lnTo>
                <a:lnTo>
                  <a:pt x="10075" y="4905"/>
                </a:lnTo>
                <a:lnTo>
                  <a:pt x="10072" y="4920"/>
                </a:lnTo>
                <a:lnTo>
                  <a:pt x="10069" y="4936"/>
                </a:lnTo>
                <a:lnTo>
                  <a:pt x="10065" y="4951"/>
                </a:lnTo>
                <a:lnTo>
                  <a:pt x="10059" y="4967"/>
                </a:lnTo>
                <a:lnTo>
                  <a:pt x="10054" y="4982"/>
                </a:lnTo>
                <a:lnTo>
                  <a:pt x="10047" y="4997"/>
                </a:lnTo>
                <a:lnTo>
                  <a:pt x="10041" y="5012"/>
                </a:lnTo>
                <a:lnTo>
                  <a:pt x="10035" y="5026"/>
                </a:lnTo>
                <a:lnTo>
                  <a:pt x="10027" y="5040"/>
                </a:lnTo>
                <a:lnTo>
                  <a:pt x="10020" y="5055"/>
                </a:lnTo>
                <a:lnTo>
                  <a:pt x="10011" y="5068"/>
                </a:lnTo>
                <a:lnTo>
                  <a:pt x="10001" y="5082"/>
                </a:lnTo>
                <a:lnTo>
                  <a:pt x="9992" y="5095"/>
                </a:lnTo>
                <a:lnTo>
                  <a:pt x="9982" y="5108"/>
                </a:lnTo>
                <a:lnTo>
                  <a:pt x="9971" y="5119"/>
                </a:lnTo>
                <a:lnTo>
                  <a:pt x="9960" y="5131"/>
                </a:lnTo>
                <a:lnTo>
                  <a:pt x="9948" y="5143"/>
                </a:lnTo>
                <a:lnTo>
                  <a:pt x="9936" y="5154"/>
                </a:lnTo>
                <a:lnTo>
                  <a:pt x="9923" y="5163"/>
                </a:lnTo>
                <a:lnTo>
                  <a:pt x="9910" y="5173"/>
                </a:lnTo>
                <a:lnTo>
                  <a:pt x="9897" y="5183"/>
                </a:lnTo>
                <a:lnTo>
                  <a:pt x="9882" y="5191"/>
                </a:lnTo>
                <a:lnTo>
                  <a:pt x="9868" y="5199"/>
                </a:lnTo>
                <a:lnTo>
                  <a:pt x="9852" y="5206"/>
                </a:lnTo>
                <a:lnTo>
                  <a:pt x="9836" y="5213"/>
                </a:lnTo>
                <a:lnTo>
                  <a:pt x="9819" y="5219"/>
                </a:lnTo>
                <a:lnTo>
                  <a:pt x="9802" y="5224"/>
                </a:lnTo>
                <a:lnTo>
                  <a:pt x="9785" y="5229"/>
                </a:lnTo>
                <a:lnTo>
                  <a:pt x="9767" y="5233"/>
                </a:lnTo>
                <a:lnTo>
                  <a:pt x="9749" y="5235"/>
                </a:lnTo>
                <a:lnTo>
                  <a:pt x="9730" y="5237"/>
                </a:lnTo>
                <a:lnTo>
                  <a:pt x="9710" y="5239"/>
                </a:lnTo>
                <a:lnTo>
                  <a:pt x="9690" y="5239"/>
                </a:lnTo>
                <a:lnTo>
                  <a:pt x="9675" y="5239"/>
                </a:lnTo>
                <a:lnTo>
                  <a:pt x="9659" y="5238"/>
                </a:lnTo>
                <a:lnTo>
                  <a:pt x="9644" y="5236"/>
                </a:lnTo>
                <a:lnTo>
                  <a:pt x="9630" y="5234"/>
                </a:lnTo>
                <a:lnTo>
                  <a:pt x="9615" y="5232"/>
                </a:lnTo>
                <a:lnTo>
                  <a:pt x="9601" y="5229"/>
                </a:lnTo>
                <a:lnTo>
                  <a:pt x="9588" y="5224"/>
                </a:lnTo>
                <a:lnTo>
                  <a:pt x="9575" y="5220"/>
                </a:lnTo>
                <a:lnTo>
                  <a:pt x="9563" y="5215"/>
                </a:lnTo>
                <a:lnTo>
                  <a:pt x="9551" y="5208"/>
                </a:lnTo>
                <a:lnTo>
                  <a:pt x="9540" y="5202"/>
                </a:lnTo>
                <a:lnTo>
                  <a:pt x="9529" y="5195"/>
                </a:lnTo>
                <a:lnTo>
                  <a:pt x="9519" y="5187"/>
                </a:lnTo>
                <a:lnTo>
                  <a:pt x="9509" y="5179"/>
                </a:lnTo>
                <a:lnTo>
                  <a:pt x="9500" y="5170"/>
                </a:lnTo>
                <a:lnTo>
                  <a:pt x="9492" y="5160"/>
                </a:lnTo>
                <a:lnTo>
                  <a:pt x="9483" y="5150"/>
                </a:lnTo>
                <a:lnTo>
                  <a:pt x="9476" y="5140"/>
                </a:lnTo>
                <a:lnTo>
                  <a:pt x="9470" y="5128"/>
                </a:lnTo>
                <a:lnTo>
                  <a:pt x="9464" y="5116"/>
                </a:lnTo>
                <a:lnTo>
                  <a:pt x="9459" y="5104"/>
                </a:lnTo>
                <a:lnTo>
                  <a:pt x="9455" y="5090"/>
                </a:lnTo>
                <a:lnTo>
                  <a:pt x="9450" y="5076"/>
                </a:lnTo>
                <a:lnTo>
                  <a:pt x="9448" y="5063"/>
                </a:lnTo>
                <a:lnTo>
                  <a:pt x="9446" y="5048"/>
                </a:lnTo>
                <a:lnTo>
                  <a:pt x="9444" y="5032"/>
                </a:lnTo>
                <a:lnTo>
                  <a:pt x="9444" y="5015"/>
                </a:lnTo>
                <a:lnTo>
                  <a:pt x="9444" y="4999"/>
                </a:lnTo>
                <a:lnTo>
                  <a:pt x="9445" y="4981"/>
                </a:lnTo>
                <a:lnTo>
                  <a:pt x="9447" y="4964"/>
                </a:lnTo>
                <a:lnTo>
                  <a:pt x="9450" y="4945"/>
                </a:lnTo>
                <a:lnTo>
                  <a:pt x="9454" y="4925"/>
                </a:lnTo>
                <a:lnTo>
                  <a:pt x="9460" y="4899"/>
                </a:lnTo>
                <a:lnTo>
                  <a:pt x="9468" y="4871"/>
                </a:lnTo>
                <a:lnTo>
                  <a:pt x="9479" y="4843"/>
                </a:lnTo>
                <a:lnTo>
                  <a:pt x="9492" y="4815"/>
                </a:lnTo>
                <a:lnTo>
                  <a:pt x="9500" y="4801"/>
                </a:lnTo>
                <a:lnTo>
                  <a:pt x="9507" y="4788"/>
                </a:lnTo>
                <a:lnTo>
                  <a:pt x="9516" y="4774"/>
                </a:lnTo>
                <a:lnTo>
                  <a:pt x="9524" y="4762"/>
                </a:lnTo>
                <a:lnTo>
                  <a:pt x="9533" y="4749"/>
                </a:lnTo>
                <a:lnTo>
                  <a:pt x="9543" y="4737"/>
                </a:lnTo>
                <a:lnTo>
                  <a:pt x="9553" y="4724"/>
                </a:lnTo>
                <a:lnTo>
                  <a:pt x="9565" y="4712"/>
                </a:lnTo>
                <a:lnTo>
                  <a:pt x="9577" y="4702"/>
                </a:lnTo>
                <a:lnTo>
                  <a:pt x="9588" y="4691"/>
                </a:lnTo>
                <a:lnTo>
                  <a:pt x="9601" y="4680"/>
                </a:lnTo>
                <a:lnTo>
                  <a:pt x="9615" y="4671"/>
                </a:lnTo>
                <a:lnTo>
                  <a:pt x="9629" y="4661"/>
                </a:lnTo>
                <a:lnTo>
                  <a:pt x="9644" y="4652"/>
                </a:lnTo>
                <a:lnTo>
                  <a:pt x="9659" y="4645"/>
                </a:lnTo>
                <a:lnTo>
                  <a:pt x="9675" y="4637"/>
                </a:lnTo>
                <a:lnTo>
                  <a:pt x="9692" y="4631"/>
                </a:lnTo>
                <a:lnTo>
                  <a:pt x="9709" y="4625"/>
                </a:lnTo>
                <a:lnTo>
                  <a:pt x="9727" y="4620"/>
                </a:lnTo>
                <a:lnTo>
                  <a:pt x="9747" y="4616"/>
                </a:lnTo>
                <a:lnTo>
                  <a:pt x="9766" y="4613"/>
                </a:lnTo>
                <a:lnTo>
                  <a:pt x="9786" y="4610"/>
                </a:lnTo>
                <a:lnTo>
                  <a:pt x="9807" y="4608"/>
                </a:lnTo>
                <a:lnTo>
                  <a:pt x="9828" y="4608"/>
                </a:lnTo>
                <a:close/>
                <a:moveTo>
                  <a:pt x="9224" y="4833"/>
                </a:moveTo>
                <a:lnTo>
                  <a:pt x="9226" y="4823"/>
                </a:lnTo>
                <a:lnTo>
                  <a:pt x="9227" y="4808"/>
                </a:lnTo>
                <a:lnTo>
                  <a:pt x="9227" y="4789"/>
                </a:lnTo>
                <a:lnTo>
                  <a:pt x="9224" y="4770"/>
                </a:lnTo>
                <a:lnTo>
                  <a:pt x="9222" y="4762"/>
                </a:lnTo>
                <a:lnTo>
                  <a:pt x="9219" y="4752"/>
                </a:lnTo>
                <a:lnTo>
                  <a:pt x="9215" y="4744"/>
                </a:lnTo>
                <a:lnTo>
                  <a:pt x="9210" y="4737"/>
                </a:lnTo>
                <a:lnTo>
                  <a:pt x="9202" y="4732"/>
                </a:lnTo>
                <a:lnTo>
                  <a:pt x="9193" y="4727"/>
                </a:lnTo>
                <a:lnTo>
                  <a:pt x="9184" y="4724"/>
                </a:lnTo>
                <a:lnTo>
                  <a:pt x="9172" y="4723"/>
                </a:lnTo>
                <a:lnTo>
                  <a:pt x="9165" y="4723"/>
                </a:lnTo>
                <a:lnTo>
                  <a:pt x="9157" y="4724"/>
                </a:lnTo>
                <a:lnTo>
                  <a:pt x="9150" y="4726"/>
                </a:lnTo>
                <a:lnTo>
                  <a:pt x="9143" y="4728"/>
                </a:lnTo>
                <a:lnTo>
                  <a:pt x="9137" y="4732"/>
                </a:lnTo>
                <a:lnTo>
                  <a:pt x="9130" y="4735"/>
                </a:lnTo>
                <a:lnTo>
                  <a:pt x="9124" y="4739"/>
                </a:lnTo>
                <a:lnTo>
                  <a:pt x="9119" y="4743"/>
                </a:lnTo>
                <a:lnTo>
                  <a:pt x="9108" y="4754"/>
                </a:lnTo>
                <a:lnTo>
                  <a:pt x="9097" y="4766"/>
                </a:lnTo>
                <a:lnTo>
                  <a:pt x="9089" y="4780"/>
                </a:lnTo>
                <a:lnTo>
                  <a:pt x="9080" y="4794"/>
                </a:lnTo>
                <a:lnTo>
                  <a:pt x="9073" y="4809"/>
                </a:lnTo>
                <a:lnTo>
                  <a:pt x="9066" y="4825"/>
                </a:lnTo>
                <a:lnTo>
                  <a:pt x="9060" y="4841"/>
                </a:lnTo>
                <a:lnTo>
                  <a:pt x="9055" y="4856"/>
                </a:lnTo>
                <a:lnTo>
                  <a:pt x="9046" y="4886"/>
                </a:lnTo>
                <a:lnTo>
                  <a:pt x="9039" y="4913"/>
                </a:lnTo>
                <a:lnTo>
                  <a:pt x="9036" y="4929"/>
                </a:lnTo>
                <a:lnTo>
                  <a:pt x="9033" y="4950"/>
                </a:lnTo>
                <a:lnTo>
                  <a:pt x="9030" y="4975"/>
                </a:lnTo>
                <a:lnTo>
                  <a:pt x="9028" y="5002"/>
                </a:lnTo>
                <a:lnTo>
                  <a:pt x="9028" y="5014"/>
                </a:lnTo>
                <a:lnTo>
                  <a:pt x="9028" y="5028"/>
                </a:lnTo>
                <a:lnTo>
                  <a:pt x="9029" y="5041"/>
                </a:lnTo>
                <a:lnTo>
                  <a:pt x="9030" y="5054"/>
                </a:lnTo>
                <a:lnTo>
                  <a:pt x="9032" y="5067"/>
                </a:lnTo>
                <a:lnTo>
                  <a:pt x="9035" y="5078"/>
                </a:lnTo>
                <a:lnTo>
                  <a:pt x="9039" y="5088"/>
                </a:lnTo>
                <a:lnTo>
                  <a:pt x="9045" y="5097"/>
                </a:lnTo>
                <a:lnTo>
                  <a:pt x="9050" y="5103"/>
                </a:lnTo>
                <a:lnTo>
                  <a:pt x="9054" y="5108"/>
                </a:lnTo>
                <a:lnTo>
                  <a:pt x="9060" y="5111"/>
                </a:lnTo>
                <a:lnTo>
                  <a:pt x="9066" y="5114"/>
                </a:lnTo>
                <a:lnTo>
                  <a:pt x="9077" y="5116"/>
                </a:lnTo>
                <a:lnTo>
                  <a:pt x="9086" y="5117"/>
                </a:lnTo>
                <a:lnTo>
                  <a:pt x="9095" y="5116"/>
                </a:lnTo>
                <a:lnTo>
                  <a:pt x="9107" y="5114"/>
                </a:lnTo>
                <a:lnTo>
                  <a:pt x="9113" y="5112"/>
                </a:lnTo>
                <a:lnTo>
                  <a:pt x="9121" y="5109"/>
                </a:lnTo>
                <a:lnTo>
                  <a:pt x="9128" y="5104"/>
                </a:lnTo>
                <a:lnTo>
                  <a:pt x="9136" y="5099"/>
                </a:lnTo>
                <a:lnTo>
                  <a:pt x="9143" y="5093"/>
                </a:lnTo>
                <a:lnTo>
                  <a:pt x="9151" y="5085"/>
                </a:lnTo>
                <a:lnTo>
                  <a:pt x="9158" y="5075"/>
                </a:lnTo>
                <a:lnTo>
                  <a:pt x="9166" y="5065"/>
                </a:lnTo>
                <a:lnTo>
                  <a:pt x="9173" y="5052"/>
                </a:lnTo>
                <a:lnTo>
                  <a:pt x="9180" y="5037"/>
                </a:lnTo>
                <a:lnTo>
                  <a:pt x="9186" y="5021"/>
                </a:lnTo>
                <a:lnTo>
                  <a:pt x="9192" y="5002"/>
                </a:lnTo>
                <a:lnTo>
                  <a:pt x="9364" y="5002"/>
                </a:lnTo>
                <a:lnTo>
                  <a:pt x="9358" y="5020"/>
                </a:lnTo>
                <a:lnTo>
                  <a:pt x="9353" y="5041"/>
                </a:lnTo>
                <a:lnTo>
                  <a:pt x="9344" y="5063"/>
                </a:lnTo>
                <a:lnTo>
                  <a:pt x="9333" y="5086"/>
                </a:lnTo>
                <a:lnTo>
                  <a:pt x="9326" y="5097"/>
                </a:lnTo>
                <a:lnTo>
                  <a:pt x="9319" y="5109"/>
                </a:lnTo>
                <a:lnTo>
                  <a:pt x="9310" y="5120"/>
                </a:lnTo>
                <a:lnTo>
                  <a:pt x="9300" y="5132"/>
                </a:lnTo>
                <a:lnTo>
                  <a:pt x="9290" y="5144"/>
                </a:lnTo>
                <a:lnTo>
                  <a:pt x="9278" y="5156"/>
                </a:lnTo>
                <a:lnTo>
                  <a:pt x="9264" y="5166"/>
                </a:lnTo>
                <a:lnTo>
                  <a:pt x="9250" y="5177"/>
                </a:lnTo>
                <a:lnTo>
                  <a:pt x="9231" y="5190"/>
                </a:lnTo>
                <a:lnTo>
                  <a:pt x="9211" y="5202"/>
                </a:lnTo>
                <a:lnTo>
                  <a:pt x="9190" y="5211"/>
                </a:lnTo>
                <a:lnTo>
                  <a:pt x="9168" y="5219"/>
                </a:lnTo>
                <a:lnTo>
                  <a:pt x="9145" y="5225"/>
                </a:lnTo>
                <a:lnTo>
                  <a:pt x="9121" y="5230"/>
                </a:lnTo>
                <a:lnTo>
                  <a:pt x="9095" y="5232"/>
                </a:lnTo>
                <a:lnTo>
                  <a:pt x="9068" y="5233"/>
                </a:lnTo>
                <a:lnTo>
                  <a:pt x="9039" y="5232"/>
                </a:lnTo>
                <a:lnTo>
                  <a:pt x="9012" y="5230"/>
                </a:lnTo>
                <a:lnTo>
                  <a:pt x="8999" y="5228"/>
                </a:lnTo>
                <a:lnTo>
                  <a:pt x="8986" y="5224"/>
                </a:lnTo>
                <a:lnTo>
                  <a:pt x="8973" y="5221"/>
                </a:lnTo>
                <a:lnTo>
                  <a:pt x="8961" y="5217"/>
                </a:lnTo>
                <a:lnTo>
                  <a:pt x="8949" y="5211"/>
                </a:lnTo>
                <a:lnTo>
                  <a:pt x="8938" y="5206"/>
                </a:lnTo>
                <a:lnTo>
                  <a:pt x="8927" y="5200"/>
                </a:lnTo>
                <a:lnTo>
                  <a:pt x="8917" y="5192"/>
                </a:lnTo>
                <a:lnTo>
                  <a:pt x="8908" y="5185"/>
                </a:lnTo>
                <a:lnTo>
                  <a:pt x="8898" y="5175"/>
                </a:lnTo>
                <a:lnTo>
                  <a:pt x="8891" y="5165"/>
                </a:lnTo>
                <a:lnTo>
                  <a:pt x="8882" y="5154"/>
                </a:lnTo>
                <a:lnTo>
                  <a:pt x="8876" y="5142"/>
                </a:lnTo>
                <a:lnTo>
                  <a:pt x="8869" y="5130"/>
                </a:lnTo>
                <a:lnTo>
                  <a:pt x="8863" y="5118"/>
                </a:lnTo>
                <a:lnTo>
                  <a:pt x="8859" y="5105"/>
                </a:lnTo>
                <a:lnTo>
                  <a:pt x="8854" y="5091"/>
                </a:lnTo>
                <a:lnTo>
                  <a:pt x="8851" y="5078"/>
                </a:lnTo>
                <a:lnTo>
                  <a:pt x="8849" y="5064"/>
                </a:lnTo>
                <a:lnTo>
                  <a:pt x="8847" y="5050"/>
                </a:lnTo>
                <a:lnTo>
                  <a:pt x="8846" y="5035"/>
                </a:lnTo>
                <a:lnTo>
                  <a:pt x="8846" y="5020"/>
                </a:lnTo>
                <a:lnTo>
                  <a:pt x="8846" y="5004"/>
                </a:lnTo>
                <a:lnTo>
                  <a:pt x="8847" y="4988"/>
                </a:lnTo>
                <a:lnTo>
                  <a:pt x="8848" y="4970"/>
                </a:lnTo>
                <a:lnTo>
                  <a:pt x="8851" y="4954"/>
                </a:lnTo>
                <a:lnTo>
                  <a:pt x="8853" y="4937"/>
                </a:lnTo>
                <a:lnTo>
                  <a:pt x="8857" y="4919"/>
                </a:lnTo>
                <a:lnTo>
                  <a:pt x="8863" y="4894"/>
                </a:lnTo>
                <a:lnTo>
                  <a:pt x="8869" y="4871"/>
                </a:lnTo>
                <a:lnTo>
                  <a:pt x="8877" y="4849"/>
                </a:lnTo>
                <a:lnTo>
                  <a:pt x="8885" y="4828"/>
                </a:lnTo>
                <a:lnTo>
                  <a:pt x="8894" y="4809"/>
                </a:lnTo>
                <a:lnTo>
                  <a:pt x="8903" y="4789"/>
                </a:lnTo>
                <a:lnTo>
                  <a:pt x="8913" y="4772"/>
                </a:lnTo>
                <a:lnTo>
                  <a:pt x="8924" y="4756"/>
                </a:lnTo>
                <a:lnTo>
                  <a:pt x="8936" y="4741"/>
                </a:lnTo>
                <a:lnTo>
                  <a:pt x="8946" y="4727"/>
                </a:lnTo>
                <a:lnTo>
                  <a:pt x="8958" y="4714"/>
                </a:lnTo>
                <a:lnTo>
                  <a:pt x="8971" y="4703"/>
                </a:lnTo>
                <a:lnTo>
                  <a:pt x="8983" y="4691"/>
                </a:lnTo>
                <a:lnTo>
                  <a:pt x="8995" y="4681"/>
                </a:lnTo>
                <a:lnTo>
                  <a:pt x="9008" y="4672"/>
                </a:lnTo>
                <a:lnTo>
                  <a:pt x="9021" y="4663"/>
                </a:lnTo>
                <a:lnTo>
                  <a:pt x="9034" y="4656"/>
                </a:lnTo>
                <a:lnTo>
                  <a:pt x="9047" y="4648"/>
                </a:lnTo>
                <a:lnTo>
                  <a:pt x="9060" y="4642"/>
                </a:lnTo>
                <a:lnTo>
                  <a:pt x="9073" y="4636"/>
                </a:lnTo>
                <a:lnTo>
                  <a:pt x="9097" y="4628"/>
                </a:lnTo>
                <a:lnTo>
                  <a:pt x="9122" y="4620"/>
                </a:lnTo>
                <a:lnTo>
                  <a:pt x="9144" y="4616"/>
                </a:lnTo>
                <a:lnTo>
                  <a:pt x="9166" y="4613"/>
                </a:lnTo>
                <a:lnTo>
                  <a:pt x="9184" y="4611"/>
                </a:lnTo>
                <a:lnTo>
                  <a:pt x="9200" y="4611"/>
                </a:lnTo>
                <a:lnTo>
                  <a:pt x="9221" y="4611"/>
                </a:lnTo>
                <a:lnTo>
                  <a:pt x="9242" y="4613"/>
                </a:lnTo>
                <a:lnTo>
                  <a:pt x="9262" y="4617"/>
                </a:lnTo>
                <a:lnTo>
                  <a:pt x="9282" y="4622"/>
                </a:lnTo>
                <a:lnTo>
                  <a:pt x="9302" y="4630"/>
                </a:lnTo>
                <a:lnTo>
                  <a:pt x="9320" y="4638"/>
                </a:lnTo>
                <a:lnTo>
                  <a:pt x="9328" y="4643"/>
                </a:lnTo>
                <a:lnTo>
                  <a:pt x="9337" y="4649"/>
                </a:lnTo>
                <a:lnTo>
                  <a:pt x="9344" y="4654"/>
                </a:lnTo>
                <a:lnTo>
                  <a:pt x="9352" y="4661"/>
                </a:lnTo>
                <a:lnTo>
                  <a:pt x="9359" y="4668"/>
                </a:lnTo>
                <a:lnTo>
                  <a:pt x="9366" y="4675"/>
                </a:lnTo>
                <a:lnTo>
                  <a:pt x="9372" y="4683"/>
                </a:lnTo>
                <a:lnTo>
                  <a:pt x="9378" y="4692"/>
                </a:lnTo>
                <a:lnTo>
                  <a:pt x="9383" y="4701"/>
                </a:lnTo>
                <a:lnTo>
                  <a:pt x="9387" y="4710"/>
                </a:lnTo>
                <a:lnTo>
                  <a:pt x="9391" y="4720"/>
                </a:lnTo>
                <a:lnTo>
                  <a:pt x="9395" y="4731"/>
                </a:lnTo>
                <a:lnTo>
                  <a:pt x="9398" y="4741"/>
                </a:lnTo>
                <a:lnTo>
                  <a:pt x="9400" y="4752"/>
                </a:lnTo>
                <a:lnTo>
                  <a:pt x="9401" y="4765"/>
                </a:lnTo>
                <a:lnTo>
                  <a:pt x="9402" y="4777"/>
                </a:lnTo>
                <a:lnTo>
                  <a:pt x="9401" y="4791"/>
                </a:lnTo>
                <a:lnTo>
                  <a:pt x="9400" y="4803"/>
                </a:lnTo>
                <a:lnTo>
                  <a:pt x="9399" y="4818"/>
                </a:lnTo>
                <a:lnTo>
                  <a:pt x="9396" y="4833"/>
                </a:lnTo>
                <a:lnTo>
                  <a:pt x="9224" y="4833"/>
                </a:lnTo>
                <a:close/>
                <a:moveTo>
                  <a:pt x="380" y="4833"/>
                </a:moveTo>
                <a:lnTo>
                  <a:pt x="381" y="4823"/>
                </a:lnTo>
                <a:lnTo>
                  <a:pt x="382" y="4808"/>
                </a:lnTo>
                <a:lnTo>
                  <a:pt x="382" y="4789"/>
                </a:lnTo>
                <a:lnTo>
                  <a:pt x="380" y="4770"/>
                </a:lnTo>
                <a:lnTo>
                  <a:pt x="377" y="4762"/>
                </a:lnTo>
                <a:lnTo>
                  <a:pt x="373" y="4752"/>
                </a:lnTo>
                <a:lnTo>
                  <a:pt x="369" y="4744"/>
                </a:lnTo>
                <a:lnTo>
                  <a:pt x="364" y="4737"/>
                </a:lnTo>
                <a:lnTo>
                  <a:pt x="357" y="4732"/>
                </a:lnTo>
                <a:lnTo>
                  <a:pt x="349" y="4727"/>
                </a:lnTo>
                <a:lnTo>
                  <a:pt x="338" y="4724"/>
                </a:lnTo>
                <a:lnTo>
                  <a:pt x="326" y="4723"/>
                </a:lnTo>
                <a:lnTo>
                  <a:pt x="319" y="4723"/>
                </a:lnTo>
                <a:lnTo>
                  <a:pt x="311" y="4724"/>
                </a:lnTo>
                <a:lnTo>
                  <a:pt x="305" y="4726"/>
                </a:lnTo>
                <a:lnTo>
                  <a:pt x="299" y="4728"/>
                </a:lnTo>
                <a:lnTo>
                  <a:pt x="291" y="4732"/>
                </a:lnTo>
                <a:lnTo>
                  <a:pt x="286" y="4735"/>
                </a:lnTo>
                <a:lnTo>
                  <a:pt x="279" y="4739"/>
                </a:lnTo>
                <a:lnTo>
                  <a:pt x="274" y="4743"/>
                </a:lnTo>
                <a:lnTo>
                  <a:pt x="262" y="4754"/>
                </a:lnTo>
                <a:lnTo>
                  <a:pt x="253" y="4766"/>
                </a:lnTo>
                <a:lnTo>
                  <a:pt x="244" y="4780"/>
                </a:lnTo>
                <a:lnTo>
                  <a:pt x="235" y="4794"/>
                </a:lnTo>
                <a:lnTo>
                  <a:pt x="228" y="4809"/>
                </a:lnTo>
                <a:lnTo>
                  <a:pt x="222" y="4825"/>
                </a:lnTo>
                <a:lnTo>
                  <a:pt x="215" y="4841"/>
                </a:lnTo>
                <a:lnTo>
                  <a:pt x="210" y="4856"/>
                </a:lnTo>
                <a:lnTo>
                  <a:pt x="201" y="4886"/>
                </a:lnTo>
                <a:lnTo>
                  <a:pt x="195" y="4913"/>
                </a:lnTo>
                <a:lnTo>
                  <a:pt x="192" y="4929"/>
                </a:lnTo>
                <a:lnTo>
                  <a:pt x="188" y="4950"/>
                </a:lnTo>
                <a:lnTo>
                  <a:pt x="185" y="4975"/>
                </a:lnTo>
                <a:lnTo>
                  <a:pt x="183" y="5002"/>
                </a:lnTo>
                <a:lnTo>
                  <a:pt x="183" y="5014"/>
                </a:lnTo>
                <a:lnTo>
                  <a:pt x="183" y="5028"/>
                </a:lnTo>
                <a:lnTo>
                  <a:pt x="183" y="5041"/>
                </a:lnTo>
                <a:lnTo>
                  <a:pt x="185" y="5054"/>
                </a:lnTo>
                <a:lnTo>
                  <a:pt x="187" y="5067"/>
                </a:lnTo>
                <a:lnTo>
                  <a:pt x="191" y="5078"/>
                </a:lnTo>
                <a:lnTo>
                  <a:pt x="195" y="5088"/>
                </a:lnTo>
                <a:lnTo>
                  <a:pt x="200" y="5097"/>
                </a:lnTo>
                <a:lnTo>
                  <a:pt x="204" y="5103"/>
                </a:lnTo>
                <a:lnTo>
                  <a:pt x="210" y="5108"/>
                </a:lnTo>
                <a:lnTo>
                  <a:pt x="215" y="5111"/>
                </a:lnTo>
                <a:lnTo>
                  <a:pt x="220" y="5114"/>
                </a:lnTo>
                <a:lnTo>
                  <a:pt x="231" y="5116"/>
                </a:lnTo>
                <a:lnTo>
                  <a:pt x="242" y="5117"/>
                </a:lnTo>
                <a:lnTo>
                  <a:pt x="250" y="5116"/>
                </a:lnTo>
                <a:lnTo>
                  <a:pt x="262" y="5114"/>
                </a:lnTo>
                <a:lnTo>
                  <a:pt x="269" y="5112"/>
                </a:lnTo>
                <a:lnTo>
                  <a:pt x="275" y="5109"/>
                </a:lnTo>
                <a:lnTo>
                  <a:pt x="283" y="5104"/>
                </a:lnTo>
                <a:lnTo>
                  <a:pt x="290" y="5099"/>
                </a:lnTo>
                <a:lnTo>
                  <a:pt x="298" y="5093"/>
                </a:lnTo>
                <a:lnTo>
                  <a:pt x="306" y="5085"/>
                </a:lnTo>
                <a:lnTo>
                  <a:pt x="314" y="5075"/>
                </a:lnTo>
                <a:lnTo>
                  <a:pt x="321" y="5065"/>
                </a:lnTo>
                <a:lnTo>
                  <a:pt x="329" y="5052"/>
                </a:lnTo>
                <a:lnTo>
                  <a:pt x="335" y="5037"/>
                </a:lnTo>
                <a:lnTo>
                  <a:pt x="341" y="5021"/>
                </a:lnTo>
                <a:lnTo>
                  <a:pt x="348" y="5002"/>
                </a:lnTo>
                <a:lnTo>
                  <a:pt x="518" y="5002"/>
                </a:lnTo>
                <a:lnTo>
                  <a:pt x="514" y="5020"/>
                </a:lnTo>
                <a:lnTo>
                  <a:pt x="507" y="5041"/>
                </a:lnTo>
                <a:lnTo>
                  <a:pt x="499" y="5063"/>
                </a:lnTo>
                <a:lnTo>
                  <a:pt x="488" y="5086"/>
                </a:lnTo>
                <a:lnTo>
                  <a:pt x="481" y="5097"/>
                </a:lnTo>
                <a:lnTo>
                  <a:pt x="473" y="5109"/>
                </a:lnTo>
                <a:lnTo>
                  <a:pt x="464" y="5120"/>
                </a:lnTo>
                <a:lnTo>
                  <a:pt x="455" y="5132"/>
                </a:lnTo>
                <a:lnTo>
                  <a:pt x="444" y="5144"/>
                </a:lnTo>
                <a:lnTo>
                  <a:pt x="432" y="5156"/>
                </a:lnTo>
                <a:lnTo>
                  <a:pt x="420" y="5166"/>
                </a:lnTo>
                <a:lnTo>
                  <a:pt x="405" y="5177"/>
                </a:lnTo>
                <a:lnTo>
                  <a:pt x="385" y="5190"/>
                </a:lnTo>
                <a:lnTo>
                  <a:pt x="366" y="5202"/>
                </a:lnTo>
                <a:lnTo>
                  <a:pt x="345" y="5211"/>
                </a:lnTo>
                <a:lnTo>
                  <a:pt x="323" y="5219"/>
                </a:lnTo>
                <a:lnTo>
                  <a:pt x="300" y="5225"/>
                </a:lnTo>
                <a:lnTo>
                  <a:pt x="276" y="5230"/>
                </a:lnTo>
                <a:lnTo>
                  <a:pt x="250" y="5232"/>
                </a:lnTo>
                <a:lnTo>
                  <a:pt x="224" y="5233"/>
                </a:lnTo>
                <a:lnTo>
                  <a:pt x="195" y="5232"/>
                </a:lnTo>
                <a:lnTo>
                  <a:pt x="167" y="5230"/>
                </a:lnTo>
                <a:lnTo>
                  <a:pt x="153" y="5228"/>
                </a:lnTo>
                <a:lnTo>
                  <a:pt x="140" y="5224"/>
                </a:lnTo>
                <a:lnTo>
                  <a:pt x="127" y="5221"/>
                </a:lnTo>
                <a:lnTo>
                  <a:pt x="116" y="5217"/>
                </a:lnTo>
                <a:lnTo>
                  <a:pt x="104" y="5211"/>
                </a:lnTo>
                <a:lnTo>
                  <a:pt x="93" y="5206"/>
                </a:lnTo>
                <a:lnTo>
                  <a:pt x="82" y="5200"/>
                </a:lnTo>
                <a:lnTo>
                  <a:pt x="72" y="5192"/>
                </a:lnTo>
                <a:lnTo>
                  <a:pt x="62" y="5185"/>
                </a:lnTo>
                <a:lnTo>
                  <a:pt x="54" y="5175"/>
                </a:lnTo>
                <a:lnTo>
                  <a:pt x="45" y="5165"/>
                </a:lnTo>
                <a:lnTo>
                  <a:pt x="36" y="5154"/>
                </a:lnTo>
                <a:lnTo>
                  <a:pt x="28" y="5139"/>
                </a:lnTo>
                <a:lnTo>
                  <a:pt x="20" y="5124"/>
                </a:lnTo>
                <a:lnTo>
                  <a:pt x="14" y="5108"/>
                </a:lnTo>
                <a:lnTo>
                  <a:pt x="9" y="5090"/>
                </a:lnTo>
                <a:lnTo>
                  <a:pt x="5" y="5072"/>
                </a:lnTo>
                <a:lnTo>
                  <a:pt x="2" y="5054"/>
                </a:lnTo>
                <a:lnTo>
                  <a:pt x="1" y="5035"/>
                </a:lnTo>
                <a:lnTo>
                  <a:pt x="0" y="5015"/>
                </a:lnTo>
                <a:lnTo>
                  <a:pt x="1" y="4993"/>
                </a:lnTo>
                <a:lnTo>
                  <a:pt x="3" y="4969"/>
                </a:lnTo>
                <a:lnTo>
                  <a:pt x="6" y="4945"/>
                </a:lnTo>
                <a:lnTo>
                  <a:pt x="12" y="4919"/>
                </a:lnTo>
                <a:lnTo>
                  <a:pt x="17" y="4894"/>
                </a:lnTo>
                <a:lnTo>
                  <a:pt x="25" y="4871"/>
                </a:lnTo>
                <a:lnTo>
                  <a:pt x="32" y="4849"/>
                </a:lnTo>
                <a:lnTo>
                  <a:pt x="40" y="4828"/>
                </a:lnTo>
                <a:lnTo>
                  <a:pt x="49" y="4809"/>
                </a:lnTo>
                <a:lnTo>
                  <a:pt x="58" y="4789"/>
                </a:lnTo>
                <a:lnTo>
                  <a:pt x="69" y="4772"/>
                </a:lnTo>
                <a:lnTo>
                  <a:pt x="79" y="4756"/>
                </a:lnTo>
                <a:lnTo>
                  <a:pt x="90" y="4741"/>
                </a:lnTo>
                <a:lnTo>
                  <a:pt x="102" y="4727"/>
                </a:lnTo>
                <a:lnTo>
                  <a:pt x="113" y="4714"/>
                </a:lnTo>
                <a:lnTo>
                  <a:pt x="125" y="4703"/>
                </a:lnTo>
                <a:lnTo>
                  <a:pt x="137" y="4691"/>
                </a:lnTo>
                <a:lnTo>
                  <a:pt x="150" y="4681"/>
                </a:lnTo>
                <a:lnTo>
                  <a:pt x="163" y="4672"/>
                </a:lnTo>
                <a:lnTo>
                  <a:pt x="176" y="4663"/>
                </a:lnTo>
                <a:lnTo>
                  <a:pt x="188" y="4656"/>
                </a:lnTo>
                <a:lnTo>
                  <a:pt x="201" y="4648"/>
                </a:lnTo>
                <a:lnTo>
                  <a:pt x="214" y="4642"/>
                </a:lnTo>
                <a:lnTo>
                  <a:pt x="227" y="4636"/>
                </a:lnTo>
                <a:lnTo>
                  <a:pt x="253" y="4628"/>
                </a:lnTo>
                <a:lnTo>
                  <a:pt x="276" y="4620"/>
                </a:lnTo>
                <a:lnTo>
                  <a:pt x="299" y="4616"/>
                </a:lnTo>
                <a:lnTo>
                  <a:pt x="320" y="4613"/>
                </a:lnTo>
                <a:lnTo>
                  <a:pt x="339" y="4611"/>
                </a:lnTo>
                <a:lnTo>
                  <a:pt x="355" y="4611"/>
                </a:lnTo>
                <a:lnTo>
                  <a:pt x="376" y="4611"/>
                </a:lnTo>
                <a:lnTo>
                  <a:pt x="397" y="4613"/>
                </a:lnTo>
                <a:lnTo>
                  <a:pt x="417" y="4617"/>
                </a:lnTo>
                <a:lnTo>
                  <a:pt x="437" y="4622"/>
                </a:lnTo>
                <a:lnTo>
                  <a:pt x="456" y="4630"/>
                </a:lnTo>
                <a:lnTo>
                  <a:pt x="474" y="4638"/>
                </a:lnTo>
                <a:lnTo>
                  <a:pt x="483" y="4643"/>
                </a:lnTo>
                <a:lnTo>
                  <a:pt x="491" y="4649"/>
                </a:lnTo>
                <a:lnTo>
                  <a:pt x="500" y="4654"/>
                </a:lnTo>
                <a:lnTo>
                  <a:pt x="507" y="4661"/>
                </a:lnTo>
                <a:lnTo>
                  <a:pt x="514" y="4668"/>
                </a:lnTo>
                <a:lnTo>
                  <a:pt x="521" y="4675"/>
                </a:lnTo>
                <a:lnTo>
                  <a:pt x="527" y="4683"/>
                </a:lnTo>
                <a:lnTo>
                  <a:pt x="533" y="4692"/>
                </a:lnTo>
                <a:lnTo>
                  <a:pt x="538" y="4701"/>
                </a:lnTo>
                <a:lnTo>
                  <a:pt x="543" y="4710"/>
                </a:lnTo>
                <a:lnTo>
                  <a:pt x="547" y="4720"/>
                </a:lnTo>
                <a:lnTo>
                  <a:pt x="550" y="4731"/>
                </a:lnTo>
                <a:lnTo>
                  <a:pt x="552" y="4741"/>
                </a:lnTo>
                <a:lnTo>
                  <a:pt x="554" y="4752"/>
                </a:lnTo>
                <a:lnTo>
                  <a:pt x="555" y="4765"/>
                </a:lnTo>
                <a:lnTo>
                  <a:pt x="556" y="4777"/>
                </a:lnTo>
                <a:lnTo>
                  <a:pt x="556" y="4791"/>
                </a:lnTo>
                <a:lnTo>
                  <a:pt x="555" y="4803"/>
                </a:lnTo>
                <a:lnTo>
                  <a:pt x="553" y="4818"/>
                </a:lnTo>
                <a:lnTo>
                  <a:pt x="551" y="4833"/>
                </a:lnTo>
                <a:lnTo>
                  <a:pt x="380" y="4833"/>
                </a:lnTo>
                <a:close/>
                <a:moveTo>
                  <a:pt x="7980" y="4366"/>
                </a:moveTo>
                <a:lnTo>
                  <a:pt x="8153" y="4366"/>
                </a:lnTo>
                <a:lnTo>
                  <a:pt x="8083" y="4704"/>
                </a:lnTo>
                <a:lnTo>
                  <a:pt x="8093" y="4692"/>
                </a:lnTo>
                <a:lnTo>
                  <a:pt x="8108" y="4678"/>
                </a:lnTo>
                <a:lnTo>
                  <a:pt x="8117" y="4671"/>
                </a:lnTo>
                <a:lnTo>
                  <a:pt x="8125" y="4663"/>
                </a:lnTo>
                <a:lnTo>
                  <a:pt x="8136" y="4656"/>
                </a:lnTo>
                <a:lnTo>
                  <a:pt x="8147" y="4648"/>
                </a:lnTo>
                <a:lnTo>
                  <a:pt x="8159" y="4641"/>
                </a:lnTo>
                <a:lnTo>
                  <a:pt x="8173" y="4634"/>
                </a:lnTo>
                <a:lnTo>
                  <a:pt x="8186" y="4629"/>
                </a:lnTo>
                <a:lnTo>
                  <a:pt x="8201" y="4623"/>
                </a:lnTo>
                <a:lnTo>
                  <a:pt x="8219" y="4619"/>
                </a:lnTo>
                <a:lnTo>
                  <a:pt x="8236" y="4616"/>
                </a:lnTo>
                <a:lnTo>
                  <a:pt x="8254" y="4614"/>
                </a:lnTo>
                <a:lnTo>
                  <a:pt x="8274" y="4614"/>
                </a:lnTo>
                <a:lnTo>
                  <a:pt x="8290" y="4614"/>
                </a:lnTo>
                <a:lnTo>
                  <a:pt x="8305" y="4615"/>
                </a:lnTo>
                <a:lnTo>
                  <a:pt x="8319" y="4618"/>
                </a:lnTo>
                <a:lnTo>
                  <a:pt x="8332" y="4621"/>
                </a:lnTo>
                <a:lnTo>
                  <a:pt x="8345" y="4625"/>
                </a:lnTo>
                <a:lnTo>
                  <a:pt x="8357" y="4630"/>
                </a:lnTo>
                <a:lnTo>
                  <a:pt x="8367" y="4634"/>
                </a:lnTo>
                <a:lnTo>
                  <a:pt x="8377" y="4641"/>
                </a:lnTo>
                <a:lnTo>
                  <a:pt x="8387" y="4646"/>
                </a:lnTo>
                <a:lnTo>
                  <a:pt x="8395" y="4652"/>
                </a:lnTo>
                <a:lnTo>
                  <a:pt x="8403" y="4660"/>
                </a:lnTo>
                <a:lnTo>
                  <a:pt x="8409" y="4666"/>
                </a:lnTo>
                <a:lnTo>
                  <a:pt x="8421" y="4680"/>
                </a:lnTo>
                <a:lnTo>
                  <a:pt x="8429" y="4695"/>
                </a:lnTo>
                <a:lnTo>
                  <a:pt x="8435" y="4707"/>
                </a:lnTo>
                <a:lnTo>
                  <a:pt x="8439" y="4721"/>
                </a:lnTo>
                <a:lnTo>
                  <a:pt x="8442" y="4738"/>
                </a:lnTo>
                <a:lnTo>
                  <a:pt x="8443" y="4756"/>
                </a:lnTo>
                <a:lnTo>
                  <a:pt x="8443" y="4778"/>
                </a:lnTo>
                <a:lnTo>
                  <a:pt x="8442" y="4801"/>
                </a:lnTo>
                <a:lnTo>
                  <a:pt x="8439" y="4827"/>
                </a:lnTo>
                <a:lnTo>
                  <a:pt x="8434" y="4855"/>
                </a:lnTo>
                <a:lnTo>
                  <a:pt x="8357" y="5218"/>
                </a:lnTo>
                <a:lnTo>
                  <a:pt x="8183" y="5218"/>
                </a:lnTo>
                <a:lnTo>
                  <a:pt x="8260" y="4861"/>
                </a:lnTo>
                <a:lnTo>
                  <a:pt x="8262" y="4846"/>
                </a:lnTo>
                <a:lnTo>
                  <a:pt x="8266" y="4827"/>
                </a:lnTo>
                <a:lnTo>
                  <a:pt x="8266" y="4816"/>
                </a:lnTo>
                <a:lnTo>
                  <a:pt x="8267" y="4806"/>
                </a:lnTo>
                <a:lnTo>
                  <a:pt x="8266" y="4795"/>
                </a:lnTo>
                <a:lnTo>
                  <a:pt x="8264" y="4784"/>
                </a:lnTo>
                <a:lnTo>
                  <a:pt x="8261" y="4773"/>
                </a:lnTo>
                <a:lnTo>
                  <a:pt x="8257" y="4764"/>
                </a:lnTo>
                <a:lnTo>
                  <a:pt x="8251" y="4755"/>
                </a:lnTo>
                <a:lnTo>
                  <a:pt x="8243" y="4747"/>
                </a:lnTo>
                <a:lnTo>
                  <a:pt x="8238" y="4743"/>
                </a:lnTo>
                <a:lnTo>
                  <a:pt x="8234" y="4740"/>
                </a:lnTo>
                <a:lnTo>
                  <a:pt x="8227" y="4738"/>
                </a:lnTo>
                <a:lnTo>
                  <a:pt x="8222" y="4736"/>
                </a:lnTo>
                <a:lnTo>
                  <a:pt x="8214" y="4734"/>
                </a:lnTo>
                <a:lnTo>
                  <a:pt x="8207" y="4733"/>
                </a:lnTo>
                <a:lnTo>
                  <a:pt x="8199" y="4732"/>
                </a:lnTo>
                <a:lnTo>
                  <a:pt x="8190" y="4732"/>
                </a:lnTo>
                <a:lnTo>
                  <a:pt x="8180" y="4732"/>
                </a:lnTo>
                <a:lnTo>
                  <a:pt x="8170" y="4733"/>
                </a:lnTo>
                <a:lnTo>
                  <a:pt x="8161" y="4735"/>
                </a:lnTo>
                <a:lnTo>
                  <a:pt x="8150" y="4737"/>
                </a:lnTo>
                <a:lnTo>
                  <a:pt x="8139" y="4741"/>
                </a:lnTo>
                <a:lnTo>
                  <a:pt x="8130" y="4746"/>
                </a:lnTo>
                <a:lnTo>
                  <a:pt x="8119" y="4751"/>
                </a:lnTo>
                <a:lnTo>
                  <a:pt x="8109" y="4757"/>
                </a:lnTo>
                <a:lnTo>
                  <a:pt x="8100" y="4765"/>
                </a:lnTo>
                <a:lnTo>
                  <a:pt x="8090" y="4774"/>
                </a:lnTo>
                <a:lnTo>
                  <a:pt x="8083" y="4784"/>
                </a:lnTo>
                <a:lnTo>
                  <a:pt x="8074" y="4795"/>
                </a:lnTo>
                <a:lnTo>
                  <a:pt x="8068" y="4808"/>
                </a:lnTo>
                <a:lnTo>
                  <a:pt x="8061" y="4822"/>
                </a:lnTo>
                <a:lnTo>
                  <a:pt x="8056" y="4837"/>
                </a:lnTo>
                <a:lnTo>
                  <a:pt x="8052" y="4854"/>
                </a:lnTo>
                <a:lnTo>
                  <a:pt x="7976" y="5218"/>
                </a:lnTo>
                <a:lnTo>
                  <a:pt x="7800" y="5218"/>
                </a:lnTo>
                <a:lnTo>
                  <a:pt x="7980" y="4366"/>
                </a:lnTo>
                <a:close/>
                <a:moveTo>
                  <a:pt x="7397" y="5087"/>
                </a:moveTo>
                <a:lnTo>
                  <a:pt x="7407" y="5087"/>
                </a:lnTo>
                <a:lnTo>
                  <a:pt x="7418" y="5086"/>
                </a:lnTo>
                <a:lnTo>
                  <a:pt x="7429" y="5084"/>
                </a:lnTo>
                <a:lnTo>
                  <a:pt x="7438" y="5081"/>
                </a:lnTo>
                <a:lnTo>
                  <a:pt x="7448" y="5078"/>
                </a:lnTo>
                <a:lnTo>
                  <a:pt x="7457" y="5074"/>
                </a:lnTo>
                <a:lnTo>
                  <a:pt x="7465" y="5069"/>
                </a:lnTo>
                <a:lnTo>
                  <a:pt x="7473" y="5065"/>
                </a:lnTo>
                <a:lnTo>
                  <a:pt x="7480" y="5059"/>
                </a:lnTo>
                <a:lnTo>
                  <a:pt x="7487" y="5053"/>
                </a:lnTo>
                <a:lnTo>
                  <a:pt x="7493" y="5048"/>
                </a:lnTo>
                <a:lnTo>
                  <a:pt x="7499" y="5040"/>
                </a:lnTo>
                <a:lnTo>
                  <a:pt x="7511" y="5027"/>
                </a:lnTo>
                <a:lnTo>
                  <a:pt x="7520" y="5012"/>
                </a:lnTo>
                <a:lnTo>
                  <a:pt x="7528" y="4997"/>
                </a:lnTo>
                <a:lnTo>
                  <a:pt x="7536" y="4982"/>
                </a:lnTo>
                <a:lnTo>
                  <a:pt x="7541" y="4968"/>
                </a:lnTo>
                <a:lnTo>
                  <a:pt x="7545" y="4955"/>
                </a:lnTo>
                <a:lnTo>
                  <a:pt x="7552" y="4932"/>
                </a:lnTo>
                <a:lnTo>
                  <a:pt x="7555" y="4918"/>
                </a:lnTo>
                <a:lnTo>
                  <a:pt x="7560" y="4890"/>
                </a:lnTo>
                <a:lnTo>
                  <a:pt x="7564" y="4860"/>
                </a:lnTo>
                <a:lnTo>
                  <a:pt x="7564" y="4845"/>
                </a:lnTo>
                <a:lnTo>
                  <a:pt x="7564" y="4830"/>
                </a:lnTo>
                <a:lnTo>
                  <a:pt x="7563" y="4815"/>
                </a:lnTo>
                <a:lnTo>
                  <a:pt x="7559" y="4801"/>
                </a:lnTo>
                <a:lnTo>
                  <a:pt x="7556" y="4787"/>
                </a:lnTo>
                <a:lnTo>
                  <a:pt x="7551" y="4776"/>
                </a:lnTo>
                <a:lnTo>
                  <a:pt x="7547" y="4769"/>
                </a:lnTo>
                <a:lnTo>
                  <a:pt x="7543" y="4764"/>
                </a:lnTo>
                <a:lnTo>
                  <a:pt x="7539" y="4758"/>
                </a:lnTo>
                <a:lnTo>
                  <a:pt x="7534" y="4754"/>
                </a:lnTo>
                <a:lnTo>
                  <a:pt x="7528" y="4750"/>
                </a:lnTo>
                <a:lnTo>
                  <a:pt x="7523" y="4747"/>
                </a:lnTo>
                <a:lnTo>
                  <a:pt x="7517" y="4743"/>
                </a:lnTo>
                <a:lnTo>
                  <a:pt x="7509" y="4740"/>
                </a:lnTo>
                <a:lnTo>
                  <a:pt x="7502" y="4738"/>
                </a:lnTo>
                <a:lnTo>
                  <a:pt x="7493" y="4737"/>
                </a:lnTo>
                <a:lnTo>
                  <a:pt x="7484" y="4736"/>
                </a:lnTo>
                <a:lnTo>
                  <a:pt x="7475" y="4736"/>
                </a:lnTo>
                <a:lnTo>
                  <a:pt x="7462" y="4736"/>
                </a:lnTo>
                <a:lnTo>
                  <a:pt x="7450" y="4738"/>
                </a:lnTo>
                <a:lnTo>
                  <a:pt x="7438" y="4741"/>
                </a:lnTo>
                <a:lnTo>
                  <a:pt x="7427" y="4746"/>
                </a:lnTo>
                <a:lnTo>
                  <a:pt x="7415" y="4751"/>
                </a:lnTo>
                <a:lnTo>
                  <a:pt x="7403" y="4758"/>
                </a:lnTo>
                <a:lnTo>
                  <a:pt x="7392" y="4766"/>
                </a:lnTo>
                <a:lnTo>
                  <a:pt x="7382" y="4777"/>
                </a:lnTo>
                <a:lnTo>
                  <a:pt x="7371" y="4787"/>
                </a:lnTo>
                <a:lnTo>
                  <a:pt x="7361" y="4800"/>
                </a:lnTo>
                <a:lnTo>
                  <a:pt x="7352" y="4815"/>
                </a:lnTo>
                <a:lnTo>
                  <a:pt x="7343" y="4831"/>
                </a:lnTo>
                <a:lnTo>
                  <a:pt x="7336" y="4849"/>
                </a:lnTo>
                <a:lnTo>
                  <a:pt x="7328" y="4869"/>
                </a:lnTo>
                <a:lnTo>
                  <a:pt x="7322" y="4890"/>
                </a:lnTo>
                <a:lnTo>
                  <a:pt x="7316" y="4913"/>
                </a:lnTo>
                <a:lnTo>
                  <a:pt x="7313" y="4929"/>
                </a:lnTo>
                <a:lnTo>
                  <a:pt x="7310" y="4953"/>
                </a:lnTo>
                <a:lnTo>
                  <a:pt x="7309" y="4967"/>
                </a:lnTo>
                <a:lnTo>
                  <a:pt x="7309" y="4981"/>
                </a:lnTo>
                <a:lnTo>
                  <a:pt x="7309" y="4996"/>
                </a:lnTo>
                <a:lnTo>
                  <a:pt x="7311" y="5011"/>
                </a:lnTo>
                <a:lnTo>
                  <a:pt x="7313" y="5026"/>
                </a:lnTo>
                <a:lnTo>
                  <a:pt x="7319" y="5040"/>
                </a:lnTo>
                <a:lnTo>
                  <a:pt x="7322" y="5046"/>
                </a:lnTo>
                <a:lnTo>
                  <a:pt x="7325" y="5053"/>
                </a:lnTo>
                <a:lnTo>
                  <a:pt x="7329" y="5059"/>
                </a:lnTo>
                <a:lnTo>
                  <a:pt x="7334" y="5065"/>
                </a:lnTo>
                <a:lnTo>
                  <a:pt x="7339" y="5069"/>
                </a:lnTo>
                <a:lnTo>
                  <a:pt x="7345" y="5074"/>
                </a:lnTo>
                <a:lnTo>
                  <a:pt x="7352" y="5078"/>
                </a:lnTo>
                <a:lnTo>
                  <a:pt x="7359" y="5081"/>
                </a:lnTo>
                <a:lnTo>
                  <a:pt x="7368" y="5084"/>
                </a:lnTo>
                <a:lnTo>
                  <a:pt x="7376" y="5086"/>
                </a:lnTo>
                <a:lnTo>
                  <a:pt x="7386" y="5087"/>
                </a:lnTo>
                <a:lnTo>
                  <a:pt x="7397" y="5087"/>
                </a:lnTo>
                <a:close/>
                <a:moveTo>
                  <a:pt x="7794" y="4625"/>
                </a:moveTo>
                <a:lnTo>
                  <a:pt x="7783" y="4659"/>
                </a:lnTo>
                <a:lnTo>
                  <a:pt x="7773" y="4693"/>
                </a:lnTo>
                <a:lnTo>
                  <a:pt x="7764" y="4731"/>
                </a:lnTo>
                <a:lnTo>
                  <a:pt x="7754" y="4772"/>
                </a:lnTo>
                <a:lnTo>
                  <a:pt x="7661" y="5211"/>
                </a:lnTo>
                <a:lnTo>
                  <a:pt x="7657" y="5232"/>
                </a:lnTo>
                <a:lnTo>
                  <a:pt x="7650" y="5250"/>
                </a:lnTo>
                <a:lnTo>
                  <a:pt x="7645" y="5268"/>
                </a:lnTo>
                <a:lnTo>
                  <a:pt x="7638" y="5285"/>
                </a:lnTo>
                <a:lnTo>
                  <a:pt x="7630" y="5300"/>
                </a:lnTo>
                <a:lnTo>
                  <a:pt x="7621" y="5315"/>
                </a:lnTo>
                <a:lnTo>
                  <a:pt x="7613" y="5329"/>
                </a:lnTo>
                <a:lnTo>
                  <a:pt x="7603" y="5342"/>
                </a:lnTo>
                <a:lnTo>
                  <a:pt x="7594" y="5354"/>
                </a:lnTo>
                <a:lnTo>
                  <a:pt x="7583" y="5365"/>
                </a:lnTo>
                <a:lnTo>
                  <a:pt x="7572" y="5375"/>
                </a:lnTo>
                <a:lnTo>
                  <a:pt x="7560" y="5385"/>
                </a:lnTo>
                <a:lnTo>
                  <a:pt x="7550" y="5394"/>
                </a:lnTo>
                <a:lnTo>
                  <a:pt x="7537" y="5401"/>
                </a:lnTo>
                <a:lnTo>
                  <a:pt x="7525" y="5409"/>
                </a:lnTo>
                <a:lnTo>
                  <a:pt x="7512" y="5415"/>
                </a:lnTo>
                <a:lnTo>
                  <a:pt x="7501" y="5420"/>
                </a:lnTo>
                <a:lnTo>
                  <a:pt x="7488" y="5426"/>
                </a:lnTo>
                <a:lnTo>
                  <a:pt x="7474" y="5431"/>
                </a:lnTo>
                <a:lnTo>
                  <a:pt x="7461" y="5434"/>
                </a:lnTo>
                <a:lnTo>
                  <a:pt x="7435" y="5442"/>
                </a:lnTo>
                <a:lnTo>
                  <a:pt x="7410" y="5446"/>
                </a:lnTo>
                <a:lnTo>
                  <a:pt x="7384" y="5449"/>
                </a:lnTo>
                <a:lnTo>
                  <a:pt x="7359" y="5451"/>
                </a:lnTo>
                <a:lnTo>
                  <a:pt x="7336" y="5452"/>
                </a:lnTo>
                <a:lnTo>
                  <a:pt x="7313" y="5453"/>
                </a:lnTo>
                <a:lnTo>
                  <a:pt x="7296" y="5453"/>
                </a:lnTo>
                <a:lnTo>
                  <a:pt x="7278" y="5452"/>
                </a:lnTo>
                <a:lnTo>
                  <a:pt x="7259" y="5451"/>
                </a:lnTo>
                <a:lnTo>
                  <a:pt x="7238" y="5448"/>
                </a:lnTo>
                <a:lnTo>
                  <a:pt x="7218" y="5445"/>
                </a:lnTo>
                <a:lnTo>
                  <a:pt x="7199" y="5441"/>
                </a:lnTo>
                <a:lnTo>
                  <a:pt x="7178" y="5433"/>
                </a:lnTo>
                <a:lnTo>
                  <a:pt x="7160" y="5425"/>
                </a:lnTo>
                <a:lnTo>
                  <a:pt x="7152" y="5420"/>
                </a:lnTo>
                <a:lnTo>
                  <a:pt x="7143" y="5415"/>
                </a:lnTo>
                <a:lnTo>
                  <a:pt x="7135" y="5409"/>
                </a:lnTo>
                <a:lnTo>
                  <a:pt x="7127" y="5402"/>
                </a:lnTo>
                <a:lnTo>
                  <a:pt x="7121" y="5395"/>
                </a:lnTo>
                <a:lnTo>
                  <a:pt x="7114" y="5386"/>
                </a:lnTo>
                <a:lnTo>
                  <a:pt x="7108" y="5377"/>
                </a:lnTo>
                <a:lnTo>
                  <a:pt x="7102" y="5368"/>
                </a:lnTo>
                <a:lnTo>
                  <a:pt x="7098" y="5357"/>
                </a:lnTo>
                <a:lnTo>
                  <a:pt x="7095" y="5346"/>
                </a:lnTo>
                <a:lnTo>
                  <a:pt x="7092" y="5335"/>
                </a:lnTo>
                <a:lnTo>
                  <a:pt x="7090" y="5322"/>
                </a:lnTo>
                <a:lnTo>
                  <a:pt x="7089" y="5308"/>
                </a:lnTo>
                <a:lnTo>
                  <a:pt x="7089" y="5294"/>
                </a:lnTo>
                <a:lnTo>
                  <a:pt x="7090" y="5279"/>
                </a:lnTo>
                <a:lnTo>
                  <a:pt x="7092" y="5262"/>
                </a:lnTo>
                <a:lnTo>
                  <a:pt x="7259" y="5262"/>
                </a:lnTo>
                <a:lnTo>
                  <a:pt x="7259" y="5270"/>
                </a:lnTo>
                <a:lnTo>
                  <a:pt x="7259" y="5282"/>
                </a:lnTo>
                <a:lnTo>
                  <a:pt x="7260" y="5289"/>
                </a:lnTo>
                <a:lnTo>
                  <a:pt x="7262" y="5296"/>
                </a:lnTo>
                <a:lnTo>
                  <a:pt x="7264" y="5304"/>
                </a:lnTo>
                <a:lnTo>
                  <a:pt x="7267" y="5310"/>
                </a:lnTo>
                <a:lnTo>
                  <a:pt x="7272" y="5316"/>
                </a:lnTo>
                <a:lnTo>
                  <a:pt x="7277" y="5323"/>
                </a:lnTo>
                <a:lnTo>
                  <a:pt x="7284" y="5328"/>
                </a:lnTo>
                <a:lnTo>
                  <a:pt x="7293" y="5334"/>
                </a:lnTo>
                <a:lnTo>
                  <a:pt x="7303" y="5338"/>
                </a:lnTo>
                <a:lnTo>
                  <a:pt x="7314" y="5341"/>
                </a:lnTo>
                <a:lnTo>
                  <a:pt x="7329" y="5343"/>
                </a:lnTo>
                <a:lnTo>
                  <a:pt x="7345" y="5344"/>
                </a:lnTo>
                <a:lnTo>
                  <a:pt x="7355" y="5343"/>
                </a:lnTo>
                <a:lnTo>
                  <a:pt x="7365" y="5343"/>
                </a:lnTo>
                <a:lnTo>
                  <a:pt x="7374" y="5341"/>
                </a:lnTo>
                <a:lnTo>
                  <a:pt x="7383" y="5339"/>
                </a:lnTo>
                <a:lnTo>
                  <a:pt x="7392" y="5337"/>
                </a:lnTo>
                <a:lnTo>
                  <a:pt x="7401" y="5334"/>
                </a:lnTo>
                <a:lnTo>
                  <a:pt x="7411" y="5329"/>
                </a:lnTo>
                <a:lnTo>
                  <a:pt x="7418" y="5325"/>
                </a:lnTo>
                <a:lnTo>
                  <a:pt x="7427" y="5320"/>
                </a:lnTo>
                <a:lnTo>
                  <a:pt x="7434" y="5314"/>
                </a:lnTo>
                <a:lnTo>
                  <a:pt x="7442" y="5308"/>
                </a:lnTo>
                <a:lnTo>
                  <a:pt x="7448" y="5300"/>
                </a:lnTo>
                <a:lnTo>
                  <a:pt x="7455" y="5293"/>
                </a:lnTo>
                <a:lnTo>
                  <a:pt x="7461" y="5284"/>
                </a:lnTo>
                <a:lnTo>
                  <a:pt x="7465" y="5276"/>
                </a:lnTo>
                <a:lnTo>
                  <a:pt x="7471" y="5266"/>
                </a:lnTo>
                <a:lnTo>
                  <a:pt x="7475" y="5255"/>
                </a:lnTo>
                <a:lnTo>
                  <a:pt x="7479" y="5245"/>
                </a:lnTo>
                <a:lnTo>
                  <a:pt x="7483" y="5233"/>
                </a:lnTo>
                <a:lnTo>
                  <a:pt x="7487" y="5219"/>
                </a:lnTo>
                <a:lnTo>
                  <a:pt x="7496" y="5181"/>
                </a:lnTo>
                <a:lnTo>
                  <a:pt x="7509" y="5125"/>
                </a:lnTo>
                <a:lnTo>
                  <a:pt x="7496" y="5138"/>
                </a:lnTo>
                <a:lnTo>
                  <a:pt x="7482" y="5149"/>
                </a:lnTo>
                <a:lnTo>
                  <a:pt x="7469" y="5160"/>
                </a:lnTo>
                <a:lnTo>
                  <a:pt x="7458" y="5169"/>
                </a:lnTo>
                <a:lnTo>
                  <a:pt x="7445" y="5176"/>
                </a:lnTo>
                <a:lnTo>
                  <a:pt x="7433" y="5183"/>
                </a:lnTo>
                <a:lnTo>
                  <a:pt x="7420" y="5189"/>
                </a:lnTo>
                <a:lnTo>
                  <a:pt x="7410" y="5193"/>
                </a:lnTo>
                <a:lnTo>
                  <a:pt x="7398" y="5198"/>
                </a:lnTo>
                <a:lnTo>
                  <a:pt x="7387" y="5201"/>
                </a:lnTo>
                <a:lnTo>
                  <a:pt x="7376" y="5203"/>
                </a:lnTo>
                <a:lnTo>
                  <a:pt x="7367" y="5204"/>
                </a:lnTo>
                <a:lnTo>
                  <a:pt x="7347" y="5206"/>
                </a:lnTo>
                <a:lnTo>
                  <a:pt x="7331" y="5207"/>
                </a:lnTo>
                <a:lnTo>
                  <a:pt x="7315" y="5206"/>
                </a:lnTo>
                <a:lnTo>
                  <a:pt x="7300" y="5205"/>
                </a:lnTo>
                <a:lnTo>
                  <a:pt x="7286" y="5203"/>
                </a:lnTo>
                <a:lnTo>
                  <a:pt x="7273" y="5201"/>
                </a:lnTo>
                <a:lnTo>
                  <a:pt x="7260" y="5196"/>
                </a:lnTo>
                <a:lnTo>
                  <a:pt x="7248" y="5192"/>
                </a:lnTo>
                <a:lnTo>
                  <a:pt x="7236" y="5187"/>
                </a:lnTo>
                <a:lnTo>
                  <a:pt x="7226" y="5181"/>
                </a:lnTo>
                <a:lnTo>
                  <a:pt x="7215" y="5175"/>
                </a:lnTo>
                <a:lnTo>
                  <a:pt x="7205" y="5168"/>
                </a:lnTo>
                <a:lnTo>
                  <a:pt x="7197" y="5160"/>
                </a:lnTo>
                <a:lnTo>
                  <a:pt x="7188" y="5153"/>
                </a:lnTo>
                <a:lnTo>
                  <a:pt x="7181" y="5144"/>
                </a:lnTo>
                <a:lnTo>
                  <a:pt x="7173" y="5134"/>
                </a:lnTo>
                <a:lnTo>
                  <a:pt x="7167" y="5125"/>
                </a:lnTo>
                <a:lnTo>
                  <a:pt x="7161" y="5114"/>
                </a:lnTo>
                <a:lnTo>
                  <a:pt x="7156" y="5103"/>
                </a:lnTo>
                <a:lnTo>
                  <a:pt x="7152" y="5093"/>
                </a:lnTo>
                <a:lnTo>
                  <a:pt x="7147" y="5082"/>
                </a:lnTo>
                <a:lnTo>
                  <a:pt x="7143" y="5070"/>
                </a:lnTo>
                <a:lnTo>
                  <a:pt x="7141" y="5057"/>
                </a:lnTo>
                <a:lnTo>
                  <a:pt x="7138" y="5045"/>
                </a:lnTo>
                <a:lnTo>
                  <a:pt x="7137" y="5033"/>
                </a:lnTo>
                <a:lnTo>
                  <a:pt x="7135" y="5020"/>
                </a:lnTo>
                <a:lnTo>
                  <a:pt x="7133" y="4994"/>
                </a:lnTo>
                <a:lnTo>
                  <a:pt x="7135" y="4967"/>
                </a:lnTo>
                <a:lnTo>
                  <a:pt x="7138" y="4939"/>
                </a:lnTo>
                <a:lnTo>
                  <a:pt x="7143" y="4913"/>
                </a:lnTo>
                <a:lnTo>
                  <a:pt x="7150" y="4885"/>
                </a:lnTo>
                <a:lnTo>
                  <a:pt x="7158" y="4857"/>
                </a:lnTo>
                <a:lnTo>
                  <a:pt x="7169" y="4830"/>
                </a:lnTo>
                <a:lnTo>
                  <a:pt x="7182" y="4803"/>
                </a:lnTo>
                <a:lnTo>
                  <a:pt x="7196" y="4778"/>
                </a:lnTo>
                <a:lnTo>
                  <a:pt x="7212" y="4754"/>
                </a:lnTo>
                <a:lnTo>
                  <a:pt x="7220" y="4742"/>
                </a:lnTo>
                <a:lnTo>
                  <a:pt x="7230" y="4731"/>
                </a:lnTo>
                <a:lnTo>
                  <a:pt x="7238" y="4720"/>
                </a:lnTo>
                <a:lnTo>
                  <a:pt x="7249" y="4709"/>
                </a:lnTo>
                <a:lnTo>
                  <a:pt x="7259" y="4699"/>
                </a:lnTo>
                <a:lnTo>
                  <a:pt x="7269" y="4690"/>
                </a:lnTo>
                <a:lnTo>
                  <a:pt x="7281" y="4680"/>
                </a:lnTo>
                <a:lnTo>
                  <a:pt x="7292" y="4672"/>
                </a:lnTo>
                <a:lnTo>
                  <a:pt x="7305" y="4664"/>
                </a:lnTo>
                <a:lnTo>
                  <a:pt x="7316" y="4657"/>
                </a:lnTo>
                <a:lnTo>
                  <a:pt x="7329" y="4649"/>
                </a:lnTo>
                <a:lnTo>
                  <a:pt x="7342" y="4644"/>
                </a:lnTo>
                <a:lnTo>
                  <a:pt x="7356" y="4637"/>
                </a:lnTo>
                <a:lnTo>
                  <a:pt x="7370" y="4633"/>
                </a:lnTo>
                <a:lnTo>
                  <a:pt x="7384" y="4629"/>
                </a:lnTo>
                <a:lnTo>
                  <a:pt x="7398" y="4625"/>
                </a:lnTo>
                <a:lnTo>
                  <a:pt x="7413" y="4622"/>
                </a:lnTo>
                <a:lnTo>
                  <a:pt x="7428" y="4620"/>
                </a:lnTo>
                <a:lnTo>
                  <a:pt x="7444" y="4619"/>
                </a:lnTo>
                <a:lnTo>
                  <a:pt x="7460" y="4618"/>
                </a:lnTo>
                <a:lnTo>
                  <a:pt x="7479" y="4619"/>
                </a:lnTo>
                <a:lnTo>
                  <a:pt x="7496" y="4621"/>
                </a:lnTo>
                <a:lnTo>
                  <a:pt x="7512" y="4625"/>
                </a:lnTo>
                <a:lnTo>
                  <a:pt x="7526" y="4628"/>
                </a:lnTo>
                <a:lnTo>
                  <a:pt x="7539" y="4633"/>
                </a:lnTo>
                <a:lnTo>
                  <a:pt x="7551" y="4638"/>
                </a:lnTo>
                <a:lnTo>
                  <a:pt x="7560" y="4645"/>
                </a:lnTo>
                <a:lnTo>
                  <a:pt x="7569" y="4651"/>
                </a:lnTo>
                <a:lnTo>
                  <a:pt x="7578" y="4659"/>
                </a:lnTo>
                <a:lnTo>
                  <a:pt x="7584" y="4665"/>
                </a:lnTo>
                <a:lnTo>
                  <a:pt x="7589" y="4673"/>
                </a:lnTo>
                <a:lnTo>
                  <a:pt x="7595" y="4679"/>
                </a:lnTo>
                <a:lnTo>
                  <a:pt x="7602" y="4693"/>
                </a:lnTo>
                <a:lnTo>
                  <a:pt x="7608" y="4704"/>
                </a:lnTo>
                <a:lnTo>
                  <a:pt x="7630" y="4625"/>
                </a:lnTo>
                <a:lnTo>
                  <a:pt x="7794" y="4625"/>
                </a:lnTo>
                <a:close/>
                <a:moveTo>
                  <a:pt x="6721" y="4622"/>
                </a:moveTo>
                <a:lnTo>
                  <a:pt x="6645" y="4977"/>
                </a:lnTo>
                <a:lnTo>
                  <a:pt x="6642" y="4998"/>
                </a:lnTo>
                <a:lnTo>
                  <a:pt x="6638" y="5020"/>
                </a:lnTo>
                <a:lnTo>
                  <a:pt x="6638" y="5030"/>
                </a:lnTo>
                <a:lnTo>
                  <a:pt x="6637" y="5041"/>
                </a:lnTo>
                <a:lnTo>
                  <a:pt x="6638" y="5052"/>
                </a:lnTo>
                <a:lnTo>
                  <a:pt x="6640" y="5063"/>
                </a:lnTo>
                <a:lnTo>
                  <a:pt x="6642" y="5071"/>
                </a:lnTo>
                <a:lnTo>
                  <a:pt x="6647" y="5081"/>
                </a:lnTo>
                <a:lnTo>
                  <a:pt x="6653" y="5088"/>
                </a:lnTo>
                <a:lnTo>
                  <a:pt x="6660" y="5095"/>
                </a:lnTo>
                <a:lnTo>
                  <a:pt x="6670" y="5100"/>
                </a:lnTo>
                <a:lnTo>
                  <a:pt x="6682" y="5104"/>
                </a:lnTo>
                <a:lnTo>
                  <a:pt x="6696" y="5108"/>
                </a:lnTo>
                <a:lnTo>
                  <a:pt x="6712" y="5108"/>
                </a:lnTo>
                <a:lnTo>
                  <a:pt x="6732" y="5106"/>
                </a:lnTo>
                <a:lnTo>
                  <a:pt x="6750" y="5104"/>
                </a:lnTo>
                <a:lnTo>
                  <a:pt x="6758" y="5102"/>
                </a:lnTo>
                <a:lnTo>
                  <a:pt x="6765" y="5100"/>
                </a:lnTo>
                <a:lnTo>
                  <a:pt x="6773" y="5097"/>
                </a:lnTo>
                <a:lnTo>
                  <a:pt x="6780" y="5094"/>
                </a:lnTo>
                <a:lnTo>
                  <a:pt x="6792" y="5085"/>
                </a:lnTo>
                <a:lnTo>
                  <a:pt x="6804" y="5076"/>
                </a:lnTo>
                <a:lnTo>
                  <a:pt x="6814" y="5066"/>
                </a:lnTo>
                <a:lnTo>
                  <a:pt x="6821" y="5054"/>
                </a:lnTo>
                <a:lnTo>
                  <a:pt x="6828" y="5040"/>
                </a:lnTo>
                <a:lnTo>
                  <a:pt x="6835" y="5026"/>
                </a:lnTo>
                <a:lnTo>
                  <a:pt x="6841" y="5011"/>
                </a:lnTo>
                <a:lnTo>
                  <a:pt x="6846" y="4995"/>
                </a:lnTo>
                <a:lnTo>
                  <a:pt x="6855" y="4960"/>
                </a:lnTo>
                <a:lnTo>
                  <a:pt x="6863" y="4923"/>
                </a:lnTo>
                <a:lnTo>
                  <a:pt x="6926" y="4622"/>
                </a:lnTo>
                <a:lnTo>
                  <a:pt x="7106" y="4622"/>
                </a:lnTo>
                <a:lnTo>
                  <a:pt x="7023" y="5014"/>
                </a:lnTo>
                <a:lnTo>
                  <a:pt x="7008" y="5091"/>
                </a:lnTo>
                <a:lnTo>
                  <a:pt x="7000" y="5136"/>
                </a:lnTo>
                <a:lnTo>
                  <a:pt x="6995" y="5161"/>
                </a:lnTo>
                <a:lnTo>
                  <a:pt x="6992" y="5174"/>
                </a:lnTo>
                <a:lnTo>
                  <a:pt x="6991" y="5186"/>
                </a:lnTo>
                <a:lnTo>
                  <a:pt x="6989" y="5196"/>
                </a:lnTo>
                <a:lnTo>
                  <a:pt x="6988" y="5206"/>
                </a:lnTo>
                <a:lnTo>
                  <a:pt x="6987" y="5218"/>
                </a:lnTo>
                <a:lnTo>
                  <a:pt x="6818" y="5218"/>
                </a:lnTo>
                <a:lnTo>
                  <a:pt x="6827" y="5139"/>
                </a:lnTo>
                <a:lnTo>
                  <a:pt x="6818" y="5150"/>
                </a:lnTo>
                <a:lnTo>
                  <a:pt x="6804" y="5164"/>
                </a:lnTo>
                <a:lnTo>
                  <a:pt x="6796" y="5172"/>
                </a:lnTo>
                <a:lnTo>
                  <a:pt x="6787" y="5180"/>
                </a:lnTo>
                <a:lnTo>
                  <a:pt x="6776" y="5188"/>
                </a:lnTo>
                <a:lnTo>
                  <a:pt x="6764" y="5195"/>
                </a:lnTo>
                <a:lnTo>
                  <a:pt x="6753" y="5203"/>
                </a:lnTo>
                <a:lnTo>
                  <a:pt x="6739" y="5210"/>
                </a:lnTo>
                <a:lnTo>
                  <a:pt x="6724" y="5217"/>
                </a:lnTo>
                <a:lnTo>
                  <a:pt x="6708" y="5222"/>
                </a:lnTo>
                <a:lnTo>
                  <a:pt x="6690" y="5226"/>
                </a:lnTo>
                <a:lnTo>
                  <a:pt x="6672" y="5230"/>
                </a:lnTo>
                <a:lnTo>
                  <a:pt x="6653" y="5233"/>
                </a:lnTo>
                <a:lnTo>
                  <a:pt x="6633" y="5233"/>
                </a:lnTo>
                <a:lnTo>
                  <a:pt x="6618" y="5233"/>
                </a:lnTo>
                <a:lnTo>
                  <a:pt x="6604" y="5232"/>
                </a:lnTo>
                <a:lnTo>
                  <a:pt x="6590" y="5230"/>
                </a:lnTo>
                <a:lnTo>
                  <a:pt x="6577" y="5226"/>
                </a:lnTo>
                <a:lnTo>
                  <a:pt x="6564" y="5223"/>
                </a:lnTo>
                <a:lnTo>
                  <a:pt x="6552" y="5220"/>
                </a:lnTo>
                <a:lnTo>
                  <a:pt x="6542" y="5215"/>
                </a:lnTo>
                <a:lnTo>
                  <a:pt x="6531" y="5209"/>
                </a:lnTo>
                <a:lnTo>
                  <a:pt x="6521" y="5204"/>
                </a:lnTo>
                <a:lnTo>
                  <a:pt x="6512" y="5198"/>
                </a:lnTo>
                <a:lnTo>
                  <a:pt x="6503" y="5191"/>
                </a:lnTo>
                <a:lnTo>
                  <a:pt x="6496" y="5185"/>
                </a:lnTo>
                <a:lnTo>
                  <a:pt x="6488" y="5177"/>
                </a:lnTo>
                <a:lnTo>
                  <a:pt x="6482" y="5170"/>
                </a:lnTo>
                <a:lnTo>
                  <a:pt x="6476" y="5161"/>
                </a:lnTo>
                <a:lnTo>
                  <a:pt x="6471" y="5154"/>
                </a:lnTo>
                <a:lnTo>
                  <a:pt x="6467" y="5144"/>
                </a:lnTo>
                <a:lnTo>
                  <a:pt x="6463" y="5133"/>
                </a:lnTo>
                <a:lnTo>
                  <a:pt x="6459" y="5123"/>
                </a:lnTo>
                <a:lnTo>
                  <a:pt x="6457" y="5112"/>
                </a:lnTo>
                <a:lnTo>
                  <a:pt x="6456" y="5100"/>
                </a:lnTo>
                <a:lnTo>
                  <a:pt x="6455" y="5088"/>
                </a:lnTo>
                <a:lnTo>
                  <a:pt x="6455" y="5076"/>
                </a:lnTo>
                <a:lnTo>
                  <a:pt x="6455" y="5066"/>
                </a:lnTo>
                <a:lnTo>
                  <a:pt x="6457" y="5043"/>
                </a:lnTo>
                <a:lnTo>
                  <a:pt x="6460" y="5023"/>
                </a:lnTo>
                <a:lnTo>
                  <a:pt x="6464" y="5006"/>
                </a:lnTo>
                <a:lnTo>
                  <a:pt x="6466" y="4993"/>
                </a:lnTo>
                <a:lnTo>
                  <a:pt x="6545" y="4622"/>
                </a:lnTo>
                <a:lnTo>
                  <a:pt x="6721" y="4622"/>
                </a:lnTo>
                <a:close/>
                <a:moveTo>
                  <a:pt x="6026" y="5117"/>
                </a:moveTo>
                <a:lnTo>
                  <a:pt x="6040" y="5117"/>
                </a:lnTo>
                <a:lnTo>
                  <a:pt x="6054" y="5115"/>
                </a:lnTo>
                <a:lnTo>
                  <a:pt x="6067" y="5112"/>
                </a:lnTo>
                <a:lnTo>
                  <a:pt x="6080" y="5108"/>
                </a:lnTo>
                <a:lnTo>
                  <a:pt x="6092" y="5102"/>
                </a:lnTo>
                <a:lnTo>
                  <a:pt x="6105" y="5095"/>
                </a:lnTo>
                <a:lnTo>
                  <a:pt x="6117" y="5085"/>
                </a:lnTo>
                <a:lnTo>
                  <a:pt x="6128" y="5074"/>
                </a:lnTo>
                <a:lnTo>
                  <a:pt x="6138" y="5061"/>
                </a:lnTo>
                <a:lnTo>
                  <a:pt x="6148" y="5048"/>
                </a:lnTo>
                <a:lnTo>
                  <a:pt x="6159" y="5030"/>
                </a:lnTo>
                <a:lnTo>
                  <a:pt x="6167" y="5011"/>
                </a:lnTo>
                <a:lnTo>
                  <a:pt x="6176" y="4991"/>
                </a:lnTo>
                <a:lnTo>
                  <a:pt x="6183" y="4967"/>
                </a:lnTo>
                <a:lnTo>
                  <a:pt x="6191" y="4942"/>
                </a:lnTo>
                <a:lnTo>
                  <a:pt x="6198" y="4913"/>
                </a:lnTo>
                <a:lnTo>
                  <a:pt x="6201" y="4898"/>
                </a:lnTo>
                <a:lnTo>
                  <a:pt x="6204" y="4883"/>
                </a:lnTo>
                <a:lnTo>
                  <a:pt x="6206" y="4867"/>
                </a:lnTo>
                <a:lnTo>
                  <a:pt x="6207" y="4850"/>
                </a:lnTo>
                <a:lnTo>
                  <a:pt x="6208" y="4834"/>
                </a:lnTo>
                <a:lnTo>
                  <a:pt x="6207" y="4819"/>
                </a:lnTo>
                <a:lnTo>
                  <a:pt x="6206" y="4803"/>
                </a:lnTo>
                <a:lnTo>
                  <a:pt x="6202" y="4789"/>
                </a:lnTo>
                <a:lnTo>
                  <a:pt x="6197" y="4776"/>
                </a:lnTo>
                <a:lnTo>
                  <a:pt x="6191" y="4764"/>
                </a:lnTo>
                <a:lnTo>
                  <a:pt x="6187" y="4758"/>
                </a:lnTo>
                <a:lnTo>
                  <a:pt x="6182" y="4753"/>
                </a:lnTo>
                <a:lnTo>
                  <a:pt x="6178" y="4748"/>
                </a:lnTo>
                <a:lnTo>
                  <a:pt x="6172" y="4743"/>
                </a:lnTo>
                <a:lnTo>
                  <a:pt x="6166" y="4739"/>
                </a:lnTo>
                <a:lnTo>
                  <a:pt x="6160" y="4736"/>
                </a:lnTo>
                <a:lnTo>
                  <a:pt x="6152" y="4733"/>
                </a:lnTo>
                <a:lnTo>
                  <a:pt x="6145" y="4729"/>
                </a:lnTo>
                <a:lnTo>
                  <a:pt x="6136" y="4727"/>
                </a:lnTo>
                <a:lnTo>
                  <a:pt x="6128" y="4726"/>
                </a:lnTo>
                <a:lnTo>
                  <a:pt x="6118" y="4725"/>
                </a:lnTo>
                <a:lnTo>
                  <a:pt x="6107" y="4725"/>
                </a:lnTo>
                <a:lnTo>
                  <a:pt x="6095" y="4725"/>
                </a:lnTo>
                <a:lnTo>
                  <a:pt x="6085" y="4726"/>
                </a:lnTo>
                <a:lnTo>
                  <a:pt x="6074" y="4728"/>
                </a:lnTo>
                <a:lnTo>
                  <a:pt x="6063" y="4732"/>
                </a:lnTo>
                <a:lnTo>
                  <a:pt x="6054" y="4735"/>
                </a:lnTo>
                <a:lnTo>
                  <a:pt x="6045" y="4739"/>
                </a:lnTo>
                <a:lnTo>
                  <a:pt x="6037" y="4743"/>
                </a:lnTo>
                <a:lnTo>
                  <a:pt x="6028" y="4749"/>
                </a:lnTo>
                <a:lnTo>
                  <a:pt x="6021" y="4754"/>
                </a:lnTo>
                <a:lnTo>
                  <a:pt x="6013" y="4761"/>
                </a:lnTo>
                <a:lnTo>
                  <a:pt x="6007" y="4767"/>
                </a:lnTo>
                <a:lnTo>
                  <a:pt x="6000" y="4774"/>
                </a:lnTo>
                <a:lnTo>
                  <a:pt x="5988" y="4789"/>
                </a:lnTo>
                <a:lnTo>
                  <a:pt x="5978" y="4806"/>
                </a:lnTo>
                <a:lnTo>
                  <a:pt x="5969" y="4822"/>
                </a:lnTo>
                <a:lnTo>
                  <a:pt x="5961" y="4839"/>
                </a:lnTo>
                <a:lnTo>
                  <a:pt x="5954" y="4856"/>
                </a:lnTo>
                <a:lnTo>
                  <a:pt x="5949" y="4872"/>
                </a:lnTo>
                <a:lnTo>
                  <a:pt x="5941" y="4902"/>
                </a:lnTo>
                <a:lnTo>
                  <a:pt x="5936" y="4927"/>
                </a:lnTo>
                <a:lnTo>
                  <a:pt x="5931" y="4951"/>
                </a:lnTo>
                <a:lnTo>
                  <a:pt x="5927" y="4974"/>
                </a:lnTo>
                <a:lnTo>
                  <a:pt x="5926" y="4994"/>
                </a:lnTo>
                <a:lnTo>
                  <a:pt x="5925" y="5012"/>
                </a:lnTo>
                <a:lnTo>
                  <a:pt x="5926" y="5030"/>
                </a:lnTo>
                <a:lnTo>
                  <a:pt x="5929" y="5045"/>
                </a:lnTo>
                <a:lnTo>
                  <a:pt x="5933" y="5059"/>
                </a:lnTo>
                <a:lnTo>
                  <a:pt x="5938" y="5072"/>
                </a:lnTo>
                <a:lnTo>
                  <a:pt x="5945" y="5083"/>
                </a:lnTo>
                <a:lnTo>
                  <a:pt x="5952" y="5093"/>
                </a:lnTo>
                <a:lnTo>
                  <a:pt x="5961" y="5100"/>
                </a:lnTo>
                <a:lnTo>
                  <a:pt x="5971" y="5106"/>
                </a:lnTo>
                <a:lnTo>
                  <a:pt x="5983" y="5112"/>
                </a:lnTo>
                <a:lnTo>
                  <a:pt x="5996" y="5115"/>
                </a:lnTo>
                <a:lnTo>
                  <a:pt x="6010" y="5117"/>
                </a:lnTo>
                <a:lnTo>
                  <a:pt x="6026" y="5117"/>
                </a:lnTo>
                <a:close/>
                <a:moveTo>
                  <a:pt x="6132" y="4608"/>
                </a:moveTo>
                <a:lnTo>
                  <a:pt x="6152" y="4608"/>
                </a:lnTo>
                <a:lnTo>
                  <a:pt x="6170" y="4610"/>
                </a:lnTo>
                <a:lnTo>
                  <a:pt x="6189" y="4612"/>
                </a:lnTo>
                <a:lnTo>
                  <a:pt x="6206" y="4615"/>
                </a:lnTo>
                <a:lnTo>
                  <a:pt x="6222" y="4618"/>
                </a:lnTo>
                <a:lnTo>
                  <a:pt x="6238" y="4622"/>
                </a:lnTo>
                <a:lnTo>
                  <a:pt x="6252" y="4628"/>
                </a:lnTo>
                <a:lnTo>
                  <a:pt x="6266" y="4633"/>
                </a:lnTo>
                <a:lnTo>
                  <a:pt x="6278" y="4640"/>
                </a:lnTo>
                <a:lnTo>
                  <a:pt x="6291" y="4647"/>
                </a:lnTo>
                <a:lnTo>
                  <a:pt x="6302" y="4654"/>
                </a:lnTo>
                <a:lnTo>
                  <a:pt x="6313" y="4663"/>
                </a:lnTo>
                <a:lnTo>
                  <a:pt x="6322" y="4672"/>
                </a:lnTo>
                <a:lnTo>
                  <a:pt x="6332" y="4681"/>
                </a:lnTo>
                <a:lnTo>
                  <a:pt x="6341" y="4691"/>
                </a:lnTo>
                <a:lnTo>
                  <a:pt x="6348" y="4702"/>
                </a:lnTo>
                <a:lnTo>
                  <a:pt x="6354" y="4713"/>
                </a:lnTo>
                <a:lnTo>
                  <a:pt x="6361" y="4724"/>
                </a:lnTo>
                <a:lnTo>
                  <a:pt x="6366" y="4736"/>
                </a:lnTo>
                <a:lnTo>
                  <a:pt x="6370" y="4749"/>
                </a:lnTo>
                <a:lnTo>
                  <a:pt x="6375" y="4762"/>
                </a:lnTo>
                <a:lnTo>
                  <a:pt x="6378" y="4774"/>
                </a:lnTo>
                <a:lnTo>
                  <a:pt x="6380" y="4787"/>
                </a:lnTo>
                <a:lnTo>
                  <a:pt x="6382" y="4801"/>
                </a:lnTo>
                <a:lnTo>
                  <a:pt x="6383" y="4815"/>
                </a:lnTo>
                <a:lnTo>
                  <a:pt x="6384" y="4830"/>
                </a:lnTo>
                <a:lnTo>
                  <a:pt x="6384" y="4844"/>
                </a:lnTo>
                <a:lnTo>
                  <a:pt x="6383" y="4859"/>
                </a:lnTo>
                <a:lnTo>
                  <a:pt x="6382" y="4874"/>
                </a:lnTo>
                <a:lnTo>
                  <a:pt x="6380" y="4889"/>
                </a:lnTo>
                <a:lnTo>
                  <a:pt x="6378" y="4905"/>
                </a:lnTo>
                <a:lnTo>
                  <a:pt x="6375" y="4920"/>
                </a:lnTo>
                <a:lnTo>
                  <a:pt x="6370" y="4936"/>
                </a:lnTo>
                <a:lnTo>
                  <a:pt x="6366" y="4951"/>
                </a:lnTo>
                <a:lnTo>
                  <a:pt x="6362" y="4967"/>
                </a:lnTo>
                <a:lnTo>
                  <a:pt x="6357" y="4982"/>
                </a:lnTo>
                <a:lnTo>
                  <a:pt x="6351" y="4997"/>
                </a:lnTo>
                <a:lnTo>
                  <a:pt x="6345" y="5012"/>
                </a:lnTo>
                <a:lnTo>
                  <a:pt x="6337" y="5026"/>
                </a:lnTo>
                <a:lnTo>
                  <a:pt x="6330" y="5040"/>
                </a:lnTo>
                <a:lnTo>
                  <a:pt x="6322" y="5055"/>
                </a:lnTo>
                <a:lnTo>
                  <a:pt x="6314" y="5068"/>
                </a:lnTo>
                <a:lnTo>
                  <a:pt x="6305" y="5082"/>
                </a:lnTo>
                <a:lnTo>
                  <a:pt x="6296" y="5095"/>
                </a:lnTo>
                <a:lnTo>
                  <a:pt x="6285" y="5108"/>
                </a:lnTo>
                <a:lnTo>
                  <a:pt x="6274" y="5119"/>
                </a:lnTo>
                <a:lnTo>
                  <a:pt x="6263" y="5131"/>
                </a:lnTo>
                <a:lnTo>
                  <a:pt x="6252" y="5143"/>
                </a:lnTo>
                <a:lnTo>
                  <a:pt x="6240" y="5154"/>
                </a:lnTo>
                <a:lnTo>
                  <a:pt x="6227" y="5163"/>
                </a:lnTo>
                <a:lnTo>
                  <a:pt x="6213" y="5173"/>
                </a:lnTo>
                <a:lnTo>
                  <a:pt x="6200" y="5183"/>
                </a:lnTo>
                <a:lnTo>
                  <a:pt x="6185" y="5191"/>
                </a:lnTo>
                <a:lnTo>
                  <a:pt x="6170" y="5199"/>
                </a:lnTo>
                <a:lnTo>
                  <a:pt x="6155" y="5206"/>
                </a:lnTo>
                <a:lnTo>
                  <a:pt x="6139" y="5213"/>
                </a:lnTo>
                <a:lnTo>
                  <a:pt x="6123" y="5219"/>
                </a:lnTo>
                <a:lnTo>
                  <a:pt x="6106" y="5224"/>
                </a:lnTo>
                <a:lnTo>
                  <a:pt x="6089" y="5229"/>
                </a:lnTo>
                <a:lnTo>
                  <a:pt x="6071" y="5233"/>
                </a:lnTo>
                <a:lnTo>
                  <a:pt x="6053" y="5235"/>
                </a:lnTo>
                <a:lnTo>
                  <a:pt x="6033" y="5237"/>
                </a:lnTo>
                <a:lnTo>
                  <a:pt x="6014" y="5239"/>
                </a:lnTo>
                <a:lnTo>
                  <a:pt x="5994" y="5239"/>
                </a:lnTo>
                <a:lnTo>
                  <a:pt x="5979" y="5239"/>
                </a:lnTo>
                <a:lnTo>
                  <a:pt x="5963" y="5238"/>
                </a:lnTo>
                <a:lnTo>
                  <a:pt x="5948" y="5236"/>
                </a:lnTo>
                <a:lnTo>
                  <a:pt x="5934" y="5234"/>
                </a:lnTo>
                <a:lnTo>
                  <a:pt x="5919" y="5232"/>
                </a:lnTo>
                <a:lnTo>
                  <a:pt x="5905" y="5229"/>
                </a:lnTo>
                <a:lnTo>
                  <a:pt x="5892" y="5224"/>
                </a:lnTo>
                <a:lnTo>
                  <a:pt x="5879" y="5220"/>
                </a:lnTo>
                <a:lnTo>
                  <a:pt x="5866" y="5215"/>
                </a:lnTo>
                <a:lnTo>
                  <a:pt x="5855" y="5208"/>
                </a:lnTo>
                <a:lnTo>
                  <a:pt x="5844" y="5202"/>
                </a:lnTo>
                <a:lnTo>
                  <a:pt x="5832" y="5195"/>
                </a:lnTo>
                <a:lnTo>
                  <a:pt x="5823" y="5187"/>
                </a:lnTo>
                <a:lnTo>
                  <a:pt x="5813" y="5179"/>
                </a:lnTo>
                <a:lnTo>
                  <a:pt x="5803" y="5170"/>
                </a:lnTo>
                <a:lnTo>
                  <a:pt x="5795" y="5160"/>
                </a:lnTo>
                <a:lnTo>
                  <a:pt x="5787" y="5150"/>
                </a:lnTo>
                <a:lnTo>
                  <a:pt x="5780" y="5140"/>
                </a:lnTo>
                <a:lnTo>
                  <a:pt x="5773" y="5128"/>
                </a:lnTo>
                <a:lnTo>
                  <a:pt x="5768" y="5116"/>
                </a:lnTo>
                <a:lnTo>
                  <a:pt x="5763" y="5104"/>
                </a:lnTo>
                <a:lnTo>
                  <a:pt x="5758" y="5090"/>
                </a:lnTo>
                <a:lnTo>
                  <a:pt x="5754" y="5076"/>
                </a:lnTo>
                <a:lnTo>
                  <a:pt x="5751" y="5063"/>
                </a:lnTo>
                <a:lnTo>
                  <a:pt x="5749" y="5048"/>
                </a:lnTo>
                <a:lnTo>
                  <a:pt x="5748" y="5032"/>
                </a:lnTo>
                <a:lnTo>
                  <a:pt x="5747" y="5015"/>
                </a:lnTo>
                <a:lnTo>
                  <a:pt x="5748" y="4999"/>
                </a:lnTo>
                <a:lnTo>
                  <a:pt x="5749" y="4981"/>
                </a:lnTo>
                <a:lnTo>
                  <a:pt x="5751" y="4964"/>
                </a:lnTo>
                <a:lnTo>
                  <a:pt x="5753" y="4945"/>
                </a:lnTo>
                <a:lnTo>
                  <a:pt x="5757" y="4925"/>
                </a:lnTo>
                <a:lnTo>
                  <a:pt x="5764" y="4899"/>
                </a:lnTo>
                <a:lnTo>
                  <a:pt x="5772" y="4871"/>
                </a:lnTo>
                <a:lnTo>
                  <a:pt x="5783" y="4843"/>
                </a:lnTo>
                <a:lnTo>
                  <a:pt x="5796" y="4815"/>
                </a:lnTo>
                <a:lnTo>
                  <a:pt x="5802" y="4801"/>
                </a:lnTo>
                <a:lnTo>
                  <a:pt x="5810" y="4788"/>
                </a:lnTo>
                <a:lnTo>
                  <a:pt x="5818" y="4774"/>
                </a:lnTo>
                <a:lnTo>
                  <a:pt x="5827" y="4762"/>
                </a:lnTo>
                <a:lnTo>
                  <a:pt x="5836" y="4749"/>
                </a:lnTo>
                <a:lnTo>
                  <a:pt x="5846" y="4737"/>
                </a:lnTo>
                <a:lnTo>
                  <a:pt x="5857" y="4724"/>
                </a:lnTo>
                <a:lnTo>
                  <a:pt x="5868" y="4712"/>
                </a:lnTo>
                <a:lnTo>
                  <a:pt x="5879" y="4702"/>
                </a:lnTo>
                <a:lnTo>
                  <a:pt x="5892" y="4691"/>
                </a:lnTo>
                <a:lnTo>
                  <a:pt x="5905" y="4680"/>
                </a:lnTo>
                <a:lnTo>
                  <a:pt x="5918" y="4671"/>
                </a:lnTo>
                <a:lnTo>
                  <a:pt x="5933" y="4661"/>
                </a:lnTo>
                <a:lnTo>
                  <a:pt x="5948" y="4652"/>
                </a:lnTo>
                <a:lnTo>
                  <a:pt x="5963" y="4645"/>
                </a:lnTo>
                <a:lnTo>
                  <a:pt x="5979" y="4637"/>
                </a:lnTo>
                <a:lnTo>
                  <a:pt x="5996" y="4631"/>
                </a:lnTo>
                <a:lnTo>
                  <a:pt x="6013" y="4625"/>
                </a:lnTo>
                <a:lnTo>
                  <a:pt x="6031" y="4620"/>
                </a:lnTo>
                <a:lnTo>
                  <a:pt x="6049" y="4616"/>
                </a:lnTo>
                <a:lnTo>
                  <a:pt x="6070" y="4613"/>
                </a:lnTo>
                <a:lnTo>
                  <a:pt x="6090" y="4610"/>
                </a:lnTo>
                <a:lnTo>
                  <a:pt x="6110" y="4608"/>
                </a:lnTo>
                <a:lnTo>
                  <a:pt x="6132" y="4608"/>
                </a:lnTo>
                <a:close/>
                <a:moveTo>
                  <a:pt x="5376" y="4769"/>
                </a:moveTo>
                <a:lnTo>
                  <a:pt x="5382" y="4738"/>
                </a:lnTo>
                <a:lnTo>
                  <a:pt x="5389" y="4696"/>
                </a:lnTo>
                <a:lnTo>
                  <a:pt x="5396" y="4653"/>
                </a:lnTo>
                <a:lnTo>
                  <a:pt x="5400" y="4619"/>
                </a:lnTo>
                <a:lnTo>
                  <a:pt x="5564" y="4619"/>
                </a:lnTo>
                <a:lnTo>
                  <a:pt x="5543" y="4734"/>
                </a:lnTo>
                <a:lnTo>
                  <a:pt x="5556" y="4714"/>
                </a:lnTo>
                <a:lnTo>
                  <a:pt x="5572" y="4694"/>
                </a:lnTo>
                <a:lnTo>
                  <a:pt x="5582" y="4683"/>
                </a:lnTo>
                <a:lnTo>
                  <a:pt x="5592" y="4674"/>
                </a:lnTo>
                <a:lnTo>
                  <a:pt x="5603" y="4664"/>
                </a:lnTo>
                <a:lnTo>
                  <a:pt x="5616" y="4654"/>
                </a:lnTo>
                <a:lnTo>
                  <a:pt x="5630" y="4646"/>
                </a:lnTo>
                <a:lnTo>
                  <a:pt x="5645" y="4638"/>
                </a:lnTo>
                <a:lnTo>
                  <a:pt x="5662" y="4632"/>
                </a:lnTo>
                <a:lnTo>
                  <a:pt x="5680" y="4627"/>
                </a:lnTo>
                <a:lnTo>
                  <a:pt x="5700" y="4622"/>
                </a:lnTo>
                <a:lnTo>
                  <a:pt x="5721" y="4619"/>
                </a:lnTo>
                <a:lnTo>
                  <a:pt x="5744" y="4618"/>
                </a:lnTo>
                <a:lnTo>
                  <a:pt x="5770" y="4618"/>
                </a:lnTo>
                <a:lnTo>
                  <a:pt x="5737" y="4776"/>
                </a:lnTo>
                <a:lnTo>
                  <a:pt x="5721" y="4774"/>
                </a:lnTo>
                <a:lnTo>
                  <a:pt x="5706" y="4774"/>
                </a:lnTo>
                <a:lnTo>
                  <a:pt x="5692" y="4774"/>
                </a:lnTo>
                <a:lnTo>
                  <a:pt x="5678" y="4774"/>
                </a:lnTo>
                <a:lnTo>
                  <a:pt x="5665" y="4776"/>
                </a:lnTo>
                <a:lnTo>
                  <a:pt x="5653" y="4777"/>
                </a:lnTo>
                <a:lnTo>
                  <a:pt x="5642" y="4779"/>
                </a:lnTo>
                <a:lnTo>
                  <a:pt x="5631" y="4782"/>
                </a:lnTo>
                <a:lnTo>
                  <a:pt x="5621" y="4784"/>
                </a:lnTo>
                <a:lnTo>
                  <a:pt x="5612" y="4788"/>
                </a:lnTo>
                <a:lnTo>
                  <a:pt x="5603" y="4792"/>
                </a:lnTo>
                <a:lnTo>
                  <a:pt x="5596" y="4796"/>
                </a:lnTo>
                <a:lnTo>
                  <a:pt x="5588" y="4800"/>
                </a:lnTo>
                <a:lnTo>
                  <a:pt x="5581" y="4806"/>
                </a:lnTo>
                <a:lnTo>
                  <a:pt x="5574" y="4811"/>
                </a:lnTo>
                <a:lnTo>
                  <a:pt x="5568" y="4816"/>
                </a:lnTo>
                <a:lnTo>
                  <a:pt x="5557" y="4828"/>
                </a:lnTo>
                <a:lnTo>
                  <a:pt x="5549" y="4840"/>
                </a:lnTo>
                <a:lnTo>
                  <a:pt x="5540" y="4854"/>
                </a:lnTo>
                <a:lnTo>
                  <a:pt x="5534" y="4868"/>
                </a:lnTo>
                <a:lnTo>
                  <a:pt x="5528" y="4882"/>
                </a:lnTo>
                <a:lnTo>
                  <a:pt x="5524" y="4897"/>
                </a:lnTo>
                <a:lnTo>
                  <a:pt x="5521" y="4910"/>
                </a:lnTo>
                <a:lnTo>
                  <a:pt x="5518" y="4925"/>
                </a:lnTo>
                <a:lnTo>
                  <a:pt x="5456" y="5218"/>
                </a:lnTo>
                <a:lnTo>
                  <a:pt x="5281" y="5218"/>
                </a:lnTo>
                <a:lnTo>
                  <a:pt x="5376" y="4769"/>
                </a:lnTo>
                <a:close/>
                <a:moveTo>
                  <a:pt x="4786" y="4366"/>
                </a:moveTo>
                <a:lnTo>
                  <a:pt x="4959" y="4366"/>
                </a:lnTo>
                <a:lnTo>
                  <a:pt x="4887" y="4704"/>
                </a:lnTo>
                <a:lnTo>
                  <a:pt x="4899" y="4692"/>
                </a:lnTo>
                <a:lnTo>
                  <a:pt x="4913" y="4678"/>
                </a:lnTo>
                <a:lnTo>
                  <a:pt x="4922" y="4671"/>
                </a:lnTo>
                <a:lnTo>
                  <a:pt x="4931" y="4663"/>
                </a:lnTo>
                <a:lnTo>
                  <a:pt x="4942" y="4656"/>
                </a:lnTo>
                <a:lnTo>
                  <a:pt x="4953" y="4648"/>
                </a:lnTo>
                <a:lnTo>
                  <a:pt x="4964" y="4641"/>
                </a:lnTo>
                <a:lnTo>
                  <a:pt x="4978" y="4634"/>
                </a:lnTo>
                <a:lnTo>
                  <a:pt x="4992" y="4629"/>
                </a:lnTo>
                <a:lnTo>
                  <a:pt x="5007" y="4623"/>
                </a:lnTo>
                <a:lnTo>
                  <a:pt x="5023" y="4619"/>
                </a:lnTo>
                <a:lnTo>
                  <a:pt x="5040" y="4616"/>
                </a:lnTo>
                <a:lnTo>
                  <a:pt x="5060" y="4614"/>
                </a:lnTo>
                <a:lnTo>
                  <a:pt x="5079" y="4614"/>
                </a:lnTo>
                <a:lnTo>
                  <a:pt x="5095" y="4614"/>
                </a:lnTo>
                <a:lnTo>
                  <a:pt x="5110" y="4615"/>
                </a:lnTo>
                <a:lnTo>
                  <a:pt x="5125" y="4618"/>
                </a:lnTo>
                <a:lnTo>
                  <a:pt x="5138" y="4621"/>
                </a:lnTo>
                <a:lnTo>
                  <a:pt x="5151" y="4625"/>
                </a:lnTo>
                <a:lnTo>
                  <a:pt x="5161" y="4630"/>
                </a:lnTo>
                <a:lnTo>
                  <a:pt x="5172" y="4634"/>
                </a:lnTo>
                <a:lnTo>
                  <a:pt x="5183" y="4641"/>
                </a:lnTo>
                <a:lnTo>
                  <a:pt x="5191" y="4646"/>
                </a:lnTo>
                <a:lnTo>
                  <a:pt x="5200" y="4652"/>
                </a:lnTo>
                <a:lnTo>
                  <a:pt x="5207" y="4660"/>
                </a:lnTo>
                <a:lnTo>
                  <a:pt x="5215" y="4666"/>
                </a:lnTo>
                <a:lnTo>
                  <a:pt x="5220" y="4674"/>
                </a:lnTo>
                <a:lnTo>
                  <a:pt x="5225" y="4680"/>
                </a:lnTo>
                <a:lnTo>
                  <a:pt x="5231" y="4688"/>
                </a:lnTo>
                <a:lnTo>
                  <a:pt x="5235" y="4695"/>
                </a:lnTo>
                <a:lnTo>
                  <a:pt x="5240" y="4707"/>
                </a:lnTo>
                <a:lnTo>
                  <a:pt x="5244" y="4721"/>
                </a:lnTo>
                <a:lnTo>
                  <a:pt x="5247" y="4738"/>
                </a:lnTo>
                <a:lnTo>
                  <a:pt x="5249" y="4756"/>
                </a:lnTo>
                <a:lnTo>
                  <a:pt x="5249" y="4778"/>
                </a:lnTo>
                <a:lnTo>
                  <a:pt x="5248" y="4801"/>
                </a:lnTo>
                <a:lnTo>
                  <a:pt x="5245" y="4827"/>
                </a:lnTo>
                <a:lnTo>
                  <a:pt x="5239" y="4855"/>
                </a:lnTo>
                <a:lnTo>
                  <a:pt x="5162" y="5218"/>
                </a:lnTo>
                <a:lnTo>
                  <a:pt x="4989" y="5218"/>
                </a:lnTo>
                <a:lnTo>
                  <a:pt x="5065" y="4861"/>
                </a:lnTo>
                <a:lnTo>
                  <a:pt x="5068" y="4846"/>
                </a:lnTo>
                <a:lnTo>
                  <a:pt x="5070" y="4827"/>
                </a:lnTo>
                <a:lnTo>
                  <a:pt x="5071" y="4816"/>
                </a:lnTo>
                <a:lnTo>
                  <a:pt x="5071" y="4806"/>
                </a:lnTo>
                <a:lnTo>
                  <a:pt x="5071" y="4795"/>
                </a:lnTo>
                <a:lnTo>
                  <a:pt x="5069" y="4784"/>
                </a:lnTo>
                <a:lnTo>
                  <a:pt x="5066" y="4773"/>
                </a:lnTo>
                <a:lnTo>
                  <a:pt x="5062" y="4764"/>
                </a:lnTo>
                <a:lnTo>
                  <a:pt x="5056" y="4755"/>
                </a:lnTo>
                <a:lnTo>
                  <a:pt x="5048" y="4747"/>
                </a:lnTo>
                <a:lnTo>
                  <a:pt x="5044" y="4743"/>
                </a:lnTo>
                <a:lnTo>
                  <a:pt x="5038" y="4740"/>
                </a:lnTo>
                <a:lnTo>
                  <a:pt x="5033" y="4738"/>
                </a:lnTo>
                <a:lnTo>
                  <a:pt x="5026" y="4736"/>
                </a:lnTo>
                <a:lnTo>
                  <a:pt x="5019" y="4734"/>
                </a:lnTo>
                <a:lnTo>
                  <a:pt x="5011" y="4733"/>
                </a:lnTo>
                <a:lnTo>
                  <a:pt x="5004" y="4732"/>
                </a:lnTo>
                <a:lnTo>
                  <a:pt x="4995" y="4732"/>
                </a:lnTo>
                <a:lnTo>
                  <a:pt x="4986" y="4732"/>
                </a:lnTo>
                <a:lnTo>
                  <a:pt x="4975" y="4733"/>
                </a:lnTo>
                <a:lnTo>
                  <a:pt x="4965" y="4735"/>
                </a:lnTo>
                <a:lnTo>
                  <a:pt x="4955" y="4737"/>
                </a:lnTo>
                <a:lnTo>
                  <a:pt x="4945" y="4741"/>
                </a:lnTo>
                <a:lnTo>
                  <a:pt x="4934" y="4746"/>
                </a:lnTo>
                <a:lnTo>
                  <a:pt x="4925" y="4751"/>
                </a:lnTo>
                <a:lnTo>
                  <a:pt x="4915" y="4757"/>
                </a:lnTo>
                <a:lnTo>
                  <a:pt x="4905" y="4765"/>
                </a:lnTo>
                <a:lnTo>
                  <a:pt x="4896" y="4774"/>
                </a:lnTo>
                <a:lnTo>
                  <a:pt x="4887" y="4784"/>
                </a:lnTo>
                <a:lnTo>
                  <a:pt x="4880" y="4795"/>
                </a:lnTo>
                <a:lnTo>
                  <a:pt x="4872" y="4808"/>
                </a:lnTo>
                <a:lnTo>
                  <a:pt x="4867" y="4822"/>
                </a:lnTo>
                <a:lnTo>
                  <a:pt x="4862" y="4837"/>
                </a:lnTo>
                <a:lnTo>
                  <a:pt x="4857" y="4854"/>
                </a:lnTo>
                <a:lnTo>
                  <a:pt x="4781" y="5218"/>
                </a:lnTo>
                <a:lnTo>
                  <a:pt x="4606" y="5218"/>
                </a:lnTo>
                <a:lnTo>
                  <a:pt x="4786" y="4366"/>
                </a:lnTo>
                <a:close/>
                <a:moveTo>
                  <a:pt x="4511" y="5210"/>
                </a:moveTo>
                <a:lnTo>
                  <a:pt x="4489" y="5215"/>
                </a:lnTo>
                <a:lnTo>
                  <a:pt x="4468" y="5219"/>
                </a:lnTo>
                <a:lnTo>
                  <a:pt x="4449" y="5222"/>
                </a:lnTo>
                <a:lnTo>
                  <a:pt x="4429" y="5224"/>
                </a:lnTo>
                <a:lnTo>
                  <a:pt x="4397" y="5228"/>
                </a:lnTo>
                <a:lnTo>
                  <a:pt x="4373" y="5229"/>
                </a:lnTo>
                <a:lnTo>
                  <a:pt x="4356" y="5228"/>
                </a:lnTo>
                <a:lnTo>
                  <a:pt x="4342" y="5228"/>
                </a:lnTo>
                <a:lnTo>
                  <a:pt x="4328" y="5225"/>
                </a:lnTo>
                <a:lnTo>
                  <a:pt x="4315" y="5223"/>
                </a:lnTo>
                <a:lnTo>
                  <a:pt x="4303" y="5221"/>
                </a:lnTo>
                <a:lnTo>
                  <a:pt x="4292" y="5218"/>
                </a:lnTo>
                <a:lnTo>
                  <a:pt x="4283" y="5215"/>
                </a:lnTo>
                <a:lnTo>
                  <a:pt x="4274" y="5210"/>
                </a:lnTo>
                <a:lnTo>
                  <a:pt x="4267" y="5206"/>
                </a:lnTo>
                <a:lnTo>
                  <a:pt x="4259" y="5201"/>
                </a:lnTo>
                <a:lnTo>
                  <a:pt x="4253" y="5196"/>
                </a:lnTo>
                <a:lnTo>
                  <a:pt x="4247" y="5191"/>
                </a:lnTo>
                <a:lnTo>
                  <a:pt x="4242" y="5185"/>
                </a:lnTo>
                <a:lnTo>
                  <a:pt x="4238" y="5179"/>
                </a:lnTo>
                <a:lnTo>
                  <a:pt x="4235" y="5173"/>
                </a:lnTo>
                <a:lnTo>
                  <a:pt x="4231" y="5166"/>
                </a:lnTo>
                <a:lnTo>
                  <a:pt x="4227" y="5154"/>
                </a:lnTo>
                <a:lnTo>
                  <a:pt x="4224" y="5141"/>
                </a:lnTo>
                <a:lnTo>
                  <a:pt x="4223" y="5127"/>
                </a:lnTo>
                <a:lnTo>
                  <a:pt x="4223" y="5114"/>
                </a:lnTo>
                <a:lnTo>
                  <a:pt x="4226" y="5089"/>
                </a:lnTo>
                <a:lnTo>
                  <a:pt x="4230" y="5068"/>
                </a:lnTo>
                <a:lnTo>
                  <a:pt x="4300" y="4741"/>
                </a:lnTo>
                <a:lnTo>
                  <a:pt x="4185" y="4741"/>
                </a:lnTo>
                <a:lnTo>
                  <a:pt x="4210" y="4625"/>
                </a:lnTo>
                <a:lnTo>
                  <a:pt x="4324" y="4625"/>
                </a:lnTo>
                <a:lnTo>
                  <a:pt x="4349" y="4509"/>
                </a:lnTo>
                <a:lnTo>
                  <a:pt x="4535" y="4446"/>
                </a:lnTo>
                <a:lnTo>
                  <a:pt x="4498" y="4625"/>
                </a:lnTo>
                <a:lnTo>
                  <a:pt x="4640" y="4625"/>
                </a:lnTo>
                <a:lnTo>
                  <a:pt x="4614" y="4741"/>
                </a:lnTo>
                <a:lnTo>
                  <a:pt x="4473" y="4741"/>
                </a:lnTo>
                <a:lnTo>
                  <a:pt x="4415" y="5010"/>
                </a:lnTo>
                <a:lnTo>
                  <a:pt x="4412" y="5030"/>
                </a:lnTo>
                <a:lnTo>
                  <a:pt x="4410" y="5048"/>
                </a:lnTo>
                <a:lnTo>
                  <a:pt x="4409" y="5055"/>
                </a:lnTo>
                <a:lnTo>
                  <a:pt x="4410" y="5063"/>
                </a:lnTo>
                <a:lnTo>
                  <a:pt x="4411" y="5069"/>
                </a:lnTo>
                <a:lnTo>
                  <a:pt x="4412" y="5075"/>
                </a:lnTo>
                <a:lnTo>
                  <a:pt x="4415" y="5081"/>
                </a:lnTo>
                <a:lnTo>
                  <a:pt x="4420" y="5085"/>
                </a:lnTo>
                <a:lnTo>
                  <a:pt x="4425" y="5089"/>
                </a:lnTo>
                <a:lnTo>
                  <a:pt x="4431" y="5093"/>
                </a:lnTo>
                <a:lnTo>
                  <a:pt x="4440" y="5096"/>
                </a:lnTo>
                <a:lnTo>
                  <a:pt x="4450" y="5097"/>
                </a:lnTo>
                <a:lnTo>
                  <a:pt x="4461" y="5099"/>
                </a:lnTo>
                <a:lnTo>
                  <a:pt x="4475" y="5099"/>
                </a:lnTo>
                <a:lnTo>
                  <a:pt x="4492" y="5099"/>
                </a:lnTo>
                <a:lnTo>
                  <a:pt x="4507" y="5098"/>
                </a:lnTo>
                <a:lnTo>
                  <a:pt x="4521" y="5097"/>
                </a:lnTo>
                <a:lnTo>
                  <a:pt x="4535" y="5096"/>
                </a:lnTo>
                <a:lnTo>
                  <a:pt x="4511" y="5210"/>
                </a:lnTo>
                <a:close/>
                <a:moveTo>
                  <a:pt x="3418" y="5087"/>
                </a:moveTo>
                <a:lnTo>
                  <a:pt x="3429" y="5087"/>
                </a:lnTo>
                <a:lnTo>
                  <a:pt x="3439" y="5086"/>
                </a:lnTo>
                <a:lnTo>
                  <a:pt x="3450" y="5084"/>
                </a:lnTo>
                <a:lnTo>
                  <a:pt x="3460" y="5081"/>
                </a:lnTo>
                <a:lnTo>
                  <a:pt x="3469" y="5078"/>
                </a:lnTo>
                <a:lnTo>
                  <a:pt x="3478" y="5074"/>
                </a:lnTo>
                <a:lnTo>
                  <a:pt x="3485" y="5069"/>
                </a:lnTo>
                <a:lnTo>
                  <a:pt x="3494" y="5065"/>
                </a:lnTo>
                <a:lnTo>
                  <a:pt x="3501" y="5059"/>
                </a:lnTo>
                <a:lnTo>
                  <a:pt x="3508" y="5053"/>
                </a:lnTo>
                <a:lnTo>
                  <a:pt x="3514" y="5048"/>
                </a:lnTo>
                <a:lnTo>
                  <a:pt x="3521" y="5040"/>
                </a:lnTo>
                <a:lnTo>
                  <a:pt x="3531" y="5027"/>
                </a:lnTo>
                <a:lnTo>
                  <a:pt x="3541" y="5012"/>
                </a:lnTo>
                <a:lnTo>
                  <a:pt x="3550" y="4997"/>
                </a:lnTo>
                <a:lnTo>
                  <a:pt x="3556" y="4982"/>
                </a:lnTo>
                <a:lnTo>
                  <a:pt x="3562" y="4968"/>
                </a:lnTo>
                <a:lnTo>
                  <a:pt x="3567" y="4955"/>
                </a:lnTo>
                <a:lnTo>
                  <a:pt x="3573" y="4932"/>
                </a:lnTo>
                <a:lnTo>
                  <a:pt x="3576" y="4918"/>
                </a:lnTo>
                <a:lnTo>
                  <a:pt x="3581" y="4890"/>
                </a:lnTo>
                <a:lnTo>
                  <a:pt x="3584" y="4860"/>
                </a:lnTo>
                <a:lnTo>
                  <a:pt x="3585" y="4845"/>
                </a:lnTo>
                <a:lnTo>
                  <a:pt x="3585" y="4830"/>
                </a:lnTo>
                <a:lnTo>
                  <a:pt x="3583" y="4815"/>
                </a:lnTo>
                <a:lnTo>
                  <a:pt x="3581" y="4801"/>
                </a:lnTo>
                <a:lnTo>
                  <a:pt x="3576" y="4787"/>
                </a:lnTo>
                <a:lnTo>
                  <a:pt x="3571" y="4776"/>
                </a:lnTo>
                <a:lnTo>
                  <a:pt x="3568" y="4769"/>
                </a:lnTo>
                <a:lnTo>
                  <a:pt x="3564" y="4764"/>
                </a:lnTo>
                <a:lnTo>
                  <a:pt x="3559" y="4758"/>
                </a:lnTo>
                <a:lnTo>
                  <a:pt x="3555" y="4754"/>
                </a:lnTo>
                <a:lnTo>
                  <a:pt x="3550" y="4750"/>
                </a:lnTo>
                <a:lnTo>
                  <a:pt x="3543" y="4747"/>
                </a:lnTo>
                <a:lnTo>
                  <a:pt x="3537" y="4743"/>
                </a:lnTo>
                <a:lnTo>
                  <a:pt x="3530" y="4740"/>
                </a:lnTo>
                <a:lnTo>
                  <a:pt x="3523" y="4738"/>
                </a:lnTo>
                <a:lnTo>
                  <a:pt x="3514" y="4737"/>
                </a:lnTo>
                <a:lnTo>
                  <a:pt x="3506" y="4736"/>
                </a:lnTo>
                <a:lnTo>
                  <a:pt x="3496" y="4736"/>
                </a:lnTo>
                <a:lnTo>
                  <a:pt x="3483" y="4736"/>
                </a:lnTo>
                <a:lnTo>
                  <a:pt x="3472" y="4738"/>
                </a:lnTo>
                <a:lnTo>
                  <a:pt x="3459" y="4741"/>
                </a:lnTo>
                <a:lnTo>
                  <a:pt x="3447" y="4746"/>
                </a:lnTo>
                <a:lnTo>
                  <a:pt x="3435" y="4751"/>
                </a:lnTo>
                <a:lnTo>
                  <a:pt x="3424" y="4758"/>
                </a:lnTo>
                <a:lnTo>
                  <a:pt x="3413" y="4766"/>
                </a:lnTo>
                <a:lnTo>
                  <a:pt x="3402" y="4777"/>
                </a:lnTo>
                <a:lnTo>
                  <a:pt x="3392" y="4787"/>
                </a:lnTo>
                <a:lnTo>
                  <a:pt x="3383" y="4800"/>
                </a:lnTo>
                <a:lnTo>
                  <a:pt x="3373" y="4815"/>
                </a:lnTo>
                <a:lnTo>
                  <a:pt x="3364" y="4831"/>
                </a:lnTo>
                <a:lnTo>
                  <a:pt x="3357" y="4849"/>
                </a:lnTo>
                <a:lnTo>
                  <a:pt x="3350" y="4869"/>
                </a:lnTo>
                <a:lnTo>
                  <a:pt x="3343" y="4890"/>
                </a:lnTo>
                <a:lnTo>
                  <a:pt x="3338" y="4913"/>
                </a:lnTo>
                <a:lnTo>
                  <a:pt x="3335" y="4929"/>
                </a:lnTo>
                <a:lnTo>
                  <a:pt x="3331" y="4953"/>
                </a:lnTo>
                <a:lnTo>
                  <a:pt x="3330" y="4967"/>
                </a:lnTo>
                <a:lnTo>
                  <a:pt x="3330" y="4981"/>
                </a:lnTo>
                <a:lnTo>
                  <a:pt x="3330" y="4996"/>
                </a:lnTo>
                <a:lnTo>
                  <a:pt x="3332" y="5011"/>
                </a:lnTo>
                <a:lnTo>
                  <a:pt x="3335" y="5026"/>
                </a:lnTo>
                <a:lnTo>
                  <a:pt x="3340" y="5040"/>
                </a:lnTo>
                <a:lnTo>
                  <a:pt x="3343" y="5046"/>
                </a:lnTo>
                <a:lnTo>
                  <a:pt x="3346" y="5053"/>
                </a:lnTo>
                <a:lnTo>
                  <a:pt x="3351" y="5059"/>
                </a:lnTo>
                <a:lnTo>
                  <a:pt x="3355" y="5065"/>
                </a:lnTo>
                <a:lnTo>
                  <a:pt x="3360" y="5069"/>
                </a:lnTo>
                <a:lnTo>
                  <a:pt x="3367" y="5074"/>
                </a:lnTo>
                <a:lnTo>
                  <a:pt x="3373" y="5078"/>
                </a:lnTo>
                <a:lnTo>
                  <a:pt x="3381" y="5081"/>
                </a:lnTo>
                <a:lnTo>
                  <a:pt x="3389" y="5084"/>
                </a:lnTo>
                <a:lnTo>
                  <a:pt x="3398" y="5086"/>
                </a:lnTo>
                <a:lnTo>
                  <a:pt x="3407" y="5087"/>
                </a:lnTo>
                <a:lnTo>
                  <a:pt x="3418" y="5087"/>
                </a:lnTo>
                <a:close/>
                <a:moveTo>
                  <a:pt x="3815" y="4625"/>
                </a:moveTo>
                <a:lnTo>
                  <a:pt x="3804" y="4659"/>
                </a:lnTo>
                <a:lnTo>
                  <a:pt x="3794" y="4693"/>
                </a:lnTo>
                <a:lnTo>
                  <a:pt x="3785" y="4731"/>
                </a:lnTo>
                <a:lnTo>
                  <a:pt x="3775" y="4772"/>
                </a:lnTo>
                <a:lnTo>
                  <a:pt x="3682" y="5211"/>
                </a:lnTo>
                <a:lnTo>
                  <a:pt x="3678" y="5232"/>
                </a:lnTo>
                <a:lnTo>
                  <a:pt x="3672" y="5250"/>
                </a:lnTo>
                <a:lnTo>
                  <a:pt x="3666" y="5268"/>
                </a:lnTo>
                <a:lnTo>
                  <a:pt x="3659" y="5285"/>
                </a:lnTo>
                <a:lnTo>
                  <a:pt x="3651" y="5300"/>
                </a:lnTo>
                <a:lnTo>
                  <a:pt x="3643" y="5315"/>
                </a:lnTo>
                <a:lnTo>
                  <a:pt x="3634" y="5329"/>
                </a:lnTo>
                <a:lnTo>
                  <a:pt x="3625" y="5342"/>
                </a:lnTo>
                <a:lnTo>
                  <a:pt x="3615" y="5354"/>
                </a:lnTo>
                <a:lnTo>
                  <a:pt x="3604" y="5365"/>
                </a:lnTo>
                <a:lnTo>
                  <a:pt x="3593" y="5375"/>
                </a:lnTo>
                <a:lnTo>
                  <a:pt x="3582" y="5385"/>
                </a:lnTo>
                <a:lnTo>
                  <a:pt x="3571" y="5394"/>
                </a:lnTo>
                <a:lnTo>
                  <a:pt x="3558" y="5401"/>
                </a:lnTo>
                <a:lnTo>
                  <a:pt x="3546" y="5409"/>
                </a:lnTo>
                <a:lnTo>
                  <a:pt x="3534" y="5415"/>
                </a:lnTo>
                <a:lnTo>
                  <a:pt x="3522" y="5420"/>
                </a:lnTo>
                <a:lnTo>
                  <a:pt x="3509" y="5426"/>
                </a:lnTo>
                <a:lnTo>
                  <a:pt x="3495" y="5431"/>
                </a:lnTo>
                <a:lnTo>
                  <a:pt x="3482" y="5434"/>
                </a:lnTo>
                <a:lnTo>
                  <a:pt x="3457" y="5442"/>
                </a:lnTo>
                <a:lnTo>
                  <a:pt x="3431" y="5446"/>
                </a:lnTo>
                <a:lnTo>
                  <a:pt x="3405" y="5449"/>
                </a:lnTo>
                <a:lnTo>
                  <a:pt x="3381" y="5451"/>
                </a:lnTo>
                <a:lnTo>
                  <a:pt x="3357" y="5452"/>
                </a:lnTo>
                <a:lnTo>
                  <a:pt x="3335" y="5453"/>
                </a:lnTo>
                <a:lnTo>
                  <a:pt x="3317" y="5453"/>
                </a:lnTo>
                <a:lnTo>
                  <a:pt x="3299" y="5452"/>
                </a:lnTo>
                <a:lnTo>
                  <a:pt x="3280" y="5451"/>
                </a:lnTo>
                <a:lnTo>
                  <a:pt x="3260" y="5448"/>
                </a:lnTo>
                <a:lnTo>
                  <a:pt x="3239" y="5445"/>
                </a:lnTo>
                <a:lnTo>
                  <a:pt x="3220" y="5441"/>
                </a:lnTo>
                <a:lnTo>
                  <a:pt x="3200" y="5433"/>
                </a:lnTo>
                <a:lnTo>
                  <a:pt x="3182" y="5425"/>
                </a:lnTo>
                <a:lnTo>
                  <a:pt x="3173" y="5420"/>
                </a:lnTo>
                <a:lnTo>
                  <a:pt x="3164" y="5415"/>
                </a:lnTo>
                <a:lnTo>
                  <a:pt x="3156" y="5409"/>
                </a:lnTo>
                <a:lnTo>
                  <a:pt x="3148" y="5402"/>
                </a:lnTo>
                <a:lnTo>
                  <a:pt x="3142" y="5395"/>
                </a:lnTo>
                <a:lnTo>
                  <a:pt x="3135" y="5386"/>
                </a:lnTo>
                <a:lnTo>
                  <a:pt x="3129" y="5377"/>
                </a:lnTo>
                <a:lnTo>
                  <a:pt x="3124" y="5368"/>
                </a:lnTo>
                <a:lnTo>
                  <a:pt x="3119" y="5357"/>
                </a:lnTo>
                <a:lnTo>
                  <a:pt x="3116" y="5346"/>
                </a:lnTo>
                <a:lnTo>
                  <a:pt x="3113" y="5335"/>
                </a:lnTo>
                <a:lnTo>
                  <a:pt x="3111" y="5322"/>
                </a:lnTo>
                <a:lnTo>
                  <a:pt x="3110" y="5308"/>
                </a:lnTo>
                <a:lnTo>
                  <a:pt x="3110" y="5294"/>
                </a:lnTo>
                <a:lnTo>
                  <a:pt x="3111" y="5279"/>
                </a:lnTo>
                <a:lnTo>
                  <a:pt x="3112" y="5262"/>
                </a:lnTo>
                <a:lnTo>
                  <a:pt x="3280" y="5262"/>
                </a:lnTo>
                <a:lnTo>
                  <a:pt x="3280" y="5270"/>
                </a:lnTo>
                <a:lnTo>
                  <a:pt x="3280" y="5282"/>
                </a:lnTo>
                <a:lnTo>
                  <a:pt x="3281" y="5289"/>
                </a:lnTo>
                <a:lnTo>
                  <a:pt x="3282" y="5296"/>
                </a:lnTo>
                <a:lnTo>
                  <a:pt x="3285" y="5304"/>
                </a:lnTo>
                <a:lnTo>
                  <a:pt x="3289" y="5310"/>
                </a:lnTo>
                <a:lnTo>
                  <a:pt x="3293" y="5316"/>
                </a:lnTo>
                <a:lnTo>
                  <a:pt x="3298" y="5323"/>
                </a:lnTo>
                <a:lnTo>
                  <a:pt x="3305" y="5328"/>
                </a:lnTo>
                <a:lnTo>
                  <a:pt x="3313" y="5334"/>
                </a:lnTo>
                <a:lnTo>
                  <a:pt x="3324" y="5338"/>
                </a:lnTo>
                <a:lnTo>
                  <a:pt x="3336" y="5341"/>
                </a:lnTo>
                <a:lnTo>
                  <a:pt x="3350" y="5343"/>
                </a:lnTo>
                <a:lnTo>
                  <a:pt x="3366" y="5344"/>
                </a:lnTo>
                <a:lnTo>
                  <a:pt x="3376" y="5343"/>
                </a:lnTo>
                <a:lnTo>
                  <a:pt x="3386" y="5343"/>
                </a:lnTo>
                <a:lnTo>
                  <a:pt x="3394" y="5341"/>
                </a:lnTo>
                <a:lnTo>
                  <a:pt x="3404" y="5339"/>
                </a:lnTo>
                <a:lnTo>
                  <a:pt x="3414" y="5337"/>
                </a:lnTo>
                <a:lnTo>
                  <a:pt x="3422" y="5334"/>
                </a:lnTo>
                <a:lnTo>
                  <a:pt x="3431" y="5329"/>
                </a:lnTo>
                <a:lnTo>
                  <a:pt x="3439" y="5325"/>
                </a:lnTo>
                <a:lnTo>
                  <a:pt x="3448" y="5320"/>
                </a:lnTo>
                <a:lnTo>
                  <a:pt x="3455" y="5314"/>
                </a:lnTo>
                <a:lnTo>
                  <a:pt x="3463" y="5308"/>
                </a:lnTo>
                <a:lnTo>
                  <a:pt x="3469" y="5300"/>
                </a:lnTo>
                <a:lnTo>
                  <a:pt x="3476" y="5293"/>
                </a:lnTo>
                <a:lnTo>
                  <a:pt x="3481" y="5284"/>
                </a:lnTo>
                <a:lnTo>
                  <a:pt x="3486" y="5276"/>
                </a:lnTo>
                <a:lnTo>
                  <a:pt x="3492" y="5266"/>
                </a:lnTo>
                <a:lnTo>
                  <a:pt x="3496" y="5255"/>
                </a:lnTo>
                <a:lnTo>
                  <a:pt x="3500" y="5245"/>
                </a:lnTo>
                <a:lnTo>
                  <a:pt x="3505" y="5233"/>
                </a:lnTo>
                <a:lnTo>
                  <a:pt x="3508" y="5219"/>
                </a:lnTo>
                <a:lnTo>
                  <a:pt x="3518" y="5181"/>
                </a:lnTo>
                <a:lnTo>
                  <a:pt x="3530" y="5125"/>
                </a:lnTo>
                <a:lnTo>
                  <a:pt x="3518" y="5138"/>
                </a:lnTo>
                <a:lnTo>
                  <a:pt x="3504" y="5149"/>
                </a:lnTo>
                <a:lnTo>
                  <a:pt x="3491" y="5160"/>
                </a:lnTo>
                <a:lnTo>
                  <a:pt x="3478" y="5169"/>
                </a:lnTo>
                <a:lnTo>
                  <a:pt x="3466" y="5176"/>
                </a:lnTo>
                <a:lnTo>
                  <a:pt x="3454" y="5183"/>
                </a:lnTo>
                <a:lnTo>
                  <a:pt x="3442" y="5189"/>
                </a:lnTo>
                <a:lnTo>
                  <a:pt x="3431" y="5193"/>
                </a:lnTo>
                <a:lnTo>
                  <a:pt x="3419" y="5198"/>
                </a:lnTo>
                <a:lnTo>
                  <a:pt x="3408" y="5201"/>
                </a:lnTo>
                <a:lnTo>
                  <a:pt x="3398" y="5203"/>
                </a:lnTo>
                <a:lnTo>
                  <a:pt x="3388" y="5204"/>
                </a:lnTo>
                <a:lnTo>
                  <a:pt x="3369" y="5206"/>
                </a:lnTo>
                <a:lnTo>
                  <a:pt x="3353" y="5207"/>
                </a:lnTo>
                <a:lnTo>
                  <a:pt x="3337" y="5206"/>
                </a:lnTo>
                <a:lnTo>
                  <a:pt x="3322" y="5205"/>
                </a:lnTo>
                <a:lnTo>
                  <a:pt x="3307" y="5203"/>
                </a:lnTo>
                <a:lnTo>
                  <a:pt x="3294" y="5201"/>
                </a:lnTo>
                <a:lnTo>
                  <a:pt x="3281" y="5196"/>
                </a:lnTo>
                <a:lnTo>
                  <a:pt x="3268" y="5192"/>
                </a:lnTo>
                <a:lnTo>
                  <a:pt x="3256" y="5187"/>
                </a:lnTo>
                <a:lnTo>
                  <a:pt x="3246" y="5181"/>
                </a:lnTo>
                <a:lnTo>
                  <a:pt x="3236" y="5175"/>
                </a:lnTo>
                <a:lnTo>
                  <a:pt x="3226" y="5168"/>
                </a:lnTo>
                <a:lnTo>
                  <a:pt x="3217" y="5160"/>
                </a:lnTo>
                <a:lnTo>
                  <a:pt x="3209" y="5153"/>
                </a:lnTo>
                <a:lnTo>
                  <a:pt x="3201" y="5144"/>
                </a:lnTo>
                <a:lnTo>
                  <a:pt x="3194" y="5134"/>
                </a:lnTo>
                <a:lnTo>
                  <a:pt x="3188" y="5125"/>
                </a:lnTo>
                <a:lnTo>
                  <a:pt x="3182" y="5114"/>
                </a:lnTo>
                <a:lnTo>
                  <a:pt x="3176" y="5103"/>
                </a:lnTo>
                <a:lnTo>
                  <a:pt x="3172" y="5093"/>
                </a:lnTo>
                <a:lnTo>
                  <a:pt x="3168" y="5082"/>
                </a:lnTo>
                <a:lnTo>
                  <a:pt x="3164" y="5070"/>
                </a:lnTo>
                <a:lnTo>
                  <a:pt x="3161" y="5057"/>
                </a:lnTo>
                <a:lnTo>
                  <a:pt x="3159" y="5045"/>
                </a:lnTo>
                <a:lnTo>
                  <a:pt x="3157" y="5033"/>
                </a:lnTo>
                <a:lnTo>
                  <a:pt x="3156" y="5020"/>
                </a:lnTo>
                <a:lnTo>
                  <a:pt x="3155" y="4994"/>
                </a:lnTo>
                <a:lnTo>
                  <a:pt x="3156" y="4967"/>
                </a:lnTo>
                <a:lnTo>
                  <a:pt x="3159" y="4939"/>
                </a:lnTo>
                <a:lnTo>
                  <a:pt x="3163" y="4913"/>
                </a:lnTo>
                <a:lnTo>
                  <a:pt x="3171" y="4885"/>
                </a:lnTo>
                <a:lnTo>
                  <a:pt x="3179" y="4857"/>
                </a:lnTo>
                <a:lnTo>
                  <a:pt x="3190" y="4830"/>
                </a:lnTo>
                <a:lnTo>
                  <a:pt x="3203" y="4803"/>
                </a:lnTo>
                <a:lnTo>
                  <a:pt x="3217" y="4778"/>
                </a:lnTo>
                <a:lnTo>
                  <a:pt x="3233" y="4754"/>
                </a:lnTo>
                <a:lnTo>
                  <a:pt x="3241" y="4742"/>
                </a:lnTo>
                <a:lnTo>
                  <a:pt x="3250" y="4731"/>
                </a:lnTo>
                <a:lnTo>
                  <a:pt x="3260" y="4720"/>
                </a:lnTo>
                <a:lnTo>
                  <a:pt x="3270" y="4709"/>
                </a:lnTo>
                <a:lnTo>
                  <a:pt x="3280" y="4699"/>
                </a:lnTo>
                <a:lnTo>
                  <a:pt x="3291" y="4690"/>
                </a:lnTo>
                <a:lnTo>
                  <a:pt x="3302" y="4680"/>
                </a:lnTo>
                <a:lnTo>
                  <a:pt x="3313" y="4672"/>
                </a:lnTo>
                <a:lnTo>
                  <a:pt x="3326" y="4664"/>
                </a:lnTo>
                <a:lnTo>
                  <a:pt x="3338" y="4657"/>
                </a:lnTo>
                <a:lnTo>
                  <a:pt x="3351" y="4649"/>
                </a:lnTo>
                <a:lnTo>
                  <a:pt x="3363" y="4644"/>
                </a:lnTo>
                <a:lnTo>
                  <a:pt x="3377" y="4637"/>
                </a:lnTo>
                <a:lnTo>
                  <a:pt x="3390" y="4633"/>
                </a:lnTo>
                <a:lnTo>
                  <a:pt x="3405" y="4629"/>
                </a:lnTo>
                <a:lnTo>
                  <a:pt x="3419" y="4625"/>
                </a:lnTo>
                <a:lnTo>
                  <a:pt x="3434" y="4622"/>
                </a:lnTo>
                <a:lnTo>
                  <a:pt x="3449" y="4620"/>
                </a:lnTo>
                <a:lnTo>
                  <a:pt x="3465" y="4619"/>
                </a:lnTo>
                <a:lnTo>
                  <a:pt x="3481" y="4618"/>
                </a:lnTo>
                <a:lnTo>
                  <a:pt x="3500" y="4619"/>
                </a:lnTo>
                <a:lnTo>
                  <a:pt x="3518" y="4621"/>
                </a:lnTo>
                <a:lnTo>
                  <a:pt x="3534" y="4625"/>
                </a:lnTo>
                <a:lnTo>
                  <a:pt x="3547" y="4628"/>
                </a:lnTo>
                <a:lnTo>
                  <a:pt x="3560" y="4633"/>
                </a:lnTo>
                <a:lnTo>
                  <a:pt x="3572" y="4638"/>
                </a:lnTo>
                <a:lnTo>
                  <a:pt x="3582" y="4645"/>
                </a:lnTo>
                <a:lnTo>
                  <a:pt x="3590" y="4651"/>
                </a:lnTo>
                <a:lnTo>
                  <a:pt x="3598" y="4659"/>
                </a:lnTo>
                <a:lnTo>
                  <a:pt x="3605" y="4665"/>
                </a:lnTo>
                <a:lnTo>
                  <a:pt x="3611" y="4673"/>
                </a:lnTo>
                <a:lnTo>
                  <a:pt x="3615" y="4679"/>
                </a:lnTo>
                <a:lnTo>
                  <a:pt x="3623" y="4693"/>
                </a:lnTo>
                <a:lnTo>
                  <a:pt x="3629" y="4704"/>
                </a:lnTo>
                <a:lnTo>
                  <a:pt x="3651" y="4625"/>
                </a:lnTo>
                <a:lnTo>
                  <a:pt x="3815" y="4625"/>
                </a:lnTo>
                <a:close/>
                <a:moveTo>
                  <a:pt x="2528" y="4728"/>
                </a:moveTo>
                <a:lnTo>
                  <a:pt x="2531" y="4716"/>
                </a:lnTo>
                <a:lnTo>
                  <a:pt x="2536" y="4689"/>
                </a:lnTo>
                <a:lnTo>
                  <a:pt x="2543" y="4653"/>
                </a:lnTo>
                <a:lnTo>
                  <a:pt x="2548" y="4619"/>
                </a:lnTo>
                <a:lnTo>
                  <a:pt x="2715" y="4619"/>
                </a:lnTo>
                <a:lnTo>
                  <a:pt x="2701" y="4709"/>
                </a:lnTo>
                <a:lnTo>
                  <a:pt x="2711" y="4697"/>
                </a:lnTo>
                <a:lnTo>
                  <a:pt x="2726" y="4682"/>
                </a:lnTo>
                <a:lnTo>
                  <a:pt x="2734" y="4674"/>
                </a:lnTo>
                <a:lnTo>
                  <a:pt x="2744" y="4665"/>
                </a:lnTo>
                <a:lnTo>
                  <a:pt x="2756" y="4656"/>
                </a:lnTo>
                <a:lnTo>
                  <a:pt x="2767" y="4647"/>
                </a:lnTo>
                <a:lnTo>
                  <a:pt x="2781" y="4640"/>
                </a:lnTo>
                <a:lnTo>
                  <a:pt x="2796" y="4631"/>
                </a:lnTo>
                <a:lnTo>
                  <a:pt x="2813" y="4625"/>
                </a:lnTo>
                <a:lnTo>
                  <a:pt x="2830" y="4618"/>
                </a:lnTo>
                <a:lnTo>
                  <a:pt x="2850" y="4613"/>
                </a:lnTo>
                <a:lnTo>
                  <a:pt x="2870" y="4608"/>
                </a:lnTo>
                <a:lnTo>
                  <a:pt x="2893" y="4606"/>
                </a:lnTo>
                <a:lnTo>
                  <a:pt x="2916" y="4605"/>
                </a:lnTo>
                <a:lnTo>
                  <a:pt x="2936" y="4606"/>
                </a:lnTo>
                <a:lnTo>
                  <a:pt x="2956" y="4608"/>
                </a:lnTo>
                <a:lnTo>
                  <a:pt x="2973" y="4613"/>
                </a:lnTo>
                <a:lnTo>
                  <a:pt x="2989" y="4617"/>
                </a:lnTo>
                <a:lnTo>
                  <a:pt x="3003" y="4623"/>
                </a:lnTo>
                <a:lnTo>
                  <a:pt x="3016" y="4630"/>
                </a:lnTo>
                <a:lnTo>
                  <a:pt x="3026" y="4637"/>
                </a:lnTo>
                <a:lnTo>
                  <a:pt x="3036" y="4646"/>
                </a:lnTo>
                <a:lnTo>
                  <a:pt x="3045" y="4654"/>
                </a:lnTo>
                <a:lnTo>
                  <a:pt x="3052" y="4664"/>
                </a:lnTo>
                <a:lnTo>
                  <a:pt x="3058" y="4674"/>
                </a:lnTo>
                <a:lnTo>
                  <a:pt x="3063" y="4682"/>
                </a:lnTo>
                <a:lnTo>
                  <a:pt x="3067" y="4692"/>
                </a:lnTo>
                <a:lnTo>
                  <a:pt x="3070" y="4702"/>
                </a:lnTo>
                <a:lnTo>
                  <a:pt x="3072" y="4710"/>
                </a:lnTo>
                <a:lnTo>
                  <a:pt x="3073" y="4719"/>
                </a:lnTo>
                <a:lnTo>
                  <a:pt x="3076" y="4732"/>
                </a:lnTo>
                <a:lnTo>
                  <a:pt x="3077" y="4746"/>
                </a:lnTo>
                <a:lnTo>
                  <a:pt x="3076" y="4761"/>
                </a:lnTo>
                <a:lnTo>
                  <a:pt x="3074" y="4779"/>
                </a:lnTo>
                <a:lnTo>
                  <a:pt x="3071" y="4800"/>
                </a:lnTo>
                <a:lnTo>
                  <a:pt x="3067" y="4826"/>
                </a:lnTo>
                <a:lnTo>
                  <a:pt x="3061" y="4858"/>
                </a:lnTo>
                <a:lnTo>
                  <a:pt x="3052" y="4895"/>
                </a:lnTo>
                <a:lnTo>
                  <a:pt x="2984" y="5218"/>
                </a:lnTo>
                <a:lnTo>
                  <a:pt x="2806" y="5218"/>
                </a:lnTo>
                <a:lnTo>
                  <a:pt x="2885" y="4847"/>
                </a:lnTo>
                <a:lnTo>
                  <a:pt x="2888" y="4829"/>
                </a:lnTo>
                <a:lnTo>
                  <a:pt x="2890" y="4813"/>
                </a:lnTo>
                <a:lnTo>
                  <a:pt x="2891" y="4804"/>
                </a:lnTo>
                <a:lnTo>
                  <a:pt x="2890" y="4797"/>
                </a:lnTo>
                <a:lnTo>
                  <a:pt x="2890" y="4789"/>
                </a:lnTo>
                <a:lnTo>
                  <a:pt x="2888" y="4783"/>
                </a:lnTo>
                <a:lnTo>
                  <a:pt x="2885" y="4773"/>
                </a:lnTo>
                <a:lnTo>
                  <a:pt x="2881" y="4764"/>
                </a:lnTo>
                <a:lnTo>
                  <a:pt x="2874" y="4755"/>
                </a:lnTo>
                <a:lnTo>
                  <a:pt x="2866" y="4748"/>
                </a:lnTo>
                <a:lnTo>
                  <a:pt x="2862" y="4744"/>
                </a:lnTo>
                <a:lnTo>
                  <a:pt x="2856" y="4741"/>
                </a:lnTo>
                <a:lnTo>
                  <a:pt x="2851" y="4738"/>
                </a:lnTo>
                <a:lnTo>
                  <a:pt x="2844" y="4736"/>
                </a:lnTo>
                <a:lnTo>
                  <a:pt x="2838" y="4734"/>
                </a:lnTo>
                <a:lnTo>
                  <a:pt x="2830" y="4733"/>
                </a:lnTo>
                <a:lnTo>
                  <a:pt x="2823" y="4732"/>
                </a:lnTo>
                <a:lnTo>
                  <a:pt x="2816" y="4732"/>
                </a:lnTo>
                <a:lnTo>
                  <a:pt x="2801" y="4733"/>
                </a:lnTo>
                <a:lnTo>
                  <a:pt x="2787" y="4735"/>
                </a:lnTo>
                <a:lnTo>
                  <a:pt x="2773" y="4738"/>
                </a:lnTo>
                <a:lnTo>
                  <a:pt x="2760" y="4743"/>
                </a:lnTo>
                <a:lnTo>
                  <a:pt x="2747" y="4751"/>
                </a:lnTo>
                <a:lnTo>
                  <a:pt x="2735" y="4758"/>
                </a:lnTo>
                <a:lnTo>
                  <a:pt x="2723" y="4768"/>
                </a:lnTo>
                <a:lnTo>
                  <a:pt x="2714" y="4778"/>
                </a:lnTo>
                <a:lnTo>
                  <a:pt x="2710" y="4784"/>
                </a:lnTo>
                <a:lnTo>
                  <a:pt x="2704" y="4792"/>
                </a:lnTo>
                <a:lnTo>
                  <a:pt x="2698" y="4801"/>
                </a:lnTo>
                <a:lnTo>
                  <a:pt x="2692" y="4812"/>
                </a:lnTo>
                <a:lnTo>
                  <a:pt x="2687" y="4824"/>
                </a:lnTo>
                <a:lnTo>
                  <a:pt x="2683" y="4838"/>
                </a:lnTo>
                <a:lnTo>
                  <a:pt x="2677" y="4853"/>
                </a:lnTo>
                <a:lnTo>
                  <a:pt x="2674" y="4869"/>
                </a:lnTo>
                <a:lnTo>
                  <a:pt x="2599" y="5218"/>
                </a:lnTo>
                <a:lnTo>
                  <a:pt x="2425" y="5218"/>
                </a:lnTo>
                <a:lnTo>
                  <a:pt x="2528" y="4728"/>
                </a:lnTo>
                <a:close/>
                <a:moveTo>
                  <a:pt x="2286" y="4366"/>
                </a:moveTo>
                <a:lnTo>
                  <a:pt x="2473" y="4366"/>
                </a:lnTo>
                <a:lnTo>
                  <a:pt x="2441" y="4518"/>
                </a:lnTo>
                <a:lnTo>
                  <a:pt x="2255" y="4518"/>
                </a:lnTo>
                <a:lnTo>
                  <a:pt x="2286" y="4366"/>
                </a:lnTo>
                <a:close/>
                <a:moveTo>
                  <a:pt x="2240" y="4620"/>
                </a:moveTo>
                <a:lnTo>
                  <a:pt x="2414" y="4620"/>
                </a:lnTo>
                <a:lnTo>
                  <a:pt x="2286" y="5218"/>
                </a:lnTo>
                <a:lnTo>
                  <a:pt x="2111" y="5218"/>
                </a:lnTo>
                <a:lnTo>
                  <a:pt x="2240" y="4620"/>
                </a:lnTo>
                <a:close/>
                <a:moveTo>
                  <a:pt x="1984" y="4741"/>
                </a:moveTo>
                <a:lnTo>
                  <a:pt x="2126" y="4741"/>
                </a:lnTo>
                <a:lnTo>
                  <a:pt x="2150" y="4625"/>
                </a:lnTo>
                <a:lnTo>
                  <a:pt x="2009" y="4625"/>
                </a:lnTo>
                <a:lnTo>
                  <a:pt x="2047" y="4446"/>
                </a:lnTo>
                <a:lnTo>
                  <a:pt x="1861" y="4509"/>
                </a:lnTo>
                <a:lnTo>
                  <a:pt x="1836" y="4625"/>
                </a:lnTo>
                <a:lnTo>
                  <a:pt x="1598" y="4625"/>
                </a:lnTo>
                <a:lnTo>
                  <a:pt x="1635" y="4446"/>
                </a:lnTo>
                <a:lnTo>
                  <a:pt x="1449" y="4509"/>
                </a:lnTo>
                <a:lnTo>
                  <a:pt x="1424" y="4625"/>
                </a:lnTo>
                <a:lnTo>
                  <a:pt x="1310" y="4625"/>
                </a:lnTo>
                <a:lnTo>
                  <a:pt x="1285" y="4741"/>
                </a:lnTo>
                <a:lnTo>
                  <a:pt x="1400" y="4741"/>
                </a:lnTo>
                <a:lnTo>
                  <a:pt x="1330" y="5068"/>
                </a:lnTo>
                <a:lnTo>
                  <a:pt x="1326" y="5089"/>
                </a:lnTo>
                <a:lnTo>
                  <a:pt x="1323" y="5114"/>
                </a:lnTo>
                <a:lnTo>
                  <a:pt x="1323" y="5127"/>
                </a:lnTo>
                <a:lnTo>
                  <a:pt x="1324" y="5141"/>
                </a:lnTo>
                <a:lnTo>
                  <a:pt x="1327" y="5154"/>
                </a:lnTo>
                <a:lnTo>
                  <a:pt x="1331" y="5166"/>
                </a:lnTo>
                <a:lnTo>
                  <a:pt x="1334" y="5173"/>
                </a:lnTo>
                <a:lnTo>
                  <a:pt x="1338" y="5179"/>
                </a:lnTo>
                <a:lnTo>
                  <a:pt x="1342" y="5185"/>
                </a:lnTo>
                <a:lnTo>
                  <a:pt x="1346" y="5191"/>
                </a:lnTo>
                <a:lnTo>
                  <a:pt x="1353" y="5196"/>
                </a:lnTo>
                <a:lnTo>
                  <a:pt x="1359" y="5201"/>
                </a:lnTo>
                <a:lnTo>
                  <a:pt x="1365" y="5206"/>
                </a:lnTo>
                <a:lnTo>
                  <a:pt x="1374" y="5210"/>
                </a:lnTo>
                <a:lnTo>
                  <a:pt x="1383" y="5215"/>
                </a:lnTo>
                <a:lnTo>
                  <a:pt x="1392" y="5218"/>
                </a:lnTo>
                <a:lnTo>
                  <a:pt x="1403" y="5221"/>
                </a:lnTo>
                <a:lnTo>
                  <a:pt x="1415" y="5223"/>
                </a:lnTo>
                <a:lnTo>
                  <a:pt x="1426" y="5225"/>
                </a:lnTo>
                <a:lnTo>
                  <a:pt x="1440" y="5228"/>
                </a:lnTo>
                <a:lnTo>
                  <a:pt x="1455" y="5228"/>
                </a:lnTo>
                <a:lnTo>
                  <a:pt x="1471" y="5229"/>
                </a:lnTo>
                <a:lnTo>
                  <a:pt x="1497" y="5228"/>
                </a:lnTo>
                <a:lnTo>
                  <a:pt x="1529" y="5224"/>
                </a:lnTo>
                <a:lnTo>
                  <a:pt x="1548" y="5222"/>
                </a:lnTo>
                <a:lnTo>
                  <a:pt x="1568" y="5219"/>
                </a:lnTo>
                <a:lnTo>
                  <a:pt x="1589" y="5215"/>
                </a:lnTo>
                <a:lnTo>
                  <a:pt x="1611" y="5210"/>
                </a:lnTo>
                <a:lnTo>
                  <a:pt x="1635" y="5096"/>
                </a:lnTo>
                <a:lnTo>
                  <a:pt x="1620" y="5097"/>
                </a:lnTo>
                <a:lnTo>
                  <a:pt x="1607" y="5098"/>
                </a:lnTo>
                <a:lnTo>
                  <a:pt x="1592" y="5099"/>
                </a:lnTo>
                <a:lnTo>
                  <a:pt x="1575" y="5099"/>
                </a:lnTo>
                <a:lnTo>
                  <a:pt x="1561" y="5099"/>
                </a:lnTo>
                <a:lnTo>
                  <a:pt x="1550" y="5097"/>
                </a:lnTo>
                <a:lnTo>
                  <a:pt x="1540" y="5096"/>
                </a:lnTo>
                <a:lnTo>
                  <a:pt x="1532" y="5093"/>
                </a:lnTo>
                <a:lnTo>
                  <a:pt x="1525" y="5089"/>
                </a:lnTo>
                <a:lnTo>
                  <a:pt x="1520" y="5085"/>
                </a:lnTo>
                <a:lnTo>
                  <a:pt x="1515" y="5081"/>
                </a:lnTo>
                <a:lnTo>
                  <a:pt x="1513" y="5075"/>
                </a:lnTo>
                <a:lnTo>
                  <a:pt x="1511" y="5069"/>
                </a:lnTo>
                <a:lnTo>
                  <a:pt x="1510" y="5063"/>
                </a:lnTo>
                <a:lnTo>
                  <a:pt x="1510" y="5055"/>
                </a:lnTo>
                <a:lnTo>
                  <a:pt x="1510" y="5048"/>
                </a:lnTo>
                <a:lnTo>
                  <a:pt x="1512" y="5030"/>
                </a:lnTo>
                <a:lnTo>
                  <a:pt x="1515" y="5010"/>
                </a:lnTo>
                <a:lnTo>
                  <a:pt x="1573" y="4741"/>
                </a:lnTo>
                <a:lnTo>
                  <a:pt x="1811" y="4741"/>
                </a:lnTo>
                <a:lnTo>
                  <a:pt x="1742" y="5068"/>
                </a:lnTo>
                <a:lnTo>
                  <a:pt x="1738" y="5089"/>
                </a:lnTo>
                <a:lnTo>
                  <a:pt x="1735" y="5114"/>
                </a:lnTo>
                <a:lnTo>
                  <a:pt x="1735" y="5127"/>
                </a:lnTo>
                <a:lnTo>
                  <a:pt x="1736" y="5141"/>
                </a:lnTo>
                <a:lnTo>
                  <a:pt x="1738" y="5154"/>
                </a:lnTo>
                <a:lnTo>
                  <a:pt x="1742" y="5166"/>
                </a:lnTo>
                <a:lnTo>
                  <a:pt x="1745" y="5173"/>
                </a:lnTo>
                <a:lnTo>
                  <a:pt x="1750" y="5179"/>
                </a:lnTo>
                <a:lnTo>
                  <a:pt x="1754" y="5185"/>
                </a:lnTo>
                <a:lnTo>
                  <a:pt x="1758" y="5191"/>
                </a:lnTo>
                <a:lnTo>
                  <a:pt x="1764" y="5196"/>
                </a:lnTo>
                <a:lnTo>
                  <a:pt x="1770" y="5201"/>
                </a:lnTo>
                <a:lnTo>
                  <a:pt x="1777" y="5206"/>
                </a:lnTo>
                <a:lnTo>
                  <a:pt x="1785" y="5210"/>
                </a:lnTo>
                <a:lnTo>
                  <a:pt x="1795" y="5215"/>
                </a:lnTo>
                <a:lnTo>
                  <a:pt x="1804" y="5218"/>
                </a:lnTo>
                <a:lnTo>
                  <a:pt x="1815" y="5221"/>
                </a:lnTo>
                <a:lnTo>
                  <a:pt x="1826" y="5223"/>
                </a:lnTo>
                <a:lnTo>
                  <a:pt x="1838" y="5225"/>
                </a:lnTo>
                <a:lnTo>
                  <a:pt x="1852" y="5228"/>
                </a:lnTo>
                <a:lnTo>
                  <a:pt x="1867" y="5228"/>
                </a:lnTo>
                <a:lnTo>
                  <a:pt x="1883" y="5229"/>
                </a:lnTo>
                <a:lnTo>
                  <a:pt x="1908" y="5228"/>
                </a:lnTo>
                <a:lnTo>
                  <a:pt x="1941" y="5224"/>
                </a:lnTo>
                <a:lnTo>
                  <a:pt x="1959" y="5222"/>
                </a:lnTo>
                <a:lnTo>
                  <a:pt x="1980" y="5219"/>
                </a:lnTo>
                <a:lnTo>
                  <a:pt x="2000" y="5215"/>
                </a:lnTo>
                <a:lnTo>
                  <a:pt x="2023" y="5210"/>
                </a:lnTo>
                <a:lnTo>
                  <a:pt x="2047" y="5096"/>
                </a:lnTo>
                <a:lnTo>
                  <a:pt x="2032" y="5097"/>
                </a:lnTo>
                <a:lnTo>
                  <a:pt x="2019" y="5098"/>
                </a:lnTo>
                <a:lnTo>
                  <a:pt x="2004" y="5099"/>
                </a:lnTo>
                <a:lnTo>
                  <a:pt x="1987" y="5099"/>
                </a:lnTo>
                <a:lnTo>
                  <a:pt x="1973" y="5099"/>
                </a:lnTo>
                <a:lnTo>
                  <a:pt x="1962" y="5097"/>
                </a:lnTo>
                <a:lnTo>
                  <a:pt x="1952" y="5096"/>
                </a:lnTo>
                <a:lnTo>
                  <a:pt x="1943" y="5093"/>
                </a:lnTo>
                <a:lnTo>
                  <a:pt x="1936" y="5089"/>
                </a:lnTo>
                <a:lnTo>
                  <a:pt x="1931" y="5085"/>
                </a:lnTo>
                <a:lnTo>
                  <a:pt x="1926" y="5081"/>
                </a:lnTo>
                <a:lnTo>
                  <a:pt x="1924" y="5075"/>
                </a:lnTo>
                <a:lnTo>
                  <a:pt x="1922" y="5069"/>
                </a:lnTo>
                <a:lnTo>
                  <a:pt x="1921" y="5063"/>
                </a:lnTo>
                <a:lnTo>
                  <a:pt x="1920" y="5055"/>
                </a:lnTo>
                <a:lnTo>
                  <a:pt x="1921" y="5048"/>
                </a:lnTo>
                <a:lnTo>
                  <a:pt x="1923" y="5030"/>
                </a:lnTo>
                <a:lnTo>
                  <a:pt x="1926" y="5010"/>
                </a:lnTo>
                <a:lnTo>
                  <a:pt x="1984" y="4741"/>
                </a:lnTo>
                <a:close/>
                <a:moveTo>
                  <a:pt x="854" y="4622"/>
                </a:moveTo>
                <a:lnTo>
                  <a:pt x="779" y="4977"/>
                </a:lnTo>
                <a:lnTo>
                  <a:pt x="775" y="4998"/>
                </a:lnTo>
                <a:lnTo>
                  <a:pt x="772" y="5020"/>
                </a:lnTo>
                <a:lnTo>
                  <a:pt x="771" y="5030"/>
                </a:lnTo>
                <a:lnTo>
                  <a:pt x="771" y="5041"/>
                </a:lnTo>
                <a:lnTo>
                  <a:pt x="771" y="5052"/>
                </a:lnTo>
                <a:lnTo>
                  <a:pt x="773" y="5063"/>
                </a:lnTo>
                <a:lnTo>
                  <a:pt x="776" y="5071"/>
                </a:lnTo>
                <a:lnTo>
                  <a:pt x="780" y="5081"/>
                </a:lnTo>
                <a:lnTo>
                  <a:pt x="785" y="5088"/>
                </a:lnTo>
                <a:lnTo>
                  <a:pt x="793" y="5095"/>
                </a:lnTo>
                <a:lnTo>
                  <a:pt x="803" y="5100"/>
                </a:lnTo>
                <a:lnTo>
                  <a:pt x="814" y="5104"/>
                </a:lnTo>
                <a:lnTo>
                  <a:pt x="828" y="5108"/>
                </a:lnTo>
                <a:lnTo>
                  <a:pt x="844" y="5108"/>
                </a:lnTo>
                <a:lnTo>
                  <a:pt x="865" y="5106"/>
                </a:lnTo>
                <a:lnTo>
                  <a:pt x="882" y="5104"/>
                </a:lnTo>
                <a:lnTo>
                  <a:pt x="890" y="5102"/>
                </a:lnTo>
                <a:lnTo>
                  <a:pt x="898" y="5100"/>
                </a:lnTo>
                <a:lnTo>
                  <a:pt x="905" y="5097"/>
                </a:lnTo>
                <a:lnTo>
                  <a:pt x="912" y="5094"/>
                </a:lnTo>
                <a:lnTo>
                  <a:pt x="925" y="5085"/>
                </a:lnTo>
                <a:lnTo>
                  <a:pt x="935" y="5076"/>
                </a:lnTo>
                <a:lnTo>
                  <a:pt x="945" y="5066"/>
                </a:lnTo>
                <a:lnTo>
                  <a:pt x="953" y="5054"/>
                </a:lnTo>
                <a:lnTo>
                  <a:pt x="961" y="5040"/>
                </a:lnTo>
                <a:lnTo>
                  <a:pt x="967" y="5026"/>
                </a:lnTo>
                <a:lnTo>
                  <a:pt x="974" y="5011"/>
                </a:lnTo>
                <a:lnTo>
                  <a:pt x="978" y="4995"/>
                </a:lnTo>
                <a:lnTo>
                  <a:pt x="988" y="4960"/>
                </a:lnTo>
                <a:lnTo>
                  <a:pt x="995" y="4923"/>
                </a:lnTo>
                <a:lnTo>
                  <a:pt x="1058" y="4622"/>
                </a:lnTo>
                <a:lnTo>
                  <a:pt x="1238" y="4622"/>
                </a:lnTo>
                <a:lnTo>
                  <a:pt x="1156" y="5014"/>
                </a:lnTo>
                <a:lnTo>
                  <a:pt x="1141" y="5091"/>
                </a:lnTo>
                <a:lnTo>
                  <a:pt x="1132" y="5136"/>
                </a:lnTo>
                <a:lnTo>
                  <a:pt x="1128" y="5161"/>
                </a:lnTo>
                <a:lnTo>
                  <a:pt x="1125" y="5174"/>
                </a:lnTo>
                <a:lnTo>
                  <a:pt x="1124" y="5186"/>
                </a:lnTo>
                <a:lnTo>
                  <a:pt x="1123" y="5196"/>
                </a:lnTo>
                <a:lnTo>
                  <a:pt x="1122" y="5206"/>
                </a:lnTo>
                <a:lnTo>
                  <a:pt x="1120" y="5218"/>
                </a:lnTo>
                <a:lnTo>
                  <a:pt x="950" y="5218"/>
                </a:lnTo>
                <a:lnTo>
                  <a:pt x="961" y="5139"/>
                </a:lnTo>
                <a:lnTo>
                  <a:pt x="950" y="5150"/>
                </a:lnTo>
                <a:lnTo>
                  <a:pt x="936" y="5164"/>
                </a:lnTo>
                <a:lnTo>
                  <a:pt x="929" y="5172"/>
                </a:lnTo>
                <a:lnTo>
                  <a:pt x="919" y="5180"/>
                </a:lnTo>
                <a:lnTo>
                  <a:pt x="909" y="5188"/>
                </a:lnTo>
                <a:lnTo>
                  <a:pt x="898" y="5195"/>
                </a:lnTo>
                <a:lnTo>
                  <a:pt x="885" y="5203"/>
                </a:lnTo>
                <a:lnTo>
                  <a:pt x="871" y="5210"/>
                </a:lnTo>
                <a:lnTo>
                  <a:pt x="857" y="5217"/>
                </a:lnTo>
                <a:lnTo>
                  <a:pt x="841" y="5222"/>
                </a:lnTo>
                <a:lnTo>
                  <a:pt x="824" y="5226"/>
                </a:lnTo>
                <a:lnTo>
                  <a:pt x="806" y="5230"/>
                </a:lnTo>
                <a:lnTo>
                  <a:pt x="787" y="5233"/>
                </a:lnTo>
                <a:lnTo>
                  <a:pt x="765" y="5233"/>
                </a:lnTo>
                <a:lnTo>
                  <a:pt x="751" y="5233"/>
                </a:lnTo>
                <a:lnTo>
                  <a:pt x="736" y="5232"/>
                </a:lnTo>
                <a:lnTo>
                  <a:pt x="723" y="5230"/>
                </a:lnTo>
                <a:lnTo>
                  <a:pt x="710" y="5226"/>
                </a:lnTo>
                <a:lnTo>
                  <a:pt x="698" y="5223"/>
                </a:lnTo>
                <a:lnTo>
                  <a:pt x="686" y="5220"/>
                </a:lnTo>
                <a:lnTo>
                  <a:pt x="674" y="5215"/>
                </a:lnTo>
                <a:lnTo>
                  <a:pt x="663" y="5209"/>
                </a:lnTo>
                <a:lnTo>
                  <a:pt x="654" y="5204"/>
                </a:lnTo>
                <a:lnTo>
                  <a:pt x="644" y="5198"/>
                </a:lnTo>
                <a:lnTo>
                  <a:pt x="636" y="5191"/>
                </a:lnTo>
                <a:lnTo>
                  <a:pt x="628" y="5185"/>
                </a:lnTo>
                <a:lnTo>
                  <a:pt x="621" y="5177"/>
                </a:lnTo>
                <a:lnTo>
                  <a:pt x="614" y="5170"/>
                </a:lnTo>
                <a:lnTo>
                  <a:pt x="609" y="5161"/>
                </a:lnTo>
                <a:lnTo>
                  <a:pt x="604" y="5154"/>
                </a:lnTo>
                <a:lnTo>
                  <a:pt x="599" y="5144"/>
                </a:lnTo>
                <a:lnTo>
                  <a:pt x="595" y="5133"/>
                </a:lnTo>
                <a:lnTo>
                  <a:pt x="592" y="5123"/>
                </a:lnTo>
                <a:lnTo>
                  <a:pt x="590" y="5112"/>
                </a:lnTo>
                <a:lnTo>
                  <a:pt x="589" y="5100"/>
                </a:lnTo>
                <a:lnTo>
                  <a:pt x="588" y="5088"/>
                </a:lnTo>
                <a:lnTo>
                  <a:pt x="588" y="5076"/>
                </a:lnTo>
                <a:lnTo>
                  <a:pt x="588" y="5066"/>
                </a:lnTo>
                <a:lnTo>
                  <a:pt x="590" y="5043"/>
                </a:lnTo>
                <a:lnTo>
                  <a:pt x="593" y="5023"/>
                </a:lnTo>
                <a:lnTo>
                  <a:pt x="596" y="5006"/>
                </a:lnTo>
                <a:lnTo>
                  <a:pt x="599" y="4993"/>
                </a:lnTo>
                <a:lnTo>
                  <a:pt x="676" y="4622"/>
                </a:lnTo>
                <a:lnTo>
                  <a:pt x="854" y="4622"/>
                </a:lnTo>
                <a:close/>
                <a:moveTo>
                  <a:pt x="6882" y="0"/>
                </a:moveTo>
                <a:lnTo>
                  <a:pt x="6882" y="1773"/>
                </a:lnTo>
                <a:lnTo>
                  <a:pt x="6860" y="1793"/>
                </a:lnTo>
                <a:lnTo>
                  <a:pt x="6837" y="1811"/>
                </a:lnTo>
                <a:lnTo>
                  <a:pt x="6816" y="1830"/>
                </a:lnTo>
                <a:lnTo>
                  <a:pt x="6795" y="1849"/>
                </a:lnTo>
                <a:lnTo>
                  <a:pt x="6775" y="1870"/>
                </a:lnTo>
                <a:lnTo>
                  <a:pt x="6756" y="1890"/>
                </a:lnTo>
                <a:lnTo>
                  <a:pt x="6736" y="1910"/>
                </a:lnTo>
                <a:lnTo>
                  <a:pt x="6718" y="1932"/>
                </a:lnTo>
                <a:lnTo>
                  <a:pt x="6718" y="0"/>
                </a:lnTo>
                <a:lnTo>
                  <a:pt x="4755" y="0"/>
                </a:lnTo>
                <a:lnTo>
                  <a:pt x="4755" y="1615"/>
                </a:lnTo>
                <a:lnTo>
                  <a:pt x="4592" y="1615"/>
                </a:lnTo>
                <a:lnTo>
                  <a:pt x="4592" y="0"/>
                </a:lnTo>
                <a:lnTo>
                  <a:pt x="2628" y="0"/>
                </a:lnTo>
                <a:lnTo>
                  <a:pt x="2628" y="1618"/>
                </a:lnTo>
                <a:lnTo>
                  <a:pt x="2466" y="1618"/>
                </a:lnTo>
                <a:lnTo>
                  <a:pt x="2466" y="0"/>
                </a:lnTo>
                <a:lnTo>
                  <a:pt x="502" y="0"/>
                </a:lnTo>
                <a:lnTo>
                  <a:pt x="502" y="1844"/>
                </a:lnTo>
                <a:lnTo>
                  <a:pt x="0" y="3516"/>
                </a:lnTo>
                <a:lnTo>
                  <a:pt x="441" y="3516"/>
                </a:lnTo>
                <a:lnTo>
                  <a:pt x="662" y="2776"/>
                </a:lnTo>
                <a:lnTo>
                  <a:pt x="727" y="2776"/>
                </a:lnTo>
                <a:lnTo>
                  <a:pt x="1092" y="3516"/>
                </a:lnTo>
                <a:lnTo>
                  <a:pt x="1624" y="3516"/>
                </a:lnTo>
                <a:lnTo>
                  <a:pt x="1269" y="2776"/>
                </a:lnTo>
                <a:lnTo>
                  <a:pt x="2074" y="2776"/>
                </a:lnTo>
                <a:lnTo>
                  <a:pt x="1851" y="3516"/>
                </a:lnTo>
                <a:lnTo>
                  <a:pt x="2333" y="3516"/>
                </a:lnTo>
                <a:lnTo>
                  <a:pt x="2553" y="2777"/>
                </a:lnTo>
                <a:lnTo>
                  <a:pt x="2658" y="2777"/>
                </a:lnTo>
                <a:lnTo>
                  <a:pt x="2658" y="2776"/>
                </a:lnTo>
                <a:lnTo>
                  <a:pt x="2810" y="2776"/>
                </a:lnTo>
                <a:lnTo>
                  <a:pt x="2822" y="2776"/>
                </a:lnTo>
                <a:lnTo>
                  <a:pt x="3730" y="2776"/>
                </a:lnTo>
                <a:lnTo>
                  <a:pt x="3519" y="3514"/>
                </a:lnTo>
                <a:lnTo>
                  <a:pt x="4003" y="3514"/>
                </a:lnTo>
                <a:lnTo>
                  <a:pt x="4210" y="2776"/>
                </a:lnTo>
                <a:lnTo>
                  <a:pt x="4428" y="2776"/>
                </a:lnTo>
                <a:lnTo>
                  <a:pt x="4434" y="3514"/>
                </a:lnTo>
                <a:lnTo>
                  <a:pt x="4841" y="3514"/>
                </a:lnTo>
                <a:lnTo>
                  <a:pt x="5309" y="2776"/>
                </a:lnTo>
                <a:lnTo>
                  <a:pt x="5615" y="2776"/>
                </a:lnTo>
                <a:lnTo>
                  <a:pt x="5457" y="3514"/>
                </a:lnTo>
                <a:lnTo>
                  <a:pt x="5935" y="3514"/>
                </a:lnTo>
                <a:lnTo>
                  <a:pt x="6090" y="2776"/>
                </a:lnTo>
                <a:lnTo>
                  <a:pt x="6367" y="2776"/>
                </a:lnTo>
                <a:lnTo>
                  <a:pt x="6365" y="2818"/>
                </a:lnTo>
                <a:lnTo>
                  <a:pt x="6366" y="2861"/>
                </a:lnTo>
                <a:lnTo>
                  <a:pt x="6368" y="2901"/>
                </a:lnTo>
                <a:lnTo>
                  <a:pt x="6372" y="2942"/>
                </a:lnTo>
                <a:lnTo>
                  <a:pt x="6378" y="2983"/>
                </a:lnTo>
                <a:lnTo>
                  <a:pt x="6385" y="3021"/>
                </a:lnTo>
                <a:lnTo>
                  <a:pt x="6394" y="3060"/>
                </a:lnTo>
                <a:lnTo>
                  <a:pt x="6406" y="3097"/>
                </a:lnTo>
                <a:lnTo>
                  <a:pt x="6411" y="3115"/>
                </a:lnTo>
                <a:lnTo>
                  <a:pt x="6419" y="3134"/>
                </a:lnTo>
                <a:lnTo>
                  <a:pt x="6426" y="3151"/>
                </a:lnTo>
                <a:lnTo>
                  <a:pt x="6434" y="3169"/>
                </a:lnTo>
                <a:lnTo>
                  <a:pt x="6441" y="3186"/>
                </a:lnTo>
                <a:lnTo>
                  <a:pt x="6451" y="3202"/>
                </a:lnTo>
                <a:lnTo>
                  <a:pt x="6459" y="3219"/>
                </a:lnTo>
                <a:lnTo>
                  <a:pt x="6469" y="3235"/>
                </a:lnTo>
                <a:lnTo>
                  <a:pt x="6480" y="3251"/>
                </a:lnTo>
                <a:lnTo>
                  <a:pt x="6490" y="3266"/>
                </a:lnTo>
                <a:lnTo>
                  <a:pt x="6502" y="3281"/>
                </a:lnTo>
                <a:lnTo>
                  <a:pt x="6514" y="3296"/>
                </a:lnTo>
                <a:lnTo>
                  <a:pt x="6526" y="3311"/>
                </a:lnTo>
                <a:lnTo>
                  <a:pt x="6538" y="3325"/>
                </a:lnTo>
                <a:lnTo>
                  <a:pt x="6552" y="3339"/>
                </a:lnTo>
                <a:lnTo>
                  <a:pt x="6566" y="3352"/>
                </a:lnTo>
                <a:lnTo>
                  <a:pt x="6583" y="3368"/>
                </a:lnTo>
                <a:lnTo>
                  <a:pt x="6602" y="3382"/>
                </a:lnTo>
                <a:lnTo>
                  <a:pt x="6621" y="3396"/>
                </a:lnTo>
                <a:lnTo>
                  <a:pt x="6640" y="3410"/>
                </a:lnTo>
                <a:lnTo>
                  <a:pt x="6659" y="3423"/>
                </a:lnTo>
                <a:lnTo>
                  <a:pt x="6680" y="3435"/>
                </a:lnTo>
                <a:lnTo>
                  <a:pt x="6700" y="3445"/>
                </a:lnTo>
                <a:lnTo>
                  <a:pt x="6720" y="3456"/>
                </a:lnTo>
                <a:lnTo>
                  <a:pt x="6742" y="3466"/>
                </a:lnTo>
                <a:lnTo>
                  <a:pt x="6763" y="3474"/>
                </a:lnTo>
                <a:lnTo>
                  <a:pt x="6785" y="3483"/>
                </a:lnTo>
                <a:lnTo>
                  <a:pt x="6807" y="3491"/>
                </a:lnTo>
                <a:lnTo>
                  <a:pt x="6830" y="3499"/>
                </a:lnTo>
                <a:lnTo>
                  <a:pt x="6852" y="3505"/>
                </a:lnTo>
                <a:lnTo>
                  <a:pt x="6873" y="3512"/>
                </a:lnTo>
                <a:lnTo>
                  <a:pt x="6897" y="3517"/>
                </a:lnTo>
                <a:lnTo>
                  <a:pt x="6942" y="3528"/>
                </a:lnTo>
                <a:lnTo>
                  <a:pt x="6987" y="3536"/>
                </a:lnTo>
                <a:lnTo>
                  <a:pt x="7033" y="3543"/>
                </a:lnTo>
                <a:lnTo>
                  <a:pt x="7077" y="3547"/>
                </a:lnTo>
                <a:lnTo>
                  <a:pt x="7121" y="3551"/>
                </a:lnTo>
                <a:lnTo>
                  <a:pt x="7165" y="3553"/>
                </a:lnTo>
                <a:lnTo>
                  <a:pt x="7206" y="3555"/>
                </a:lnTo>
                <a:lnTo>
                  <a:pt x="7246" y="3556"/>
                </a:lnTo>
                <a:lnTo>
                  <a:pt x="7300" y="3555"/>
                </a:lnTo>
                <a:lnTo>
                  <a:pt x="7355" y="3553"/>
                </a:lnTo>
                <a:lnTo>
                  <a:pt x="7410" y="3551"/>
                </a:lnTo>
                <a:lnTo>
                  <a:pt x="7464" y="3548"/>
                </a:lnTo>
                <a:lnTo>
                  <a:pt x="7519" y="3544"/>
                </a:lnTo>
                <a:lnTo>
                  <a:pt x="7574" y="3538"/>
                </a:lnTo>
                <a:lnTo>
                  <a:pt x="7630" y="3533"/>
                </a:lnTo>
                <a:lnTo>
                  <a:pt x="7686" y="3526"/>
                </a:lnTo>
                <a:lnTo>
                  <a:pt x="7741" y="3518"/>
                </a:lnTo>
                <a:lnTo>
                  <a:pt x="7797" y="3511"/>
                </a:lnTo>
                <a:lnTo>
                  <a:pt x="7853" y="3501"/>
                </a:lnTo>
                <a:lnTo>
                  <a:pt x="7909" y="3491"/>
                </a:lnTo>
                <a:lnTo>
                  <a:pt x="7965" y="3481"/>
                </a:lnTo>
                <a:lnTo>
                  <a:pt x="8022" y="3470"/>
                </a:lnTo>
                <a:lnTo>
                  <a:pt x="8077" y="3458"/>
                </a:lnTo>
                <a:lnTo>
                  <a:pt x="8134" y="3446"/>
                </a:lnTo>
                <a:lnTo>
                  <a:pt x="8300" y="2776"/>
                </a:lnTo>
                <a:lnTo>
                  <a:pt x="8846" y="2776"/>
                </a:lnTo>
                <a:lnTo>
                  <a:pt x="8846" y="0"/>
                </a:lnTo>
                <a:lnTo>
                  <a:pt x="6882" y="0"/>
                </a:lnTo>
                <a:close/>
                <a:moveTo>
                  <a:pt x="2395" y="1712"/>
                </a:moveTo>
                <a:lnTo>
                  <a:pt x="2366" y="1807"/>
                </a:lnTo>
                <a:lnTo>
                  <a:pt x="2105" y="2675"/>
                </a:lnTo>
                <a:lnTo>
                  <a:pt x="2095" y="2706"/>
                </a:lnTo>
                <a:lnTo>
                  <a:pt x="1236" y="2706"/>
                </a:lnTo>
                <a:lnTo>
                  <a:pt x="1169" y="2565"/>
                </a:lnTo>
                <a:lnTo>
                  <a:pt x="2095" y="1618"/>
                </a:lnTo>
                <a:lnTo>
                  <a:pt x="1500" y="1618"/>
                </a:lnTo>
                <a:lnTo>
                  <a:pt x="776" y="2398"/>
                </a:lnTo>
                <a:lnTo>
                  <a:pt x="1010" y="1618"/>
                </a:lnTo>
                <a:lnTo>
                  <a:pt x="571" y="1618"/>
                </a:lnTo>
                <a:lnTo>
                  <a:pt x="571" y="69"/>
                </a:lnTo>
                <a:lnTo>
                  <a:pt x="2395" y="69"/>
                </a:lnTo>
                <a:lnTo>
                  <a:pt x="2395" y="1712"/>
                </a:lnTo>
                <a:close/>
                <a:moveTo>
                  <a:pt x="2902" y="2447"/>
                </a:moveTo>
                <a:lnTo>
                  <a:pt x="2901" y="2447"/>
                </a:lnTo>
                <a:lnTo>
                  <a:pt x="2888" y="2447"/>
                </a:lnTo>
                <a:lnTo>
                  <a:pt x="2874" y="2448"/>
                </a:lnTo>
                <a:lnTo>
                  <a:pt x="2860" y="2449"/>
                </a:lnTo>
                <a:lnTo>
                  <a:pt x="2845" y="2449"/>
                </a:lnTo>
                <a:lnTo>
                  <a:pt x="2826" y="2449"/>
                </a:lnTo>
                <a:lnTo>
                  <a:pt x="2809" y="2449"/>
                </a:lnTo>
                <a:lnTo>
                  <a:pt x="2793" y="2450"/>
                </a:lnTo>
                <a:lnTo>
                  <a:pt x="2778" y="2450"/>
                </a:lnTo>
                <a:lnTo>
                  <a:pt x="2661" y="2449"/>
                </a:lnTo>
                <a:lnTo>
                  <a:pt x="2716" y="2249"/>
                </a:lnTo>
                <a:lnTo>
                  <a:pt x="2741" y="2150"/>
                </a:lnTo>
                <a:lnTo>
                  <a:pt x="2803" y="1918"/>
                </a:lnTo>
                <a:lnTo>
                  <a:pt x="2823" y="1918"/>
                </a:lnTo>
                <a:lnTo>
                  <a:pt x="2842" y="1917"/>
                </a:lnTo>
                <a:lnTo>
                  <a:pt x="2863" y="1917"/>
                </a:lnTo>
                <a:lnTo>
                  <a:pt x="2882" y="1917"/>
                </a:lnTo>
                <a:lnTo>
                  <a:pt x="2904" y="1917"/>
                </a:lnTo>
                <a:lnTo>
                  <a:pt x="2927" y="1917"/>
                </a:lnTo>
                <a:lnTo>
                  <a:pt x="2949" y="1917"/>
                </a:lnTo>
                <a:lnTo>
                  <a:pt x="2972" y="1917"/>
                </a:lnTo>
                <a:lnTo>
                  <a:pt x="3027" y="1917"/>
                </a:lnTo>
                <a:lnTo>
                  <a:pt x="3077" y="1919"/>
                </a:lnTo>
                <a:lnTo>
                  <a:pt x="3100" y="1920"/>
                </a:lnTo>
                <a:lnTo>
                  <a:pt x="3122" y="1922"/>
                </a:lnTo>
                <a:lnTo>
                  <a:pt x="3141" y="1924"/>
                </a:lnTo>
                <a:lnTo>
                  <a:pt x="3160" y="1928"/>
                </a:lnTo>
                <a:lnTo>
                  <a:pt x="3177" y="1931"/>
                </a:lnTo>
                <a:lnTo>
                  <a:pt x="3193" y="1935"/>
                </a:lnTo>
                <a:lnTo>
                  <a:pt x="3208" y="1939"/>
                </a:lnTo>
                <a:lnTo>
                  <a:pt x="3221" y="1945"/>
                </a:lnTo>
                <a:lnTo>
                  <a:pt x="3233" y="1951"/>
                </a:lnTo>
                <a:lnTo>
                  <a:pt x="3242" y="1959"/>
                </a:lnTo>
                <a:lnTo>
                  <a:pt x="3252" y="1966"/>
                </a:lnTo>
                <a:lnTo>
                  <a:pt x="3260" y="1976"/>
                </a:lnTo>
                <a:lnTo>
                  <a:pt x="3264" y="1982"/>
                </a:lnTo>
                <a:lnTo>
                  <a:pt x="3268" y="1991"/>
                </a:lnTo>
                <a:lnTo>
                  <a:pt x="3271" y="1999"/>
                </a:lnTo>
                <a:lnTo>
                  <a:pt x="3274" y="2009"/>
                </a:lnTo>
                <a:lnTo>
                  <a:pt x="3276" y="2019"/>
                </a:lnTo>
                <a:lnTo>
                  <a:pt x="3277" y="2029"/>
                </a:lnTo>
                <a:lnTo>
                  <a:pt x="3278" y="2040"/>
                </a:lnTo>
                <a:lnTo>
                  <a:pt x="3277" y="2053"/>
                </a:lnTo>
                <a:lnTo>
                  <a:pt x="3277" y="2065"/>
                </a:lnTo>
                <a:lnTo>
                  <a:pt x="3275" y="2079"/>
                </a:lnTo>
                <a:lnTo>
                  <a:pt x="3272" y="2093"/>
                </a:lnTo>
                <a:lnTo>
                  <a:pt x="3269" y="2108"/>
                </a:lnTo>
                <a:lnTo>
                  <a:pt x="3262" y="2140"/>
                </a:lnTo>
                <a:lnTo>
                  <a:pt x="3251" y="2175"/>
                </a:lnTo>
                <a:lnTo>
                  <a:pt x="3240" y="2206"/>
                </a:lnTo>
                <a:lnTo>
                  <a:pt x="3230" y="2235"/>
                </a:lnTo>
                <a:lnTo>
                  <a:pt x="3218" y="2262"/>
                </a:lnTo>
                <a:lnTo>
                  <a:pt x="3205" y="2286"/>
                </a:lnTo>
                <a:lnTo>
                  <a:pt x="3191" y="2309"/>
                </a:lnTo>
                <a:lnTo>
                  <a:pt x="3175" y="2330"/>
                </a:lnTo>
                <a:lnTo>
                  <a:pt x="3168" y="2341"/>
                </a:lnTo>
                <a:lnTo>
                  <a:pt x="3158" y="2351"/>
                </a:lnTo>
                <a:lnTo>
                  <a:pt x="3149" y="2359"/>
                </a:lnTo>
                <a:lnTo>
                  <a:pt x="3140" y="2368"/>
                </a:lnTo>
                <a:lnTo>
                  <a:pt x="3130" y="2376"/>
                </a:lnTo>
                <a:lnTo>
                  <a:pt x="3119" y="2384"/>
                </a:lnTo>
                <a:lnTo>
                  <a:pt x="3108" y="2391"/>
                </a:lnTo>
                <a:lnTo>
                  <a:pt x="3096" y="2398"/>
                </a:lnTo>
                <a:lnTo>
                  <a:pt x="3084" y="2404"/>
                </a:lnTo>
                <a:lnTo>
                  <a:pt x="3071" y="2410"/>
                </a:lnTo>
                <a:lnTo>
                  <a:pt x="3057" y="2416"/>
                </a:lnTo>
                <a:lnTo>
                  <a:pt x="3043" y="2420"/>
                </a:lnTo>
                <a:lnTo>
                  <a:pt x="3028" y="2426"/>
                </a:lnTo>
                <a:lnTo>
                  <a:pt x="3012" y="2430"/>
                </a:lnTo>
                <a:lnTo>
                  <a:pt x="2996" y="2433"/>
                </a:lnTo>
                <a:lnTo>
                  <a:pt x="2979" y="2437"/>
                </a:lnTo>
                <a:lnTo>
                  <a:pt x="2942" y="2443"/>
                </a:lnTo>
                <a:lnTo>
                  <a:pt x="2902" y="2447"/>
                </a:lnTo>
                <a:close/>
                <a:moveTo>
                  <a:pt x="4229" y="2706"/>
                </a:moveTo>
                <a:lnTo>
                  <a:pt x="4422" y="2024"/>
                </a:lnTo>
                <a:lnTo>
                  <a:pt x="4428" y="2706"/>
                </a:lnTo>
                <a:lnTo>
                  <a:pt x="4229" y="2706"/>
                </a:lnTo>
                <a:close/>
                <a:moveTo>
                  <a:pt x="4521" y="1615"/>
                </a:moveTo>
                <a:lnTo>
                  <a:pt x="4064" y="1615"/>
                </a:lnTo>
                <a:lnTo>
                  <a:pt x="3752" y="2706"/>
                </a:lnTo>
                <a:lnTo>
                  <a:pt x="3267" y="2706"/>
                </a:lnTo>
                <a:lnTo>
                  <a:pt x="3291" y="2698"/>
                </a:lnTo>
                <a:lnTo>
                  <a:pt x="3312" y="2688"/>
                </a:lnTo>
                <a:lnTo>
                  <a:pt x="3335" y="2678"/>
                </a:lnTo>
                <a:lnTo>
                  <a:pt x="3356" y="2668"/>
                </a:lnTo>
                <a:lnTo>
                  <a:pt x="3376" y="2657"/>
                </a:lnTo>
                <a:lnTo>
                  <a:pt x="3396" y="2646"/>
                </a:lnTo>
                <a:lnTo>
                  <a:pt x="3416" y="2635"/>
                </a:lnTo>
                <a:lnTo>
                  <a:pt x="3434" y="2622"/>
                </a:lnTo>
                <a:lnTo>
                  <a:pt x="3452" y="2610"/>
                </a:lnTo>
                <a:lnTo>
                  <a:pt x="3470" y="2596"/>
                </a:lnTo>
                <a:lnTo>
                  <a:pt x="3488" y="2582"/>
                </a:lnTo>
                <a:lnTo>
                  <a:pt x="3504" y="2568"/>
                </a:lnTo>
                <a:lnTo>
                  <a:pt x="3520" y="2554"/>
                </a:lnTo>
                <a:lnTo>
                  <a:pt x="3535" y="2538"/>
                </a:lnTo>
                <a:lnTo>
                  <a:pt x="3550" y="2523"/>
                </a:lnTo>
                <a:lnTo>
                  <a:pt x="3565" y="2507"/>
                </a:lnTo>
                <a:lnTo>
                  <a:pt x="3577" y="2490"/>
                </a:lnTo>
                <a:lnTo>
                  <a:pt x="3590" y="2473"/>
                </a:lnTo>
                <a:lnTo>
                  <a:pt x="3603" y="2456"/>
                </a:lnTo>
                <a:lnTo>
                  <a:pt x="3615" y="2437"/>
                </a:lnTo>
                <a:lnTo>
                  <a:pt x="3627" y="2419"/>
                </a:lnTo>
                <a:lnTo>
                  <a:pt x="3637" y="2400"/>
                </a:lnTo>
                <a:lnTo>
                  <a:pt x="3647" y="2380"/>
                </a:lnTo>
                <a:lnTo>
                  <a:pt x="3657" y="2360"/>
                </a:lnTo>
                <a:lnTo>
                  <a:pt x="3665" y="2339"/>
                </a:lnTo>
                <a:lnTo>
                  <a:pt x="3674" y="2319"/>
                </a:lnTo>
                <a:lnTo>
                  <a:pt x="3681" y="2297"/>
                </a:lnTo>
                <a:lnTo>
                  <a:pt x="3689" y="2275"/>
                </a:lnTo>
                <a:lnTo>
                  <a:pt x="3695" y="2252"/>
                </a:lnTo>
                <a:lnTo>
                  <a:pt x="3701" y="2230"/>
                </a:lnTo>
                <a:lnTo>
                  <a:pt x="3706" y="2206"/>
                </a:lnTo>
                <a:lnTo>
                  <a:pt x="3710" y="2181"/>
                </a:lnTo>
                <a:lnTo>
                  <a:pt x="3718" y="2145"/>
                </a:lnTo>
                <a:lnTo>
                  <a:pt x="3722" y="2110"/>
                </a:lnTo>
                <a:lnTo>
                  <a:pt x="3726" y="2075"/>
                </a:lnTo>
                <a:lnTo>
                  <a:pt x="3728" y="2043"/>
                </a:lnTo>
                <a:lnTo>
                  <a:pt x="3729" y="2012"/>
                </a:lnTo>
                <a:lnTo>
                  <a:pt x="3729" y="1982"/>
                </a:lnTo>
                <a:lnTo>
                  <a:pt x="3728" y="1954"/>
                </a:lnTo>
                <a:lnTo>
                  <a:pt x="3725" y="1928"/>
                </a:lnTo>
                <a:lnTo>
                  <a:pt x="3721" y="1901"/>
                </a:lnTo>
                <a:lnTo>
                  <a:pt x="3714" y="1876"/>
                </a:lnTo>
                <a:lnTo>
                  <a:pt x="3707" y="1853"/>
                </a:lnTo>
                <a:lnTo>
                  <a:pt x="3698" y="1830"/>
                </a:lnTo>
                <a:lnTo>
                  <a:pt x="3689" y="1809"/>
                </a:lnTo>
                <a:lnTo>
                  <a:pt x="3677" y="1788"/>
                </a:lnTo>
                <a:lnTo>
                  <a:pt x="3663" y="1768"/>
                </a:lnTo>
                <a:lnTo>
                  <a:pt x="3649" y="1749"/>
                </a:lnTo>
                <a:lnTo>
                  <a:pt x="3637" y="1736"/>
                </a:lnTo>
                <a:lnTo>
                  <a:pt x="3625" y="1723"/>
                </a:lnTo>
                <a:lnTo>
                  <a:pt x="3611" y="1712"/>
                </a:lnTo>
                <a:lnTo>
                  <a:pt x="3598" y="1702"/>
                </a:lnTo>
                <a:lnTo>
                  <a:pt x="3583" y="1691"/>
                </a:lnTo>
                <a:lnTo>
                  <a:pt x="3568" y="1682"/>
                </a:lnTo>
                <a:lnTo>
                  <a:pt x="3552" y="1674"/>
                </a:lnTo>
                <a:lnTo>
                  <a:pt x="3536" y="1666"/>
                </a:lnTo>
                <a:lnTo>
                  <a:pt x="3520" y="1659"/>
                </a:lnTo>
                <a:lnTo>
                  <a:pt x="3503" y="1652"/>
                </a:lnTo>
                <a:lnTo>
                  <a:pt x="3484" y="1647"/>
                </a:lnTo>
                <a:lnTo>
                  <a:pt x="3466" y="1642"/>
                </a:lnTo>
                <a:lnTo>
                  <a:pt x="3448" y="1637"/>
                </a:lnTo>
                <a:lnTo>
                  <a:pt x="3430" y="1633"/>
                </a:lnTo>
                <a:lnTo>
                  <a:pt x="3411" y="1630"/>
                </a:lnTo>
                <a:lnTo>
                  <a:pt x="3391" y="1627"/>
                </a:lnTo>
                <a:lnTo>
                  <a:pt x="3351" y="1621"/>
                </a:lnTo>
                <a:lnTo>
                  <a:pt x="3311" y="1618"/>
                </a:lnTo>
                <a:lnTo>
                  <a:pt x="3269" y="1616"/>
                </a:lnTo>
                <a:lnTo>
                  <a:pt x="3228" y="1615"/>
                </a:lnTo>
                <a:lnTo>
                  <a:pt x="3144" y="1614"/>
                </a:lnTo>
                <a:lnTo>
                  <a:pt x="3061" y="1615"/>
                </a:lnTo>
                <a:lnTo>
                  <a:pt x="3034" y="1615"/>
                </a:lnTo>
                <a:lnTo>
                  <a:pt x="2988" y="1615"/>
                </a:lnTo>
                <a:lnTo>
                  <a:pt x="2929" y="1615"/>
                </a:lnTo>
                <a:lnTo>
                  <a:pt x="2865" y="1615"/>
                </a:lnTo>
                <a:lnTo>
                  <a:pt x="2803" y="1615"/>
                </a:lnTo>
                <a:lnTo>
                  <a:pt x="2749" y="1615"/>
                </a:lnTo>
                <a:lnTo>
                  <a:pt x="2713" y="1615"/>
                </a:lnTo>
                <a:lnTo>
                  <a:pt x="2699" y="1615"/>
                </a:lnTo>
                <a:lnTo>
                  <a:pt x="2699" y="69"/>
                </a:lnTo>
                <a:lnTo>
                  <a:pt x="4521" y="69"/>
                </a:lnTo>
                <a:lnTo>
                  <a:pt x="4521" y="1615"/>
                </a:lnTo>
                <a:close/>
                <a:moveTo>
                  <a:pt x="5629" y="2706"/>
                </a:moveTo>
                <a:lnTo>
                  <a:pt x="5355" y="2706"/>
                </a:lnTo>
                <a:lnTo>
                  <a:pt x="5770" y="2052"/>
                </a:lnTo>
                <a:lnTo>
                  <a:pt x="5629" y="2706"/>
                </a:lnTo>
                <a:close/>
                <a:moveTo>
                  <a:pt x="6648" y="1646"/>
                </a:moveTo>
                <a:lnTo>
                  <a:pt x="6647" y="2024"/>
                </a:lnTo>
                <a:lnTo>
                  <a:pt x="6623" y="2057"/>
                </a:lnTo>
                <a:lnTo>
                  <a:pt x="6602" y="2090"/>
                </a:lnTo>
                <a:lnTo>
                  <a:pt x="6580" y="2124"/>
                </a:lnTo>
                <a:lnTo>
                  <a:pt x="6560" y="2158"/>
                </a:lnTo>
                <a:lnTo>
                  <a:pt x="6542" y="2192"/>
                </a:lnTo>
                <a:lnTo>
                  <a:pt x="6524" y="2225"/>
                </a:lnTo>
                <a:lnTo>
                  <a:pt x="6506" y="2260"/>
                </a:lnTo>
                <a:lnTo>
                  <a:pt x="6491" y="2293"/>
                </a:lnTo>
                <a:lnTo>
                  <a:pt x="6476" y="2326"/>
                </a:lnTo>
                <a:lnTo>
                  <a:pt x="6464" y="2359"/>
                </a:lnTo>
                <a:lnTo>
                  <a:pt x="6451" y="2392"/>
                </a:lnTo>
                <a:lnTo>
                  <a:pt x="6439" y="2425"/>
                </a:lnTo>
                <a:lnTo>
                  <a:pt x="6428" y="2456"/>
                </a:lnTo>
                <a:lnTo>
                  <a:pt x="6420" y="2487"/>
                </a:lnTo>
                <a:lnTo>
                  <a:pt x="6411" y="2517"/>
                </a:lnTo>
                <a:lnTo>
                  <a:pt x="6404" y="2547"/>
                </a:lnTo>
                <a:lnTo>
                  <a:pt x="6394" y="2586"/>
                </a:lnTo>
                <a:lnTo>
                  <a:pt x="6385" y="2627"/>
                </a:lnTo>
                <a:lnTo>
                  <a:pt x="6379" y="2667"/>
                </a:lnTo>
                <a:lnTo>
                  <a:pt x="6375" y="2706"/>
                </a:lnTo>
                <a:lnTo>
                  <a:pt x="6106" y="2706"/>
                </a:lnTo>
                <a:lnTo>
                  <a:pt x="6335" y="1618"/>
                </a:lnTo>
                <a:lnTo>
                  <a:pt x="5564" y="1617"/>
                </a:lnTo>
                <a:lnTo>
                  <a:pt x="4873" y="2706"/>
                </a:lnTo>
                <a:lnTo>
                  <a:pt x="4823" y="2706"/>
                </a:lnTo>
                <a:lnTo>
                  <a:pt x="4823" y="69"/>
                </a:lnTo>
                <a:lnTo>
                  <a:pt x="6648" y="69"/>
                </a:lnTo>
                <a:lnTo>
                  <a:pt x="6648" y="1646"/>
                </a:lnTo>
                <a:close/>
                <a:moveTo>
                  <a:pt x="7700" y="3152"/>
                </a:moveTo>
                <a:lnTo>
                  <a:pt x="7660" y="3158"/>
                </a:lnTo>
                <a:lnTo>
                  <a:pt x="7621" y="3165"/>
                </a:lnTo>
                <a:lnTo>
                  <a:pt x="7582" y="3170"/>
                </a:lnTo>
                <a:lnTo>
                  <a:pt x="7543" y="3174"/>
                </a:lnTo>
                <a:lnTo>
                  <a:pt x="7506" y="3179"/>
                </a:lnTo>
                <a:lnTo>
                  <a:pt x="7467" y="3181"/>
                </a:lnTo>
                <a:lnTo>
                  <a:pt x="7430" y="3183"/>
                </a:lnTo>
                <a:lnTo>
                  <a:pt x="7392" y="3183"/>
                </a:lnTo>
                <a:lnTo>
                  <a:pt x="7368" y="3183"/>
                </a:lnTo>
                <a:lnTo>
                  <a:pt x="7344" y="3182"/>
                </a:lnTo>
                <a:lnTo>
                  <a:pt x="7321" y="3180"/>
                </a:lnTo>
                <a:lnTo>
                  <a:pt x="7297" y="3178"/>
                </a:lnTo>
                <a:lnTo>
                  <a:pt x="7275" y="3174"/>
                </a:lnTo>
                <a:lnTo>
                  <a:pt x="7253" y="3170"/>
                </a:lnTo>
                <a:lnTo>
                  <a:pt x="7232" y="3166"/>
                </a:lnTo>
                <a:lnTo>
                  <a:pt x="7212" y="3159"/>
                </a:lnTo>
                <a:lnTo>
                  <a:pt x="7191" y="3153"/>
                </a:lnTo>
                <a:lnTo>
                  <a:pt x="7172" y="3146"/>
                </a:lnTo>
                <a:lnTo>
                  <a:pt x="7154" y="3138"/>
                </a:lnTo>
                <a:lnTo>
                  <a:pt x="7136" y="3129"/>
                </a:lnTo>
                <a:lnTo>
                  <a:pt x="7118" y="3120"/>
                </a:lnTo>
                <a:lnTo>
                  <a:pt x="7101" y="3110"/>
                </a:lnTo>
                <a:lnTo>
                  <a:pt x="7085" y="3098"/>
                </a:lnTo>
                <a:lnTo>
                  <a:pt x="7070" y="3086"/>
                </a:lnTo>
                <a:lnTo>
                  <a:pt x="7055" y="3074"/>
                </a:lnTo>
                <a:lnTo>
                  <a:pt x="7043" y="3060"/>
                </a:lnTo>
                <a:lnTo>
                  <a:pt x="7030" y="3046"/>
                </a:lnTo>
                <a:lnTo>
                  <a:pt x="7017" y="3030"/>
                </a:lnTo>
                <a:lnTo>
                  <a:pt x="7006" y="3014"/>
                </a:lnTo>
                <a:lnTo>
                  <a:pt x="6995" y="2997"/>
                </a:lnTo>
                <a:lnTo>
                  <a:pt x="6986" y="2978"/>
                </a:lnTo>
                <a:lnTo>
                  <a:pt x="6977" y="2959"/>
                </a:lnTo>
                <a:lnTo>
                  <a:pt x="6970" y="2940"/>
                </a:lnTo>
                <a:lnTo>
                  <a:pt x="6963" y="2919"/>
                </a:lnTo>
                <a:lnTo>
                  <a:pt x="6957" y="2897"/>
                </a:lnTo>
                <a:lnTo>
                  <a:pt x="6952" y="2874"/>
                </a:lnTo>
                <a:lnTo>
                  <a:pt x="6948" y="2852"/>
                </a:lnTo>
                <a:lnTo>
                  <a:pt x="6945" y="2827"/>
                </a:lnTo>
                <a:lnTo>
                  <a:pt x="6943" y="2802"/>
                </a:lnTo>
                <a:lnTo>
                  <a:pt x="6942" y="2776"/>
                </a:lnTo>
                <a:lnTo>
                  <a:pt x="7793" y="2776"/>
                </a:lnTo>
                <a:lnTo>
                  <a:pt x="7700" y="3152"/>
                </a:lnTo>
                <a:close/>
                <a:moveTo>
                  <a:pt x="8776" y="2706"/>
                </a:moveTo>
                <a:lnTo>
                  <a:pt x="8317" y="2706"/>
                </a:lnTo>
                <a:lnTo>
                  <a:pt x="8392" y="2402"/>
                </a:lnTo>
                <a:lnTo>
                  <a:pt x="7472" y="2402"/>
                </a:lnTo>
                <a:lnTo>
                  <a:pt x="7396" y="2706"/>
                </a:lnTo>
                <a:lnTo>
                  <a:pt x="6952" y="2706"/>
                </a:lnTo>
                <a:lnTo>
                  <a:pt x="6952" y="2644"/>
                </a:lnTo>
                <a:lnTo>
                  <a:pt x="6956" y="2617"/>
                </a:lnTo>
                <a:lnTo>
                  <a:pt x="6961" y="2591"/>
                </a:lnTo>
                <a:lnTo>
                  <a:pt x="6967" y="2564"/>
                </a:lnTo>
                <a:lnTo>
                  <a:pt x="6973" y="2535"/>
                </a:lnTo>
                <a:lnTo>
                  <a:pt x="6980" y="2505"/>
                </a:lnTo>
                <a:lnTo>
                  <a:pt x="6989" y="2474"/>
                </a:lnTo>
                <a:lnTo>
                  <a:pt x="6999" y="2443"/>
                </a:lnTo>
                <a:lnTo>
                  <a:pt x="7009" y="2413"/>
                </a:lnTo>
                <a:lnTo>
                  <a:pt x="7020" y="2383"/>
                </a:lnTo>
                <a:lnTo>
                  <a:pt x="7032" y="2353"/>
                </a:lnTo>
                <a:lnTo>
                  <a:pt x="7045" y="2324"/>
                </a:lnTo>
                <a:lnTo>
                  <a:pt x="7059" y="2295"/>
                </a:lnTo>
                <a:lnTo>
                  <a:pt x="7074" y="2266"/>
                </a:lnTo>
                <a:lnTo>
                  <a:pt x="7089" y="2238"/>
                </a:lnTo>
                <a:lnTo>
                  <a:pt x="7105" y="2211"/>
                </a:lnTo>
                <a:lnTo>
                  <a:pt x="7122" y="2185"/>
                </a:lnTo>
                <a:lnTo>
                  <a:pt x="7139" y="2159"/>
                </a:lnTo>
                <a:lnTo>
                  <a:pt x="7158" y="2133"/>
                </a:lnTo>
                <a:lnTo>
                  <a:pt x="7177" y="2110"/>
                </a:lnTo>
                <a:lnTo>
                  <a:pt x="7198" y="2086"/>
                </a:lnTo>
                <a:lnTo>
                  <a:pt x="7218" y="2064"/>
                </a:lnTo>
                <a:lnTo>
                  <a:pt x="7240" y="2042"/>
                </a:lnTo>
                <a:lnTo>
                  <a:pt x="7263" y="2022"/>
                </a:lnTo>
                <a:lnTo>
                  <a:pt x="7288" y="2003"/>
                </a:lnTo>
                <a:lnTo>
                  <a:pt x="7311" y="1984"/>
                </a:lnTo>
                <a:lnTo>
                  <a:pt x="7337" y="1968"/>
                </a:lnTo>
                <a:lnTo>
                  <a:pt x="7364" y="1953"/>
                </a:lnTo>
                <a:lnTo>
                  <a:pt x="7390" y="1938"/>
                </a:lnTo>
                <a:lnTo>
                  <a:pt x="7419" y="1927"/>
                </a:lnTo>
                <a:lnTo>
                  <a:pt x="7448" y="1915"/>
                </a:lnTo>
                <a:lnTo>
                  <a:pt x="7478" y="1905"/>
                </a:lnTo>
                <a:lnTo>
                  <a:pt x="7508" y="1898"/>
                </a:lnTo>
                <a:lnTo>
                  <a:pt x="7540" y="1891"/>
                </a:lnTo>
                <a:lnTo>
                  <a:pt x="7572" y="1887"/>
                </a:lnTo>
                <a:lnTo>
                  <a:pt x="7606" y="1884"/>
                </a:lnTo>
                <a:lnTo>
                  <a:pt x="7641" y="1883"/>
                </a:lnTo>
                <a:lnTo>
                  <a:pt x="7669" y="1884"/>
                </a:lnTo>
                <a:lnTo>
                  <a:pt x="7695" y="1886"/>
                </a:lnTo>
                <a:lnTo>
                  <a:pt x="7722" y="1889"/>
                </a:lnTo>
                <a:lnTo>
                  <a:pt x="7749" y="1896"/>
                </a:lnTo>
                <a:lnTo>
                  <a:pt x="7761" y="1899"/>
                </a:lnTo>
                <a:lnTo>
                  <a:pt x="7773" y="1902"/>
                </a:lnTo>
                <a:lnTo>
                  <a:pt x="7785" y="1906"/>
                </a:lnTo>
                <a:lnTo>
                  <a:pt x="7797" y="1912"/>
                </a:lnTo>
                <a:lnTo>
                  <a:pt x="7809" y="1917"/>
                </a:lnTo>
                <a:lnTo>
                  <a:pt x="7819" y="1923"/>
                </a:lnTo>
                <a:lnTo>
                  <a:pt x="7830" y="1930"/>
                </a:lnTo>
                <a:lnTo>
                  <a:pt x="7840" y="1936"/>
                </a:lnTo>
                <a:lnTo>
                  <a:pt x="7849" y="1945"/>
                </a:lnTo>
                <a:lnTo>
                  <a:pt x="7859" y="1952"/>
                </a:lnTo>
                <a:lnTo>
                  <a:pt x="7868" y="1962"/>
                </a:lnTo>
                <a:lnTo>
                  <a:pt x="7875" y="1972"/>
                </a:lnTo>
                <a:lnTo>
                  <a:pt x="7883" y="1981"/>
                </a:lnTo>
                <a:lnTo>
                  <a:pt x="7889" y="1993"/>
                </a:lnTo>
                <a:lnTo>
                  <a:pt x="7895" y="2004"/>
                </a:lnTo>
                <a:lnTo>
                  <a:pt x="7901" y="2017"/>
                </a:lnTo>
                <a:lnTo>
                  <a:pt x="7905" y="2029"/>
                </a:lnTo>
                <a:lnTo>
                  <a:pt x="7909" y="2043"/>
                </a:lnTo>
                <a:lnTo>
                  <a:pt x="7913" y="2058"/>
                </a:lnTo>
                <a:lnTo>
                  <a:pt x="7915" y="2073"/>
                </a:lnTo>
                <a:lnTo>
                  <a:pt x="7916" y="2089"/>
                </a:lnTo>
                <a:lnTo>
                  <a:pt x="7916" y="2106"/>
                </a:lnTo>
                <a:lnTo>
                  <a:pt x="7916" y="2125"/>
                </a:lnTo>
                <a:lnTo>
                  <a:pt x="7915" y="2143"/>
                </a:lnTo>
                <a:lnTo>
                  <a:pt x="8463" y="2143"/>
                </a:lnTo>
                <a:lnTo>
                  <a:pt x="8470" y="2104"/>
                </a:lnTo>
                <a:lnTo>
                  <a:pt x="8479" y="2060"/>
                </a:lnTo>
                <a:lnTo>
                  <a:pt x="8482" y="2037"/>
                </a:lnTo>
                <a:lnTo>
                  <a:pt x="8484" y="2012"/>
                </a:lnTo>
                <a:lnTo>
                  <a:pt x="8486" y="1987"/>
                </a:lnTo>
                <a:lnTo>
                  <a:pt x="8486" y="1960"/>
                </a:lnTo>
                <a:lnTo>
                  <a:pt x="8485" y="1933"/>
                </a:lnTo>
                <a:lnTo>
                  <a:pt x="8482" y="1906"/>
                </a:lnTo>
                <a:lnTo>
                  <a:pt x="8478" y="1878"/>
                </a:lnTo>
                <a:lnTo>
                  <a:pt x="8470" y="1849"/>
                </a:lnTo>
                <a:lnTo>
                  <a:pt x="8466" y="1836"/>
                </a:lnTo>
                <a:lnTo>
                  <a:pt x="8460" y="1822"/>
                </a:lnTo>
                <a:lnTo>
                  <a:pt x="8455" y="1808"/>
                </a:lnTo>
                <a:lnTo>
                  <a:pt x="8449" y="1794"/>
                </a:lnTo>
                <a:lnTo>
                  <a:pt x="8442" y="1779"/>
                </a:lnTo>
                <a:lnTo>
                  <a:pt x="8435" y="1765"/>
                </a:lnTo>
                <a:lnTo>
                  <a:pt x="8426" y="1751"/>
                </a:lnTo>
                <a:lnTo>
                  <a:pt x="8417" y="1737"/>
                </a:lnTo>
                <a:lnTo>
                  <a:pt x="8405" y="1722"/>
                </a:lnTo>
                <a:lnTo>
                  <a:pt x="8393" y="1708"/>
                </a:lnTo>
                <a:lnTo>
                  <a:pt x="8380" y="1694"/>
                </a:lnTo>
                <a:lnTo>
                  <a:pt x="8367" y="1681"/>
                </a:lnTo>
                <a:lnTo>
                  <a:pt x="8353" y="1668"/>
                </a:lnTo>
                <a:lnTo>
                  <a:pt x="8338" y="1656"/>
                </a:lnTo>
                <a:lnTo>
                  <a:pt x="8323" y="1644"/>
                </a:lnTo>
                <a:lnTo>
                  <a:pt x="8307" y="1633"/>
                </a:lnTo>
                <a:lnTo>
                  <a:pt x="8291" y="1622"/>
                </a:lnTo>
                <a:lnTo>
                  <a:pt x="8274" y="1613"/>
                </a:lnTo>
                <a:lnTo>
                  <a:pt x="8256" y="1603"/>
                </a:lnTo>
                <a:lnTo>
                  <a:pt x="8238" y="1595"/>
                </a:lnTo>
                <a:lnTo>
                  <a:pt x="8219" y="1586"/>
                </a:lnTo>
                <a:lnTo>
                  <a:pt x="8199" y="1577"/>
                </a:lnTo>
                <a:lnTo>
                  <a:pt x="8179" y="1570"/>
                </a:lnTo>
                <a:lnTo>
                  <a:pt x="8159" y="1562"/>
                </a:lnTo>
                <a:lnTo>
                  <a:pt x="8137" y="1556"/>
                </a:lnTo>
                <a:lnTo>
                  <a:pt x="8116" y="1551"/>
                </a:lnTo>
                <a:lnTo>
                  <a:pt x="8093" y="1544"/>
                </a:lnTo>
                <a:lnTo>
                  <a:pt x="8071" y="1539"/>
                </a:lnTo>
                <a:lnTo>
                  <a:pt x="8024" y="1530"/>
                </a:lnTo>
                <a:lnTo>
                  <a:pt x="7975" y="1523"/>
                </a:lnTo>
                <a:lnTo>
                  <a:pt x="7923" y="1517"/>
                </a:lnTo>
                <a:lnTo>
                  <a:pt x="7871" y="1513"/>
                </a:lnTo>
                <a:lnTo>
                  <a:pt x="7816" y="1511"/>
                </a:lnTo>
                <a:lnTo>
                  <a:pt x="7759" y="1510"/>
                </a:lnTo>
                <a:lnTo>
                  <a:pt x="7718" y="1511"/>
                </a:lnTo>
                <a:lnTo>
                  <a:pt x="7674" y="1512"/>
                </a:lnTo>
                <a:lnTo>
                  <a:pt x="7628" y="1514"/>
                </a:lnTo>
                <a:lnTo>
                  <a:pt x="7580" y="1518"/>
                </a:lnTo>
                <a:lnTo>
                  <a:pt x="7532" y="1524"/>
                </a:lnTo>
                <a:lnTo>
                  <a:pt x="7480" y="1530"/>
                </a:lnTo>
                <a:lnTo>
                  <a:pt x="7429" y="1539"/>
                </a:lnTo>
                <a:lnTo>
                  <a:pt x="7376" y="1550"/>
                </a:lnTo>
                <a:lnTo>
                  <a:pt x="7324" y="1562"/>
                </a:lnTo>
                <a:lnTo>
                  <a:pt x="7270" y="1577"/>
                </a:lnTo>
                <a:lnTo>
                  <a:pt x="7244" y="1586"/>
                </a:lnTo>
                <a:lnTo>
                  <a:pt x="7216" y="1595"/>
                </a:lnTo>
                <a:lnTo>
                  <a:pt x="7189" y="1604"/>
                </a:lnTo>
                <a:lnTo>
                  <a:pt x="7162" y="1615"/>
                </a:lnTo>
                <a:lnTo>
                  <a:pt x="7136" y="1626"/>
                </a:lnTo>
                <a:lnTo>
                  <a:pt x="7109" y="1637"/>
                </a:lnTo>
                <a:lnTo>
                  <a:pt x="7082" y="1650"/>
                </a:lnTo>
                <a:lnTo>
                  <a:pt x="7055" y="1663"/>
                </a:lnTo>
                <a:lnTo>
                  <a:pt x="7030" y="1677"/>
                </a:lnTo>
                <a:lnTo>
                  <a:pt x="7003" y="1692"/>
                </a:lnTo>
                <a:lnTo>
                  <a:pt x="6977" y="1708"/>
                </a:lnTo>
                <a:lnTo>
                  <a:pt x="6952" y="1724"/>
                </a:lnTo>
                <a:lnTo>
                  <a:pt x="6952" y="69"/>
                </a:lnTo>
                <a:lnTo>
                  <a:pt x="8776" y="69"/>
                </a:lnTo>
                <a:lnTo>
                  <a:pt x="8776" y="27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9077" y="2133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Observation snapshot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73969" y="31242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5826369" y="31607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84985" y="3393141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IN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Issue index</a:t>
            </a:r>
            <a:endParaRPr lang="en-GB" sz="1600" b="1"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2277" y="43434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474677" y="43799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>
            <a:off x="6013938" y="186842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6166338" y="19050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705600" y="9144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4066AA"/>
                </a:solidFill>
                <a:latin typeface="Calibri" panose="020F0502020204030204" pitchFamily="34" charset="0"/>
              </a:rPr>
              <a:t>Executive 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2615" y="4419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Observation listing (Area wise)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9231" y="2609722"/>
            <a:ext cx="2841801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Contents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159896" y="5466928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5312296" y="550350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85928" y="5445224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Appendices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1" y="115888"/>
            <a:ext cx="8545513" cy="7921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4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48951"/>
              </p:ext>
            </p:extLst>
          </p:nvPr>
        </p:nvGraphicFramePr>
        <p:xfrm>
          <a:off x="1642366" y="863600"/>
          <a:ext cx="8720837" cy="383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141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Executive</a:t>
                      </a:r>
                      <a:r>
                        <a:rPr lang="en-GB" sz="14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Summary </a:t>
                      </a:r>
                      <a:endParaRPr lang="en-GB" sz="1400" b="1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control environment is rated </a:t>
                      </a:r>
                      <a:r>
                        <a:rPr lang="en-GB" sz="1200" b="1" i="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  <a:endParaRPr lang="en-GB" sz="1200" b="0" i="0" u="non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needs to strengthen its internal controls and governance processes around: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ABC process.</a:t>
                      </a:r>
                    </a:p>
                    <a:p>
                      <a:pPr marL="228600" marR="0" lvl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arenR"/>
                        <a:tabLst/>
                        <a:defRPr/>
                      </a:pPr>
                      <a:r>
                        <a:rPr lang="en-US" sz="1200" i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___ systems</a:t>
                      </a: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GB" sz="1200" b="0" i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4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/>
          </p:cNvSpPr>
          <p:nvPr/>
        </p:nvSpPr>
        <p:spPr bwMode="gray">
          <a:xfrm>
            <a:off x="1524005" y="840789"/>
            <a:ext cx="4634979" cy="5036867"/>
          </a:xfrm>
          <a:custGeom>
            <a:avLst/>
            <a:gdLst/>
            <a:ahLst/>
            <a:cxnLst>
              <a:cxn ang="0">
                <a:pos x="2618" y="0"/>
              </a:cxn>
              <a:cxn ang="0">
                <a:pos x="388" y="0"/>
              </a:cxn>
              <a:cxn ang="0">
                <a:pos x="0" y="1310"/>
              </a:cxn>
              <a:cxn ang="0">
                <a:pos x="0" y="2845"/>
              </a:cxn>
              <a:cxn ang="0">
                <a:pos x="1775" y="2845"/>
              </a:cxn>
              <a:cxn ang="0">
                <a:pos x="2618" y="0"/>
              </a:cxn>
            </a:cxnLst>
            <a:rect l="0" t="0" r="r" b="b"/>
            <a:pathLst>
              <a:path w="2618" h="2845">
                <a:moveTo>
                  <a:pt x="2618" y="0"/>
                </a:moveTo>
                <a:lnTo>
                  <a:pt x="388" y="0"/>
                </a:lnTo>
                <a:lnTo>
                  <a:pt x="0" y="1310"/>
                </a:lnTo>
                <a:lnTo>
                  <a:pt x="0" y="2845"/>
                </a:lnTo>
                <a:lnTo>
                  <a:pt x="1775" y="2845"/>
                </a:lnTo>
                <a:lnTo>
                  <a:pt x="2618" y="0"/>
                </a:lnTo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2336546" y="999840"/>
            <a:ext cx="1504949" cy="549560"/>
          </a:xfrm>
          <a:custGeom>
            <a:avLst/>
            <a:gdLst/>
            <a:ahLst/>
            <a:cxnLst>
              <a:cxn ang="0">
                <a:pos x="14287" y="4625"/>
              </a:cxn>
              <a:cxn ang="0">
                <a:pos x="12670" y="4841"/>
              </a:cxn>
              <a:cxn ang="0">
                <a:pos x="12445" y="5104"/>
              </a:cxn>
              <a:cxn ang="0">
                <a:pos x="12516" y="5239"/>
              </a:cxn>
              <a:cxn ang="0">
                <a:pos x="12425" y="4665"/>
              </a:cxn>
              <a:cxn ang="0">
                <a:pos x="11710" y="4839"/>
              </a:cxn>
              <a:cxn ang="0">
                <a:pos x="11475" y="5098"/>
              </a:cxn>
              <a:cxn ang="0">
                <a:pos x="11805" y="4636"/>
              </a:cxn>
              <a:cxn ang="0">
                <a:pos x="11615" y="5220"/>
              </a:cxn>
              <a:cxn ang="0">
                <a:pos x="10688" y="4623"/>
              </a:cxn>
              <a:cxn ang="0">
                <a:pos x="11142" y="4861"/>
              </a:cxn>
              <a:cxn ang="0">
                <a:pos x="10579" y="4763"/>
              </a:cxn>
              <a:cxn ang="0">
                <a:pos x="9902" y="4867"/>
              </a:cxn>
              <a:cxn ang="0">
                <a:pos x="9634" y="5072"/>
              </a:cxn>
              <a:cxn ang="0">
                <a:pos x="10041" y="5012"/>
              </a:cxn>
              <a:cxn ang="0">
                <a:pos x="9459" y="5104"/>
              </a:cxn>
              <a:cxn ang="0">
                <a:pos x="9215" y="4744"/>
              </a:cxn>
              <a:cxn ang="0">
                <a:pos x="9136" y="5099"/>
              </a:cxn>
              <a:cxn ang="0">
                <a:pos x="8859" y="5105"/>
              </a:cxn>
              <a:cxn ang="0">
                <a:pos x="9344" y="4654"/>
              </a:cxn>
              <a:cxn ang="0">
                <a:pos x="210" y="4856"/>
              </a:cxn>
              <a:cxn ang="0">
                <a:pos x="405" y="5177"/>
              </a:cxn>
              <a:cxn ang="0">
                <a:pos x="137" y="4691"/>
              </a:cxn>
              <a:cxn ang="0">
                <a:pos x="8125" y="4663"/>
              </a:cxn>
              <a:cxn ang="0">
                <a:pos x="8234" y="4740"/>
              </a:cxn>
              <a:cxn ang="0">
                <a:pos x="7560" y="4890"/>
              </a:cxn>
              <a:cxn ang="0">
                <a:pos x="7334" y="5065"/>
              </a:cxn>
              <a:cxn ang="0">
                <a:pos x="7178" y="5433"/>
              </a:cxn>
              <a:cxn ang="0">
                <a:pos x="7465" y="5276"/>
              </a:cxn>
              <a:cxn ang="0">
                <a:pos x="7135" y="4967"/>
              </a:cxn>
              <a:cxn ang="0">
                <a:pos x="6642" y="4998"/>
              </a:cxn>
              <a:cxn ang="0">
                <a:pos x="6776" y="5188"/>
              </a:cxn>
              <a:cxn ang="0">
                <a:pos x="6117" y="5085"/>
              </a:cxn>
              <a:cxn ang="0">
                <a:pos x="5961" y="4839"/>
              </a:cxn>
              <a:cxn ang="0">
                <a:pos x="6384" y="4830"/>
              </a:cxn>
              <a:cxn ang="0">
                <a:pos x="5866" y="5215"/>
              </a:cxn>
              <a:cxn ang="0">
                <a:pos x="6049" y="4616"/>
              </a:cxn>
              <a:cxn ang="0">
                <a:pos x="5528" y="4882"/>
              </a:cxn>
              <a:cxn ang="0">
                <a:pos x="5239" y="4855"/>
              </a:cxn>
              <a:cxn ang="0">
                <a:pos x="4373" y="5229"/>
              </a:cxn>
              <a:cxn ang="0">
                <a:pos x="4475" y="5099"/>
              </a:cxn>
              <a:cxn ang="0">
                <a:pos x="3483" y="4736"/>
              </a:cxn>
              <a:cxn ang="0">
                <a:pos x="3643" y="5315"/>
              </a:cxn>
              <a:cxn ang="0">
                <a:pos x="3280" y="5282"/>
              </a:cxn>
              <a:cxn ang="0">
                <a:pos x="3369" y="5206"/>
              </a:cxn>
              <a:cxn ang="0">
                <a:pos x="3363" y="4644"/>
              </a:cxn>
              <a:cxn ang="0">
                <a:pos x="2956" y="4608"/>
              </a:cxn>
              <a:cxn ang="0">
                <a:pos x="2760" y="4743"/>
              </a:cxn>
              <a:cxn ang="0">
                <a:pos x="1334" y="5173"/>
              </a:cxn>
              <a:cxn ang="0">
                <a:pos x="1736" y="5141"/>
              </a:cxn>
              <a:cxn ang="0">
                <a:pos x="775" y="4998"/>
              </a:cxn>
              <a:cxn ang="0">
                <a:pos x="909" y="5188"/>
              </a:cxn>
              <a:cxn ang="0">
                <a:pos x="6756" y="1890"/>
              </a:cxn>
              <a:cxn ang="0">
                <a:pos x="6385" y="3021"/>
              </a:cxn>
              <a:cxn ang="0">
                <a:pos x="7519" y="3544"/>
              </a:cxn>
              <a:cxn ang="0">
                <a:pos x="2882" y="1917"/>
              </a:cxn>
              <a:cxn ang="0">
                <a:pos x="3084" y="2404"/>
              </a:cxn>
              <a:cxn ang="0">
                <a:pos x="3701" y="2230"/>
              </a:cxn>
              <a:cxn ang="0">
                <a:pos x="2713" y="1615"/>
              </a:cxn>
              <a:cxn ang="0">
                <a:pos x="7392" y="3183"/>
              </a:cxn>
              <a:cxn ang="0">
                <a:pos x="6989" y="2474"/>
              </a:cxn>
              <a:cxn ang="0">
                <a:pos x="7883" y="1981"/>
              </a:cxn>
              <a:cxn ang="0">
                <a:pos x="8137" y="1556"/>
              </a:cxn>
            </a:cxnLst>
            <a:rect l="0" t="0" r="r" b="b"/>
            <a:pathLst>
              <a:path w="14953" h="5453">
                <a:moveTo>
                  <a:pt x="14515" y="4622"/>
                </a:moveTo>
                <a:lnTo>
                  <a:pt x="14559" y="5035"/>
                </a:lnTo>
                <a:lnTo>
                  <a:pt x="14780" y="4622"/>
                </a:lnTo>
                <a:lnTo>
                  <a:pt x="14953" y="4622"/>
                </a:lnTo>
                <a:lnTo>
                  <a:pt x="14604" y="5208"/>
                </a:lnTo>
                <a:lnTo>
                  <a:pt x="14481" y="5445"/>
                </a:lnTo>
                <a:lnTo>
                  <a:pt x="14305" y="5445"/>
                </a:lnTo>
                <a:lnTo>
                  <a:pt x="14430" y="5220"/>
                </a:lnTo>
                <a:lnTo>
                  <a:pt x="14327" y="4622"/>
                </a:lnTo>
                <a:lnTo>
                  <a:pt x="14515" y="4622"/>
                </a:lnTo>
                <a:close/>
                <a:moveTo>
                  <a:pt x="14159" y="5210"/>
                </a:moveTo>
                <a:lnTo>
                  <a:pt x="14137" y="5215"/>
                </a:lnTo>
                <a:lnTo>
                  <a:pt x="14117" y="5219"/>
                </a:lnTo>
                <a:lnTo>
                  <a:pt x="14097" y="5222"/>
                </a:lnTo>
                <a:lnTo>
                  <a:pt x="14079" y="5224"/>
                </a:lnTo>
                <a:lnTo>
                  <a:pt x="14045" y="5228"/>
                </a:lnTo>
                <a:lnTo>
                  <a:pt x="14021" y="5229"/>
                </a:lnTo>
                <a:lnTo>
                  <a:pt x="14005" y="5228"/>
                </a:lnTo>
                <a:lnTo>
                  <a:pt x="13990" y="5228"/>
                </a:lnTo>
                <a:lnTo>
                  <a:pt x="13976" y="5225"/>
                </a:lnTo>
                <a:lnTo>
                  <a:pt x="13963" y="5223"/>
                </a:lnTo>
                <a:lnTo>
                  <a:pt x="13952" y="5221"/>
                </a:lnTo>
                <a:lnTo>
                  <a:pt x="13942" y="5218"/>
                </a:lnTo>
                <a:lnTo>
                  <a:pt x="13932" y="5215"/>
                </a:lnTo>
                <a:lnTo>
                  <a:pt x="13922" y="5210"/>
                </a:lnTo>
                <a:lnTo>
                  <a:pt x="13915" y="5206"/>
                </a:lnTo>
                <a:lnTo>
                  <a:pt x="13907" y="5201"/>
                </a:lnTo>
                <a:lnTo>
                  <a:pt x="13901" y="5196"/>
                </a:lnTo>
                <a:lnTo>
                  <a:pt x="13896" y="5191"/>
                </a:lnTo>
                <a:lnTo>
                  <a:pt x="13891" y="5185"/>
                </a:lnTo>
                <a:lnTo>
                  <a:pt x="13887" y="5179"/>
                </a:lnTo>
                <a:lnTo>
                  <a:pt x="13883" y="5173"/>
                </a:lnTo>
                <a:lnTo>
                  <a:pt x="13880" y="5166"/>
                </a:lnTo>
                <a:lnTo>
                  <a:pt x="13875" y="5154"/>
                </a:lnTo>
                <a:lnTo>
                  <a:pt x="13873" y="5141"/>
                </a:lnTo>
                <a:lnTo>
                  <a:pt x="13872" y="5127"/>
                </a:lnTo>
                <a:lnTo>
                  <a:pt x="13872" y="5114"/>
                </a:lnTo>
                <a:lnTo>
                  <a:pt x="13875" y="5089"/>
                </a:lnTo>
                <a:lnTo>
                  <a:pt x="13880" y="5068"/>
                </a:lnTo>
                <a:lnTo>
                  <a:pt x="13948" y="4741"/>
                </a:lnTo>
                <a:lnTo>
                  <a:pt x="13834" y="4741"/>
                </a:lnTo>
                <a:lnTo>
                  <a:pt x="13859" y="4625"/>
                </a:lnTo>
                <a:lnTo>
                  <a:pt x="13974" y="4625"/>
                </a:lnTo>
                <a:lnTo>
                  <a:pt x="13998" y="4509"/>
                </a:lnTo>
                <a:lnTo>
                  <a:pt x="14185" y="4446"/>
                </a:lnTo>
                <a:lnTo>
                  <a:pt x="14146" y="4625"/>
                </a:lnTo>
                <a:lnTo>
                  <a:pt x="14287" y="4625"/>
                </a:lnTo>
                <a:lnTo>
                  <a:pt x="14264" y="4741"/>
                </a:lnTo>
                <a:lnTo>
                  <a:pt x="14121" y="4741"/>
                </a:lnTo>
                <a:lnTo>
                  <a:pt x="14064" y="5010"/>
                </a:lnTo>
                <a:lnTo>
                  <a:pt x="14060" y="5030"/>
                </a:lnTo>
                <a:lnTo>
                  <a:pt x="14058" y="5048"/>
                </a:lnTo>
                <a:lnTo>
                  <a:pt x="14057" y="5055"/>
                </a:lnTo>
                <a:lnTo>
                  <a:pt x="14058" y="5063"/>
                </a:lnTo>
                <a:lnTo>
                  <a:pt x="14059" y="5069"/>
                </a:lnTo>
                <a:lnTo>
                  <a:pt x="14061" y="5075"/>
                </a:lnTo>
                <a:lnTo>
                  <a:pt x="14064" y="5081"/>
                </a:lnTo>
                <a:lnTo>
                  <a:pt x="14068" y="5085"/>
                </a:lnTo>
                <a:lnTo>
                  <a:pt x="14073" y="5089"/>
                </a:lnTo>
                <a:lnTo>
                  <a:pt x="14081" y="5093"/>
                </a:lnTo>
                <a:lnTo>
                  <a:pt x="14089" y="5096"/>
                </a:lnTo>
                <a:lnTo>
                  <a:pt x="14099" y="5097"/>
                </a:lnTo>
                <a:lnTo>
                  <a:pt x="14111" y="5099"/>
                </a:lnTo>
                <a:lnTo>
                  <a:pt x="14125" y="5099"/>
                </a:lnTo>
                <a:lnTo>
                  <a:pt x="14142" y="5099"/>
                </a:lnTo>
                <a:lnTo>
                  <a:pt x="14156" y="5098"/>
                </a:lnTo>
                <a:lnTo>
                  <a:pt x="14170" y="5097"/>
                </a:lnTo>
                <a:lnTo>
                  <a:pt x="14185" y="5096"/>
                </a:lnTo>
                <a:lnTo>
                  <a:pt x="14159" y="5210"/>
                </a:lnTo>
                <a:close/>
                <a:moveTo>
                  <a:pt x="13662" y="4366"/>
                </a:moveTo>
                <a:lnTo>
                  <a:pt x="13847" y="4366"/>
                </a:lnTo>
                <a:lnTo>
                  <a:pt x="13815" y="4518"/>
                </a:lnTo>
                <a:lnTo>
                  <a:pt x="13630" y="4518"/>
                </a:lnTo>
                <a:lnTo>
                  <a:pt x="13662" y="4366"/>
                </a:lnTo>
                <a:close/>
                <a:moveTo>
                  <a:pt x="13614" y="4620"/>
                </a:moveTo>
                <a:lnTo>
                  <a:pt x="13789" y="4620"/>
                </a:lnTo>
                <a:lnTo>
                  <a:pt x="13662" y="5218"/>
                </a:lnTo>
                <a:lnTo>
                  <a:pt x="13487" y="5218"/>
                </a:lnTo>
                <a:lnTo>
                  <a:pt x="13614" y="4620"/>
                </a:lnTo>
                <a:close/>
                <a:moveTo>
                  <a:pt x="13124" y="4622"/>
                </a:moveTo>
                <a:lnTo>
                  <a:pt x="13195" y="4816"/>
                </a:lnTo>
                <a:lnTo>
                  <a:pt x="13353" y="4622"/>
                </a:lnTo>
                <a:lnTo>
                  <a:pt x="13534" y="4622"/>
                </a:lnTo>
                <a:lnTo>
                  <a:pt x="13280" y="4913"/>
                </a:lnTo>
                <a:lnTo>
                  <a:pt x="13413" y="5218"/>
                </a:lnTo>
                <a:lnTo>
                  <a:pt x="13209" y="5218"/>
                </a:lnTo>
                <a:lnTo>
                  <a:pt x="13133" y="4999"/>
                </a:lnTo>
                <a:lnTo>
                  <a:pt x="12966" y="5218"/>
                </a:lnTo>
                <a:lnTo>
                  <a:pt x="12783" y="5218"/>
                </a:lnTo>
                <a:lnTo>
                  <a:pt x="13050" y="4899"/>
                </a:lnTo>
                <a:lnTo>
                  <a:pt x="12917" y="4622"/>
                </a:lnTo>
                <a:lnTo>
                  <a:pt x="13124" y="4622"/>
                </a:lnTo>
                <a:close/>
                <a:moveTo>
                  <a:pt x="12667" y="4855"/>
                </a:moveTo>
                <a:lnTo>
                  <a:pt x="12670" y="4841"/>
                </a:lnTo>
                <a:lnTo>
                  <a:pt x="12672" y="4823"/>
                </a:lnTo>
                <a:lnTo>
                  <a:pt x="12672" y="4812"/>
                </a:lnTo>
                <a:lnTo>
                  <a:pt x="12672" y="4800"/>
                </a:lnTo>
                <a:lnTo>
                  <a:pt x="12671" y="4789"/>
                </a:lnTo>
                <a:lnTo>
                  <a:pt x="12670" y="4778"/>
                </a:lnTo>
                <a:lnTo>
                  <a:pt x="12667" y="4767"/>
                </a:lnTo>
                <a:lnTo>
                  <a:pt x="12662" y="4756"/>
                </a:lnTo>
                <a:lnTo>
                  <a:pt x="12655" y="4747"/>
                </a:lnTo>
                <a:lnTo>
                  <a:pt x="12647" y="4738"/>
                </a:lnTo>
                <a:lnTo>
                  <a:pt x="12642" y="4735"/>
                </a:lnTo>
                <a:lnTo>
                  <a:pt x="12637" y="4732"/>
                </a:lnTo>
                <a:lnTo>
                  <a:pt x="12631" y="4728"/>
                </a:lnTo>
                <a:lnTo>
                  <a:pt x="12624" y="4726"/>
                </a:lnTo>
                <a:lnTo>
                  <a:pt x="12618" y="4724"/>
                </a:lnTo>
                <a:lnTo>
                  <a:pt x="12609" y="4722"/>
                </a:lnTo>
                <a:lnTo>
                  <a:pt x="12601" y="4721"/>
                </a:lnTo>
                <a:lnTo>
                  <a:pt x="12592" y="4721"/>
                </a:lnTo>
                <a:lnTo>
                  <a:pt x="12578" y="4722"/>
                </a:lnTo>
                <a:lnTo>
                  <a:pt x="12564" y="4724"/>
                </a:lnTo>
                <a:lnTo>
                  <a:pt x="12552" y="4727"/>
                </a:lnTo>
                <a:lnTo>
                  <a:pt x="12540" y="4732"/>
                </a:lnTo>
                <a:lnTo>
                  <a:pt x="12529" y="4738"/>
                </a:lnTo>
                <a:lnTo>
                  <a:pt x="12518" y="4744"/>
                </a:lnTo>
                <a:lnTo>
                  <a:pt x="12509" y="4753"/>
                </a:lnTo>
                <a:lnTo>
                  <a:pt x="12500" y="4762"/>
                </a:lnTo>
                <a:lnTo>
                  <a:pt x="12492" y="4771"/>
                </a:lnTo>
                <a:lnTo>
                  <a:pt x="12484" y="4782"/>
                </a:lnTo>
                <a:lnTo>
                  <a:pt x="12478" y="4793"/>
                </a:lnTo>
                <a:lnTo>
                  <a:pt x="12471" y="4804"/>
                </a:lnTo>
                <a:lnTo>
                  <a:pt x="12466" y="4816"/>
                </a:lnTo>
                <a:lnTo>
                  <a:pt x="12461" y="4829"/>
                </a:lnTo>
                <a:lnTo>
                  <a:pt x="12456" y="4842"/>
                </a:lnTo>
                <a:lnTo>
                  <a:pt x="12452" y="4855"/>
                </a:lnTo>
                <a:lnTo>
                  <a:pt x="12667" y="4855"/>
                </a:lnTo>
                <a:close/>
                <a:moveTo>
                  <a:pt x="12423" y="4965"/>
                </a:moveTo>
                <a:lnTo>
                  <a:pt x="12420" y="4983"/>
                </a:lnTo>
                <a:lnTo>
                  <a:pt x="12417" y="5006"/>
                </a:lnTo>
                <a:lnTo>
                  <a:pt x="12416" y="5019"/>
                </a:lnTo>
                <a:lnTo>
                  <a:pt x="12416" y="5033"/>
                </a:lnTo>
                <a:lnTo>
                  <a:pt x="12417" y="5045"/>
                </a:lnTo>
                <a:lnTo>
                  <a:pt x="12419" y="5058"/>
                </a:lnTo>
                <a:lnTo>
                  <a:pt x="12422" y="5071"/>
                </a:lnTo>
                <a:lnTo>
                  <a:pt x="12427" y="5084"/>
                </a:lnTo>
                <a:lnTo>
                  <a:pt x="12431" y="5089"/>
                </a:lnTo>
                <a:lnTo>
                  <a:pt x="12435" y="5095"/>
                </a:lnTo>
                <a:lnTo>
                  <a:pt x="12439" y="5099"/>
                </a:lnTo>
                <a:lnTo>
                  <a:pt x="12445" y="5104"/>
                </a:lnTo>
                <a:lnTo>
                  <a:pt x="12451" y="5109"/>
                </a:lnTo>
                <a:lnTo>
                  <a:pt x="12457" y="5112"/>
                </a:lnTo>
                <a:lnTo>
                  <a:pt x="12464" y="5115"/>
                </a:lnTo>
                <a:lnTo>
                  <a:pt x="12472" y="5118"/>
                </a:lnTo>
                <a:lnTo>
                  <a:pt x="12480" y="5120"/>
                </a:lnTo>
                <a:lnTo>
                  <a:pt x="12489" y="5123"/>
                </a:lnTo>
                <a:lnTo>
                  <a:pt x="12500" y="5123"/>
                </a:lnTo>
                <a:lnTo>
                  <a:pt x="12511" y="5124"/>
                </a:lnTo>
                <a:lnTo>
                  <a:pt x="12527" y="5123"/>
                </a:lnTo>
                <a:lnTo>
                  <a:pt x="12544" y="5119"/>
                </a:lnTo>
                <a:lnTo>
                  <a:pt x="12552" y="5117"/>
                </a:lnTo>
                <a:lnTo>
                  <a:pt x="12560" y="5115"/>
                </a:lnTo>
                <a:lnTo>
                  <a:pt x="12569" y="5111"/>
                </a:lnTo>
                <a:lnTo>
                  <a:pt x="12576" y="5108"/>
                </a:lnTo>
                <a:lnTo>
                  <a:pt x="12584" y="5102"/>
                </a:lnTo>
                <a:lnTo>
                  <a:pt x="12592" y="5096"/>
                </a:lnTo>
                <a:lnTo>
                  <a:pt x="12600" y="5089"/>
                </a:lnTo>
                <a:lnTo>
                  <a:pt x="12606" y="5082"/>
                </a:lnTo>
                <a:lnTo>
                  <a:pt x="12614" y="5073"/>
                </a:lnTo>
                <a:lnTo>
                  <a:pt x="12620" y="5064"/>
                </a:lnTo>
                <a:lnTo>
                  <a:pt x="12626" y="5053"/>
                </a:lnTo>
                <a:lnTo>
                  <a:pt x="12633" y="5041"/>
                </a:lnTo>
                <a:lnTo>
                  <a:pt x="12791" y="5041"/>
                </a:lnTo>
                <a:lnTo>
                  <a:pt x="12787" y="5053"/>
                </a:lnTo>
                <a:lnTo>
                  <a:pt x="12783" y="5067"/>
                </a:lnTo>
                <a:lnTo>
                  <a:pt x="12776" y="5082"/>
                </a:lnTo>
                <a:lnTo>
                  <a:pt x="12768" y="5098"/>
                </a:lnTo>
                <a:lnTo>
                  <a:pt x="12758" y="5115"/>
                </a:lnTo>
                <a:lnTo>
                  <a:pt x="12744" y="5133"/>
                </a:lnTo>
                <a:lnTo>
                  <a:pt x="12737" y="5143"/>
                </a:lnTo>
                <a:lnTo>
                  <a:pt x="12728" y="5151"/>
                </a:lnTo>
                <a:lnTo>
                  <a:pt x="12718" y="5161"/>
                </a:lnTo>
                <a:lnTo>
                  <a:pt x="12708" y="5171"/>
                </a:lnTo>
                <a:lnTo>
                  <a:pt x="12697" y="5179"/>
                </a:lnTo>
                <a:lnTo>
                  <a:pt x="12686" y="5187"/>
                </a:lnTo>
                <a:lnTo>
                  <a:pt x="12675" y="5194"/>
                </a:lnTo>
                <a:lnTo>
                  <a:pt x="12662" y="5201"/>
                </a:lnTo>
                <a:lnTo>
                  <a:pt x="12649" y="5207"/>
                </a:lnTo>
                <a:lnTo>
                  <a:pt x="12636" y="5213"/>
                </a:lnTo>
                <a:lnTo>
                  <a:pt x="12622" y="5218"/>
                </a:lnTo>
                <a:lnTo>
                  <a:pt x="12608" y="5223"/>
                </a:lnTo>
                <a:lnTo>
                  <a:pt x="12593" y="5226"/>
                </a:lnTo>
                <a:lnTo>
                  <a:pt x="12578" y="5231"/>
                </a:lnTo>
                <a:lnTo>
                  <a:pt x="12563" y="5233"/>
                </a:lnTo>
                <a:lnTo>
                  <a:pt x="12547" y="5236"/>
                </a:lnTo>
                <a:lnTo>
                  <a:pt x="12532" y="5238"/>
                </a:lnTo>
                <a:lnTo>
                  <a:pt x="12516" y="5239"/>
                </a:lnTo>
                <a:lnTo>
                  <a:pt x="12500" y="5240"/>
                </a:lnTo>
                <a:lnTo>
                  <a:pt x="12483" y="5240"/>
                </a:lnTo>
                <a:lnTo>
                  <a:pt x="12463" y="5239"/>
                </a:lnTo>
                <a:lnTo>
                  <a:pt x="12439" y="5237"/>
                </a:lnTo>
                <a:lnTo>
                  <a:pt x="12426" y="5236"/>
                </a:lnTo>
                <a:lnTo>
                  <a:pt x="12412" y="5234"/>
                </a:lnTo>
                <a:lnTo>
                  <a:pt x="12400" y="5231"/>
                </a:lnTo>
                <a:lnTo>
                  <a:pt x="12386" y="5228"/>
                </a:lnTo>
                <a:lnTo>
                  <a:pt x="12372" y="5223"/>
                </a:lnTo>
                <a:lnTo>
                  <a:pt x="12359" y="5218"/>
                </a:lnTo>
                <a:lnTo>
                  <a:pt x="12346" y="5211"/>
                </a:lnTo>
                <a:lnTo>
                  <a:pt x="12333" y="5205"/>
                </a:lnTo>
                <a:lnTo>
                  <a:pt x="12320" y="5196"/>
                </a:lnTo>
                <a:lnTo>
                  <a:pt x="12309" y="5188"/>
                </a:lnTo>
                <a:lnTo>
                  <a:pt x="12298" y="5177"/>
                </a:lnTo>
                <a:lnTo>
                  <a:pt x="12288" y="5165"/>
                </a:lnTo>
                <a:lnTo>
                  <a:pt x="12281" y="5155"/>
                </a:lnTo>
                <a:lnTo>
                  <a:pt x="12274" y="5143"/>
                </a:lnTo>
                <a:lnTo>
                  <a:pt x="12269" y="5131"/>
                </a:lnTo>
                <a:lnTo>
                  <a:pt x="12264" y="5119"/>
                </a:lnTo>
                <a:lnTo>
                  <a:pt x="12260" y="5106"/>
                </a:lnTo>
                <a:lnTo>
                  <a:pt x="12257" y="5093"/>
                </a:lnTo>
                <a:lnTo>
                  <a:pt x="12254" y="5079"/>
                </a:lnTo>
                <a:lnTo>
                  <a:pt x="12252" y="5065"/>
                </a:lnTo>
                <a:lnTo>
                  <a:pt x="12251" y="5050"/>
                </a:lnTo>
                <a:lnTo>
                  <a:pt x="12251" y="5035"/>
                </a:lnTo>
                <a:lnTo>
                  <a:pt x="12251" y="5019"/>
                </a:lnTo>
                <a:lnTo>
                  <a:pt x="12252" y="5003"/>
                </a:lnTo>
                <a:lnTo>
                  <a:pt x="12253" y="4985"/>
                </a:lnTo>
                <a:lnTo>
                  <a:pt x="12256" y="4968"/>
                </a:lnTo>
                <a:lnTo>
                  <a:pt x="12258" y="4951"/>
                </a:lnTo>
                <a:lnTo>
                  <a:pt x="12262" y="4934"/>
                </a:lnTo>
                <a:lnTo>
                  <a:pt x="12266" y="4916"/>
                </a:lnTo>
                <a:lnTo>
                  <a:pt x="12271" y="4897"/>
                </a:lnTo>
                <a:lnTo>
                  <a:pt x="12278" y="4877"/>
                </a:lnTo>
                <a:lnTo>
                  <a:pt x="12284" y="4859"/>
                </a:lnTo>
                <a:lnTo>
                  <a:pt x="12291" y="4840"/>
                </a:lnTo>
                <a:lnTo>
                  <a:pt x="12299" y="4821"/>
                </a:lnTo>
                <a:lnTo>
                  <a:pt x="12309" y="4801"/>
                </a:lnTo>
                <a:lnTo>
                  <a:pt x="12318" y="4783"/>
                </a:lnTo>
                <a:lnTo>
                  <a:pt x="12330" y="4764"/>
                </a:lnTo>
                <a:lnTo>
                  <a:pt x="12343" y="4746"/>
                </a:lnTo>
                <a:lnTo>
                  <a:pt x="12357" y="4728"/>
                </a:lnTo>
                <a:lnTo>
                  <a:pt x="12372" y="4711"/>
                </a:lnTo>
                <a:lnTo>
                  <a:pt x="12388" y="4695"/>
                </a:lnTo>
                <a:lnTo>
                  <a:pt x="12406" y="4679"/>
                </a:lnTo>
                <a:lnTo>
                  <a:pt x="12425" y="4665"/>
                </a:lnTo>
                <a:lnTo>
                  <a:pt x="12447" y="4651"/>
                </a:lnTo>
                <a:lnTo>
                  <a:pt x="12466" y="4641"/>
                </a:lnTo>
                <a:lnTo>
                  <a:pt x="12487" y="4631"/>
                </a:lnTo>
                <a:lnTo>
                  <a:pt x="12509" y="4622"/>
                </a:lnTo>
                <a:lnTo>
                  <a:pt x="12530" y="4615"/>
                </a:lnTo>
                <a:lnTo>
                  <a:pt x="12553" y="4610"/>
                </a:lnTo>
                <a:lnTo>
                  <a:pt x="12576" y="4605"/>
                </a:lnTo>
                <a:lnTo>
                  <a:pt x="12600" y="4603"/>
                </a:lnTo>
                <a:lnTo>
                  <a:pt x="12623" y="4602"/>
                </a:lnTo>
                <a:lnTo>
                  <a:pt x="12639" y="4603"/>
                </a:lnTo>
                <a:lnTo>
                  <a:pt x="12655" y="4604"/>
                </a:lnTo>
                <a:lnTo>
                  <a:pt x="12672" y="4606"/>
                </a:lnTo>
                <a:lnTo>
                  <a:pt x="12688" y="4610"/>
                </a:lnTo>
                <a:lnTo>
                  <a:pt x="12703" y="4613"/>
                </a:lnTo>
                <a:lnTo>
                  <a:pt x="12720" y="4618"/>
                </a:lnTo>
                <a:lnTo>
                  <a:pt x="12735" y="4625"/>
                </a:lnTo>
                <a:lnTo>
                  <a:pt x="12748" y="4632"/>
                </a:lnTo>
                <a:lnTo>
                  <a:pt x="12762" y="4642"/>
                </a:lnTo>
                <a:lnTo>
                  <a:pt x="12776" y="4651"/>
                </a:lnTo>
                <a:lnTo>
                  <a:pt x="12788" y="4663"/>
                </a:lnTo>
                <a:lnTo>
                  <a:pt x="12800" y="4677"/>
                </a:lnTo>
                <a:lnTo>
                  <a:pt x="12809" y="4692"/>
                </a:lnTo>
                <a:lnTo>
                  <a:pt x="12819" y="4708"/>
                </a:lnTo>
                <a:lnTo>
                  <a:pt x="12827" y="4726"/>
                </a:lnTo>
                <a:lnTo>
                  <a:pt x="12833" y="4747"/>
                </a:lnTo>
                <a:lnTo>
                  <a:pt x="12837" y="4762"/>
                </a:lnTo>
                <a:lnTo>
                  <a:pt x="12840" y="4777"/>
                </a:lnTo>
                <a:lnTo>
                  <a:pt x="12843" y="4793"/>
                </a:lnTo>
                <a:lnTo>
                  <a:pt x="12844" y="4808"/>
                </a:lnTo>
                <a:lnTo>
                  <a:pt x="12844" y="4823"/>
                </a:lnTo>
                <a:lnTo>
                  <a:pt x="12844" y="4838"/>
                </a:lnTo>
                <a:lnTo>
                  <a:pt x="12843" y="4853"/>
                </a:lnTo>
                <a:lnTo>
                  <a:pt x="12842" y="4868"/>
                </a:lnTo>
                <a:lnTo>
                  <a:pt x="12838" y="4895"/>
                </a:lnTo>
                <a:lnTo>
                  <a:pt x="12834" y="4921"/>
                </a:lnTo>
                <a:lnTo>
                  <a:pt x="12829" y="4945"/>
                </a:lnTo>
                <a:lnTo>
                  <a:pt x="12823" y="4965"/>
                </a:lnTo>
                <a:lnTo>
                  <a:pt x="12423" y="4965"/>
                </a:lnTo>
                <a:close/>
                <a:moveTo>
                  <a:pt x="12100" y="4364"/>
                </a:moveTo>
                <a:lnTo>
                  <a:pt x="12274" y="4364"/>
                </a:lnTo>
                <a:lnTo>
                  <a:pt x="12092" y="5218"/>
                </a:lnTo>
                <a:lnTo>
                  <a:pt x="11919" y="5218"/>
                </a:lnTo>
                <a:lnTo>
                  <a:pt x="12100" y="4364"/>
                </a:lnTo>
                <a:close/>
                <a:moveTo>
                  <a:pt x="11702" y="4915"/>
                </a:moveTo>
                <a:lnTo>
                  <a:pt x="11707" y="4887"/>
                </a:lnTo>
                <a:lnTo>
                  <a:pt x="11710" y="4855"/>
                </a:lnTo>
                <a:lnTo>
                  <a:pt x="11710" y="4839"/>
                </a:lnTo>
                <a:lnTo>
                  <a:pt x="11710" y="4823"/>
                </a:lnTo>
                <a:lnTo>
                  <a:pt x="11708" y="4808"/>
                </a:lnTo>
                <a:lnTo>
                  <a:pt x="11706" y="4793"/>
                </a:lnTo>
                <a:lnTo>
                  <a:pt x="11702" y="4778"/>
                </a:lnTo>
                <a:lnTo>
                  <a:pt x="11695" y="4765"/>
                </a:lnTo>
                <a:lnTo>
                  <a:pt x="11692" y="4758"/>
                </a:lnTo>
                <a:lnTo>
                  <a:pt x="11689" y="4753"/>
                </a:lnTo>
                <a:lnTo>
                  <a:pt x="11685" y="4748"/>
                </a:lnTo>
                <a:lnTo>
                  <a:pt x="11679" y="4742"/>
                </a:lnTo>
                <a:lnTo>
                  <a:pt x="11674" y="4738"/>
                </a:lnTo>
                <a:lnTo>
                  <a:pt x="11669" y="4734"/>
                </a:lnTo>
                <a:lnTo>
                  <a:pt x="11662" y="4731"/>
                </a:lnTo>
                <a:lnTo>
                  <a:pt x="11656" y="4728"/>
                </a:lnTo>
                <a:lnTo>
                  <a:pt x="11648" y="4725"/>
                </a:lnTo>
                <a:lnTo>
                  <a:pt x="11640" y="4724"/>
                </a:lnTo>
                <a:lnTo>
                  <a:pt x="11631" y="4723"/>
                </a:lnTo>
                <a:lnTo>
                  <a:pt x="11623" y="4723"/>
                </a:lnTo>
                <a:lnTo>
                  <a:pt x="11611" y="4723"/>
                </a:lnTo>
                <a:lnTo>
                  <a:pt x="11599" y="4725"/>
                </a:lnTo>
                <a:lnTo>
                  <a:pt x="11587" y="4727"/>
                </a:lnTo>
                <a:lnTo>
                  <a:pt x="11574" y="4732"/>
                </a:lnTo>
                <a:lnTo>
                  <a:pt x="11562" y="4737"/>
                </a:lnTo>
                <a:lnTo>
                  <a:pt x="11550" y="4744"/>
                </a:lnTo>
                <a:lnTo>
                  <a:pt x="11537" y="4753"/>
                </a:lnTo>
                <a:lnTo>
                  <a:pt x="11524" y="4764"/>
                </a:lnTo>
                <a:lnTo>
                  <a:pt x="11511" y="4777"/>
                </a:lnTo>
                <a:lnTo>
                  <a:pt x="11500" y="4791"/>
                </a:lnTo>
                <a:lnTo>
                  <a:pt x="11488" y="4808"/>
                </a:lnTo>
                <a:lnTo>
                  <a:pt x="11477" y="4826"/>
                </a:lnTo>
                <a:lnTo>
                  <a:pt x="11467" y="4847"/>
                </a:lnTo>
                <a:lnTo>
                  <a:pt x="11458" y="4871"/>
                </a:lnTo>
                <a:lnTo>
                  <a:pt x="11449" y="4897"/>
                </a:lnTo>
                <a:lnTo>
                  <a:pt x="11443" y="4925"/>
                </a:lnTo>
                <a:lnTo>
                  <a:pt x="11439" y="4944"/>
                </a:lnTo>
                <a:lnTo>
                  <a:pt x="11435" y="4969"/>
                </a:lnTo>
                <a:lnTo>
                  <a:pt x="11434" y="4984"/>
                </a:lnTo>
                <a:lnTo>
                  <a:pt x="11433" y="4999"/>
                </a:lnTo>
                <a:lnTo>
                  <a:pt x="11434" y="5015"/>
                </a:lnTo>
                <a:lnTo>
                  <a:pt x="11436" y="5032"/>
                </a:lnTo>
                <a:lnTo>
                  <a:pt x="11440" y="5048"/>
                </a:lnTo>
                <a:lnTo>
                  <a:pt x="11445" y="5063"/>
                </a:lnTo>
                <a:lnTo>
                  <a:pt x="11448" y="5069"/>
                </a:lnTo>
                <a:lnTo>
                  <a:pt x="11452" y="5075"/>
                </a:lnTo>
                <a:lnTo>
                  <a:pt x="11458" y="5082"/>
                </a:lnTo>
                <a:lnTo>
                  <a:pt x="11462" y="5087"/>
                </a:lnTo>
                <a:lnTo>
                  <a:pt x="11469" y="5093"/>
                </a:lnTo>
                <a:lnTo>
                  <a:pt x="11475" y="5098"/>
                </a:lnTo>
                <a:lnTo>
                  <a:pt x="11482" y="5101"/>
                </a:lnTo>
                <a:lnTo>
                  <a:pt x="11491" y="5105"/>
                </a:lnTo>
                <a:lnTo>
                  <a:pt x="11500" y="5108"/>
                </a:lnTo>
                <a:lnTo>
                  <a:pt x="11510" y="5110"/>
                </a:lnTo>
                <a:lnTo>
                  <a:pt x="11521" y="5111"/>
                </a:lnTo>
                <a:lnTo>
                  <a:pt x="11532" y="5112"/>
                </a:lnTo>
                <a:lnTo>
                  <a:pt x="11548" y="5111"/>
                </a:lnTo>
                <a:lnTo>
                  <a:pt x="11562" y="5108"/>
                </a:lnTo>
                <a:lnTo>
                  <a:pt x="11576" y="5103"/>
                </a:lnTo>
                <a:lnTo>
                  <a:pt x="11589" y="5098"/>
                </a:lnTo>
                <a:lnTo>
                  <a:pt x="11602" y="5089"/>
                </a:lnTo>
                <a:lnTo>
                  <a:pt x="11615" y="5081"/>
                </a:lnTo>
                <a:lnTo>
                  <a:pt x="11627" y="5070"/>
                </a:lnTo>
                <a:lnTo>
                  <a:pt x="11638" y="5057"/>
                </a:lnTo>
                <a:lnTo>
                  <a:pt x="11648" y="5043"/>
                </a:lnTo>
                <a:lnTo>
                  <a:pt x="11658" y="5028"/>
                </a:lnTo>
                <a:lnTo>
                  <a:pt x="11668" y="5012"/>
                </a:lnTo>
                <a:lnTo>
                  <a:pt x="11676" y="4995"/>
                </a:lnTo>
                <a:lnTo>
                  <a:pt x="11684" y="4977"/>
                </a:lnTo>
                <a:lnTo>
                  <a:pt x="11691" y="4958"/>
                </a:lnTo>
                <a:lnTo>
                  <a:pt x="11696" y="4936"/>
                </a:lnTo>
                <a:lnTo>
                  <a:pt x="11702" y="4915"/>
                </a:lnTo>
                <a:close/>
                <a:moveTo>
                  <a:pt x="11507" y="4622"/>
                </a:moveTo>
                <a:lnTo>
                  <a:pt x="11493" y="4707"/>
                </a:lnTo>
                <a:lnTo>
                  <a:pt x="11508" y="4690"/>
                </a:lnTo>
                <a:lnTo>
                  <a:pt x="11522" y="4675"/>
                </a:lnTo>
                <a:lnTo>
                  <a:pt x="11537" y="4663"/>
                </a:lnTo>
                <a:lnTo>
                  <a:pt x="11552" y="4651"/>
                </a:lnTo>
                <a:lnTo>
                  <a:pt x="11567" y="4643"/>
                </a:lnTo>
                <a:lnTo>
                  <a:pt x="11582" y="4634"/>
                </a:lnTo>
                <a:lnTo>
                  <a:pt x="11597" y="4628"/>
                </a:lnTo>
                <a:lnTo>
                  <a:pt x="11612" y="4622"/>
                </a:lnTo>
                <a:lnTo>
                  <a:pt x="11626" y="4619"/>
                </a:lnTo>
                <a:lnTo>
                  <a:pt x="11639" y="4616"/>
                </a:lnTo>
                <a:lnTo>
                  <a:pt x="11650" y="4614"/>
                </a:lnTo>
                <a:lnTo>
                  <a:pt x="11662" y="4612"/>
                </a:lnTo>
                <a:lnTo>
                  <a:pt x="11682" y="4611"/>
                </a:lnTo>
                <a:lnTo>
                  <a:pt x="11694" y="4611"/>
                </a:lnTo>
                <a:lnTo>
                  <a:pt x="11709" y="4611"/>
                </a:lnTo>
                <a:lnTo>
                  <a:pt x="11723" y="4612"/>
                </a:lnTo>
                <a:lnTo>
                  <a:pt x="11736" y="4614"/>
                </a:lnTo>
                <a:lnTo>
                  <a:pt x="11749" y="4616"/>
                </a:lnTo>
                <a:lnTo>
                  <a:pt x="11761" y="4618"/>
                </a:lnTo>
                <a:lnTo>
                  <a:pt x="11772" y="4622"/>
                </a:lnTo>
                <a:lnTo>
                  <a:pt x="11784" y="4627"/>
                </a:lnTo>
                <a:lnTo>
                  <a:pt x="11794" y="4631"/>
                </a:lnTo>
                <a:lnTo>
                  <a:pt x="11805" y="4636"/>
                </a:lnTo>
                <a:lnTo>
                  <a:pt x="11814" y="4643"/>
                </a:lnTo>
                <a:lnTo>
                  <a:pt x="11823" y="4649"/>
                </a:lnTo>
                <a:lnTo>
                  <a:pt x="11831" y="4657"/>
                </a:lnTo>
                <a:lnTo>
                  <a:pt x="11840" y="4664"/>
                </a:lnTo>
                <a:lnTo>
                  <a:pt x="11846" y="4673"/>
                </a:lnTo>
                <a:lnTo>
                  <a:pt x="11854" y="4681"/>
                </a:lnTo>
                <a:lnTo>
                  <a:pt x="11860" y="4691"/>
                </a:lnTo>
                <a:lnTo>
                  <a:pt x="11866" y="4701"/>
                </a:lnTo>
                <a:lnTo>
                  <a:pt x="11871" y="4711"/>
                </a:lnTo>
                <a:lnTo>
                  <a:pt x="11875" y="4722"/>
                </a:lnTo>
                <a:lnTo>
                  <a:pt x="11879" y="4734"/>
                </a:lnTo>
                <a:lnTo>
                  <a:pt x="11883" y="4746"/>
                </a:lnTo>
                <a:lnTo>
                  <a:pt x="11885" y="4758"/>
                </a:lnTo>
                <a:lnTo>
                  <a:pt x="11887" y="4771"/>
                </a:lnTo>
                <a:lnTo>
                  <a:pt x="11889" y="4785"/>
                </a:lnTo>
                <a:lnTo>
                  <a:pt x="11890" y="4799"/>
                </a:lnTo>
                <a:lnTo>
                  <a:pt x="11890" y="4813"/>
                </a:lnTo>
                <a:lnTo>
                  <a:pt x="11890" y="4828"/>
                </a:lnTo>
                <a:lnTo>
                  <a:pt x="11889" y="4843"/>
                </a:lnTo>
                <a:lnTo>
                  <a:pt x="11888" y="4859"/>
                </a:lnTo>
                <a:lnTo>
                  <a:pt x="11886" y="4875"/>
                </a:lnTo>
                <a:lnTo>
                  <a:pt x="11883" y="4891"/>
                </a:lnTo>
                <a:lnTo>
                  <a:pt x="11879" y="4908"/>
                </a:lnTo>
                <a:lnTo>
                  <a:pt x="11872" y="4939"/>
                </a:lnTo>
                <a:lnTo>
                  <a:pt x="11862" y="4970"/>
                </a:lnTo>
                <a:lnTo>
                  <a:pt x="11852" y="5000"/>
                </a:lnTo>
                <a:lnTo>
                  <a:pt x="11838" y="5029"/>
                </a:lnTo>
                <a:lnTo>
                  <a:pt x="11831" y="5043"/>
                </a:lnTo>
                <a:lnTo>
                  <a:pt x="11823" y="5056"/>
                </a:lnTo>
                <a:lnTo>
                  <a:pt x="11815" y="5070"/>
                </a:lnTo>
                <a:lnTo>
                  <a:pt x="11807" y="5083"/>
                </a:lnTo>
                <a:lnTo>
                  <a:pt x="11797" y="5096"/>
                </a:lnTo>
                <a:lnTo>
                  <a:pt x="11787" y="5108"/>
                </a:lnTo>
                <a:lnTo>
                  <a:pt x="11778" y="5119"/>
                </a:lnTo>
                <a:lnTo>
                  <a:pt x="11768" y="5130"/>
                </a:lnTo>
                <a:lnTo>
                  <a:pt x="11757" y="5142"/>
                </a:lnTo>
                <a:lnTo>
                  <a:pt x="11746" y="5151"/>
                </a:lnTo>
                <a:lnTo>
                  <a:pt x="11735" y="5161"/>
                </a:lnTo>
                <a:lnTo>
                  <a:pt x="11723" y="5171"/>
                </a:lnTo>
                <a:lnTo>
                  <a:pt x="11710" y="5179"/>
                </a:lnTo>
                <a:lnTo>
                  <a:pt x="11699" y="5187"/>
                </a:lnTo>
                <a:lnTo>
                  <a:pt x="11686" y="5194"/>
                </a:lnTo>
                <a:lnTo>
                  <a:pt x="11672" y="5201"/>
                </a:lnTo>
                <a:lnTo>
                  <a:pt x="11658" y="5206"/>
                </a:lnTo>
                <a:lnTo>
                  <a:pt x="11644" y="5211"/>
                </a:lnTo>
                <a:lnTo>
                  <a:pt x="11630" y="5216"/>
                </a:lnTo>
                <a:lnTo>
                  <a:pt x="11615" y="5220"/>
                </a:lnTo>
                <a:lnTo>
                  <a:pt x="11600" y="5223"/>
                </a:lnTo>
                <a:lnTo>
                  <a:pt x="11585" y="5225"/>
                </a:lnTo>
                <a:lnTo>
                  <a:pt x="11569" y="5226"/>
                </a:lnTo>
                <a:lnTo>
                  <a:pt x="11553" y="5226"/>
                </a:lnTo>
                <a:lnTo>
                  <a:pt x="11534" y="5226"/>
                </a:lnTo>
                <a:lnTo>
                  <a:pt x="11517" y="5224"/>
                </a:lnTo>
                <a:lnTo>
                  <a:pt x="11501" y="5221"/>
                </a:lnTo>
                <a:lnTo>
                  <a:pt x="11486" y="5218"/>
                </a:lnTo>
                <a:lnTo>
                  <a:pt x="11473" y="5213"/>
                </a:lnTo>
                <a:lnTo>
                  <a:pt x="11461" y="5207"/>
                </a:lnTo>
                <a:lnTo>
                  <a:pt x="11451" y="5202"/>
                </a:lnTo>
                <a:lnTo>
                  <a:pt x="11442" y="5195"/>
                </a:lnTo>
                <a:lnTo>
                  <a:pt x="11434" y="5189"/>
                </a:lnTo>
                <a:lnTo>
                  <a:pt x="11427" y="5183"/>
                </a:lnTo>
                <a:lnTo>
                  <a:pt x="11420" y="5176"/>
                </a:lnTo>
                <a:lnTo>
                  <a:pt x="11416" y="5171"/>
                </a:lnTo>
                <a:lnTo>
                  <a:pt x="11408" y="5159"/>
                </a:lnTo>
                <a:lnTo>
                  <a:pt x="11402" y="5150"/>
                </a:lnTo>
                <a:lnTo>
                  <a:pt x="11340" y="5446"/>
                </a:lnTo>
                <a:lnTo>
                  <a:pt x="11161" y="5446"/>
                </a:lnTo>
                <a:lnTo>
                  <a:pt x="11336" y="4622"/>
                </a:lnTo>
                <a:lnTo>
                  <a:pt x="11507" y="4622"/>
                </a:lnTo>
                <a:close/>
                <a:moveTo>
                  <a:pt x="10227" y="4734"/>
                </a:moveTo>
                <a:lnTo>
                  <a:pt x="10234" y="4706"/>
                </a:lnTo>
                <a:lnTo>
                  <a:pt x="10238" y="4678"/>
                </a:lnTo>
                <a:lnTo>
                  <a:pt x="10242" y="4650"/>
                </a:lnTo>
                <a:lnTo>
                  <a:pt x="10245" y="4622"/>
                </a:lnTo>
                <a:lnTo>
                  <a:pt x="10413" y="4622"/>
                </a:lnTo>
                <a:lnTo>
                  <a:pt x="10404" y="4698"/>
                </a:lnTo>
                <a:lnTo>
                  <a:pt x="10414" y="4688"/>
                </a:lnTo>
                <a:lnTo>
                  <a:pt x="10428" y="4674"/>
                </a:lnTo>
                <a:lnTo>
                  <a:pt x="10437" y="4666"/>
                </a:lnTo>
                <a:lnTo>
                  <a:pt x="10447" y="4659"/>
                </a:lnTo>
                <a:lnTo>
                  <a:pt x="10457" y="4652"/>
                </a:lnTo>
                <a:lnTo>
                  <a:pt x="10469" y="4645"/>
                </a:lnTo>
                <a:lnTo>
                  <a:pt x="10482" y="4637"/>
                </a:lnTo>
                <a:lnTo>
                  <a:pt x="10496" y="4631"/>
                </a:lnTo>
                <a:lnTo>
                  <a:pt x="10512" y="4626"/>
                </a:lnTo>
                <a:lnTo>
                  <a:pt x="10528" y="4620"/>
                </a:lnTo>
                <a:lnTo>
                  <a:pt x="10546" y="4616"/>
                </a:lnTo>
                <a:lnTo>
                  <a:pt x="10564" y="4613"/>
                </a:lnTo>
                <a:lnTo>
                  <a:pt x="10585" y="4611"/>
                </a:lnTo>
                <a:lnTo>
                  <a:pt x="10607" y="4610"/>
                </a:lnTo>
                <a:lnTo>
                  <a:pt x="10631" y="4611"/>
                </a:lnTo>
                <a:lnTo>
                  <a:pt x="10652" y="4613"/>
                </a:lnTo>
                <a:lnTo>
                  <a:pt x="10671" y="4617"/>
                </a:lnTo>
                <a:lnTo>
                  <a:pt x="10688" y="4623"/>
                </a:lnTo>
                <a:lnTo>
                  <a:pt x="10703" y="4630"/>
                </a:lnTo>
                <a:lnTo>
                  <a:pt x="10716" y="4637"/>
                </a:lnTo>
                <a:lnTo>
                  <a:pt x="10728" y="4646"/>
                </a:lnTo>
                <a:lnTo>
                  <a:pt x="10738" y="4654"/>
                </a:lnTo>
                <a:lnTo>
                  <a:pt x="10745" y="4664"/>
                </a:lnTo>
                <a:lnTo>
                  <a:pt x="10752" y="4674"/>
                </a:lnTo>
                <a:lnTo>
                  <a:pt x="10757" y="4682"/>
                </a:lnTo>
                <a:lnTo>
                  <a:pt x="10761" y="4692"/>
                </a:lnTo>
                <a:lnTo>
                  <a:pt x="10767" y="4708"/>
                </a:lnTo>
                <a:lnTo>
                  <a:pt x="10770" y="4721"/>
                </a:lnTo>
                <a:lnTo>
                  <a:pt x="10783" y="4704"/>
                </a:lnTo>
                <a:lnTo>
                  <a:pt x="10797" y="4689"/>
                </a:lnTo>
                <a:lnTo>
                  <a:pt x="10810" y="4675"/>
                </a:lnTo>
                <a:lnTo>
                  <a:pt x="10824" y="4663"/>
                </a:lnTo>
                <a:lnTo>
                  <a:pt x="10838" y="4652"/>
                </a:lnTo>
                <a:lnTo>
                  <a:pt x="10852" y="4644"/>
                </a:lnTo>
                <a:lnTo>
                  <a:pt x="10866" y="4636"/>
                </a:lnTo>
                <a:lnTo>
                  <a:pt x="10880" y="4630"/>
                </a:lnTo>
                <a:lnTo>
                  <a:pt x="10894" y="4625"/>
                </a:lnTo>
                <a:lnTo>
                  <a:pt x="10908" y="4620"/>
                </a:lnTo>
                <a:lnTo>
                  <a:pt x="10921" y="4617"/>
                </a:lnTo>
                <a:lnTo>
                  <a:pt x="10935" y="4614"/>
                </a:lnTo>
                <a:lnTo>
                  <a:pt x="10960" y="4611"/>
                </a:lnTo>
                <a:lnTo>
                  <a:pt x="10984" y="4611"/>
                </a:lnTo>
                <a:lnTo>
                  <a:pt x="11005" y="4611"/>
                </a:lnTo>
                <a:lnTo>
                  <a:pt x="11024" y="4614"/>
                </a:lnTo>
                <a:lnTo>
                  <a:pt x="11043" y="4617"/>
                </a:lnTo>
                <a:lnTo>
                  <a:pt x="11059" y="4622"/>
                </a:lnTo>
                <a:lnTo>
                  <a:pt x="11073" y="4628"/>
                </a:lnTo>
                <a:lnTo>
                  <a:pt x="11085" y="4634"/>
                </a:lnTo>
                <a:lnTo>
                  <a:pt x="11097" y="4642"/>
                </a:lnTo>
                <a:lnTo>
                  <a:pt x="11107" y="4649"/>
                </a:lnTo>
                <a:lnTo>
                  <a:pt x="11115" y="4658"/>
                </a:lnTo>
                <a:lnTo>
                  <a:pt x="11122" y="4665"/>
                </a:lnTo>
                <a:lnTo>
                  <a:pt x="11128" y="4674"/>
                </a:lnTo>
                <a:lnTo>
                  <a:pt x="11134" y="4681"/>
                </a:lnTo>
                <a:lnTo>
                  <a:pt x="11141" y="4695"/>
                </a:lnTo>
                <a:lnTo>
                  <a:pt x="11144" y="4706"/>
                </a:lnTo>
                <a:lnTo>
                  <a:pt x="11149" y="4717"/>
                </a:lnTo>
                <a:lnTo>
                  <a:pt x="11151" y="4726"/>
                </a:lnTo>
                <a:lnTo>
                  <a:pt x="11153" y="4737"/>
                </a:lnTo>
                <a:lnTo>
                  <a:pt x="11154" y="4748"/>
                </a:lnTo>
                <a:lnTo>
                  <a:pt x="11155" y="4771"/>
                </a:lnTo>
                <a:lnTo>
                  <a:pt x="11153" y="4794"/>
                </a:lnTo>
                <a:lnTo>
                  <a:pt x="11151" y="4817"/>
                </a:lnTo>
                <a:lnTo>
                  <a:pt x="11146" y="4840"/>
                </a:lnTo>
                <a:lnTo>
                  <a:pt x="11142" y="4861"/>
                </a:lnTo>
                <a:lnTo>
                  <a:pt x="11138" y="4882"/>
                </a:lnTo>
                <a:lnTo>
                  <a:pt x="11066" y="5218"/>
                </a:lnTo>
                <a:lnTo>
                  <a:pt x="10891" y="5218"/>
                </a:lnTo>
                <a:lnTo>
                  <a:pt x="10966" y="4868"/>
                </a:lnTo>
                <a:lnTo>
                  <a:pt x="10970" y="4844"/>
                </a:lnTo>
                <a:lnTo>
                  <a:pt x="10973" y="4819"/>
                </a:lnTo>
                <a:lnTo>
                  <a:pt x="10973" y="4809"/>
                </a:lnTo>
                <a:lnTo>
                  <a:pt x="10973" y="4797"/>
                </a:lnTo>
                <a:lnTo>
                  <a:pt x="10971" y="4786"/>
                </a:lnTo>
                <a:lnTo>
                  <a:pt x="10969" y="4777"/>
                </a:lnTo>
                <a:lnTo>
                  <a:pt x="10965" y="4767"/>
                </a:lnTo>
                <a:lnTo>
                  <a:pt x="10959" y="4758"/>
                </a:lnTo>
                <a:lnTo>
                  <a:pt x="10953" y="4751"/>
                </a:lnTo>
                <a:lnTo>
                  <a:pt x="10944" y="4744"/>
                </a:lnTo>
                <a:lnTo>
                  <a:pt x="10935" y="4739"/>
                </a:lnTo>
                <a:lnTo>
                  <a:pt x="10923" y="4736"/>
                </a:lnTo>
                <a:lnTo>
                  <a:pt x="10909" y="4734"/>
                </a:lnTo>
                <a:lnTo>
                  <a:pt x="10893" y="4733"/>
                </a:lnTo>
                <a:lnTo>
                  <a:pt x="10883" y="4733"/>
                </a:lnTo>
                <a:lnTo>
                  <a:pt x="10874" y="4734"/>
                </a:lnTo>
                <a:lnTo>
                  <a:pt x="10865" y="4735"/>
                </a:lnTo>
                <a:lnTo>
                  <a:pt x="10858" y="4737"/>
                </a:lnTo>
                <a:lnTo>
                  <a:pt x="10849" y="4739"/>
                </a:lnTo>
                <a:lnTo>
                  <a:pt x="10843" y="4742"/>
                </a:lnTo>
                <a:lnTo>
                  <a:pt x="10835" y="4746"/>
                </a:lnTo>
                <a:lnTo>
                  <a:pt x="10829" y="4750"/>
                </a:lnTo>
                <a:lnTo>
                  <a:pt x="10817" y="4758"/>
                </a:lnTo>
                <a:lnTo>
                  <a:pt x="10806" y="4768"/>
                </a:lnTo>
                <a:lnTo>
                  <a:pt x="10797" y="4780"/>
                </a:lnTo>
                <a:lnTo>
                  <a:pt x="10788" y="4793"/>
                </a:lnTo>
                <a:lnTo>
                  <a:pt x="10780" y="4807"/>
                </a:lnTo>
                <a:lnTo>
                  <a:pt x="10774" y="4822"/>
                </a:lnTo>
                <a:lnTo>
                  <a:pt x="10769" y="4837"/>
                </a:lnTo>
                <a:lnTo>
                  <a:pt x="10763" y="4853"/>
                </a:lnTo>
                <a:lnTo>
                  <a:pt x="10755" y="4886"/>
                </a:lnTo>
                <a:lnTo>
                  <a:pt x="10747" y="4919"/>
                </a:lnTo>
                <a:lnTo>
                  <a:pt x="10683" y="5218"/>
                </a:lnTo>
                <a:lnTo>
                  <a:pt x="10507" y="5218"/>
                </a:lnTo>
                <a:lnTo>
                  <a:pt x="10584" y="4864"/>
                </a:lnTo>
                <a:lnTo>
                  <a:pt x="10587" y="4845"/>
                </a:lnTo>
                <a:lnTo>
                  <a:pt x="10590" y="4824"/>
                </a:lnTo>
                <a:lnTo>
                  <a:pt x="10590" y="4813"/>
                </a:lnTo>
                <a:lnTo>
                  <a:pt x="10590" y="4802"/>
                </a:lnTo>
                <a:lnTo>
                  <a:pt x="10589" y="4792"/>
                </a:lnTo>
                <a:lnTo>
                  <a:pt x="10588" y="4781"/>
                </a:lnTo>
                <a:lnTo>
                  <a:pt x="10585" y="4771"/>
                </a:lnTo>
                <a:lnTo>
                  <a:pt x="10579" y="4763"/>
                </a:lnTo>
                <a:lnTo>
                  <a:pt x="10573" y="4754"/>
                </a:lnTo>
                <a:lnTo>
                  <a:pt x="10565" y="4747"/>
                </a:lnTo>
                <a:lnTo>
                  <a:pt x="10561" y="4743"/>
                </a:lnTo>
                <a:lnTo>
                  <a:pt x="10556" y="4741"/>
                </a:lnTo>
                <a:lnTo>
                  <a:pt x="10549" y="4738"/>
                </a:lnTo>
                <a:lnTo>
                  <a:pt x="10543" y="4736"/>
                </a:lnTo>
                <a:lnTo>
                  <a:pt x="10529" y="4734"/>
                </a:lnTo>
                <a:lnTo>
                  <a:pt x="10512" y="4733"/>
                </a:lnTo>
                <a:lnTo>
                  <a:pt x="10502" y="4733"/>
                </a:lnTo>
                <a:lnTo>
                  <a:pt x="10493" y="4734"/>
                </a:lnTo>
                <a:lnTo>
                  <a:pt x="10484" y="4735"/>
                </a:lnTo>
                <a:lnTo>
                  <a:pt x="10475" y="4737"/>
                </a:lnTo>
                <a:lnTo>
                  <a:pt x="10459" y="4741"/>
                </a:lnTo>
                <a:lnTo>
                  <a:pt x="10446" y="4748"/>
                </a:lnTo>
                <a:lnTo>
                  <a:pt x="10434" y="4756"/>
                </a:lnTo>
                <a:lnTo>
                  <a:pt x="10423" y="4765"/>
                </a:lnTo>
                <a:lnTo>
                  <a:pt x="10413" y="4774"/>
                </a:lnTo>
                <a:lnTo>
                  <a:pt x="10406" y="4785"/>
                </a:lnTo>
                <a:lnTo>
                  <a:pt x="10398" y="4796"/>
                </a:lnTo>
                <a:lnTo>
                  <a:pt x="10393" y="4808"/>
                </a:lnTo>
                <a:lnTo>
                  <a:pt x="10388" y="4818"/>
                </a:lnTo>
                <a:lnTo>
                  <a:pt x="10385" y="4830"/>
                </a:lnTo>
                <a:lnTo>
                  <a:pt x="10378" y="4850"/>
                </a:lnTo>
                <a:lnTo>
                  <a:pt x="10374" y="4868"/>
                </a:lnTo>
                <a:lnTo>
                  <a:pt x="10300" y="5218"/>
                </a:lnTo>
                <a:lnTo>
                  <a:pt x="10124" y="5218"/>
                </a:lnTo>
                <a:lnTo>
                  <a:pt x="10227" y="4734"/>
                </a:lnTo>
                <a:close/>
                <a:moveTo>
                  <a:pt x="9722" y="5117"/>
                </a:moveTo>
                <a:lnTo>
                  <a:pt x="9737" y="5117"/>
                </a:lnTo>
                <a:lnTo>
                  <a:pt x="9751" y="5115"/>
                </a:lnTo>
                <a:lnTo>
                  <a:pt x="9764" y="5112"/>
                </a:lnTo>
                <a:lnTo>
                  <a:pt x="9777" y="5108"/>
                </a:lnTo>
                <a:lnTo>
                  <a:pt x="9790" y="5102"/>
                </a:lnTo>
                <a:lnTo>
                  <a:pt x="9802" y="5095"/>
                </a:lnTo>
                <a:lnTo>
                  <a:pt x="9813" y="5085"/>
                </a:lnTo>
                <a:lnTo>
                  <a:pt x="9825" y="5074"/>
                </a:lnTo>
                <a:lnTo>
                  <a:pt x="9836" y="5061"/>
                </a:lnTo>
                <a:lnTo>
                  <a:pt x="9845" y="5048"/>
                </a:lnTo>
                <a:lnTo>
                  <a:pt x="9855" y="5030"/>
                </a:lnTo>
                <a:lnTo>
                  <a:pt x="9864" y="5011"/>
                </a:lnTo>
                <a:lnTo>
                  <a:pt x="9873" y="4991"/>
                </a:lnTo>
                <a:lnTo>
                  <a:pt x="9880" y="4967"/>
                </a:lnTo>
                <a:lnTo>
                  <a:pt x="9888" y="4942"/>
                </a:lnTo>
                <a:lnTo>
                  <a:pt x="9894" y="4913"/>
                </a:lnTo>
                <a:lnTo>
                  <a:pt x="9898" y="4898"/>
                </a:lnTo>
                <a:lnTo>
                  <a:pt x="9900" y="4883"/>
                </a:lnTo>
                <a:lnTo>
                  <a:pt x="9902" y="4867"/>
                </a:lnTo>
                <a:lnTo>
                  <a:pt x="9903" y="4850"/>
                </a:lnTo>
                <a:lnTo>
                  <a:pt x="9904" y="4834"/>
                </a:lnTo>
                <a:lnTo>
                  <a:pt x="9903" y="4819"/>
                </a:lnTo>
                <a:lnTo>
                  <a:pt x="9902" y="4803"/>
                </a:lnTo>
                <a:lnTo>
                  <a:pt x="9899" y="4789"/>
                </a:lnTo>
                <a:lnTo>
                  <a:pt x="9893" y="4776"/>
                </a:lnTo>
                <a:lnTo>
                  <a:pt x="9888" y="4764"/>
                </a:lnTo>
                <a:lnTo>
                  <a:pt x="9884" y="4758"/>
                </a:lnTo>
                <a:lnTo>
                  <a:pt x="9879" y="4753"/>
                </a:lnTo>
                <a:lnTo>
                  <a:pt x="9874" y="4748"/>
                </a:lnTo>
                <a:lnTo>
                  <a:pt x="9869" y="4743"/>
                </a:lnTo>
                <a:lnTo>
                  <a:pt x="9863" y="4739"/>
                </a:lnTo>
                <a:lnTo>
                  <a:pt x="9856" y="4736"/>
                </a:lnTo>
                <a:lnTo>
                  <a:pt x="9849" y="4733"/>
                </a:lnTo>
                <a:lnTo>
                  <a:pt x="9842" y="4729"/>
                </a:lnTo>
                <a:lnTo>
                  <a:pt x="9833" y="4727"/>
                </a:lnTo>
                <a:lnTo>
                  <a:pt x="9824" y="4726"/>
                </a:lnTo>
                <a:lnTo>
                  <a:pt x="9814" y="4725"/>
                </a:lnTo>
                <a:lnTo>
                  <a:pt x="9803" y="4725"/>
                </a:lnTo>
                <a:lnTo>
                  <a:pt x="9792" y="4725"/>
                </a:lnTo>
                <a:lnTo>
                  <a:pt x="9781" y="4726"/>
                </a:lnTo>
                <a:lnTo>
                  <a:pt x="9770" y="4728"/>
                </a:lnTo>
                <a:lnTo>
                  <a:pt x="9761" y="4732"/>
                </a:lnTo>
                <a:lnTo>
                  <a:pt x="9751" y="4735"/>
                </a:lnTo>
                <a:lnTo>
                  <a:pt x="9741" y="4739"/>
                </a:lnTo>
                <a:lnTo>
                  <a:pt x="9733" y="4743"/>
                </a:lnTo>
                <a:lnTo>
                  <a:pt x="9725" y="4749"/>
                </a:lnTo>
                <a:lnTo>
                  <a:pt x="9717" y="4754"/>
                </a:lnTo>
                <a:lnTo>
                  <a:pt x="9710" y="4761"/>
                </a:lnTo>
                <a:lnTo>
                  <a:pt x="9703" y="4767"/>
                </a:lnTo>
                <a:lnTo>
                  <a:pt x="9696" y="4774"/>
                </a:lnTo>
                <a:lnTo>
                  <a:pt x="9685" y="4789"/>
                </a:lnTo>
                <a:lnTo>
                  <a:pt x="9674" y="4806"/>
                </a:lnTo>
                <a:lnTo>
                  <a:pt x="9665" y="4822"/>
                </a:lnTo>
                <a:lnTo>
                  <a:pt x="9658" y="4839"/>
                </a:lnTo>
                <a:lnTo>
                  <a:pt x="9651" y="4856"/>
                </a:lnTo>
                <a:lnTo>
                  <a:pt x="9646" y="4872"/>
                </a:lnTo>
                <a:lnTo>
                  <a:pt x="9638" y="4902"/>
                </a:lnTo>
                <a:lnTo>
                  <a:pt x="9632" y="4927"/>
                </a:lnTo>
                <a:lnTo>
                  <a:pt x="9628" y="4951"/>
                </a:lnTo>
                <a:lnTo>
                  <a:pt x="9625" y="4974"/>
                </a:lnTo>
                <a:lnTo>
                  <a:pt x="9623" y="4994"/>
                </a:lnTo>
                <a:lnTo>
                  <a:pt x="9623" y="5012"/>
                </a:lnTo>
                <a:lnTo>
                  <a:pt x="9624" y="5030"/>
                </a:lnTo>
                <a:lnTo>
                  <a:pt x="9626" y="5045"/>
                </a:lnTo>
                <a:lnTo>
                  <a:pt x="9629" y="5059"/>
                </a:lnTo>
                <a:lnTo>
                  <a:pt x="9634" y="5072"/>
                </a:lnTo>
                <a:lnTo>
                  <a:pt x="9641" y="5083"/>
                </a:lnTo>
                <a:lnTo>
                  <a:pt x="9648" y="5093"/>
                </a:lnTo>
                <a:lnTo>
                  <a:pt x="9658" y="5100"/>
                </a:lnTo>
                <a:lnTo>
                  <a:pt x="9668" y="5106"/>
                </a:lnTo>
                <a:lnTo>
                  <a:pt x="9679" y="5112"/>
                </a:lnTo>
                <a:lnTo>
                  <a:pt x="9692" y="5115"/>
                </a:lnTo>
                <a:lnTo>
                  <a:pt x="9707" y="5117"/>
                </a:lnTo>
                <a:lnTo>
                  <a:pt x="9722" y="5117"/>
                </a:lnTo>
                <a:close/>
                <a:moveTo>
                  <a:pt x="9828" y="4608"/>
                </a:moveTo>
                <a:lnTo>
                  <a:pt x="9848" y="4608"/>
                </a:lnTo>
                <a:lnTo>
                  <a:pt x="9867" y="4610"/>
                </a:lnTo>
                <a:lnTo>
                  <a:pt x="9885" y="4612"/>
                </a:lnTo>
                <a:lnTo>
                  <a:pt x="9902" y="4615"/>
                </a:lnTo>
                <a:lnTo>
                  <a:pt x="9918" y="4618"/>
                </a:lnTo>
                <a:lnTo>
                  <a:pt x="9934" y="4622"/>
                </a:lnTo>
                <a:lnTo>
                  <a:pt x="9948" y="4628"/>
                </a:lnTo>
                <a:lnTo>
                  <a:pt x="9962" y="4633"/>
                </a:lnTo>
                <a:lnTo>
                  <a:pt x="9975" y="4640"/>
                </a:lnTo>
                <a:lnTo>
                  <a:pt x="9987" y="4647"/>
                </a:lnTo>
                <a:lnTo>
                  <a:pt x="9998" y="4654"/>
                </a:lnTo>
                <a:lnTo>
                  <a:pt x="10009" y="4663"/>
                </a:lnTo>
                <a:lnTo>
                  <a:pt x="10019" y="4672"/>
                </a:lnTo>
                <a:lnTo>
                  <a:pt x="10028" y="4681"/>
                </a:lnTo>
                <a:lnTo>
                  <a:pt x="10037" y="4691"/>
                </a:lnTo>
                <a:lnTo>
                  <a:pt x="10044" y="4702"/>
                </a:lnTo>
                <a:lnTo>
                  <a:pt x="10051" y="4713"/>
                </a:lnTo>
                <a:lnTo>
                  <a:pt x="10057" y="4724"/>
                </a:lnTo>
                <a:lnTo>
                  <a:pt x="10062" y="4736"/>
                </a:lnTo>
                <a:lnTo>
                  <a:pt x="10067" y="4749"/>
                </a:lnTo>
                <a:lnTo>
                  <a:pt x="10071" y="4762"/>
                </a:lnTo>
                <a:lnTo>
                  <a:pt x="10074" y="4774"/>
                </a:lnTo>
                <a:lnTo>
                  <a:pt x="10076" y="4787"/>
                </a:lnTo>
                <a:lnTo>
                  <a:pt x="10078" y="4801"/>
                </a:lnTo>
                <a:lnTo>
                  <a:pt x="10081" y="4815"/>
                </a:lnTo>
                <a:lnTo>
                  <a:pt x="10081" y="4830"/>
                </a:lnTo>
                <a:lnTo>
                  <a:pt x="10081" y="4844"/>
                </a:lnTo>
                <a:lnTo>
                  <a:pt x="10081" y="4859"/>
                </a:lnTo>
                <a:lnTo>
                  <a:pt x="10080" y="4874"/>
                </a:lnTo>
                <a:lnTo>
                  <a:pt x="10077" y="4889"/>
                </a:lnTo>
                <a:lnTo>
                  <a:pt x="10075" y="4905"/>
                </a:lnTo>
                <a:lnTo>
                  <a:pt x="10072" y="4920"/>
                </a:lnTo>
                <a:lnTo>
                  <a:pt x="10069" y="4936"/>
                </a:lnTo>
                <a:lnTo>
                  <a:pt x="10065" y="4951"/>
                </a:lnTo>
                <a:lnTo>
                  <a:pt x="10059" y="4967"/>
                </a:lnTo>
                <a:lnTo>
                  <a:pt x="10054" y="4982"/>
                </a:lnTo>
                <a:lnTo>
                  <a:pt x="10047" y="4997"/>
                </a:lnTo>
                <a:lnTo>
                  <a:pt x="10041" y="5012"/>
                </a:lnTo>
                <a:lnTo>
                  <a:pt x="10035" y="5026"/>
                </a:lnTo>
                <a:lnTo>
                  <a:pt x="10027" y="5040"/>
                </a:lnTo>
                <a:lnTo>
                  <a:pt x="10020" y="5055"/>
                </a:lnTo>
                <a:lnTo>
                  <a:pt x="10011" y="5068"/>
                </a:lnTo>
                <a:lnTo>
                  <a:pt x="10001" y="5082"/>
                </a:lnTo>
                <a:lnTo>
                  <a:pt x="9992" y="5095"/>
                </a:lnTo>
                <a:lnTo>
                  <a:pt x="9982" y="5108"/>
                </a:lnTo>
                <a:lnTo>
                  <a:pt x="9971" y="5119"/>
                </a:lnTo>
                <a:lnTo>
                  <a:pt x="9960" y="5131"/>
                </a:lnTo>
                <a:lnTo>
                  <a:pt x="9948" y="5143"/>
                </a:lnTo>
                <a:lnTo>
                  <a:pt x="9936" y="5154"/>
                </a:lnTo>
                <a:lnTo>
                  <a:pt x="9923" y="5163"/>
                </a:lnTo>
                <a:lnTo>
                  <a:pt x="9910" y="5173"/>
                </a:lnTo>
                <a:lnTo>
                  <a:pt x="9897" y="5183"/>
                </a:lnTo>
                <a:lnTo>
                  <a:pt x="9882" y="5191"/>
                </a:lnTo>
                <a:lnTo>
                  <a:pt x="9868" y="5199"/>
                </a:lnTo>
                <a:lnTo>
                  <a:pt x="9852" y="5206"/>
                </a:lnTo>
                <a:lnTo>
                  <a:pt x="9836" y="5213"/>
                </a:lnTo>
                <a:lnTo>
                  <a:pt x="9819" y="5219"/>
                </a:lnTo>
                <a:lnTo>
                  <a:pt x="9802" y="5224"/>
                </a:lnTo>
                <a:lnTo>
                  <a:pt x="9785" y="5229"/>
                </a:lnTo>
                <a:lnTo>
                  <a:pt x="9767" y="5233"/>
                </a:lnTo>
                <a:lnTo>
                  <a:pt x="9749" y="5235"/>
                </a:lnTo>
                <a:lnTo>
                  <a:pt x="9730" y="5237"/>
                </a:lnTo>
                <a:lnTo>
                  <a:pt x="9710" y="5239"/>
                </a:lnTo>
                <a:lnTo>
                  <a:pt x="9690" y="5239"/>
                </a:lnTo>
                <a:lnTo>
                  <a:pt x="9675" y="5239"/>
                </a:lnTo>
                <a:lnTo>
                  <a:pt x="9659" y="5238"/>
                </a:lnTo>
                <a:lnTo>
                  <a:pt x="9644" y="5236"/>
                </a:lnTo>
                <a:lnTo>
                  <a:pt x="9630" y="5234"/>
                </a:lnTo>
                <a:lnTo>
                  <a:pt x="9615" y="5232"/>
                </a:lnTo>
                <a:lnTo>
                  <a:pt x="9601" y="5229"/>
                </a:lnTo>
                <a:lnTo>
                  <a:pt x="9588" y="5224"/>
                </a:lnTo>
                <a:lnTo>
                  <a:pt x="9575" y="5220"/>
                </a:lnTo>
                <a:lnTo>
                  <a:pt x="9563" y="5215"/>
                </a:lnTo>
                <a:lnTo>
                  <a:pt x="9551" y="5208"/>
                </a:lnTo>
                <a:lnTo>
                  <a:pt x="9540" y="5202"/>
                </a:lnTo>
                <a:lnTo>
                  <a:pt x="9529" y="5195"/>
                </a:lnTo>
                <a:lnTo>
                  <a:pt x="9519" y="5187"/>
                </a:lnTo>
                <a:lnTo>
                  <a:pt x="9509" y="5179"/>
                </a:lnTo>
                <a:lnTo>
                  <a:pt x="9500" y="5170"/>
                </a:lnTo>
                <a:lnTo>
                  <a:pt x="9492" y="5160"/>
                </a:lnTo>
                <a:lnTo>
                  <a:pt x="9483" y="5150"/>
                </a:lnTo>
                <a:lnTo>
                  <a:pt x="9476" y="5140"/>
                </a:lnTo>
                <a:lnTo>
                  <a:pt x="9470" y="5128"/>
                </a:lnTo>
                <a:lnTo>
                  <a:pt x="9464" y="5116"/>
                </a:lnTo>
                <a:lnTo>
                  <a:pt x="9459" y="5104"/>
                </a:lnTo>
                <a:lnTo>
                  <a:pt x="9455" y="5090"/>
                </a:lnTo>
                <a:lnTo>
                  <a:pt x="9450" y="5076"/>
                </a:lnTo>
                <a:lnTo>
                  <a:pt x="9448" y="5063"/>
                </a:lnTo>
                <a:lnTo>
                  <a:pt x="9446" y="5048"/>
                </a:lnTo>
                <a:lnTo>
                  <a:pt x="9444" y="5032"/>
                </a:lnTo>
                <a:lnTo>
                  <a:pt x="9444" y="5015"/>
                </a:lnTo>
                <a:lnTo>
                  <a:pt x="9444" y="4999"/>
                </a:lnTo>
                <a:lnTo>
                  <a:pt x="9445" y="4981"/>
                </a:lnTo>
                <a:lnTo>
                  <a:pt x="9447" y="4964"/>
                </a:lnTo>
                <a:lnTo>
                  <a:pt x="9450" y="4945"/>
                </a:lnTo>
                <a:lnTo>
                  <a:pt x="9454" y="4925"/>
                </a:lnTo>
                <a:lnTo>
                  <a:pt x="9460" y="4899"/>
                </a:lnTo>
                <a:lnTo>
                  <a:pt x="9468" y="4871"/>
                </a:lnTo>
                <a:lnTo>
                  <a:pt x="9479" y="4843"/>
                </a:lnTo>
                <a:lnTo>
                  <a:pt x="9492" y="4815"/>
                </a:lnTo>
                <a:lnTo>
                  <a:pt x="9500" y="4801"/>
                </a:lnTo>
                <a:lnTo>
                  <a:pt x="9507" y="4788"/>
                </a:lnTo>
                <a:lnTo>
                  <a:pt x="9516" y="4774"/>
                </a:lnTo>
                <a:lnTo>
                  <a:pt x="9524" y="4762"/>
                </a:lnTo>
                <a:lnTo>
                  <a:pt x="9533" y="4749"/>
                </a:lnTo>
                <a:lnTo>
                  <a:pt x="9543" y="4737"/>
                </a:lnTo>
                <a:lnTo>
                  <a:pt x="9553" y="4724"/>
                </a:lnTo>
                <a:lnTo>
                  <a:pt x="9565" y="4712"/>
                </a:lnTo>
                <a:lnTo>
                  <a:pt x="9577" y="4702"/>
                </a:lnTo>
                <a:lnTo>
                  <a:pt x="9588" y="4691"/>
                </a:lnTo>
                <a:lnTo>
                  <a:pt x="9601" y="4680"/>
                </a:lnTo>
                <a:lnTo>
                  <a:pt x="9615" y="4671"/>
                </a:lnTo>
                <a:lnTo>
                  <a:pt x="9629" y="4661"/>
                </a:lnTo>
                <a:lnTo>
                  <a:pt x="9644" y="4652"/>
                </a:lnTo>
                <a:lnTo>
                  <a:pt x="9659" y="4645"/>
                </a:lnTo>
                <a:lnTo>
                  <a:pt x="9675" y="4637"/>
                </a:lnTo>
                <a:lnTo>
                  <a:pt x="9692" y="4631"/>
                </a:lnTo>
                <a:lnTo>
                  <a:pt x="9709" y="4625"/>
                </a:lnTo>
                <a:lnTo>
                  <a:pt x="9727" y="4620"/>
                </a:lnTo>
                <a:lnTo>
                  <a:pt x="9747" y="4616"/>
                </a:lnTo>
                <a:lnTo>
                  <a:pt x="9766" y="4613"/>
                </a:lnTo>
                <a:lnTo>
                  <a:pt x="9786" y="4610"/>
                </a:lnTo>
                <a:lnTo>
                  <a:pt x="9807" y="4608"/>
                </a:lnTo>
                <a:lnTo>
                  <a:pt x="9828" y="4608"/>
                </a:lnTo>
                <a:close/>
                <a:moveTo>
                  <a:pt x="9224" y="4833"/>
                </a:moveTo>
                <a:lnTo>
                  <a:pt x="9226" y="4823"/>
                </a:lnTo>
                <a:lnTo>
                  <a:pt x="9227" y="4808"/>
                </a:lnTo>
                <a:lnTo>
                  <a:pt x="9227" y="4789"/>
                </a:lnTo>
                <a:lnTo>
                  <a:pt x="9224" y="4770"/>
                </a:lnTo>
                <a:lnTo>
                  <a:pt x="9222" y="4762"/>
                </a:lnTo>
                <a:lnTo>
                  <a:pt x="9219" y="4752"/>
                </a:lnTo>
                <a:lnTo>
                  <a:pt x="9215" y="4744"/>
                </a:lnTo>
                <a:lnTo>
                  <a:pt x="9210" y="4737"/>
                </a:lnTo>
                <a:lnTo>
                  <a:pt x="9202" y="4732"/>
                </a:lnTo>
                <a:lnTo>
                  <a:pt x="9193" y="4727"/>
                </a:lnTo>
                <a:lnTo>
                  <a:pt x="9184" y="4724"/>
                </a:lnTo>
                <a:lnTo>
                  <a:pt x="9172" y="4723"/>
                </a:lnTo>
                <a:lnTo>
                  <a:pt x="9165" y="4723"/>
                </a:lnTo>
                <a:lnTo>
                  <a:pt x="9157" y="4724"/>
                </a:lnTo>
                <a:lnTo>
                  <a:pt x="9150" y="4726"/>
                </a:lnTo>
                <a:lnTo>
                  <a:pt x="9143" y="4728"/>
                </a:lnTo>
                <a:lnTo>
                  <a:pt x="9137" y="4732"/>
                </a:lnTo>
                <a:lnTo>
                  <a:pt x="9130" y="4735"/>
                </a:lnTo>
                <a:lnTo>
                  <a:pt x="9124" y="4739"/>
                </a:lnTo>
                <a:lnTo>
                  <a:pt x="9119" y="4743"/>
                </a:lnTo>
                <a:lnTo>
                  <a:pt x="9108" y="4754"/>
                </a:lnTo>
                <a:lnTo>
                  <a:pt x="9097" y="4766"/>
                </a:lnTo>
                <a:lnTo>
                  <a:pt x="9089" y="4780"/>
                </a:lnTo>
                <a:lnTo>
                  <a:pt x="9080" y="4794"/>
                </a:lnTo>
                <a:lnTo>
                  <a:pt x="9073" y="4809"/>
                </a:lnTo>
                <a:lnTo>
                  <a:pt x="9066" y="4825"/>
                </a:lnTo>
                <a:lnTo>
                  <a:pt x="9060" y="4841"/>
                </a:lnTo>
                <a:lnTo>
                  <a:pt x="9055" y="4856"/>
                </a:lnTo>
                <a:lnTo>
                  <a:pt x="9046" y="4886"/>
                </a:lnTo>
                <a:lnTo>
                  <a:pt x="9039" y="4913"/>
                </a:lnTo>
                <a:lnTo>
                  <a:pt x="9036" y="4929"/>
                </a:lnTo>
                <a:lnTo>
                  <a:pt x="9033" y="4950"/>
                </a:lnTo>
                <a:lnTo>
                  <a:pt x="9030" y="4975"/>
                </a:lnTo>
                <a:lnTo>
                  <a:pt x="9028" y="5002"/>
                </a:lnTo>
                <a:lnTo>
                  <a:pt x="9028" y="5014"/>
                </a:lnTo>
                <a:lnTo>
                  <a:pt x="9028" y="5028"/>
                </a:lnTo>
                <a:lnTo>
                  <a:pt x="9029" y="5041"/>
                </a:lnTo>
                <a:lnTo>
                  <a:pt x="9030" y="5054"/>
                </a:lnTo>
                <a:lnTo>
                  <a:pt x="9032" y="5067"/>
                </a:lnTo>
                <a:lnTo>
                  <a:pt x="9035" y="5078"/>
                </a:lnTo>
                <a:lnTo>
                  <a:pt x="9039" y="5088"/>
                </a:lnTo>
                <a:lnTo>
                  <a:pt x="9045" y="5097"/>
                </a:lnTo>
                <a:lnTo>
                  <a:pt x="9050" y="5103"/>
                </a:lnTo>
                <a:lnTo>
                  <a:pt x="9054" y="5108"/>
                </a:lnTo>
                <a:lnTo>
                  <a:pt x="9060" y="5111"/>
                </a:lnTo>
                <a:lnTo>
                  <a:pt x="9066" y="5114"/>
                </a:lnTo>
                <a:lnTo>
                  <a:pt x="9077" y="5116"/>
                </a:lnTo>
                <a:lnTo>
                  <a:pt x="9086" y="5117"/>
                </a:lnTo>
                <a:lnTo>
                  <a:pt x="9095" y="5116"/>
                </a:lnTo>
                <a:lnTo>
                  <a:pt x="9107" y="5114"/>
                </a:lnTo>
                <a:lnTo>
                  <a:pt x="9113" y="5112"/>
                </a:lnTo>
                <a:lnTo>
                  <a:pt x="9121" y="5109"/>
                </a:lnTo>
                <a:lnTo>
                  <a:pt x="9128" y="5104"/>
                </a:lnTo>
                <a:lnTo>
                  <a:pt x="9136" y="5099"/>
                </a:lnTo>
                <a:lnTo>
                  <a:pt x="9143" y="5093"/>
                </a:lnTo>
                <a:lnTo>
                  <a:pt x="9151" y="5085"/>
                </a:lnTo>
                <a:lnTo>
                  <a:pt x="9158" y="5075"/>
                </a:lnTo>
                <a:lnTo>
                  <a:pt x="9166" y="5065"/>
                </a:lnTo>
                <a:lnTo>
                  <a:pt x="9173" y="5052"/>
                </a:lnTo>
                <a:lnTo>
                  <a:pt x="9180" y="5037"/>
                </a:lnTo>
                <a:lnTo>
                  <a:pt x="9186" y="5021"/>
                </a:lnTo>
                <a:lnTo>
                  <a:pt x="9192" y="5002"/>
                </a:lnTo>
                <a:lnTo>
                  <a:pt x="9364" y="5002"/>
                </a:lnTo>
                <a:lnTo>
                  <a:pt x="9358" y="5020"/>
                </a:lnTo>
                <a:lnTo>
                  <a:pt x="9353" y="5041"/>
                </a:lnTo>
                <a:lnTo>
                  <a:pt x="9344" y="5063"/>
                </a:lnTo>
                <a:lnTo>
                  <a:pt x="9333" y="5086"/>
                </a:lnTo>
                <a:lnTo>
                  <a:pt x="9326" y="5097"/>
                </a:lnTo>
                <a:lnTo>
                  <a:pt x="9319" y="5109"/>
                </a:lnTo>
                <a:lnTo>
                  <a:pt x="9310" y="5120"/>
                </a:lnTo>
                <a:lnTo>
                  <a:pt x="9300" y="5132"/>
                </a:lnTo>
                <a:lnTo>
                  <a:pt x="9290" y="5144"/>
                </a:lnTo>
                <a:lnTo>
                  <a:pt x="9278" y="5156"/>
                </a:lnTo>
                <a:lnTo>
                  <a:pt x="9264" y="5166"/>
                </a:lnTo>
                <a:lnTo>
                  <a:pt x="9250" y="5177"/>
                </a:lnTo>
                <a:lnTo>
                  <a:pt x="9231" y="5190"/>
                </a:lnTo>
                <a:lnTo>
                  <a:pt x="9211" y="5202"/>
                </a:lnTo>
                <a:lnTo>
                  <a:pt x="9190" y="5211"/>
                </a:lnTo>
                <a:lnTo>
                  <a:pt x="9168" y="5219"/>
                </a:lnTo>
                <a:lnTo>
                  <a:pt x="9145" y="5225"/>
                </a:lnTo>
                <a:lnTo>
                  <a:pt x="9121" y="5230"/>
                </a:lnTo>
                <a:lnTo>
                  <a:pt x="9095" y="5232"/>
                </a:lnTo>
                <a:lnTo>
                  <a:pt x="9068" y="5233"/>
                </a:lnTo>
                <a:lnTo>
                  <a:pt x="9039" y="5232"/>
                </a:lnTo>
                <a:lnTo>
                  <a:pt x="9012" y="5230"/>
                </a:lnTo>
                <a:lnTo>
                  <a:pt x="8999" y="5228"/>
                </a:lnTo>
                <a:lnTo>
                  <a:pt x="8986" y="5224"/>
                </a:lnTo>
                <a:lnTo>
                  <a:pt x="8973" y="5221"/>
                </a:lnTo>
                <a:lnTo>
                  <a:pt x="8961" y="5217"/>
                </a:lnTo>
                <a:lnTo>
                  <a:pt x="8949" y="5211"/>
                </a:lnTo>
                <a:lnTo>
                  <a:pt x="8938" y="5206"/>
                </a:lnTo>
                <a:lnTo>
                  <a:pt x="8927" y="5200"/>
                </a:lnTo>
                <a:lnTo>
                  <a:pt x="8917" y="5192"/>
                </a:lnTo>
                <a:lnTo>
                  <a:pt x="8908" y="5185"/>
                </a:lnTo>
                <a:lnTo>
                  <a:pt x="8898" y="5175"/>
                </a:lnTo>
                <a:lnTo>
                  <a:pt x="8891" y="5165"/>
                </a:lnTo>
                <a:lnTo>
                  <a:pt x="8882" y="5154"/>
                </a:lnTo>
                <a:lnTo>
                  <a:pt x="8876" y="5142"/>
                </a:lnTo>
                <a:lnTo>
                  <a:pt x="8869" y="5130"/>
                </a:lnTo>
                <a:lnTo>
                  <a:pt x="8863" y="5118"/>
                </a:lnTo>
                <a:lnTo>
                  <a:pt x="8859" y="5105"/>
                </a:lnTo>
                <a:lnTo>
                  <a:pt x="8854" y="5091"/>
                </a:lnTo>
                <a:lnTo>
                  <a:pt x="8851" y="5078"/>
                </a:lnTo>
                <a:lnTo>
                  <a:pt x="8849" y="5064"/>
                </a:lnTo>
                <a:lnTo>
                  <a:pt x="8847" y="5050"/>
                </a:lnTo>
                <a:lnTo>
                  <a:pt x="8846" y="5035"/>
                </a:lnTo>
                <a:lnTo>
                  <a:pt x="8846" y="5020"/>
                </a:lnTo>
                <a:lnTo>
                  <a:pt x="8846" y="5004"/>
                </a:lnTo>
                <a:lnTo>
                  <a:pt x="8847" y="4988"/>
                </a:lnTo>
                <a:lnTo>
                  <a:pt x="8848" y="4970"/>
                </a:lnTo>
                <a:lnTo>
                  <a:pt x="8851" y="4954"/>
                </a:lnTo>
                <a:lnTo>
                  <a:pt x="8853" y="4937"/>
                </a:lnTo>
                <a:lnTo>
                  <a:pt x="8857" y="4919"/>
                </a:lnTo>
                <a:lnTo>
                  <a:pt x="8863" y="4894"/>
                </a:lnTo>
                <a:lnTo>
                  <a:pt x="8869" y="4871"/>
                </a:lnTo>
                <a:lnTo>
                  <a:pt x="8877" y="4849"/>
                </a:lnTo>
                <a:lnTo>
                  <a:pt x="8885" y="4828"/>
                </a:lnTo>
                <a:lnTo>
                  <a:pt x="8894" y="4809"/>
                </a:lnTo>
                <a:lnTo>
                  <a:pt x="8903" y="4789"/>
                </a:lnTo>
                <a:lnTo>
                  <a:pt x="8913" y="4772"/>
                </a:lnTo>
                <a:lnTo>
                  <a:pt x="8924" y="4756"/>
                </a:lnTo>
                <a:lnTo>
                  <a:pt x="8936" y="4741"/>
                </a:lnTo>
                <a:lnTo>
                  <a:pt x="8946" y="4727"/>
                </a:lnTo>
                <a:lnTo>
                  <a:pt x="8958" y="4714"/>
                </a:lnTo>
                <a:lnTo>
                  <a:pt x="8971" y="4703"/>
                </a:lnTo>
                <a:lnTo>
                  <a:pt x="8983" y="4691"/>
                </a:lnTo>
                <a:lnTo>
                  <a:pt x="8995" y="4681"/>
                </a:lnTo>
                <a:lnTo>
                  <a:pt x="9008" y="4672"/>
                </a:lnTo>
                <a:lnTo>
                  <a:pt x="9021" y="4663"/>
                </a:lnTo>
                <a:lnTo>
                  <a:pt x="9034" y="4656"/>
                </a:lnTo>
                <a:lnTo>
                  <a:pt x="9047" y="4648"/>
                </a:lnTo>
                <a:lnTo>
                  <a:pt x="9060" y="4642"/>
                </a:lnTo>
                <a:lnTo>
                  <a:pt x="9073" y="4636"/>
                </a:lnTo>
                <a:lnTo>
                  <a:pt x="9097" y="4628"/>
                </a:lnTo>
                <a:lnTo>
                  <a:pt x="9122" y="4620"/>
                </a:lnTo>
                <a:lnTo>
                  <a:pt x="9144" y="4616"/>
                </a:lnTo>
                <a:lnTo>
                  <a:pt x="9166" y="4613"/>
                </a:lnTo>
                <a:lnTo>
                  <a:pt x="9184" y="4611"/>
                </a:lnTo>
                <a:lnTo>
                  <a:pt x="9200" y="4611"/>
                </a:lnTo>
                <a:lnTo>
                  <a:pt x="9221" y="4611"/>
                </a:lnTo>
                <a:lnTo>
                  <a:pt x="9242" y="4613"/>
                </a:lnTo>
                <a:lnTo>
                  <a:pt x="9262" y="4617"/>
                </a:lnTo>
                <a:lnTo>
                  <a:pt x="9282" y="4622"/>
                </a:lnTo>
                <a:lnTo>
                  <a:pt x="9302" y="4630"/>
                </a:lnTo>
                <a:lnTo>
                  <a:pt x="9320" y="4638"/>
                </a:lnTo>
                <a:lnTo>
                  <a:pt x="9328" y="4643"/>
                </a:lnTo>
                <a:lnTo>
                  <a:pt x="9337" y="4649"/>
                </a:lnTo>
                <a:lnTo>
                  <a:pt x="9344" y="4654"/>
                </a:lnTo>
                <a:lnTo>
                  <a:pt x="9352" y="4661"/>
                </a:lnTo>
                <a:lnTo>
                  <a:pt x="9359" y="4668"/>
                </a:lnTo>
                <a:lnTo>
                  <a:pt x="9366" y="4675"/>
                </a:lnTo>
                <a:lnTo>
                  <a:pt x="9372" y="4683"/>
                </a:lnTo>
                <a:lnTo>
                  <a:pt x="9378" y="4692"/>
                </a:lnTo>
                <a:lnTo>
                  <a:pt x="9383" y="4701"/>
                </a:lnTo>
                <a:lnTo>
                  <a:pt x="9387" y="4710"/>
                </a:lnTo>
                <a:lnTo>
                  <a:pt x="9391" y="4720"/>
                </a:lnTo>
                <a:lnTo>
                  <a:pt x="9395" y="4731"/>
                </a:lnTo>
                <a:lnTo>
                  <a:pt x="9398" y="4741"/>
                </a:lnTo>
                <a:lnTo>
                  <a:pt x="9400" y="4752"/>
                </a:lnTo>
                <a:lnTo>
                  <a:pt x="9401" y="4765"/>
                </a:lnTo>
                <a:lnTo>
                  <a:pt x="9402" y="4777"/>
                </a:lnTo>
                <a:lnTo>
                  <a:pt x="9401" y="4791"/>
                </a:lnTo>
                <a:lnTo>
                  <a:pt x="9400" y="4803"/>
                </a:lnTo>
                <a:lnTo>
                  <a:pt x="9399" y="4818"/>
                </a:lnTo>
                <a:lnTo>
                  <a:pt x="9396" y="4833"/>
                </a:lnTo>
                <a:lnTo>
                  <a:pt x="9224" y="4833"/>
                </a:lnTo>
                <a:close/>
                <a:moveTo>
                  <a:pt x="380" y="4833"/>
                </a:moveTo>
                <a:lnTo>
                  <a:pt x="381" y="4823"/>
                </a:lnTo>
                <a:lnTo>
                  <a:pt x="382" y="4808"/>
                </a:lnTo>
                <a:lnTo>
                  <a:pt x="382" y="4789"/>
                </a:lnTo>
                <a:lnTo>
                  <a:pt x="380" y="4770"/>
                </a:lnTo>
                <a:lnTo>
                  <a:pt x="377" y="4762"/>
                </a:lnTo>
                <a:lnTo>
                  <a:pt x="373" y="4752"/>
                </a:lnTo>
                <a:lnTo>
                  <a:pt x="369" y="4744"/>
                </a:lnTo>
                <a:lnTo>
                  <a:pt x="364" y="4737"/>
                </a:lnTo>
                <a:lnTo>
                  <a:pt x="357" y="4732"/>
                </a:lnTo>
                <a:lnTo>
                  <a:pt x="349" y="4727"/>
                </a:lnTo>
                <a:lnTo>
                  <a:pt x="338" y="4724"/>
                </a:lnTo>
                <a:lnTo>
                  <a:pt x="326" y="4723"/>
                </a:lnTo>
                <a:lnTo>
                  <a:pt x="319" y="4723"/>
                </a:lnTo>
                <a:lnTo>
                  <a:pt x="311" y="4724"/>
                </a:lnTo>
                <a:lnTo>
                  <a:pt x="305" y="4726"/>
                </a:lnTo>
                <a:lnTo>
                  <a:pt x="299" y="4728"/>
                </a:lnTo>
                <a:lnTo>
                  <a:pt x="291" y="4732"/>
                </a:lnTo>
                <a:lnTo>
                  <a:pt x="286" y="4735"/>
                </a:lnTo>
                <a:lnTo>
                  <a:pt x="279" y="4739"/>
                </a:lnTo>
                <a:lnTo>
                  <a:pt x="274" y="4743"/>
                </a:lnTo>
                <a:lnTo>
                  <a:pt x="262" y="4754"/>
                </a:lnTo>
                <a:lnTo>
                  <a:pt x="253" y="4766"/>
                </a:lnTo>
                <a:lnTo>
                  <a:pt x="244" y="4780"/>
                </a:lnTo>
                <a:lnTo>
                  <a:pt x="235" y="4794"/>
                </a:lnTo>
                <a:lnTo>
                  <a:pt x="228" y="4809"/>
                </a:lnTo>
                <a:lnTo>
                  <a:pt x="222" y="4825"/>
                </a:lnTo>
                <a:lnTo>
                  <a:pt x="215" y="4841"/>
                </a:lnTo>
                <a:lnTo>
                  <a:pt x="210" y="4856"/>
                </a:lnTo>
                <a:lnTo>
                  <a:pt x="201" y="4886"/>
                </a:lnTo>
                <a:lnTo>
                  <a:pt x="195" y="4913"/>
                </a:lnTo>
                <a:lnTo>
                  <a:pt x="192" y="4929"/>
                </a:lnTo>
                <a:lnTo>
                  <a:pt x="188" y="4950"/>
                </a:lnTo>
                <a:lnTo>
                  <a:pt x="185" y="4975"/>
                </a:lnTo>
                <a:lnTo>
                  <a:pt x="183" y="5002"/>
                </a:lnTo>
                <a:lnTo>
                  <a:pt x="183" y="5014"/>
                </a:lnTo>
                <a:lnTo>
                  <a:pt x="183" y="5028"/>
                </a:lnTo>
                <a:lnTo>
                  <a:pt x="183" y="5041"/>
                </a:lnTo>
                <a:lnTo>
                  <a:pt x="185" y="5054"/>
                </a:lnTo>
                <a:lnTo>
                  <a:pt x="187" y="5067"/>
                </a:lnTo>
                <a:lnTo>
                  <a:pt x="191" y="5078"/>
                </a:lnTo>
                <a:lnTo>
                  <a:pt x="195" y="5088"/>
                </a:lnTo>
                <a:lnTo>
                  <a:pt x="200" y="5097"/>
                </a:lnTo>
                <a:lnTo>
                  <a:pt x="204" y="5103"/>
                </a:lnTo>
                <a:lnTo>
                  <a:pt x="210" y="5108"/>
                </a:lnTo>
                <a:lnTo>
                  <a:pt x="215" y="5111"/>
                </a:lnTo>
                <a:lnTo>
                  <a:pt x="220" y="5114"/>
                </a:lnTo>
                <a:lnTo>
                  <a:pt x="231" y="5116"/>
                </a:lnTo>
                <a:lnTo>
                  <a:pt x="242" y="5117"/>
                </a:lnTo>
                <a:lnTo>
                  <a:pt x="250" y="5116"/>
                </a:lnTo>
                <a:lnTo>
                  <a:pt x="262" y="5114"/>
                </a:lnTo>
                <a:lnTo>
                  <a:pt x="269" y="5112"/>
                </a:lnTo>
                <a:lnTo>
                  <a:pt x="275" y="5109"/>
                </a:lnTo>
                <a:lnTo>
                  <a:pt x="283" y="5104"/>
                </a:lnTo>
                <a:lnTo>
                  <a:pt x="290" y="5099"/>
                </a:lnTo>
                <a:lnTo>
                  <a:pt x="298" y="5093"/>
                </a:lnTo>
                <a:lnTo>
                  <a:pt x="306" y="5085"/>
                </a:lnTo>
                <a:lnTo>
                  <a:pt x="314" y="5075"/>
                </a:lnTo>
                <a:lnTo>
                  <a:pt x="321" y="5065"/>
                </a:lnTo>
                <a:lnTo>
                  <a:pt x="329" y="5052"/>
                </a:lnTo>
                <a:lnTo>
                  <a:pt x="335" y="5037"/>
                </a:lnTo>
                <a:lnTo>
                  <a:pt x="341" y="5021"/>
                </a:lnTo>
                <a:lnTo>
                  <a:pt x="348" y="5002"/>
                </a:lnTo>
                <a:lnTo>
                  <a:pt x="518" y="5002"/>
                </a:lnTo>
                <a:lnTo>
                  <a:pt x="514" y="5020"/>
                </a:lnTo>
                <a:lnTo>
                  <a:pt x="507" y="5041"/>
                </a:lnTo>
                <a:lnTo>
                  <a:pt x="499" y="5063"/>
                </a:lnTo>
                <a:lnTo>
                  <a:pt x="488" y="5086"/>
                </a:lnTo>
                <a:lnTo>
                  <a:pt x="481" y="5097"/>
                </a:lnTo>
                <a:lnTo>
                  <a:pt x="473" y="5109"/>
                </a:lnTo>
                <a:lnTo>
                  <a:pt x="464" y="5120"/>
                </a:lnTo>
                <a:lnTo>
                  <a:pt x="455" y="5132"/>
                </a:lnTo>
                <a:lnTo>
                  <a:pt x="444" y="5144"/>
                </a:lnTo>
                <a:lnTo>
                  <a:pt x="432" y="5156"/>
                </a:lnTo>
                <a:lnTo>
                  <a:pt x="420" y="5166"/>
                </a:lnTo>
                <a:lnTo>
                  <a:pt x="405" y="5177"/>
                </a:lnTo>
                <a:lnTo>
                  <a:pt x="385" y="5190"/>
                </a:lnTo>
                <a:lnTo>
                  <a:pt x="366" y="5202"/>
                </a:lnTo>
                <a:lnTo>
                  <a:pt x="345" y="5211"/>
                </a:lnTo>
                <a:lnTo>
                  <a:pt x="323" y="5219"/>
                </a:lnTo>
                <a:lnTo>
                  <a:pt x="300" y="5225"/>
                </a:lnTo>
                <a:lnTo>
                  <a:pt x="276" y="5230"/>
                </a:lnTo>
                <a:lnTo>
                  <a:pt x="250" y="5232"/>
                </a:lnTo>
                <a:lnTo>
                  <a:pt x="224" y="5233"/>
                </a:lnTo>
                <a:lnTo>
                  <a:pt x="195" y="5232"/>
                </a:lnTo>
                <a:lnTo>
                  <a:pt x="167" y="5230"/>
                </a:lnTo>
                <a:lnTo>
                  <a:pt x="153" y="5228"/>
                </a:lnTo>
                <a:lnTo>
                  <a:pt x="140" y="5224"/>
                </a:lnTo>
                <a:lnTo>
                  <a:pt x="127" y="5221"/>
                </a:lnTo>
                <a:lnTo>
                  <a:pt x="116" y="5217"/>
                </a:lnTo>
                <a:lnTo>
                  <a:pt x="104" y="5211"/>
                </a:lnTo>
                <a:lnTo>
                  <a:pt x="93" y="5206"/>
                </a:lnTo>
                <a:lnTo>
                  <a:pt x="82" y="5200"/>
                </a:lnTo>
                <a:lnTo>
                  <a:pt x="72" y="5192"/>
                </a:lnTo>
                <a:lnTo>
                  <a:pt x="62" y="5185"/>
                </a:lnTo>
                <a:lnTo>
                  <a:pt x="54" y="5175"/>
                </a:lnTo>
                <a:lnTo>
                  <a:pt x="45" y="5165"/>
                </a:lnTo>
                <a:lnTo>
                  <a:pt x="36" y="5154"/>
                </a:lnTo>
                <a:lnTo>
                  <a:pt x="28" y="5139"/>
                </a:lnTo>
                <a:lnTo>
                  <a:pt x="20" y="5124"/>
                </a:lnTo>
                <a:lnTo>
                  <a:pt x="14" y="5108"/>
                </a:lnTo>
                <a:lnTo>
                  <a:pt x="9" y="5090"/>
                </a:lnTo>
                <a:lnTo>
                  <a:pt x="5" y="5072"/>
                </a:lnTo>
                <a:lnTo>
                  <a:pt x="2" y="5054"/>
                </a:lnTo>
                <a:lnTo>
                  <a:pt x="1" y="5035"/>
                </a:lnTo>
                <a:lnTo>
                  <a:pt x="0" y="5015"/>
                </a:lnTo>
                <a:lnTo>
                  <a:pt x="1" y="4993"/>
                </a:lnTo>
                <a:lnTo>
                  <a:pt x="3" y="4969"/>
                </a:lnTo>
                <a:lnTo>
                  <a:pt x="6" y="4945"/>
                </a:lnTo>
                <a:lnTo>
                  <a:pt x="12" y="4919"/>
                </a:lnTo>
                <a:lnTo>
                  <a:pt x="17" y="4894"/>
                </a:lnTo>
                <a:lnTo>
                  <a:pt x="25" y="4871"/>
                </a:lnTo>
                <a:lnTo>
                  <a:pt x="32" y="4849"/>
                </a:lnTo>
                <a:lnTo>
                  <a:pt x="40" y="4828"/>
                </a:lnTo>
                <a:lnTo>
                  <a:pt x="49" y="4809"/>
                </a:lnTo>
                <a:lnTo>
                  <a:pt x="58" y="4789"/>
                </a:lnTo>
                <a:lnTo>
                  <a:pt x="69" y="4772"/>
                </a:lnTo>
                <a:lnTo>
                  <a:pt x="79" y="4756"/>
                </a:lnTo>
                <a:lnTo>
                  <a:pt x="90" y="4741"/>
                </a:lnTo>
                <a:lnTo>
                  <a:pt x="102" y="4727"/>
                </a:lnTo>
                <a:lnTo>
                  <a:pt x="113" y="4714"/>
                </a:lnTo>
                <a:lnTo>
                  <a:pt x="125" y="4703"/>
                </a:lnTo>
                <a:lnTo>
                  <a:pt x="137" y="4691"/>
                </a:lnTo>
                <a:lnTo>
                  <a:pt x="150" y="4681"/>
                </a:lnTo>
                <a:lnTo>
                  <a:pt x="163" y="4672"/>
                </a:lnTo>
                <a:lnTo>
                  <a:pt x="176" y="4663"/>
                </a:lnTo>
                <a:lnTo>
                  <a:pt x="188" y="4656"/>
                </a:lnTo>
                <a:lnTo>
                  <a:pt x="201" y="4648"/>
                </a:lnTo>
                <a:lnTo>
                  <a:pt x="214" y="4642"/>
                </a:lnTo>
                <a:lnTo>
                  <a:pt x="227" y="4636"/>
                </a:lnTo>
                <a:lnTo>
                  <a:pt x="253" y="4628"/>
                </a:lnTo>
                <a:lnTo>
                  <a:pt x="276" y="4620"/>
                </a:lnTo>
                <a:lnTo>
                  <a:pt x="299" y="4616"/>
                </a:lnTo>
                <a:lnTo>
                  <a:pt x="320" y="4613"/>
                </a:lnTo>
                <a:lnTo>
                  <a:pt x="339" y="4611"/>
                </a:lnTo>
                <a:lnTo>
                  <a:pt x="355" y="4611"/>
                </a:lnTo>
                <a:lnTo>
                  <a:pt x="376" y="4611"/>
                </a:lnTo>
                <a:lnTo>
                  <a:pt x="397" y="4613"/>
                </a:lnTo>
                <a:lnTo>
                  <a:pt x="417" y="4617"/>
                </a:lnTo>
                <a:lnTo>
                  <a:pt x="437" y="4622"/>
                </a:lnTo>
                <a:lnTo>
                  <a:pt x="456" y="4630"/>
                </a:lnTo>
                <a:lnTo>
                  <a:pt x="474" y="4638"/>
                </a:lnTo>
                <a:lnTo>
                  <a:pt x="483" y="4643"/>
                </a:lnTo>
                <a:lnTo>
                  <a:pt x="491" y="4649"/>
                </a:lnTo>
                <a:lnTo>
                  <a:pt x="500" y="4654"/>
                </a:lnTo>
                <a:lnTo>
                  <a:pt x="507" y="4661"/>
                </a:lnTo>
                <a:lnTo>
                  <a:pt x="514" y="4668"/>
                </a:lnTo>
                <a:lnTo>
                  <a:pt x="521" y="4675"/>
                </a:lnTo>
                <a:lnTo>
                  <a:pt x="527" y="4683"/>
                </a:lnTo>
                <a:lnTo>
                  <a:pt x="533" y="4692"/>
                </a:lnTo>
                <a:lnTo>
                  <a:pt x="538" y="4701"/>
                </a:lnTo>
                <a:lnTo>
                  <a:pt x="543" y="4710"/>
                </a:lnTo>
                <a:lnTo>
                  <a:pt x="547" y="4720"/>
                </a:lnTo>
                <a:lnTo>
                  <a:pt x="550" y="4731"/>
                </a:lnTo>
                <a:lnTo>
                  <a:pt x="552" y="4741"/>
                </a:lnTo>
                <a:lnTo>
                  <a:pt x="554" y="4752"/>
                </a:lnTo>
                <a:lnTo>
                  <a:pt x="555" y="4765"/>
                </a:lnTo>
                <a:lnTo>
                  <a:pt x="556" y="4777"/>
                </a:lnTo>
                <a:lnTo>
                  <a:pt x="556" y="4791"/>
                </a:lnTo>
                <a:lnTo>
                  <a:pt x="555" y="4803"/>
                </a:lnTo>
                <a:lnTo>
                  <a:pt x="553" y="4818"/>
                </a:lnTo>
                <a:lnTo>
                  <a:pt x="551" y="4833"/>
                </a:lnTo>
                <a:lnTo>
                  <a:pt x="380" y="4833"/>
                </a:lnTo>
                <a:close/>
                <a:moveTo>
                  <a:pt x="7980" y="4366"/>
                </a:moveTo>
                <a:lnTo>
                  <a:pt x="8153" y="4366"/>
                </a:lnTo>
                <a:lnTo>
                  <a:pt x="8083" y="4704"/>
                </a:lnTo>
                <a:lnTo>
                  <a:pt x="8093" y="4692"/>
                </a:lnTo>
                <a:lnTo>
                  <a:pt x="8108" y="4678"/>
                </a:lnTo>
                <a:lnTo>
                  <a:pt x="8117" y="4671"/>
                </a:lnTo>
                <a:lnTo>
                  <a:pt x="8125" y="4663"/>
                </a:lnTo>
                <a:lnTo>
                  <a:pt x="8136" y="4656"/>
                </a:lnTo>
                <a:lnTo>
                  <a:pt x="8147" y="4648"/>
                </a:lnTo>
                <a:lnTo>
                  <a:pt x="8159" y="4641"/>
                </a:lnTo>
                <a:lnTo>
                  <a:pt x="8173" y="4634"/>
                </a:lnTo>
                <a:lnTo>
                  <a:pt x="8186" y="4629"/>
                </a:lnTo>
                <a:lnTo>
                  <a:pt x="8201" y="4623"/>
                </a:lnTo>
                <a:lnTo>
                  <a:pt x="8219" y="4619"/>
                </a:lnTo>
                <a:lnTo>
                  <a:pt x="8236" y="4616"/>
                </a:lnTo>
                <a:lnTo>
                  <a:pt x="8254" y="4614"/>
                </a:lnTo>
                <a:lnTo>
                  <a:pt x="8274" y="4614"/>
                </a:lnTo>
                <a:lnTo>
                  <a:pt x="8290" y="4614"/>
                </a:lnTo>
                <a:lnTo>
                  <a:pt x="8305" y="4615"/>
                </a:lnTo>
                <a:lnTo>
                  <a:pt x="8319" y="4618"/>
                </a:lnTo>
                <a:lnTo>
                  <a:pt x="8332" y="4621"/>
                </a:lnTo>
                <a:lnTo>
                  <a:pt x="8345" y="4625"/>
                </a:lnTo>
                <a:lnTo>
                  <a:pt x="8357" y="4630"/>
                </a:lnTo>
                <a:lnTo>
                  <a:pt x="8367" y="4634"/>
                </a:lnTo>
                <a:lnTo>
                  <a:pt x="8377" y="4641"/>
                </a:lnTo>
                <a:lnTo>
                  <a:pt x="8387" y="4646"/>
                </a:lnTo>
                <a:lnTo>
                  <a:pt x="8395" y="4652"/>
                </a:lnTo>
                <a:lnTo>
                  <a:pt x="8403" y="4660"/>
                </a:lnTo>
                <a:lnTo>
                  <a:pt x="8409" y="4666"/>
                </a:lnTo>
                <a:lnTo>
                  <a:pt x="8421" y="4680"/>
                </a:lnTo>
                <a:lnTo>
                  <a:pt x="8429" y="4695"/>
                </a:lnTo>
                <a:lnTo>
                  <a:pt x="8435" y="4707"/>
                </a:lnTo>
                <a:lnTo>
                  <a:pt x="8439" y="4721"/>
                </a:lnTo>
                <a:lnTo>
                  <a:pt x="8442" y="4738"/>
                </a:lnTo>
                <a:lnTo>
                  <a:pt x="8443" y="4756"/>
                </a:lnTo>
                <a:lnTo>
                  <a:pt x="8443" y="4778"/>
                </a:lnTo>
                <a:lnTo>
                  <a:pt x="8442" y="4801"/>
                </a:lnTo>
                <a:lnTo>
                  <a:pt x="8439" y="4827"/>
                </a:lnTo>
                <a:lnTo>
                  <a:pt x="8434" y="4855"/>
                </a:lnTo>
                <a:lnTo>
                  <a:pt x="8357" y="5218"/>
                </a:lnTo>
                <a:lnTo>
                  <a:pt x="8183" y="5218"/>
                </a:lnTo>
                <a:lnTo>
                  <a:pt x="8260" y="4861"/>
                </a:lnTo>
                <a:lnTo>
                  <a:pt x="8262" y="4846"/>
                </a:lnTo>
                <a:lnTo>
                  <a:pt x="8266" y="4827"/>
                </a:lnTo>
                <a:lnTo>
                  <a:pt x="8266" y="4816"/>
                </a:lnTo>
                <a:lnTo>
                  <a:pt x="8267" y="4806"/>
                </a:lnTo>
                <a:lnTo>
                  <a:pt x="8266" y="4795"/>
                </a:lnTo>
                <a:lnTo>
                  <a:pt x="8264" y="4784"/>
                </a:lnTo>
                <a:lnTo>
                  <a:pt x="8261" y="4773"/>
                </a:lnTo>
                <a:lnTo>
                  <a:pt x="8257" y="4764"/>
                </a:lnTo>
                <a:lnTo>
                  <a:pt x="8251" y="4755"/>
                </a:lnTo>
                <a:lnTo>
                  <a:pt x="8243" y="4747"/>
                </a:lnTo>
                <a:lnTo>
                  <a:pt x="8238" y="4743"/>
                </a:lnTo>
                <a:lnTo>
                  <a:pt x="8234" y="4740"/>
                </a:lnTo>
                <a:lnTo>
                  <a:pt x="8227" y="4738"/>
                </a:lnTo>
                <a:lnTo>
                  <a:pt x="8222" y="4736"/>
                </a:lnTo>
                <a:lnTo>
                  <a:pt x="8214" y="4734"/>
                </a:lnTo>
                <a:lnTo>
                  <a:pt x="8207" y="4733"/>
                </a:lnTo>
                <a:lnTo>
                  <a:pt x="8199" y="4732"/>
                </a:lnTo>
                <a:lnTo>
                  <a:pt x="8190" y="4732"/>
                </a:lnTo>
                <a:lnTo>
                  <a:pt x="8180" y="4732"/>
                </a:lnTo>
                <a:lnTo>
                  <a:pt x="8170" y="4733"/>
                </a:lnTo>
                <a:lnTo>
                  <a:pt x="8161" y="4735"/>
                </a:lnTo>
                <a:lnTo>
                  <a:pt x="8150" y="4737"/>
                </a:lnTo>
                <a:lnTo>
                  <a:pt x="8139" y="4741"/>
                </a:lnTo>
                <a:lnTo>
                  <a:pt x="8130" y="4746"/>
                </a:lnTo>
                <a:lnTo>
                  <a:pt x="8119" y="4751"/>
                </a:lnTo>
                <a:lnTo>
                  <a:pt x="8109" y="4757"/>
                </a:lnTo>
                <a:lnTo>
                  <a:pt x="8100" y="4765"/>
                </a:lnTo>
                <a:lnTo>
                  <a:pt x="8090" y="4774"/>
                </a:lnTo>
                <a:lnTo>
                  <a:pt x="8083" y="4784"/>
                </a:lnTo>
                <a:lnTo>
                  <a:pt x="8074" y="4795"/>
                </a:lnTo>
                <a:lnTo>
                  <a:pt x="8068" y="4808"/>
                </a:lnTo>
                <a:lnTo>
                  <a:pt x="8061" y="4822"/>
                </a:lnTo>
                <a:lnTo>
                  <a:pt x="8056" y="4837"/>
                </a:lnTo>
                <a:lnTo>
                  <a:pt x="8052" y="4854"/>
                </a:lnTo>
                <a:lnTo>
                  <a:pt x="7976" y="5218"/>
                </a:lnTo>
                <a:lnTo>
                  <a:pt x="7800" y="5218"/>
                </a:lnTo>
                <a:lnTo>
                  <a:pt x="7980" y="4366"/>
                </a:lnTo>
                <a:close/>
                <a:moveTo>
                  <a:pt x="7397" y="5087"/>
                </a:moveTo>
                <a:lnTo>
                  <a:pt x="7407" y="5087"/>
                </a:lnTo>
                <a:lnTo>
                  <a:pt x="7418" y="5086"/>
                </a:lnTo>
                <a:lnTo>
                  <a:pt x="7429" y="5084"/>
                </a:lnTo>
                <a:lnTo>
                  <a:pt x="7438" y="5081"/>
                </a:lnTo>
                <a:lnTo>
                  <a:pt x="7448" y="5078"/>
                </a:lnTo>
                <a:lnTo>
                  <a:pt x="7457" y="5074"/>
                </a:lnTo>
                <a:lnTo>
                  <a:pt x="7465" y="5069"/>
                </a:lnTo>
                <a:lnTo>
                  <a:pt x="7473" y="5065"/>
                </a:lnTo>
                <a:lnTo>
                  <a:pt x="7480" y="5059"/>
                </a:lnTo>
                <a:lnTo>
                  <a:pt x="7487" y="5053"/>
                </a:lnTo>
                <a:lnTo>
                  <a:pt x="7493" y="5048"/>
                </a:lnTo>
                <a:lnTo>
                  <a:pt x="7499" y="5040"/>
                </a:lnTo>
                <a:lnTo>
                  <a:pt x="7511" y="5027"/>
                </a:lnTo>
                <a:lnTo>
                  <a:pt x="7520" y="5012"/>
                </a:lnTo>
                <a:lnTo>
                  <a:pt x="7528" y="4997"/>
                </a:lnTo>
                <a:lnTo>
                  <a:pt x="7536" y="4982"/>
                </a:lnTo>
                <a:lnTo>
                  <a:pt x="7541" y="4968"/>
                </a:lnTo>
                <a:lnTo>
                  <a:pt x="7545" y="4955"/>
                </a:lnTo>
                <a:lnTo>
                  <a:pt x="7552" y="4932"/>
                </a:lnTo>
                <a:lnTo>
                  <a:pt x="7555" y="4918"/>
                </a:lnTo>
                <a:lnTo>
                  <a:pt x="7560" y="4890"/>
                </a:lnTo>
                <a:lnTo>
                  <a:pt x="7564" y="4860"/>
                </a:lnTo>
                <a:lnTo>
                  <a:pt x="7564" y="4845"/>
                </a:lnTo>
                <a:lnTo>
                  <a:pt x="7564" y="4830"/>
                </a:lnTo>
                <a:lnTo>
                  <a:pt x="7563" y="4815"/>
                </a:lnTo>
                <a:lnTo>
                  <a:pt x="7559" y="4801"/>
                </a:lnTo>
                <a:lnTo>
                  <a:pt x="7556" y="4787"/>
                </a:lnTo>
                <a:lnTo>
                  <a:pt x="7551" y="4776"/>
                </a:lnTo>
                <a:lnTo>
                  <a:pt x="7547" y="4769"/>
                </a:lnTo>
                <a:lnTo>
                  <a:pt x="7543" y="4764"/>
                </a:lnTo>
                <a:lnTo>
                  <a:pt x="7539" y="4758"/>
                </a:lnTo>
                <a:lnTo>
                  <a:pt x="7534" y="4754"/>
                </a:lnTo>
                <a:lnTo>
                  <a:pt x="7528" y="4750"/>
                </a:lnTo>
                <a:lnTo>
                  <a:pt x="7523" y="4747"/>
                </a:lnTo>
                <a:lnTo>
                  <a:pt x="7517" y="4743"/>
                </a:lnTo>
                <a:lnTo>
                  <a:pt x="7509" y="4740"/>
                </a:lnTo>
                <a:lnTo>
                  <a:pt x="7502" y="4738"/>
                </a:lnTo>
                <a:lnTo>
                  <a:pt x="7493" y="4737"/>
                </a:lnTo>
                <a:lnTo>
                  <a:pt x="7484" y="4736"/>
                </a:lnTo>
                <a:lnTo>
                  <a:pt x="7475" y="4736"/>
                </a:lnTo>
                <a:lnTo>
                  <a:pt x="7462" y="4736"/>
                </a:lnTo>
                <a:lnTo>
                  <a:pt x="7450" y="4738"/>
                </a:lnTo>
                <a:lnTo>
                  <a:pt x="7438" y="4741"/>
                </a:lnTo>
                <a:lnTo>
                  <a:pt x="7427" y="4746"/>
                </a:lnTo>
                <a:lnTo>
                  <a:pt x="7415" y="4751"/>
                </a:lnTo>
                <a:lnTo>
                  <a:pt x="7403" y="4758"/>
                </a:lnTo>
                <a:lnTo>
                  <a:pt x="7392" y="4766"/>
                </a:lnTo>
                <a:lnTo>
                  <a:pt x="7382" y="4777"/>
                </a:lnTo>
                <a:lnTo>
                  <a:pt x="7371" y="4787"/>
                </a:lnTo>
                <a:lnTo>
                  <a:pt x="7361" y="4800"/>
                </a:lnTo>
                <a:lnTo>
                  <a:pt x="7352" y="4815"/>
                </a:lnTo>
                <a:lnTo>
                  <a:pt x="7343" y="4831"/>
                </a:lnTo>
                <a:lnTo>
                  <a:pt x="7336" y="4849"/>
                </a:lnTo>
                <a:lnTo>
                  <a:pt x="7328" y="4869"/>
                </a:lnTo>
                <a:lnTo>
                  <a:pt x="7322" y="4890"/>
                </a:lnTo>
                <a:lnTo>
                  <a:pt x="7316" y="4913"/>
                </a:lnTo>
                <a:lnTo>
                  <a:pt x="7313" y="4929"/>
                </a:lnTo>
                <a:lnTo>
                  <a:pt x="7310" y="4953"/>
                </a:lnTo>
                <a:lnTo>
                  <a:pt x="7309" y="4967"/>
                </a:lnTo>
                <a:lnTo>
                  <a:pt x="7309" y="4981"/>
                </a:lnTo>
                <a:lnTo>
                  <a:pt x="7309" y="4996"/>
                </a:lnTo>
                <a:lnTo>
                  <a:pt x="7311" y="5011"/>
                </a:lnTo>
                <a:lnTo>
                  <a:pt x="7313" y="5026"/>
                </a:lnTo>
                <a:lnTo>
                  <a:pt x="7319" y="5040"/>
                </a:lnTo>
                <a:lnTo>
                  <a:pt x="7322" y="5046"/>
                </a:lnTo>
                <a:lnTo>
                  <a:pt x="7325" y="5053"/>
                </a:lnTo>
                <a:lnTo>
                  <a:pt x="7329" y="5059"/>
                </a:lnTo>
                <a:lnTo>
                  <a:pt x="7334" y="5065"/>
                </a:lnTo>
                <a:lnTo>
                  <a:pt x="7339" y="5069"/>
                </a:lnTo>
                <a:lnTo>
                  <a:pt x="7345" y="5074"/>
                </a:lnTo>
                <a:lnTo>
                  <a:pt x="7352" y="5078"/>
                </a:lnTo>
                <a:lnTo>
                  <a:pt x="7359" y="5081"/>
                </a:lnTo>
                <a:lnTo>
                  <a:pt x="7368" y="5084"/>
                </a:lnTo>
                <a:lnTo>
                  <a:pt x="7376" y="5086"/>
                </a:lnTo>
                <a:lnTo>
                  <a:pt x="7386" y="5087"/>
                </a:lnTo>
                <a:lnTo>
                  <a:pt x="7397" y="5087"/>
                </a:lnTo>
                <a:close/>
                <a:moveTo>
                  <a:pt x="7794" y="4625"/>
                </a:moveTo>
                <a:lnTo>
                  <a:pt x="7783" y="4659"/>
                </a:lnTo>
                <a:lnTo>
                  <a:pt x="7773" y="4693"/>
                </a:lnTo>
                <a:lnTo>
                  <a:pt x="7764" y="4731"/>
                </a:lnTo>
                <a:lnTo>
                  <a:pt x="7754" y="4772"/>
                </a:lnTo>
                <a:lnTo>
                  <a:pt x="7661" y="5211"/>
                </a:lnTo>
                <a:lnTo>
                  <a:pt x="7657" y="5232"/>
                </a:lnTo>
                <a:lnTo>
                  <a:pt x="7650" y="5250"/>
                </a:lnTo>
                <a:lnTo>
                  <a:pt x="7645" y="5268"/>
                </a:lnTo>
                <a:lnTo>
                  <a:pt x="7638" y="5285"/>
                </a:lnTo>
                <a:lnTo>
                  <a:pt x="7630" y="5300"/>
                </a:lnTo>
                <a:lnTo>
                  <a:pt x="7621" y="5315"/>
                </a:lnTo>
                <a:lnTo>
                  <a:pt x="7613" y="5329"/>
                </a:lnTo>
                <a:lnTo>
                  <a:pt x="7603" y="5342"/>
                </a:lnTo>
                <a:lnTo>
                  <a:pt x="7594" y="5354"/>
                </a:lnTo>
                <a:lnTo>
                  <a:pt x="7583" y="5365"/>
                </a:lnTo>
                <a:lnTo>
                  <a:pt x="7572" y="5375"/>
                </a:lnTo>
                <a:lnTo>
                  <a:pt x="7560" y="5385"/>
                </a:lnTo>
                <a:lnTo>
                  <a:pt x="7550" y="5394"/>
                </a:lnTo>
                <a:lnTo>
                  <a:pt x="7537" y="5401"/>
                </a:lnTo>
                <a:lnTo>
                  <a:pt x="7525" y="5409"/>
                </a:lnTo>
                <a:lnTo>
                  <a:pt x="7512" y="5415"/>
                </a:lnTo>
                <a:lnTo>
                  <a:pt x="7501" y="5420"/>
                </a:lnTo>
                <a:lnTo>
                  <a:pt x="7488" y="5426"/>
                </a:lnTo>
                <a:lnTo>
                  <a:pt x="7474" y="5431"/>
                </a:lnTo>
                <a:lnTo>
                  <a:pt x="7461" y="5434"/>
                </a:lnTo>
                <a:lnTo>
                  <a:pt x="7435" y="5442"/>
                </a:lnTo>
                <a:lnTo>
                  <a:pt x="7410" y="5446"/>
                </a:lnTo>
                <a:lnTo>
                  <a:pt x="7384" y="5449"/>
                </a:lnTo>
                <a:lnTo>
                  <a:pt x="7359" y="5451"/>
                </a:lnTo>
                <a:lnTo>
                  <a:pt x="7336" y="5452"/>
                </a:lnTo>
                <a:lnTo>
                  <a:pt x="7313" y="5453"/>
                </a:lnTo>
                <a:lnTo>
                  <a:pt x="7296" y="5453"/>
                </a:lnTo>
                <a:lnTo>
                  <a:pt x="7278" y="5452"/>
                </a:lnTo>
                <a:lnTo>
                  <a:pt x="7259" y="5451"/>
                </a:lnTo>
                <a:lnTo>
                  <a:pt x="7238" y="5448"/>
                </a:lnTo>
                <a:lnTo>
                  <a:pt x="7218" y="5445"/>
                </a:lnTo>
                <a:lnTo>
                  <a:pt x="7199" y="5441"/>
                </a:lnTo>
                <a:lnTo>
                  <a:pt x="7178" y="5433"/>
                </a:lnTo>
                <a:lnTo>
                  <a:pt x="7160" y="5425"/>
                </a:lnTo>
                <a:lnTo>
                  <a:pt x="7152" y="5420"/>
                </a:lnTo>
                <a:lnTo>
                  <a:pt x="7143" y="5415"/>
                </a:lnTo>
                <a:lnTo>
                  <a:pt x="7135" y="5409"/>
                </a:lnTo>
                <a:lnTo>
                  <a:pt x="7127" y="5402"/>
                </a:lnTo>
                <a:lnTo>
                  <a:pt x="7121" y="5395"/>
                </a:lnTo>
                <a:lnTo>
                  <a:pt x="7114" y="5386"/>
                </a:lnTo>
                <a:lnTo>
                  <a:pt x="7108" y="5377"/>
                </a:lnTo>
                <a:lnTo>
                  <a:pt x="7102" y="5368"/>
                </a:lnTo>
                <a:lnTo>
                  <a:pt x="7098" y="5357"/>
                </a:lnTo>
                <a:lnTo>
                  <a:pt x="7095" y="5346"/>
                </a:lnTo>
                <a:lnTo>
                  <a:pt x="7092" y="5335"/>
                </a:lnTo>
                <a:lnTo>
                  <a:pt x="7090" y="5322"/>
                </a:lnTo>
                <a:lnTo>
                  <a:pt x="7089" y="5308"/>
                </a:lnTo>
                <a:lnTo>
                  <a:pt x="7089" y="5294"/>
                </a:lnTo>
                <a:lnTo>
                  <a:pt x="7090" y="5279"/>
                </a:lnTo>
                <a:lnTo>
                  <a:pt x="7092" y="5262"/>
                </a:lnTo>
                <a:lnTo>
                  <a:pt x="7259" y="5262"/>
                </a:lnTo>
                <a:lnTo>
                  <a:pt x="7259" y="5270"/>
                </a:lnTo>
                <a:lnTo>
                  <a:pt x="7259" y="5282"/>
                </a:lnTo>
                <a:lnTo>
                  <a:pt x="7260" y="5289"/>
                </a:lnTo>
                <a:lnTo>
                  <a:pt x="7262" y="5296"/>
                </a:lnTo>
                <a:lnTo>
                  <a:pt x="7264" y="5304"/>
                </a:lnTo>
                <a:lnTo>
                  <a:pt x="7267" y="5310"/>
                </a:lnTo>
                <a:lnTo>
                  <a:pt x="7272" y="5316"/>
                </a:lnTo>
                <a:lnTo>
                  <a:pt x="7277" y="5323"/>
                </a:lnTo>
                <a:lnTo>
                  <a:pt x="7284" y="5328"/>
                </a:lnTo>
                <a:lnTo>
                  <a:pt x="7293" y="5334"/>
                </a:lnTo>
                <a:lnTo>
                  <a:pt x="7303" y="5338"/>
                </a:lnTo>
                <a:lnTo>
                  <a:pt x="7314" y="5341"/>
                </a:lnTo>
                <a:lnTo>
                  <a:pt x="7329" y="5343"/>
                </a:lnTo>
                <a:lnTo>
                  <a:pt x="7345" y="5344"/>
                </a:lnTo>
                <a:lnTo>
                  <a:pt x="7355" y="5343"/>
                </a:lnTo>
                <a:lnTo>
                  <a:pt x="7365" y="5343"/>
                </a:lnTo>
                <a:lnTo>
                  <a:pt x="7374" y="5341"/>
                </a:lnTo>
                <a:lnTo>
                  <a:pt x="7383" y="5339"/>
                </a:lnTo>
                <a:lnTo>
                  <a:pt x="7392" y="5337"/>
                </a:lnTo>
                <a:lnTo>
                  <a:pt x="7401" y="5334"/>
                </a:lnTo>
                <a:lnTo>
                  <a:pt x="7411" y="5329"/>
                </a:lnTo>
                <a:lnTo>
                  <a:pt x="7418" y="5325"/>
                </a:lnTo>
                <a:lnTo>
                  <a:pt x="7427" y="5320"/>
                </a:lnTo>
                <a:lnTo>
                  <a:pt x="7434" y="5314"/>
                </a:lnTo>
                <a:lnTo>
                  <a:pt x="7442" y="5308"/>
                </a:lnTo>
                <a:lnTo>
                  <a:pt x="7448" y="5300"/>
                </a:lnTo>
                <a:lnTo>
                  <a:pt x="7455" y="5293"/>
                </a:lnTo>
                <a:lnTo>
                  <a:pt x="7461" y="5284"/>
                </a:lnTo>
                <a:lnTo>
                  <a:pt x="7465" y="5276"/>
                </a:lnTo>
                <a:lnTo>
                  <a:pt x="7471" y="5266"/>
                </a:lnTo>
                <a:lnTo>
                  <a:pt x="7475" y="5255"/>
                </a:lnTo>
                <a:lnTo>
                  <a:pt x="7479" y="5245"/>
                </a:lnTo>
                <a:lnTo>
                  <a:pt x="7483" y="5233"/>
                </a:lnTo>
                <a:lnTo>
                  <a:pt x="7487" y="5219"/>
                </a:lnTo>
                <a:lnTo>
                  <a:pt x="7496" y="5181"/>
                </a:lnTo>
                <a:lnTo>
                  <a:pt x="7509" y="5125"/>
                </a:lnTo>
                <a:lnTo>
                  <a:pt x="7496" y="5138"/>
                </a:lnTo>
                <a:lnTo>
                  <a:pt x="7482" y="5149"/>
                </a:lnTo>
                <a:lnTo>
                  <a:pt x="7469" y="5160"/>
                </a:lnTo>
                <a:lnTo>
                  <a:pt x="7458" y="5169"/>
                </a:lnTo>
                <a:lnTo>
                  <a:pt x="7445" y="5176"/>
                </a:lnTo>
                <a:lnTo>
                  <a:pt x="7433" y="5183"/>
                </a:lnTo>
                <a:lnTo>
                  <a:pt x="7420" y="5189"/>
                </a:lnTo>
                <a:lnTo>
                  <a:pt x="7410" y="5193"/>
                </a:lnTo>
                <a:lnTo>
                  <a:pt x="7398" y="5198"/>
                </a:lnTo>
                <a:lnTo>
                  <a:pt x="7387" y="5201"/>
                </a:lnTo>
                <a:lnTo>
                  <a:pt x="7376" y="5203"/>
                </a:lnTo>
                <a:lnTo>
                  <a:pt x="7367" y="5204"/>
                </a:lnTo>
                <a:lnTo>
                  <a:pt x="7347" y="5206"/>
                </a:lnTo>
                <a:lnTo>
                  <a:pt x="7331" y="5207"/>
                </a:lnTo>
                <a:lnTo>
                  <a:pt x="7315" y="5206"/>
                </a:lnTo>
                <a:lnTo>
                  <a:pt x="7300" y="5205"/>
                </a:lnTo>
                <a:lnTo>
                  <a:pt x="7286" y="5203"/>
                </a:lnTo>
                <a:lnTo>
                  <a:pt x="7273" y="5201"/>
                </a:lnTo>
                <a:lnTo>
                  <a:pt x="7260" y="5196"/>
                </a:lnTo>
                <a:lnTo>
                  <a:pt x="7248" y="5192"/>
                </a:lnTo>
                <a:lnTo>
                  <a:pt x="7236" y="5187"/>
                </a:lnTo>
                <a:lnTo>
                  <a:pt x="7226" y="5181"/>
                </a:lnTo>
                <a:lnTo>
                  <a:pt x="7215" y="5175"/>
                </a:lnTo>
                <a:lnTo>
                  <a:pt x="7205" y="5168"/>
                </a:lnTo>
                <a:lnTo>
                  <a:pt x="7197" y="5160"/>
                </a:lnTo>
                <a:lnTo>
                  <a:pt x="7188" y="5153"/>
                </a:lnTo>
                <a:lnTo>
                  <a:pt x="7181" y="5144"/>
                </a:lnTo>
                <a:lnTo>
                  <a:pt x="7173" y="5134"/>
                </a:lnTo>
                <a:lnTo>
                  <a:pt x="7167" y="5125"/>
                </a:lnTo>
                <a:lnTo>
                  <a:pt x="7161" y="5114"/>
                </a:lnTo>
                <a:lnTo>
                  <a:pt x="7156" y="5103"/>
                </a:lnTo>
                <a:lnTo>
                  <a:pt x="7152" y="5093"/>
                </a:lnTo>
                <a:lnTo>
                  <a:pt x="7147" y="5082"/>
                </a:lnTo>
                <a:lnTo>
                  <a:pt x="7143" y="5070"/>
                </a:lnTo>
                <a:lnTo>
                  <a:pt x="7141" y="5057"/>
                </a:lnTo>
                <a:lnTo>
                  <a:pt x="7138" y="5045"/>
                </a:lnTo>
                <a:lnTo>
                  <a:pt x="7137" y="5033"/>
                </a:lnTo>
                <a:lnTo>
                  <a:pt x="7135" y="5020"/>
                </a:lnTo>
                <a:lnTo>
                  <a:pt x="7133" y="4994"/>
                </a:lnTo>
                <a:lnTo>
                  <a:pt x="7135" y="4967"/>
                </a:lnTo>
                <a:lnTo>
                  <a:pt x="7138" y="4939"/>
                </a:lnTo>
                <a:lnTo>
                  <a:pt x="7143" y="4913"/>
                </a:lnTo>
                <a:lnTo>
                  <a:pt x="7150" y="4885"/>
                </a:lnTo>
                <a:lnTo>
                  <a:pt x="7158" y="4857"/>
                </a:lnTo>
                <a:lnTo>
                  <a:pt x="7169" y="4830"/>
                </a:lnTo>
                <a:lnTo>
                  <a:pt x="7182" y="4803"/>
                </a:lnTo>
                <a:lnTo>
                  <a:pt x="7196" y="4778"/>
                </a:lnTo>
                <a:lnTo>
                  <a:pt x="7212" y="4754"/>
                </a:lnTo>
                <a:lnTo>
                  <a:pt x="7220" y="4742"/>
                </a:lnTo>
                <a:lnTo>
                  <a:pt x="7230" y="4731"/>
                </a:lnTo>
                <a:lnTo>
                  <a:pt x="7238" y="4720"/>
                </a:lnTo>
                <a:lnTo>
                  <a:pt x="7249" y="4709"/>
                </a:lnTo>
                <a:lnTo>
                  <a:pt x="7259" y="4699"/>
                </a:lnTo>
                <a:lnTo>
                  <a:pt x="7269" y="4690"/>
                </a:lnTo>
                <a:lnTo>
                  <a:pt x="7281" y="4680"/>
                </a:lnTo>
                <a:lnTo>
                  <a:pt x="7292" y="4672"/>
                </a:lnTo>
                <a:lnTo>
                  <a:pt x="7305" y="4664"/>
                </a:lnTo>
                <a:lnTo>
                  <a:pt x="7316" y="4657"/>
                </a:lnTo>
                <a:lnTo>
                  <a:pt x="7329" y="4649"/>
                </a:lnTo>
                <a:lnTo>
                  <a:pt x="7342" y="4644"/>
                </a:lnTo>
                <a:lnTo>
                  <a:pt x="7356" y="4637"/>
                </a:lnTo>
                <a:lnTo>
                  <a:pt x="7370" y="4633"/>
                </a:lnTo>
                <a:lnTo>
                  <a:pt x="7384" y="4629"/>
                </a:lnTo>
                <a:lnTo>
                  <a:pt x="7398" y="4625"/>
                </a:lnTo>
                <a:lnTo>
                  <a:pt x="7413" y="4622"/>
                </a:lnTo>
                <a:lnTo>
                  <a:pt x="7428" y="4620"/>
                </a:lnTo>
                <a:lnTo>
                  <a:pt x="7444" y="4619"/>
                </a:lnTo>
                <a:lnTo>
                  <a:pt x="7460" y="4618"/>
                </a:lnTo>
                <a:lnTo>
                  <a:pt x="7479" y="4619"/>
                </a:lnTo>
                <a:lnTo>
                  <a:pt x="7496" y="4621"/>
                </a:lnTo>
                <a:lnTo>
                  <a:pt x="7512" y="4625"/>
                </a:lnTo>
                <a:lnTo>
                  <a:pt x="7526" y="4628"/>
                </a:lnTo>
                <a:lnTo>
                  <a:pt x="7539" y="4633"/>
                </a:lnTo>
                <a:lnTo>
                  <a:pt x="7551" y="4638"/>
                </a:lnTo>
                <a:lnTo>
                  <a:pt x="7560" y="4645"/>
                </a:lnTo>
                <a:lnTo>
                  <a:pt x="7569" y="4651"/>
                </a:lnTo>
                <a:lnTo>
                  <a:pt x="7578" y="4659"/>
                </a:lnTo>
                <a:lnTo>
                  <a:pt x="7584" y="4665"/>
                </a:lnTo>
                <a:lnTo>
                  <a:pt x="7589" y="4673"/>
                </a:lnTo>
                <a:lnTo>
                  <a:pt x="7595" y="4679"/>
                </a:lnTo>
                <a:lnTo>
                  <a:pt x="7602" y="4693"/>
                </a:lnTo>
                <a:lnTo>
                  <a:pt x="7608" y="4704"/>
                </a:lnTo>
                <a:lnTo>
                  <a:pt x="7630" y="4625"/>
                </a:lnTo>
                <a:lnTo>
                  <a:pt x="7794" y="4625"/>
                </a:lnTo>
                <a:close/>
                <a:moveTo>
                  <a:pt x="6721" y="4622"/>
                </a:moveTo>
                <a:lnTo>
                  <a:pt x="6645" y="4977"/>
                </a:lnTo>
                <a:lnTo>
                  <a:pt x="6642" y="4998"/>
                </a:lnTo>
                <a:lnTo>
                  <a:pt x="6638" y="5020"/>
                </a:lnTo>
                <a:lnTo>
                  <a:pt x="6638" y="5030"/>
                </a:lnTo>
                <a:lnTo>
                  <a:pt x="6637" y="5041"/>
                </a:lnTo>
                <a:lnTo>
                  <a:pt x="6638" y="5052"/>
                </a:lnTo>
                <a:lnTo>
                  <a:pt x="6640" y="5063"/>
                </a:lnTo>
                <a:lnTo>
                  <a:pt x="6642" y="5071"/>
                </a:lnTo>
                <a:lnTo>
                  <a:pt x="6647" y="5081"/>
                </a:lnTo>
                <a:lnTo>
                  <a:pt x="6653" y="5088"/>
                </a:lnTo>
                <a:lnTo>
                  <a:pt x="6660" y="5095"/>
                </a:lnTo>
                <a:lnTo>
                  <a:pt x="6670" y="5100"/>
                </a:lnTo>
                <a:lnTo>
                  <a:pt x="6682" y="5104"/>
                </a:lnTo>
                <a:lnTo>
                  <a:pt x="6696" y="5108"/>
                </a:lnTo>
                <a:lnTo>
                  <a:pt x="6712" y="5108"/>
                </a:lnTo>
                <a:lnTo>
                  <a:pt x="6732" y="5106"/>
                </a:lnTo>
                <a:lnTo>
                  <a:pt x="6750" y="5104"/>
                </a:lnTo>
                <a:lnTo>
                  <a:pt x="6758" y="5102"/>
                </a:lnTo>
                <a:lnTo>
                  <a:pt x="6765" y="5100"/>
                </a:lnTo>
                <a:lnTo>
                  <a:pt x="6773" y="5097"/>
                </a:lnTo>
                <a:lnTo>
                  <a:pt x="6780" y="5094"/>
                </a:lnTo>
                <a:lnTo>
                  <a:pt x="6792" y="5085"/>
                </a:lnTo>
                <a:lnTo>
                  <a:pt x="6804" y="5076"/>
                </a:lnTo>
                <a:lnTo>
                  <a:pt x="6814" y="5066"/>
                </a:lnTo>
                <a:lnTo>
                  <a:pt x="6821" y="5054"/>
                </a:lnTo>
                <a:lnTo>
                  <a:pt x="6828" y="5040"/>
                </a:lnTo>
                <a:lnTo>
                  <a:pt x="6835" y="5026"/>
                </a:lnTo>
                <a:lnTo>
                  <a:pt x="6841" y="5011"/>
                </a:lnTo>
                <a:lnTo>
                  <a:pt x="6846" y="4995"/>
                </a:lnTo>
                <a:lnTo>
                  <a:pt x="6855" y="4960"/>
                </a:lnTo>
                <a:lnTo>
                  <a:pt x="6863" y="4923"/>
                </a:lnTo>
                <a:lnTo>
                  <a:pt x="6926" y="4622"/>
                </a:lnTo>
                <a:lnTo>
                  <a:pt x="7106" y="4622"/>
                </a:lnTo>
                <a:lnTo>
                  <a:pt x="7023" y="5014"/>
                </a:lnTo>
                <a:lnTo>
                  <a:pt x="7008" y="5091"/>
                </a:lnTo>
                <a:lnTo>
                  <a:pt x="7000" y="5136"/>
                </a:lnTo>
                <a:lnTo>
                  <a:pt x="6995" y="5161"/>
                </a:lnTo>
                <a:lnTo>
                  <a:pt x="6992" y="5174"/>
                </a:lnTo>
                <a:lnTo>
                  <a:pt x="6991" y="5186"/>
                </a:lnTo>
                <a:lnTo>
                  <a:pt x="6989" y="5196"/>
                </a:lnTo>
                <a:lnTo>
                  <a:pt x="6988" y="5206"/>
                </a:lnTo>
                <a:lnTo>
                  <a:pt x="6987" y="5218"/>
                </a:lnTo>
                <a:lnTo>
                  <a:pt x="6818" y="5218"/>
                </a:lnTo>
                <a:lnTo>
                  <a:pt x="6827" y="5139"/>
                </a:lnTo>
                <a:lnTo>
                  <a:pt x="6818" y="5150"/>
                </a:lnTo>
                <a:lnTo>
                  <a:pt x="6804" y="5164"/>
                </a:lnTo>
                <a:lnTo>
                  <a:pt x="6796" y="5172"/>
                </a:lnTo>
                <a:lnTo>
                  <a:pt x="6787" y="5180"/>
                </a:lnTo>
                <a:lnTo>
                  <a:pt x="6776" y="5188"/>
                </a:lnTo>
                <a:lnTo>
                  <a:pt x="6764" y="5195"/>
                </a:lnTo>
                <a:lnTo>
                  <a:pt x="6753" y="5203"/>
                </a:lnTo>
                <a:lnTo>
                  <a:pt x="6739" y="5210"/>
                </a:lnTo>
                <a:lnTo>
                  <a:pt x="6724" y="5217"/>
                </a:lnTo>
                <a:lnTo>
                  <a:pt x="6708" y="5222"/>
                </a:lnTo>
                <a:lnTo>
                  <a:pt x="6690" y="5226"/>
                </a:lnTo>
                <a:lnTo>
                  <a:pt x="6672" y="5230"/>
                </a:lnTo>
                <a:lnTo>
                  <a:pt x="6653" y="5233"/>
                </a:lnTo>
                <a:lnTo>
                  <a:pt x="6633" y="5233"/>
                </a:lnTo>
                <a:lnTo>
                  <a:pt x="6618" y="5233"/>
                </a:lnTo>
                <a:lnTo>
                  <a:pt x="6604" y="5232"/>
                </a:lnTo>
                <a:lnTo>
                  <a:pt x="6590" y="5230"/>
                </a:lnTo>
                <a:lnTo>
                  <a:pt x="6577" y="5226"/>
                </a:lnTo>
                <a:lnTo>
                  <a:pt x="6564" y="5223"/>
                </a:lnTo>
                <a:lnTo>
                  <a:pt x="6552" y="5220"/>
                </a:lnTo>
                <a:lnTo>
                  <a:pt x="6542" y="5215"/>
                </a:lnTo>
                <a:lnTo>
                  <a:pt x="6531" y="5209"/>
                </a:lnTo>
                <a:lnTo>
                  <a:pt x="6521" y="5204"/>
                </a:lnTo>
                <a:lnTo>
                  <a:pt x="6512" y="5198"/>
                </a:lnTo>
                <a:lnTo>
                  <a:pt x="6503" y="5191"/>
                </a:lnTo>
                <a:lnTo>
                  <a:pt x="6496" y="5185"/>
                </a:lnTo>
                <a:lnTo>
                  <a:pt x="6488" y="5177"/>
                </a:lnTo>
                <a:lnTo>
                  <a:pt x="6482" y="5170"/>
                </a:lnTo>
                <a:lnTo>
                  <a:pt x="6476" y="5161"/>
                </a:lnTo>
                <a:lnTo>
                  <a:pt x="6471" y="5154"/>
                </a:lnTo>
                <a:lnTo>
                  <a:pt x="6467" y="5144"/>
                </a:lnTo>
                <a:lnTo>
                  <a:pt x="6463" y="5133"/>
                </a:lnTo>
                <a:lnTo>
                  <a:pt x="6459" y="5123"/>
                </a:lnTo>
                <a:lnTo>
                  <a:pt x="6457" y="5112"/>
                </a:lnTo>
                <a:lnTo>
                  <a:pt x="6456" y="5100"/>
                </a:lnTo>
                <a:lnTo>
                  <a:pt x="6455" y="5088"/>
                </a:lnTo>
                <a:lnTo>
                  <a:pt x="6455" y="5076"/>
                </a:lnTo>
                <a:lnTo>
                  <a:pt x="6455" y="5066"/>
                </a:lnTo>
                <a:lnTo>
                  <a:pt x="6457" y="5043"/>
                </a:lnTo>
                <a:lnTo>
                  <a:pt x="6460" y="5023"/>
                </a:lnTo>
                <a:lnTo>
                  <a:pt x="6464" y="5006"/>
                </a:lnTo>
                <a:lnTo>
                  <a:pt x="6466" y="4993"/>
                </a:lnTo>
                <a:lnTo>
                  <a:pt x="6545" y="4622"/>
                </a:lnTo>
                <a:lnTo>
                  <a:pt x="6721" y="4622"/>
                </a:lnTo>
                <a:close/>
                <a:moveTo>
                  <a:pt x="6026" y="5117"/>
                </a:moveTo>
                <a:lnTo>
                  <a:pt x="6040" y="5117"/>
                </a:lnTo>
                <a:lnTo>
                  <a:pt x="6054" y="5115"/>
                </a:lnTo>
                <a:lnTo>
                  <a:pt x="6067" y="5112"/>
                </a:lnTo>
                <a:lnTo>
                  <a:pt x="6080" y="5108"/>
                </a:lnTo>
                <a:lnTo>
                  <a:pt x="6092" y="5102"/>
                </a:lnTo>
                <a:lnTo>
                  <a:pt x="6105" y="5095"/>
                </a:lnTo>
                <a:lnTo>
                  <a:pt x="6117" y="5085"/>
                </a:lnTo>
                <a:lnTo>
                  <a:pt x="6128" y="5074"/>
                </a:lnTo>
                <a:lnTo>
                  <a:pt x="6138" y="5061"/>
                </a:lnTo>
                <a:lnTo>
                  <a:pt x="6148" y="5048"/>
                </a:lnTo>
                <a:lnTo>
                  <a:pt x="6159" y="5030"/>
                </a:lnTo>
                <a:lnTo>
                  <a:pt x="6167" y="5011"/>
                </a:lnTo>
                <a:lnTo>
                  <a:pt x="6176" y="4991"/>
                </a:lnTo>
                <a:lnTo>
                  <a:pt x="6183" y="4967"/>
                </a:lnTo>
                <a:lnTo>
                  <a:pt x="6191" y="4942"/>
                </a:lnTo>
                <a:lnTo>
                  <a:pt x="6198" y="4913"/>
                </a:lnTo>
                <a:lnTo>
                  <a:pt x="6201" y="4898"/>
                </a:lnTo>
                <a:lnTo>
                  <a:pt x="6204" y="4883"/>
                </a:lnTo>
                <a:lnTo>
                  <a:pt x="6206" y="4867"/>
                </a:lnTo>
                <a:lnTo>
                  <a:pt x="6207" y="4850"/>
                </a:lnTo>
                <a:lnTo>
                  <a:pt x="6208" y="4834"/>
                </a:lnTo>
                <a:lnTo>
                  <a:pt x="6207" y="4819"/>
                </a:lnTo>
                <a:lnTo>
                  <a:pt x="6206" y="4803"/>
                </a:lnTo>
                <a:lnTo>
                  <a:pt x="6202" y="4789"/>
                </a:lnTo>
                <a:lnTo>
                  <a:pt x="6197" y="4776"/>
                </a:lnTo>
                <a:lnTo>
                  <a:pt x="6191" y="4764"/>
                </a:lnTo>
                <a:lnTo>
                  <a:pt x="6187" y="4758"/>
                </a:lnTo>
                <a:lnTo>
                  <a:pt x="6182" y="4753"/>
                </a:lnTo>
                <a:lnTo>
                  <a:pt x="6178" y="4748"/>
                </a:lnTo>
                <a:lnTo>
                  <a:pt x="6172" y="4743"/>
                </a:lnTo>
                <a:lnTo>
                  <a:pt x="6166" y="4739"/>
                </a:lnTo>
                <a:lnTo>
                  <a:pt x="6160" y="4736"/>
                </a:lnTo>
                <a:lnTo>
                  <a:pt x="6152" y="4733"/>
                </a:lnTo>
                <a:lnTo>
                  <a:pt x="6145" y="4729"/>
                </a:lnTo>
                <a:lnTo>
                  <a:pt x="6136" y="4727"/>
                </a:lnTo>
                <a:lnTo>
                  <a:pt x="6128" y="4726"/>
                </a:lnTo>
                <a:lnTo>
                  <a:pt x="6118" y="4725"/>
                </a:lnTo>
                <a:lnTo>
                  <a:pt x="6107" y="4725"/>
                </a:lnTo>
                <a:lnTo>
                  <a:pt x="6095" y="4725"/>
                </a:lnTo>
                <a:lnTo>
                  <a:pt x="6085" y="4726"/>
                </a:lnTo>
                <a:lnTo>
                  <a:pt x="6074" y="4728"/>
                </a:lnTo>
                <a:lnTo>
                  <a:pt x="6063" y="4732"/>
                </a:lnTo>
                <a:lnTo>
                  <a:pt x="6054" y="4735"/>
                </a:lnTo>
                <a:lnTo>
                  <a:pt x="6045" y="4739"/>
                </a:lnTo>
                <a:lnTo>
                  <a:pt x="6037" y="4743"/>
                </a:lnTo>
                <a:lnTo>
                  <a:pt x="6028" y="4749"/>
                </a:lnTo>
                <a:lnTo>
                  <a:pt x="6021" y="4754"/>
                </a:lnTo>
                <a:lnTo>
                  <a:pt x="6013" y="4761"/>
                </a:lnTo>
                <a:lnTo>
                  <a:pt x="6007" y="4767"/>
                </a:lnTo>
                <a:lnTo>
                  <a:pt x="6000" y="4774"/>
                </a:lnTo>
                <a:lnTo>
                  <a:pt x="5988" y="4789"/>
                </a:lnTo>
                <a:lnTo>
                  <a:pt x="5978" y="4806"/>
                </a:lnTo>
                <a:lnTo>
                  <a:pt x="5969" y="4822"/>
                </a:lnTo>
                <a:lnTo>
                  <a:pt x="5961" y="4839"/>
                </a:lnTo>
                <a:lnTo>
                  <a:pt x="5954" y="4856"/>
                </a:lnTo>
                <a:lnTo>
                  <a:pt x="5949" y="4872"/>
                </a:lnTo>
                <a:lnTo>
                  <a:pt x="5941" y="4902"/>
                </a:lnTo>
                <a:lnTo>
                  <a:pt x="5936" y="4927"/>
                </a:lnTo>
                <a:lnTo>
                  <a:pt x="5931" y="4951"/>
                </a:lnTo>
                <a:lnTo>
                  <a:pt x="5927" y="4974"/>
                </a:lnTo>
                <a:lnTo>
                  <a:pt x="5926" y="4994"/>
                </a:lnTo>
                <a:lnTo>
                  <a:pt x="5925" y="5012"/>
                </a:lnTo>
                <a:lnTo>
                  <a:pt x="5926" y="5030"/>
                </a:lnTo>
                <a:lnTo>
                  <a:pt x="5929" y="5045"/>
                </a:lnTo>
                <a:lnTo>
                  <a:pt x="5933" y="5059"/>
                </a:lnTo>
                <a:lnTo>
                  <a:pt x="5938" y="5072"/>
                </a:lnTo>
                <a:lnTo>
                  <a:pt x="5945" y="5083"/>
                </a:lnTo>
                <a:lnTo>
                  <a:pt x="5952" y="5093"/>
                </a:lnTo>
                <a:lnTo>
                  <a:pt x="5961" y="5100"/>
                </a:lnTo>
                <a:lnTo>
                  <a:pt x="5971" y="5106"/>
                </a:lnTo>
                <a:lnTo>
                  <a:pt x="5983" y="5112"/>
                </a:lnTo>
                <a:lnTo>
                  <a:pt x="5996" y="5115"/>
                </a:lnTo>
                <a:lnTo>
                  <a:pt x="6010" y="5117"/>
                </a:lnTo>
                <a:lnTo>
                  <a:pt x="6026" y="5117"/>
                </a:lnTo>
                <a:close/>
                <a:moveTo>
                  <a:pt x="6132" y="4608"/>
                </a:moveTo>
                <a:lnTo>
                  <a:pt x="6152" y="4608"/>
                </a:lnTo>
                <a:lnTo>
                  <a:pt x="6170" y="4610"/>
                </a:lnTo>
                <a:lnTo>
                  <a:pt x="6189" y="4612"/>
                </a:lnTo>
                <a:lnTo>
                  <a:pt x="6206" y="4615"/>
                </a:lnTo>
                <a:lnTo>
                  <a:pt x="6222" y="4618"/>
                </a:lnTo>
                <a:lnTo>
                  <a:pt x="6238" y="4622"/>
                </a:lnTo>
                <a:lnTo>
                  <a:pt x="6252" y="4628"/>
                </a:lnTo>
                <a:lnTo>
                  <a:pt x="6266" y="4633"/>
                </a:lnTo>
                <a:lnTo>
                  <a:pt x="6278" y="4640"/>
                </a:lnTo>
                <a:lnTo>
                  <a:pt x="6291" y="4647"/>
                </a:lnTo>
                <a:lnTo>
                  <a:pt x="6302" y="4654"/>
                </a:lnTo>
                <a:lnTo>
                  <a:pt x="6313" y="4663"/>
                </a:lnTo>
                <a:lnTo>
                  <a:pt x="6322" y="4672"/>
                </a:lnTo>
                <a:lnTo>
                  <a:pt x="6332" y="4681"/>
                </a:lnTo>
                <a:lnTo>
                  <a:pt x="6341" y="4691"/>
                </a:lnTo>
                <a:lnTo>
                  <a:pt x="6348" y="4702"/>
                </a:lnTo>
                <a:lnTo>
                  <a:pt x="6354" y="4713"/>
                </a:lnTo>
                <a:lnTo>
                  <a:pt x="6361" y="4724"/>
                </a:lnTo>
                <a:lnTo>
                  <a:pt x="6366" y="4736"/>
                </a:lnTo>
                <a:lnTo>
                  <a:pt x="6370" y="4749"/>
                </a:lnTo>
                <a:lnTo>
                  <a:pt x="6375" y="4762"/>
                </a:lnTo>
                <a:lnTo>
                  <a:pt x="6378" y="4774"/>
                </a:lnTo>
                <a:lnTo>
                  <a:pt x="6380" y="4787"/>
                </a:lnTo>
                <a:lnTo>
                  <a:pt x="6382" y="4801"/>
                </a:lnTo>
                <a:lnTo>
                  <a:pt x="6383" y="4815"/>
                </a:lnTo>
                <a:lnTo>
                  <a:pt x="6384" y="4830"/>
                </a:lnTo>
                <a:lnTo>
                  <a:pt x="6384" y="4844"/>
                </a:lnTo>
                <a:lnTo>
                  <a:pt x="6383" y="4859"/>
                </a:lnTo>
                <a:lnTo>
                  <a:pt x="6382" y="4874"/>
                </a:lnTo>
                <a:lnTo>
                  <a:pt x="6380" y="4889"/>
                </a:lnTo>
                <a:lnTo>
                  <a:pt x="6378" y="4905"/>
                </a:lnTo>
                <a:lnTo>
                  <a:pt x="6375" y="4920"/>
                </a:lnTo>
                <a:lnTo>
                  <a:pt x="6370" y="4936"/>
                </a:lnTo>
                <a:lnTo>
                  <a:pt x="6366" y="4951"/>
                </a:lnTo>
                <a:lnTo>
                  <a:pt x="6362" y="4967"/>
                </a:lnTo>
                <a:lnTo>
                  <a:pt x="6357" y="4982"/>
                </a:lnTo>
                <a:lnTo>
                  <a:pt x="6351" y="4997"/>
                </a:lnTo>
                <a:lnTo>
                  <a:pt x="6345" y="5012"/>
                </a:lnTo>
                <a:lnTo>
                  <a:pt x="6337" y="5026"/>
                </a:lnTo>
                <a:lnTo>
                  <a:pt x="6330" y="5040"/>
                </a:lnTo>
                <a:lnTo>
                  <a:pt x="6322" y="5055"/>
                </a:lnTo>
                <a:lnTo>
                  <a:pt x="6314" y="5068"/>
                </a:lnTo>
                <a:lnTo>
                  <a:pt x="6305" y="5082"/>
                </a:lnTo>
                <a:lnTo>
                  <a:pt x="6296" y="5095"/>
                </a:lnTo>
                <a:lnTo>
                  <a:pt x="6285" y="5108"/>
                </a:lnTo>
                <a:lnTo>
                  <a:pt x="6274" y="5119"/>
                </a:lnTo>
                <a:lnTo>
                  <a:pt x="6263" y="5131"/>
                </a:lnTo>
                <a:lnTo>
                  <a:pt x="6252" y="5143"/>
                </a:lnTo>
                <a:lnTo>
                  <a:pt x="6240" y="5154"/>
                </a:lnTo>
                <a:lnTo>
                  <a:pt x="6227" y="5163"/>
                </a:lnTo>
                <a:lnTo>
                  <a:pt x="6213" y="5173"/>
                </a:lnTo>
                <a:lnTo>
                  <a:pt x="6200" y="5183"/>
                </a:lnTo>
                <a:lnTo>
                  <a:pt x="6185" y="5191"/>
                </a:lnTo>
                <a:lnTo>
                  <a:pt x="6170" y="5199"/>
                </a:lnTo>
                <a:lnTo>
                  <a:pt x="6155" y="5206"/>
                </a:lnTo>
                <a:lnTo>
                  <a:pt x="6139" y="5213"/>
                </a:lnTo>
                <a:lnTo>
                  <a:pt x="6123" y="5219"/>
                </a:lnTo>
                <a:lnTo>
                  <a:pt x="6106" y="5224"/>
                </a:lnTo>
                <a:lnTo>
                  <a:pt x="6089" y="5229"/>
                </a:lnTo>
                <a:lnTo>
                  <a:pt x="6071" y="5233"/>
                </a:lnTo>
                <a:lnTo>
                  <a:pt x="6053" y="5235"/>
                </a:lnTo>
                <a:lnTo>
                  <a:pt x="6033" y="5237"/>
                </a:lnTo>
                <a:lnTo>
                  <a:pt x="6014" y="5239"/>
                </a:lnTo>
                <a:lnTo>
                  <a:pt x="5994" y="5239"/>
                </a:lnTo>
                <a:lnTo>
                  <a:pt x="5979" y="5239"/>
                </a:lnTo>
                <a:lnTo>
                  <a:pt x="5963" y="5238"/>
                </a:lnTo>
                <a:lnTo>
                  <a:pt x="5948" y="5236"/>
                </a:lnTo>
                <a:lnTo>
                  <a:pt x="5934" y="5234"/>
                </a:lnTo>
                <a:lnTo>
                  <a:pt x="5919" y="5232"/>
                </a:lnTo>
                <a:lnTo>
                  <a:pt x="5905" y="5229"/>
                </a:lnTo>
                <a:lnTo>
                  <a:pt x="5892" y="5224"/>
                </a:lnTo>
                <a:lnTo>
                  <a:pt x="5879" y="5220"/>
                </a:lnTo>
                <a:lnTo>
                  <a:pt x="5866" y="5215"/>
                </a:lnTo>
                <a:lnTo>
                  <a:pt x="5855" y="5208"/>
                </a:lnTo>
                <a:lnTo>
                  <a:pt x="5844" y="5202"/>
                </a:lnTo>
                <a:lnTo>
                  <a:pt x="5832" y="5195"/>
                </a:lnTo>
                <a:lnTo>
                  <a:pt x="5823" y="5187"/>
                </a:lnTo>
                <a:lnTo>
                  <a:pt x="5813" y="5179"/>
                </a:lnTo>
                <a:lnTo>
                  <a:pt x="5803" y="5170"/>
                </a:lnTo>
                <a:lnTo>
                  <a:pt x="5795" y="5160"/>
                </a:lnTo>
                <a:lnTo>
                  <a:pt x="5787" y="5150"/>
                </a:lnTo>
                <a:lnTo>
                  <a:pt x="5780" y="5140"/>
                </a:lnTo>
                <a:lnTo>
                  <a:pt x="5773" y="5128"/>
                </a:lnTo>
                <a:lnTo>
                  <a:pt x="5768" y="5116"/>
                </a:lnTo>
                <a:lnTo>
                  <a:pt x="5763" y="5104"/>
                </a:lnTo>
                <a:lnTo>
                  <a:pt x="5758" y="5090"/>
                </a:lnTo>
                <a:lnTo>
                  <a:pt x="5754" y="5076"/>
                </a:lnTo>
                <a:lnTo>
                  <a:pt x="5751" y="5063"/>
                </a:lnTo>
                <a:lnTo>
                  <a:pt x="5749" y="5048"/>
                </a:lnTo>
                <a:lnTo>
                  <a:pt x="5748" y="5032"/>
                </a:lnTo>
                <a:lnTo>
                  <a:pt x="5747" y="5015"/>
                </a:lnTo>
                <a:lnTo>
                  <a:pt x="5748" y="4999"/>
                </a:lnTo>
                <a:lnTo>
                  <a:pt x="5749" y="4981"/>
                </a:lnTo>
                <a:lnTo>
                  <a:pt x="5751" y="4964"/>
                </a:lnTo>
                <a:lnTo>
                  <a:pt x="5753" y="4945"/>
                </a:lnTo>
                <a:lnTo>
                  <a:pt x="5757" y="4925"/>
                </a:lnTo>
                <a:lnTo>
                  <a:pt x="5764" y="4899"/>
                </a:lnTo>
                <a:lnTo>
                  <a:pt x="5772" y="4871"/>
                </a:lnTo>
                <a:lnTo>
                  <a:pt x="5783" y="4843"/>
                </a:lnTo>
                <a:lnTo>
                  <a:pt x="5796" y="4815"/>
                </a:lnTo>
                <a:lnTo>
                  <a:pt x="5802" y="4801"/>
                </a:lnTo>
                <a:lnTo>
                  <a:pt x="5810" y="4788"/>
                </a:lnTo>
                <a:lnTo>
                  <a:pt x="5818" y="4774"/>
                </a:lnTo>
                <a:lnTo>
                  <a:pt x="5827" y="4762"/>
                </a:lnTo>
                <a:lnTo>
                  <a:pt x="5836" y="4749"/>
                </a:lnTo>
                <a:lnTo>
                  <a:pt x="5846" y="4737"/>
                </a:lnTo>
                <a:lnTo>
                  <a:pt x="5857" y="4724"/>
                </a:lnTo>
                <a:lnTo>
                  <a:pt x="5868" y="4712"/>
                </a:lnTo>
                <a:lnTo>
                  <a:pt x="5879" y="4702"/>
                </a:lnTo>
                <a:lnTo>
                  <a:pt x="5892" y="4691"/>
                </a:lnTo>
                <a:lnTo>
                  <a:pt x="5905" y="4680"/>
                </a:lnTo>
                <a:lnTo>
                  <a:pt x="5918" y="4671"/>
                </a:lnTo>
                <a:lnTo>
                  <a:pt x="5933" y="4661"/>
                </a:lnTo>
                <a:lnTo>
                  <a:pt x="5948" y="4652"/>
                </a:lnTo>
                <a:lnTo>
                  <a:pt x="5963" y="4645"/>
                </a:lnTo>
                <a:lnTo>
                  <a:pt x="5979" y="4637"/>
                </a:lnTo>
                <a:lnTo>
                  <a:pt x="5996" y="4631"/>
                </a:lnTo>
                <a:lnTo>
                  <a:pt x="6013" y="4625"/>
                </a:lnTo>
                <a:lnTo>
                  <a:pt x="6031" y="4620"/>
                </a:lnTo>
                <a:lnTo>
                  <a:pt x="6049" y="4616"/>
                </a:lnTo>
                <a:lnTo>
                  <a:pt x="6070" y="4613"/>
                </a:lnTo>
                <a:lnTo>
                  <a:pt x="6090" y="4610"/>
                </a:lnTo>
                <a:lnTo>
                  <a:pt x="6110" y="4608"/>
                </a:lnTo>
                <a:lnTo>
                  <a:pt x="6132" y="4608"/>
                </a:lnTo>
                <a:close/>
                <a:moveTo>
                  <a:pt x="5376" y="4769"/>
                </a:moveTo>
                <a:lnTo>
                  <a:pt x="5382" y="4738"/>
                </a:lnTo>
                <a:lnTo>
                  <a:pt x="5389" y="4696"/>
                </a:lnTo>
                <a:lnTo>
                  <a:pt x="5396" y="4653"/>
                </a:lnTo>
                <a:lnTo>
                  <a:pt x="5400" y="4619"/>
                </a:lnTo>
                <a:lnTo>
                  <a:pt x="5564" y="4619"/>
                </a:lnTo>
                <a:lnTo>
                  <a:pt x="5543" y="4734"/>
                </a:lnTo>
                <a:lnTo>
                  <a:pt x="5556" y="4714"/>
                </a:lnTo>
                <a:lnTo>
                  <a:pt x="5572" y="4694"/>
                </a:lnTo>
                <a:lnTo>
                  <a:pt x="5582" y="4683"/>
                </a:lnTo>
                <a:lnTo>
                  <a:pt x="5592" y="4674"/>
                </a:lnTo>
                <a:lnTo>
                  <a:pt x="5603" y="4664"/>
                </a:lnTo>
                <a:lnTo>
                  <a:pt x="5616" y="4654"/>
                </a:lnTo>
                <a:lnTo>
                  <a:pt x="5630" y="4646"/>
                </a:lnTo>
                <a:lnTo>
                  <a:pt x="5645" y="4638"/>
                </a:lnTo>
                <a:lnTo>
                  <a:pt x="5662" y="4632"/>
                </a:lnTo>
                <a:lnTo>
                  <a:pt x="5680" y="4627"/>
                </a:lnTo>
                <a:lnTo>
                  <a:pt x="5700" y="4622"/>
                </a:lnTo>
                <a:lnTo>
                  <a:pt x="5721" y="4619"/>
                </a:lnTo>
                <a:lnTo>
                  <a:pt x="5744" y="4618"/>
                </a:lnTo>
                <a:lnTo>
                  <a:pt x="5770" y="4618"/>
                </a:lnTo>
                <a:lnTo>
                  <a:pt x="5737" y="4776"/>
                </a:lnTo>
                <a:lnTo>
                  <a:pt x="5721" y="4774"/>
                </a:lnTo>
                <a:lnTo>
                  <a:pt x="5706" y="4774"/>
                </a:lnTo>
                <a:lnTo>
                  <a:pt x="5692" y="4774"/>
                </a:lnTo>
                <a:lnTo>
                  <a:pt x="5678" y="4774"/>
                </a:lnTo>
                <a:lnTo>
                  <a:pt x="5665" y="4776"/>
                </a:lnTo>
                <a:lnTo>
                  <a:pt x="5653" y="4777"/>
                </a:lnTo>
                <a:lnTo>
                  <a:pt x="5642" y="4779"/>
                </a:lnTo>
                <a:lnTo>
                  <a:pt x="5631" y="4782"/>
                </a:lnTo>
                <a:lnTo>
                  <a:pt x="5621" y="4784"/>
                </a:lnTo>
                <a:lnTo>
                  <a:pt x="5612" y="4788"/>
                </a:lnTo>
                <a:lnTo>
                  <a:pt x="5603" y="4792"/>
                </a:lnTo>
                <a:lnTo>
                  <a:pt x="5596" y="4796"/>
                </a:lnTo>
                <a:lnTo>
                  <a:pt x="5588" y="4800"/>
                </a:lnTo>
                <a:lnTo>
                  <a:pt x="5581" y="4806"/>
                </a:lnTo>
                <a:lnTo>
                  <a:pt x="5574" y="4811"/>
                </a:lnTo>
                <a:lnTo>
                  <a:pt x="5568" y="4816"/>
                </a:lnTo>
                <a:lnTo>
                  <a:pt x="5557" y="4828"/>
                </a:lnTo>
                <a:lnTo>
                  <a:pt x="5549" y="4840"/>
                </a:lnTo>
                <a:lnTo>
                  <a:pt x="5540" y="4854"/>
                </a:lnTo>
                <a:lnTo>
                  <a:pt x="5534" y="4868"/>
                </a:lnTo>
                <a:lnTo>
                  <a:pt x="5528" y="4882"/>
                </a:lnTo>
                <a:lnTo>
                  <a:pt x="5524" y="4897"/>
                </a:lnTo>
                <a:lnTo>
                  <a:pt x="5521" y="4910"/>
                </a:lnTo>
                <a:lnTo>
                  <a:pt x="5518" y="4925"/>
                </a:lnTo>
                <a:lnTo>
                  <a:pt x="5456" y="5218"/>
                </a:lnTo>
                <a:lnTo>
                  <a:pt x="5281" y="5218"/>
                </a:lnTo>
                <a:lnTo>
                  <a:pt x="5376" y="4769"/>
                </a:lnTo>
                <a:close/>
                <a:moveTo>
                  <a:pt x="4786" y="4366"/>
                </a:moveTo>
                <a:lnTo>
                  <a:pt x="4959" y="4366"/>
                </a:lnTo>
                <a:lnTo>
                  <a:pt x="4887" y="4704"/>
                </a:lnTo>
                <a:lnTo>
                  <a:pt x="4899" y="4692"/>
                </a:lnTo>
                <a:lnTo>
                  <a:pt x="4913" y="4678"/>
                </a:lnTo>
                <a:lnTo>
                  <a:pt x="4922" y="4671"/>
                </a:lnTo>
                <a:lnTo>
                  <a:pt x="4931" y="4663"/>
                </a:lnTo>
                <a:lnTo>
                  <a:pt x="4942" y="4656"/>
                </a:lnTo>
                <a:lnTo>
                  <a:pt x="4953" y="4648"/>
                </a:lnTo>
                <a:lnTo>
                  <a:pt x="4964" y="4641"/>
                </a:lnTo>
                <a:lnTo>
                  <a:pt x="4978" y="4634"/>
                </a:lnTo>
                <a:lnTo>
                  <a:pt x="4992" y="4629"/>
                </a:lnTo>
                <a:lnTo>
                  <a:pt x="5007" y="4623"/>
                </a:lnTo>
                <a:lnTo>
                  <a:pt x="5023" y="4619"/>
                </a:lnTo>
                <a:lnTo>
                  <a:pt x="5040" y="4616"/>
                </a:lnTo>
                <a:lnTo>
                  <a:pt x="5060" y="4614"/>
                </a:lnTo>
                <a:lnTo>
                  <a:pt x="5079" y="4614"/>
                </a:lnTo>
                <a:lnTo>
                  <a:pt x="5095" y="4614"/>
                </a:lnTo>
                <a:lnTo>
                  <a:pt x="5110" y="4615"/>
                </a:lnTo>
                <a:lnTo>
                  <a:pt x="5125" y="4618"/>
                </a:lnTo>
                <a:lnTo>
                  <a:pt x="5138" y="4621"/>
                </a:lnTo>
                <a:lnTo>
                  <a:pt x="5151" y="4625"/>
                </a:lnTo>
                <a:lnTo>
                  <a:pt x="5161" y="4630"/>
                </a:lnTo>
                <a:lnTo>
                  <a:pt x="5172" y="4634"/>
                </a:lnTo>
                <a:lnTo>
                  <a:pt x="5183" y="4641"/>
                </a:lnTo>
                <a:lnTo>
                  <a:pt x="5191" y="4646"/>
                </a:lnTo>
                <a:lnTo>
                  <a:pt x="5200" y="4652"/>
                </a:lnTo>
                <a:lnTo>
                  <a:pt x="5207" y="4660"/>
                </a:lnTo>
                <a:lnTo>
                  <a:pt x="5215" y="4666"/>
                </a:lnTo>
                <a:lnTo>
                  <a:pt x="5220" y="4674"/>
                </a:lnTo>
                <a:lnTo>
                  <a:pt x="5225" y="4680"/>
                </a:lnTo>
                <a:lnTo>
                  <a:pt x="5231" y="4688"/>
                </a:lnTo>
                <a:lnTo>
                  <a:pt x="5235" y="4695"/>
                </a:lnTo>
                <a:lnTo>
                  <a:pt x="5240" y="4707"/>
                </a:lnTo>
                <a:lnTo>
                  <a:pt x="5244" y="4721"/>
                </a:lnTo>
                <a:lnTo>
                  <a:pt x="5247" y="4738"/>
                </a:lnTo>
                <a:lnTo>
                  <a:pt x="5249" y="4756"/>
                </a:lnTo>
                <a:lnTo>
                  <a:pt x="5249" y="4778"/>
                </a:lnTo>
                <a:lnTo>
                  <a:pt x="5248" y="4801"/>
                </a:lnTo>
                <a:lnTo>
                  <a:pt x="5245" y="4827"/>
                </a:lnTo>
                <a:lnTo>
                  <a:pt x="5239" y="4855"/>
                </a:lnTo>
                <a:lnTo>
                  <a:pt x="5162" y="5218"/>
                </a:lnTo>
                <a:lnTo>
                  <a:pt x="4989" y="5218"/>
                </a:lnTo>
                <a:lnTo>
                  <a:pt x="5065" y="4861"/>
                </a:lnTo>
                <a:lnTo>
                  <a:pt x="5068" y="4846"/>
                </a:lnTo>
                <a:lnTo>
                  <a:pt x="5070" y="4827"/>
                </a:lnTo>
                <a:lnTo>
                  <a:pt x="5071" y="4816"/>
                </a:lnTo>
                <a:lnTo>
                  <a:pt x="5071" y="4806"/>
                </a:lnTo>
                <a:lnTo>
                  <a:pt x="5071" y="4795"/>
                </a:lnTo>
                <a:lnTo>
                  <a:pt x="5069" y="4784"/>
                </a:lnTo>
                <a:lnTo>
                  <a:pt x="5066" y="4773"/>
                </a:lnTo>
                <a:lnTo>
                  <a:pt x="5062" y="4764"/>
                </a:lnTo>
                <a:lnTo>
                  <a:pt x="5056" y="4755"/>
                </a:lnTo>
                <a:lnTo>
                  <a:pt x="5048" y="4747"/>
                </a:lnTo>
                <a:lnTo>
                  <a:pt x="5044" y="4743"/>
                </a:lnTo>
                <a:lnTo>
                  <a:pt x="5038" y="4740"/>
                </a:lnTo>
                <a:lnTo>
                  <a:pt x="5033" y="4738"/>
                </a:lnTo>
                <a:lnTo>
                  <a:pt x="5026" y="4736"/>
                </a:lnTo>
                <a:lnTo>
                  <a:pt x="5019" y="4734"/>
                </a:lnTo>
                <a:lnTo>
                  <a:pt x="5011" y="4733"/>
                </a:lnTo>
                <a:lnTo>
                  <a:pt x="5004" y="4732"/>
                </a:lnTo>
                <a:lnTo>
                  <a:pt x="4995" y="4732"/>
                </a:lnTo>
                <a:lnTo>
                  <a:pt x="4986" y="4732"/>
                </a:lnTo>
                <a:lnTo>
                  <a:pt x="4975" y="4733"/>
                </a:lnTo>
                <a:lnTo>
                  <a:pt x="4965" y="4735"/>
                </a:lnTo>
                <a:lnTo>
                  <a:pt x="4955" y="4737"/>
                </a:lnTo>
                <a:lnTo>
                  <a:pt x="4945" y="4741"/>
                </a:lnTo>
                <a:lnTo>
                  <a:pt x="4934" y="4746"/>
                </a:lnTo>
                <a:lnTo>
                  <a:pt x="4925" y="4751"/>
                </a:lnTo>
                <a:lnTo>
                  <a:pt x="4915" y="4757"/>
                </a:lnTo>
                <a:lnTo>
                  <a:pt x="4905" y="4765"/>
                </a:lnTo>
                <a:lnTo>
                  <a:pt x="4896" y="4774"/>
                </a:lnTo>
                <a:lnTo>
                  <a:pt x="4887" y="4784"/>
                </a:lnTo>
                <a:lnTo>
                  <a:pt x="4880" y="4795"/>
                </a:lnTo>
                <a:lnTo>
                  <a:pt x="4872" y="4808"/>
                </a:lnTo>
                <a:lnTo>
                  <a:pt x="4867" y="4822"/>
                </a:lnTo>
                <a:lnTo>
                  <a:pt x="4862" y="4837"/>
                </a:lnTo>
                <a:lnTo>
                  <a:pt x="4857" y="4854"/>
                </a:lnTo>
                <a:lnTo>
                  <a:pt x="4781" y="5218"/>
                </a:lnTo>
                <a:lnTo>
                  <a:pt x="4606" y="5218"/>
                </a:lnTo>
                <a:lnTo>
                  <a:pt x="4786" y="4366"/>
                </a:lnTo>
                <a:close/>
                <a:moveTo>
                  <a:pt x="4511" y="5210"/>
                </a:moveTo>
                <a:lnTo>
                  <a:pt x="4489" y="5215"/>
                </a:lnTo>
                <a:lnTo>
                  <a:pt x="4468" y="5219"/>
                </a:lnTo>
                <a:lnTo>
                  <a:pt x="4449" y="5222"/>
                </a:lnTo>
                <a:lnTo>
                  <a:pt x="4429" y="5224"/>
                </a:lnTo>
                <a:lnTo>
                  <a:pt x="4397" y="5228"/>
                </a:lnTo>
                <a:lnTo>
                  <a:pt x="4373" y="5229"/>
                </a:lnTo>
                <a:lnTo>
                  <a:pt x="4356" y="5228"/>
                </a:lnTo>
                <a:lnTo>
                  <a:pt x="4342" y="5228"/>
                </a:lnTo>
                <a:lnTo>
                  <a:pt x="4328" y="5225"/>
                </a:lnTo>
                <a:lnTo>
                  <a:pt x="4315" y="5223"/>
                </a:lnTo>
                <a:lnTo>
                  <a:pt x="4303" y="5221"/>
                </a:lnTo>
                <a:lnTo>
                  <a:pt x="4292" y="5218"/>
                </a:lnTo>
                <a:lnTo>
                  <a:pt x="4283" y="5215"/>
                </a:lnTo>
                <a:lnTo>
                  <a:pt x="4274" y="5210"/>
                </a:lnTo>
                <a:lnTo>
                  <a:pt x="4267" y="5206"/>
                </a:lnTo>
                <a:lnTo>
                  <a:pt x="4259" y="5201"/>
                </a:lnTo>
                <a:lnTo>
                  <a:pt x="4253" y="5196"/>
                </a:lnTo>
                <a:lnTo>
                  <a:pt x="4247" y="5191"/>
                </a:lnTo>
                <a:lnTo>
                  <a:pt x="4242" y="5185"/>
                </a:lnTo>
                <a:lnTo>
                  <a:pt x="4238" y="5179"/>
                </a:lnTo>
                <a:lnTo>
                  <a:pt x="4235" y="5173"/>
                </a:lnTo>
                <a:lnTo>
                  <a:pt x="4231" y="5166"/>
                </a:lnTo>
                <a:lnTo>
                  <a:pt x="4227" y="5154"/>
                </a:lnTo>
                <a:lnTo>
                  <a:pt x="4224" y="5141"/>
                </a:lnTo>
                <a:lnTo>
                  <a:pt x="4223" y="5127"/>
                </a:lnTo>
                <a:lnTo>
                  <a:pt x="4223" y="5114"/>
                </a:lnTo>
                <a:lnTo>
                  <a:pt x="4226" y="5089"/>
                </a:lnTo>
                <a:lnTo>
                  <a:pt x="4230" y="5068"/>
                </a:lnTo>
                <a:lnTo>
                  <a:pt x="4300" y="4741"/>
                </a:lnTo>
                <a:lnTo>
                  <a:pt x="4185" y="4741"/>
                </a:lnTo>
                <a:lnTo>
                  <a:pt x="4210" y="4625"/>
                </a:lnTo>
                <a:lnTo>
                  <a:pt x="4324" y="4625"/>
                </a:lnTo>
                <a:lnTo>
                  <a:pt x="4349" y="4509"/>
                </a:lnTo>
                <a:lnTo>
                  <a:pt x="4535" y="4446"/>
                </a:lnTo>
                <a:lnTo>
                  <a:pt x="4498" y="4625"/>
                </a:lnTo>
                <a:lnTo>
                  <a:pt x="4640" y="4625"/>
                </a:lnTo>
                <a:lnTo>
                  <a:pt x="4614" y="4741"/>
                </a:lnTo>
                <a:lnTo>
                  <a:pt x="4473" y="4741"/>
                </a:lnTo>
                <a:lnTo>
                  <a:pt x="4415" y="5010"/>
                </a:lnTo>
                <a:lnTo>
                  <a:pt x="4412" y="5030"/>
                </a:lnTo>
                <a:lnTo>
                  <a:pt x="4410" y="5048"/>
                </a:lnTo>
                <a:lnTo>
                  <a:pt x="4409" y="5055"/>
                </a:lnTo>
                <a:lnTo>
                  <a:pt x="4410" y="5063"/>
                </a:lnTo>
                <a:lnTo>
                  <a:pt x="4411" y="5069"/>
                </a:lnTo>
                <a:lnTo>
                  <a:pt x="4412" y="5075"/>
                </a:lnTo>
                <a:lnTo>
                  <a:pt x="4415" y="5081"/>
                </a:lnTo>
                <a:lnTo>
                  <a:pt x="4420" y="5085"/>
                </a:lnTo>
                <a:lnTo>
                  <a:pt x="4425" y="5089"/>
                </a:lnTo>
                <a:lnTo>
                  <a:pt x="4431" y="5093"/>
                </a:lnTo>
                <a:lnTo>
                  <a:pt x="4440" y="5096"/>
                </a:lnTo>
                <a:lnTo>
                  <a:pt x="4450" y="5097"/>
                </a:lnTo>
                <a:lnTo>
                  <a:pt x="4461" y="5099"/>
                </a:lnTo>
                <a:lnTo>
                  <a:pt x="4475" y="5099"/>
                </a:lnTo>
                <a:lnTo>
                  <a:pt x="4492" y="5099"/>
                </a:lnTo>
                <a:lnTo>
                  <a:pt x="4507" y="5098"/>
                </a:lnTo>
                <a:lnTo>
                  <a:pt x="4521" y="5097"/>
                </a:lnTo>
                <a:lnTo>
                  <a:pt x="4535" y="5096"/>
                </a:lnTo>
                <a:lnTo>
                  <a:pt x="4511" y="5210"/>
                </a:lnTo>
                <a:close/>
                <a:moveTo>
                  <a:pt x="3418" y="5087"/>
                </a:moveTo>
                <a:lnTo>
                  <a:pt x="3429" y="5087"/>
                </a:lnTo>
                <a:lnTo>
                  <a:pt x="3439" y="5086"/>
                </a:lnTo>
                <a:lnTo>
                  <a:pt x="3450" y="5084"/>
                </a:lnTo>
                <a:lnTo>
                  <a:pt x="3460" y="5081"/>
                </a:lnTo>
                <a:lnTo>
                  <a:pt x="3469" y="5078"/>
                </a:lnTo>
                <a:lnTo>
                  <a:pt x="3478" y="5074"/>
                </a:lnTo>
                <a:lnTo>
                  <a:pt x="3485" y="5069"/>
                </a:lnTo>
                <a:lnTo>
                  <a:pt x="3494" y="5065"/>
                </a:lnTo>
                <a:lnTo>
                  <a:pt x="3501" y="5059"/>
                </a:lnTo>
                <a:lnTo>
                  <a:pt x="3508" y="5053"/>
                </a:lnTo>
                <a:lnTo>
                  <a:pt x="3514" y="5048"/>
                </a:lnTo>
                <a:lnTo>
                  <a:pt x="3521" y="5040"/>
                </a:lnTo>
                <a:lnTo>
                  <a:pt x="3531" y="5027"/>
                </a:lnTo>
                <a:lnTo>
                  <a:pt x="3541" y="5012"/>
                </a:lnTo>
                <a:lnTo>
                  <a:pt x="3550" y="4997"/>
                </a:lnTo>
                <a:lnTo>
                  <a:pt x="3556" y="4982"/>
                </a:lnTo>
                <a:lnTo>
                  <a:pt x="3562" y="4968"/>
                </a:lnTo>
                <a:lnTo>
                  <a:pt x="3567" y="4955"/>
                </a:lnTo>
                <a:lnTo>
                  <a:pt x="3573" y="4932"/>
                </a:lnTo>
                <a:lnTo>
                  <a:pt x="3576" y="4918"/>
                </a:lnTo>
                <a:lnTo>
                  <a:pt x="3581" y="4890"/>
                </a:lnTo>
                <a:lnTo>
                  <a:pt x="3584" y="4860"/>
                </a:lnTo>
                <a:lnTo>
                  <a:pt x="3585" y="4845"/>
                </a:lnTo>
                <a:lnTo>
                  <a:pt x="3585" y="4830"/>
                </a:lnTo>
                <a:lnTo>
                  <a:pt x="3583" y="4815"/>
                </a:lnTo>
                <a:lnTo>
                  <a:pt x="3581" y="4801"/>
                </a:lnTo>
                <a:lnTo>
                  <a:pt x="3576" y="4787"/>
                </a:lnTo>
                <a:lnTo>
                  <a:pt x="3571" y="4776"/>
                </a:lnTo>
                <a:lnTo>
                  <a:pt x="3568" y="4769"/>
                </a:lnTo>
                <a:lnTo>
                  <a:pt x="3564" y="4764"/>
                </a:lnTo>
                <a:lnTo>
                  <a:pt x="3559" y="4758"/>
                </a:lnTo>
                <a:lnTo>
                  <a:pt x="3555" y="4754"/>
                </a:lnTo>
                <a:lnTo>
                  <a:pt x="3550" y="4750"/>
                </a:lnTo>
                <a:lnTo>
                  <a:pt x="3543" y="4747"/>
                </a:lnTo>
                <a:lnTo>
                  <a:pt x="3537" y="4743"/>
                </a:lnTo>
                <a:lnTo>
                  <a:pt x="3530" y="4740"/>
                </a:lnTo>
                <a:lnTo>
                  <a:pt x="3523" y="4738"/>
                </a:lnTo>
                <a:lnTo>
                  <a:pt x="3514" y="4737"/>
                </a:lnTo>
                <a:lnTo>
                  <a:pt x="3506" y="4736"/>
                </a:lnTo>
                <a:lnTo>
                  <a:pt x="3496" y="4736"/>
                </a:lnTo>
                <a:lnTo>
                  <a:pt x="3483" y="4736"/>
                </a:lnTo>
                <a:lnTo>
                  <a:pt x="3472" y="4738"/>
                </a:lnTo>
                <a:lnTo>
                  <a:pt x="3459" y="4741"/>
                </a:lnTo>
                <a:lnTo>
                  <a:pt x="3447" y="4746"/>
                </a:lnTo>
                <a:lnTo>
                  <a:pt x="3435" y="4751"/>
                </a:lnTo>
                <a:lnTo>
                  <a:pt x="3424" y="4758"/>
                </a:lnTo>
                <a:lnTo>
                  <a:pt x="3413" y="4766"/>
                </a:lnTo>
                <a:lnTo>
                  <a:pt x="3402" y="4777"/>
                </a:lnTo>
                <a:lnTo>
                  <a:pt x="3392" y="4787"/>
                </a:lnTo>
                <a:lnTo>
                  <a:pt x="3383" y="4800"/>
                </a:lnTo>
                <a:lnTo>
                  <a:pt x="3373" y="4815"/>
                </a:lnTo>
                <a:lnTo>
                  <a:pt x="3364" y="4831"/>
                </a:lnTo>
                <a:lnTo>
                  <a:pt x="3357" y="4849"/>
                </a:lnTo>
                <a:lnTo>
                  <a:pt x="3350" y="4869"/>
                </a:lnTo>
                <a:lnTo>
                  <a:pt x="3343" y="4890"/>
                </a:lnTo>
                <a:lnTo>
                  <a:pt x="3338" y="4913"/>
                </a:lnTo>
                <a:lnTo>
                  <a:pt x="3335" y="4929"/>
                </a:lnTo>
                <a:lnTo>
                  <a:pt x="3331" y="4953"/>
                </a:lnTo>
                <a:lnTo>
                  <a:pt x="3330" y="4967"/>
                </a:lnTo>
                <a:lnTo>
                  <a:pt x="3330" y="4981"/>
                </a:lnTo>
                <a:lnTo>
                  <a:pt x="3330" y="4996"/>
                </a:lnTo>
                <a:lnTo>
                  <a:pt x="3332" y="5011"/>
                </a:lnTo>
                <a:lnTo>
                  <a:pt x="3335" y="5026"/>
                </a:lnTo>
                <a:lnTo>
                  <a:pt x="3340" y="5040"/>
                </a:lnTo>
                <a:lnTo>
                  <a:pt x="3343" y="5046"/>
                </a:lnTo>
                <a:lnTo>
                  <a:pt x="3346" y="5053"/>
                </a:lnTo>
                <a:lnTo>
                  <a:pt x="3351" y="5059"/>
                </a:lnTo>
                <a:lnTo>
                  <a:pt x="3355" y="5065"/>
                </a:lnTo>
                <a:lnTo>
                  <a:pt x="3360" y="5069"/>
                </a:lnTo>
                <a:lnTo>
                  <a:pt x="3367" y="5074"/>
                </a:lnTo>
                <a:lnTo>
                  <a:pt x="3373" y="5078"/>
                </a:lnTo>
                <a:lnTo>
                  <a:pt x="3381" y="5081"/>
                </a:lnTo>
                <a:lnTo>
                  <a:pt x="3389" y="5084"/>
                </a:lnTo>
                <a:lnTo>
                  <a:pt x="3398" y="5086"/>
                </a:lnTo>
                <a:lnTo>
                  <a:pt x="3407" y="5087"/>
                </a:lnTo>
                <a:lnTo>
                  <a:pt x="3418" y="5087"/>
                </a:lnTo>
                <a:close/>
                <a:moveTo>
                  <a:pt x="3815" y="4625"/>
                </a:moveTo>
                <a:lnTo>
                  <a:pt x="3804" y="4659"/>
                </a:lnTo>
                <a:lnTo>
                  <a:pt x="3794" y="4693"/>
                </a:lnTo>
                <a:lnTo>
                  <a:pt x="3785" y="4731"/>
                </a:lnTo>
                <a:lnTo>
                  <a:pt x="3775" y="4772"/>
                </a:lnTo>
                <a:lnTo>
                  <a:pt x="3682" y="5211"/>
                </a:lnTo>
                <a:lnTo>
                  <a:pt x="3678" y="5232"/>
                </a:lnTo>
                <a:lnTo>
                  <a:pt x="3672" y="5250"/>
                </a:lnTo>
                <a:lnTo>
                  <a:pt x="3666" y="5268"/>
                </a:lnTo>
                <a:lnTo>
                  <a:pt x="3659" y="5285"/>
                </a:lnTo>
                <a:lnTo>
                  <a:pt x="3651" y="5300"/>
                </a:lnTo>
                <a:lnTo>
                  <a:pt x="3643" y="5315"/>
                </a:lnTo>
                <a:lnTo>
                  <a:pt x="3634" y="5329"/>
                </a:lnTo>
                <a:lnTo>
                  <a:pt x="3625" y="5342"/>
                </a:lnTo>
                <a:lnTo>
                  <a:pt x="3615" y="5354"/>
                </a:lnTo>
                <a:lnTo>
                  <a:pt x="3604" y="5365"/>
                </a:lnTo>
                <a:lnTo>
                  <a:pt x="3593" y="5375"/>
                </a:lnTo>
                <a:lnTo>
                  <a:pt x="3582" y="5385"/>
                </a:lnTo>
                <a:lnTo>
                  <a:pt x="3571" y="5394"/>
                </a:lnTo>
                <a:lnTo>
                  <a:pt x="3558" y="5401"/>
                </a:lnTo>
                <a:lnTo>
                  <a:pt x="3546" y="5409"/>
                </a:lnTo>
                <a:lnTo>
                  <a:pt x="3534" y="5415"/>
                </a:lnTo>
                <a:lnTo>
                  <a:pt x="3522" y="5420"/>
                </a:lnTo>
                <a:lnTo>
                  <a:pt x="3509" y="5426"/>
                </a:lnTo>
                <a:lnTo>
                  <a:pt x="3495" y="5431"/>
                </a:lnTo>
                <a:lnTo>
                  <a:pt x="3482" y="5434"/>
                </a:lnTo>
                <a:lnTo>
                  <a:pt x="3457" y="5442"/>
                </a:lnTo>
                <a:lnTo>
                  <a:pt x="3431" y="5446"/>
                </a:lnTo>
                <a:lnTo>
                  <a:pt x="3405" y="5449"/>
                </a:lnTo>
                <a:lnTo>
                  <a:pt x="3381" y="5451"/>
                </a:lnTo>
                <a:lnTo>
                  <a:pt x="3357" y="5452"/>
                </a:lnTo>
                <a:lnTo>
                  <a:pt x="3335" y="5453"/>
                </a:lnTo>
                <a:lnTo>
                  <a:pt x="3317" y="5453"/>
                </a:lnTo>
                <a:lnTo>
                  <a:pt x="3299" y="5452"/>
                </a:lnTo>
                <a:lnTo>
                  <a:pt x="3280" y="5451"/>
                </a:lnTo>
                <a:lnTo>
                  <a:pt x="3260" y="5448"/>
                </a:lnTo>
                <a:lnTo>
                  <a:pt x="3239" y="5445"/>
                </a:lnTo>
                <a:lnTo>
                  <a:pt x="3220" y="5441"/>
                </a:lnTo>
                <a:lnTo>
                  <a:pt x="3200" y="5433"/>
                </a:lnTo>
                <a:lnTo>
                  <a:pt x="3182" y="5425"/>
                </a:lnTo>
                <a:lnTo>
                  <a:pt x="3173" y="5420"/>
                </a:lnTo>
                <a:lnTo>
                  <a:pt x="3164" y="5415"/>
                </a:lnTo>
                <a:lnTo>
                  <a:pt x="3156" y="5409"/>
                </a:lnTo>
                <a:lnTo>
                  <a:pt x="3148" y="5402"/>
                </a:lnTo>
                <a:lnTo>
                  <a:pt x="3142" y="5395"/>
                </a:lnTo>
                <a:lnTo>
                  <a:pt x="3135" y="5386"/>
                </a:lnTo>
                <a:lnTo>
                  <a:pt x="3129" y="5377"/>
                </a:lnTo>
                <a:lnTo>
                  <a:pt x="3124" y="5368"/>
                </a:lnTo>
                <a:lnTo>
                  <a:pt x="3119" y="5357"/>
                </a:lnTo>
                <a:lnTo>
                  <a:pt x="3116" y="5346"/>
                </a:lnTo>
                <a:lnTo>
                  <a:pt x="3113" y="5335"/>
                </a:lnTo>
                <a:lnTo>
                  <a:pt x="3111" y="5322"/>
                </a:lnTo>
                <a:lnTo>
                  <a:pt x="3110" y="5308"/>
                </a:lnTo>
                <a:lnTo>
                  <a:pt x="3110" y="5294"/>
                </a:lnTo>
                <a:lnTo>
                  <a:pt x="3111" y="5279"/>
                </a:lnTo>
                <a:lnTo>
                  <a:pt x="3112" y="5262"/>
                </a:lnTo>
                <a:lnTo>
                  <a:pt x="3280" y="5262"/>
                </a:lnTo>
                <a:lnTo>
                  <a:pt x="3280" y="5270"/>
                </a:lnTo>
                <a:lnTo>
                  <a:pt x="3280" y="5282"/>
                </a:lnTo>
                <a:lnTo>
                  <a:pt x="3281" y="5289"/>
                </a:lnTo>
                <a:lnTo>
                  <a:pt x="3282" y="5296"/>
                </a:lnTo>
                <a:lnTo>
                  <a:pt x="3285" y="5304"/>
                </a:lnTo>
                <a:lnTo>
                  <a:pt x="3289" y="5310"/>
                </a:lnTo>
                <a:lnTo>
                  <a:pt x="3293" y="5316"/>
                </a:lnTo>
                <a:lnTo>
                  <a:pt x="3298" y="5323"/>
                </a:lnTo>
                <a:lnTo>
                  <a:pt x="3305" y="5328"/>
                </a:lnTo>
                <a:lnTo>
                  <a:pt x="3313" y="5334"/>
                </a:lnTo>
                <a:lnTo>
                  <a:pt x="3324" y="5338"/>
                </a:lnTo>
                <a:lnTo>
                  <a:pt x="3336" y="5341"/>
                </a:lnTo>
                <a:lnTo>
                  <a:pt x="3350" y="5343"/>
                </a:lnTo>
                <a:lnTo>
                  <a:pt x="3366" y="5344"/>
                </a:lnTo>
                <a:lnTo>
                  <a:pt x="3376" y="5343"/>
                </a:lnTo>
                <a:lnTo>
                  <a:pt x="3386" y="5343"/>
                </a:lnTo>
                <a:lnTo>
                  <a:pt x="3394" y="5341"/>
                </a:lnTo>
                <a:lnTo>
                  <a:pt x="3404" y="5339"/>
                </a:lnTo>
                <a:lnTo>
                  <a:pt x="3414" y="5337"/>
                </a:lnTo>
                <a:lnTo>
                  <a:pt x="3422" y="5334"/>
                </a:lnTo>
                <a:lnTo>
                  <a:pt x="3431" y="5329"/>
                </a:lnTo>
                <a:lnTo>
                  <a:pt x="3439" y="5325"/>
                </a:lnTo>
                <a:lnTo>
                  <a:pt x="3448" y="5320"/>
                </a:lnTo>
                <a:lnTo>
                  <a:pt x="3455" y="5314"/>
                </a:lnTo>
                <a:lnTo>
                  <a:pt x="3463" y="5308"/>
                </a:lnTo>
                <a:lnTo>
                  <a:pt x="3469" y="5300"/>
                </a:lnTo>
                <a:lnTo>
                  <a:pt x="3476" y="5293"/>
                </a:lnTo>
                <a:lnTo>
                  <a:pt x="3481" y="5284"/>
                </a:lnTo>
                <a:lnTo>
                  <a:pt x="3486" y="5276"/>
                </a:lnTo>
                <a:lnTo>
                  <a:pt x="3492" y="5266"/>
                </a:lnTo>
                <a:lnTo>
                  <a:pt x="3496" y="5255"/>
                </a:lnTo>
                <a:lnTo>
                  <a:pt x="3500" y="5245"/>
                </a:lnTo>
                <a:lnTo>
                  <a:pt x="3505" y="5233"/>
                </a:lnTo>
                <a:lnTo>
                  <a:pt x="3508" y="5219"/>
                </a:lnTo>
                <a:lnTo>
                  <a:pt x="3518" y="5181"/>
                </a:lnTo>
                <a:lnTo>
                  <a:pt x="3530" y="5125"/>
                </a:lnTo>
                <a:lnTo>
                  <a:pt x="3518" y="5138"/>
                </a:lnTo>
                <a:lnTo>
                  <a:pt x="3504" y="5149"/>
                </a:lnTo>
                <a:lnTo>
                  <a:pt x="3491" y="5160"/>
                </a:lnTo>
                <a:lnTo>
                  <a:pt x="3478" y="5169"/>
                </a:lnTo>
                <a:lnTo>
                  <a:pt x="3466" y="5176"/>
                </a:lnTo>
                <a:lnTo>
                  <a:pt x="3454" y="5183"/>
                </a:lnTo>
                <a:lnTo>
                  <a:pt x="3442" y="5189"/>
                </a:lnTo>
                <a:lnTo>
                  <a:pt x="3431" y="5193"/>
                </a:lnTo>
                <a:lnTo>
                  <a:pt x="3419" y="5198"/>
                </a:lnTo>
                <a:lnTo>
                  <a:pt x="3408" y="5201"/>
                </a:lnTo>
                <a:lnTo>
                  <a:pt x="3398" y="5203"/>
                </a:lnTo>
                <a:lnTo>
                  <a:pt x="3388" y="5204"/>
                </a:lnTo>
                <a:lnTo>
                  <a:pt x="3369" y="5206"/>
                </a:lnTo>
                <a:lnTo>
                  <a:pt x="3353" y="5207"/>
                </a:lnTo>
                <a:lnTo>
                  <a:pt x="3337" y="5206"/>
                </a:lnTo>
                <a:lnTo>
                  <a:pt x="3322" y="5205"/>
                </a:lnTo>
                <a:lnTo>
                  <a:pt x="3307" y="5203"/>
                </a:lnTo>
                <a:lnTo>
                  <a:pt x="3294" y="5201"/>
                </a:lnTo>
                <a:lnTo>
                  <a:pt x="3281" y="5196"/>
                </a:lnTo>
                <a:lnTo>
                  <a:pt x="3268" y="5192"/>
                </a:lnTo>
                <a:lnTo>
                  <a:pt x="3256" y="5187"/>
                </a:lnTo>
                <a:lnTo>
                  <a:pt x="3246" y="5181"/>
                </a:lnTo>
                <a:lnTo>
                  <a:pt x="3236" y="5175"/>
                </a:lnTo>
                <a:lnTo>
                  <a:pt x="3226" y="5168"/>
                </a:lnTo>
                <a:lnTo>
                  <a:pt x="3217" y="5160"/>
                </a:lnTo>
                <a:lnTo>
                  <a:pt x="3209" y="5153"/>
                </a:lnTo>
                <a:lnTo>
                  <a:pt x="3201" y="5144"/>
                </a:lnTo>
                <a:lnTo>
                  <a:pt x="3194" y="5134"/>
                </a:lnTo>
                <a:lnTo>
                  <a:pt x="3188" y="5125"/>
                </a:lnTo>
                <a:lnTo>
                  <a:pt x="3182" y="5114"/>
                </a:lnTo>
                <a:lnTo>
                  <a:pt x="3176" y="5103"/>
                </a:lnTo>
                <a:lnTo>
                  <a:pt x="3172" y="5093"/>
                </a:lnTo>
                <a:lnTo>
                  <a:pt x="3168" y="5082"/>
                </a:lnTo>
                <a:lnTo>
                  <a:pt x="3164" y="5070"/>
                </a:lnTo>
                <a:lnTo>
                  <a:pt x="3161" y="5057"/>
                </a:lnTo>
                <a:lnTo>
                  <a:pt x="3159" y="5045"/>
                </a:lnTo>
                <a:lnTo>
                  <a:pt x="3157" y="5033"/>
                </a:lnTo>
                <a:lnTo>
                  <a:pt x="3156" y="5020"/>
                </a:lnTo>
                <a:lnTo>
                  <a:pt x="3155" y="4994"/>
                </a:lnTo>
                <a:lnTo>
                  <a:pt x="3156" y="4967"/>
                </a:lnTo>
                <a:lnTo>
                  <a:pt x="3159" y="4939"/>
                </a:lnTo>
                <a:lnTo>
                  <a:pt x="3163" y="4913"/>
                </a:lnTo>
                <a:lnTo>
                  <a:pt x="3171" y="4885"/>
                </a:lnTo>
                <a:lnTo>
                  <a:pt x="3179" y="4857"/>
                </a:lnTo>
                <a:lnTo>
                  <a:pt x="3190" y="4830"/>
                </a:lnTo>
                <a:lnTo>
                  <a:pt x="3203" y="4803"/>
                </a:lnTo>
                <a:lnTo>
                  <a:pt x="3217" y="4778"/>
                </a:lnTo>
                <a:lnTo>
                  <a:pt x="3233" y="4754"/>
                </a:lnTo>
                <a:lnTo>
                  <a:pt x="3241" y="4742"/>
                </a:lnTo>
                <a:lnTo>
                  <a:pt x="3250" y="4731"/>
                </a:lnTo>
                <a:lnTo>
                  <a:pt x="3260" y="4720"/>
                </a:lnTo>
                <a:lnTo>
                  <a:pt x="3270" y="4709"/>
                </a:lnTo>
                <a:lnTo>
                  <a:pt x="3280" y="4699"/>
                </a:lnTo>
                <a:lnTo>
                  <a:pt x="3291" y="4690"/>
                </a:lnTo>
                <a:lnTo>
                  <a:pt x="3302" y="4680"/>
                </a:lnTo>
                <a:lnTo>
                  <a:pt x="3313" y="4672"/>
                </a:lnTo>
                <a:lnTo>
                  <a:pt x="3326" y="4664"/>
                </a:lnTo>
                <a:lnTo>
                  <a:pt x="3338" y="4657"/>
                </a:lnTo>
                <a:lnTo>
                  <a:pt x="3351" y="4649"/>
                </a:lnTo>
                <a:lnTo>
                  <a:pt x="3363" y="4644"/>
                </a:lnTo>
                <a:lnTo>
                  <a:pt x="3377" y="4637"/>
                </a:lnTo>
                <a:lnTo>
                  <a:pt x="3390" y="4633"/>
                </a:lnTo>
                <a:lnTo>
                  <a:pt x="3405" y="4629"/>
                </a:lnTo>
                <a:lnTo>
                  <a:pt x="3419" y="4625"/>
                </a:lnTo>
                <a:lnTo>
                  <a:pt x="3434" y="4622"/>
                </a:lnTo>
                <a:lnTo>
                  <a:pt x="3449" y="4620"/>
                </a:lnTo>
                <a:lnTo>
                  <a:pt x="3465" y="4619"/>
                </a:lnTo>
                <a:lnTo>
                  <a:pt x="3481" y="4618"/>
                </a:lnTo>
                <a:lnTo>
                  <a:pt x="3500" y="4619"/>
                </a:lnTo>
                <a:lnTo>
                  <a:pt x="3518" y="4621"/>
                </a:lnTo>
                <a:lnTo>
                  <a:pt x="3534" y="4625"/>
                </a:lnTo>
                <a:lnTo>
                  <a:pt x="3547" y="4628"/>
                </a:lnTo>
                <a:lnTo>
                  <a:pt x="3560" y="4633"/>
                </a:lnTo>
                <a:lnTo>
                  <a:pt x="3572" y="4638"/>
                </a:lnTo>
                <a:lnTo>
                  <a:pt x="3582" y="4645"/>
                </a:lnTo>
                <a:lnTo>
                  <a:pt x="3590" y="4651"/>
                </a:lnTo>
                <a:lnTo>
                  <a:pt x="3598" y="4659"/>
                </a:lnTo>
                <a:lnTo>
                  <a:pt x="3605" y="4665"/>
                </a:lnTo>
                <a:lnTo>
                  <a:pt x="3611" y="4673"/>
                </a:lnTo>
                <a:lnTo>
                  <a:pt x="3615" y="4679"/>
                </a:lnTo>
                <a:lnTo>
                  <a:pt x="3623" y="4693"/>
                </a:lnTo>
                <a:lnTo>
                  <a:pt x="3629" y="4704"/>
                </a:lnTo>
                <a:lnTo>
                  <a:pt x="3651" y="4625"/>
                </a:lnTo>
                <a:lnTo>
                  <a:pt x="3815" y="4625"/>
                </a:lnTo>
                <a:close/>
                <a:moveTo>
                  <a:pt x="2528" y="4728"/>
                </a:moveTo>
                <a:lnTo>
                  <a:pt x="2531" y="4716"/>
                </a:lnTo>
                <a:lnTo>
                  <a:pt x="2536" y="4689"/>
                </a:lnTo>
                <a:lnTo>
                  <a:pt x="2543" y="4653"/>
                </a:lnTo>
                <a:lnTo>
                  <a:pt x="2548" y="4619"/>
                </a:lnTo>
                <a:lnTo>
                  <a:pt x="2715" y="4619"/>
                </a:lnTo>
                <a:lnTo>
                  <a:pt x="2701" y="4709"/>
                </a:lnTo>
                <a:lnTo>
                  <a:pt x="2711" y="4697"/>
                </a:lnTo>
                <a:lnTo>
                  <a:pt x="2726" y="4682"/>
                </a:lnTo>
                <a:lnTo>
                  <a:pt x="2734" y="4674"/>
                </a:lnTo>
                <a:lnTo>
                  <a:pt x="2744" y="4665"/>
                </a:lnTo>
                <a:lnTo>
                  <a:pt x="2756" y="4656"/>
                </a:lnTo>
                <a:lnTo>
                  <a:pt x="2767" y="4647"/>
                </a:lnTo>
                <a:lnTo>
                  <a:pt x="2781" y="4640"/>
                </a:lnTo>
                <a:lnTo>
                  <a:pt x="2796" y="4631"/>
                </a:lnTo>
                <a:lnTo>
                  <a:pt x="2813" y="4625"/>
                </a:lnTo>
                <a:lnTo>
                  <a:pt x="2830" y="4618"/>
                </a:lnTo>
                <a:lnTo>
                  <a:pt x="2850" y="4613"/>
                </a:lnTo>
                <a:lnTo>
                  <a:pt x="2870" y="4608"/>
                </a:lnTo>
                <a:lnTo>
                  <a:pt x="2893" y="4606"/>
                </a:lnTo>
                <a:lnTo>
                  <a:pt x="2916" y="4605"/>
                </a:lnTo>
                <a:lnTo>
                  <a:pt x="2936" y="4606"/>
                </a:lnTo>
                <a:lnTo>
                  <a:pt x="2956" y="4608"/>
                </a:lnTo>
                <a:lnTo>
                  <a:pt x="2973" y="4613"/>
                </a:lnTo>
                <a:lnTo>
                  <a:pt x="2989" y="4617"/>
                </a:lnTo>
                <a:lnTo>
                  <a:pt x="3003" y="4623"/>
                </a:lnTo>
                <a:lnTo>
                  <a:pt x="3016" y="4630"/>
                </a:lnTo>
                <a:lnTo>
                  <a:pt x="3026" y="4637"/>
                </a:lnTo>
                <a:lnTo>
                  <a:pt x="3036" y="4646"/>
                </a:lnTo>
                <a:lnTo>
                  <a:pt x="3045" y="4654"/>
                </a:lnTo>
                <a:lnTo>
                  <a:pt x="3052" y="4664"/>
                </a:lnTo>
                <a:lnTo>
                  <a:pt x="3058" y="4674"/>
                </a:lnTo>
                <a:lnTo>
                  <a:pt x="3063" y="4682"/>
                </a:lnTo>
                <a:lnTo>
                  <a:pt x="3067" y="4692"/>
                </a:lnTo>
                <a:lnTo>
                  <a:pt x="3070" y="4702"/>
                </a:lnTo>
                <a:lnTo>
                  <a:pt x="3072" y="4710"/>
                </a:lnTo>
                <a:lnTo>
                  <a:pt x="3073" y="4719"/>
                </a:lnTo>
                <a:lnTo>
                  <a:pt x="3076" y="4732"/>
                </a:lnTo>
                <a:lnTo>
                  <a:pt x="3077" y="4746"/>
                </a:lnTo>
                <a:lnTo>
                  <a:pt x="3076" y="4761"/>
                </a:lnTo>
                <a:lnTo>
                  <a:pt x="3074" y="4779"/>
                </a:lnTo>
                <a:lnTo>
                  <a:pt x="3071" y="4800"/>
                </a:lnTo>
                <a:lnTo>
                  <a:pt x="3067" y="4826"/>
                </a:lnTo>
                <a:lnTo>
                  <a:pt x="3061" y="4858"/>
                </a:lnTo>
                <a:lnTo>
                  <a:pt x="3052" y="4895"/>
                </a:lnTo>
                <a:lnTo>
                  <a:pt x="2984" y="5218"/>
                </a:lnTo>
                <a:lnTo>
                  <a:pt x="2806" y="5218"/>
                </a:lnTo>
                <a:lnTo>
                  <a:pt x="2885" y="4847"/>
                </a:lnTo>
                <a:lnTo>
                  <a:pt x="2888" y="4829"/>
                </a:lnTo>
                <a:lnTo>
                  <a:pt x="2890" y="4813"/>
                </a:lnTo>
                <a:lnTo>
                  <a:pt x="2891" y="4804"/>
                </a:lnTo>
                <a:lnTo>
                  <a:pt x="2890" y="4797"/>
                </a:lnTo>
                <a:lnTo>
                  <a:pt x="2890" y="4789"/>
                </a:lnTo>
                <a:lnTo>
                  <a:pt x="2888" y="4783"/>
                </a:lnTo>
                <a:lnTo>
                  <a:pt x="2885" y="4773"/>
                </a:lnTo>
                <a:lnTo>
                  <a:pt x="2881" y="4764"/>
                </a:lnTo>
                <a:lnTo>
                  <a:pt x="2874" y="4755"/>
                </a:lnTo>
                <a:lnTo>
                  <a:pt x="2866" y="4748"/>
                </a:lnTo>
                <a:lnTo>
                  <a:pt x="2862" y="4744"/>
                </a:lnTo>
                <a:lnTo>
                  <a:pt x="2856" y="4741"/>
                </a:lnTo>
                <a:lnTo>
                  <a:pt x="2851" y="4738"/>
                </a:lnTo>
                <a:lnTo>
                  <a:pt x="2844" y="4736"/>
                </a:lnTo>
                <a:lnTo>
                  <a:pt x="2838" y="4734"/>
                </a:lnTo>
                <a:lnTo>
                  <a:pt x="2830" y="4733"/>
                </a:lnTo>
                <a:lnTo>
                  <a:pt x="2823" y="4732"/>
                </a:lnTo>
                <a:lnTo>
                  <a:pt x="2816" y="4732"/>
                </a:lnTo>
                <a:lnTo>
                  <a:pt x="2801" y="4733"/>
                </a:lnTo>
                <a:lnTo>
                  <a:pt x="2787" y="4735"/>
                </a:lnTo>
                <a:lnTo>
                  <a:pt x="2773" y="4738"/>
                </a:lnTo>
                <a:lnTo>
                  <a:pt x="2760" y="4743"/>
                </a:lnTo>
                <a:lnTo>
                  <a:pt x="2747" y="4751"/>
                </a:lnTo>
                <a:lnTo>
                  <a:pt x="2735" y="4758"/>
                </a:lnTo>
                <a:lnTo>
                  <a:pt x="2723" y="4768"/>
                </a:lnTo>
                <a:lnTo>
                  <a:pt x="2714" y="4778"/>
                </a:lnTo>
                <a:lnTo>
                  <a:pt x="2710" y="4784"/>
                </a:lnTo>
                <a:lnTo>
                  <a:pt x="2704" y="4792"/>
                </a:lnTo>
                <a:lnTo>
                  <a:pt x="2698" y="4801"/>
                </a:lnTo>
                <a:lnTo>
                  <a:pt x="2692" y="4812"/>
                </a:lnTo>
                <a:lnTo>
                  <a:pt x="2687" y="4824"/>
                </a:lnTo>
                <a:lnTo>
                  <a:pt x="2683" y="4838"/>
                </a:lnTo>
                <a:lnTo>
                  <a:pt x="2677" y="4853"/>
                </a:lnTo>
                <a:lnTo>
                  <a:pt x="2674" y="4869"/>
                </a:lnTo>
                <a:lnTo>
                  <a:pt x="2599" y="5218"/>
                </a:lnTo>
                <a:lnTo>
                  <a:pt x="2425" y="5218"/>
                </a:lnTo>
                <a:lnTo>
                  <a:pt x="2528" y="4728"/>
                </a:lnTo>
                <a:close/>
                <a:moveTo>
                  <a:pt x="2286" y="4366"/>
                </a:moveTo>
                <a:lnTo>
                  <a:pt x="2473" y="4366"/>
                </a:lnTo>
                <a:lnTo>
                  <a:pt x="2441" y="4518"/>
                </a:lnTo>
                <a:lnTo>
                  <a:pt x="2255" y="4518"/>
                </a:lnTo>
                <a:lnTo>
                  <a:pt x="2286" y="4366"/>
                </a:lnTo>
                <a:close/>
                <a:moveTo>
                  <a:pt x="2240" y="4620"/>
                </a:moveTo>
                <a:lnTo>
                  <a:pt x="2414" y="4620"/>
                </a:lnTo>
                <a:lnTo>
                  <a:pt x="2286" y="5218"/>
                </a:lnTo>
                <a:lnTo>
                  <a:pt x="2111" y="5218"/>
                </a:lnTo>
                <a:lnTo>
                  <a:pt x="2240" y="4620"/>
                </a:lnTo>
                <a:close/>
                <a:moveTo>
                  <a:pt x="1984" y="4741"/>
                </a:moveTo>
                <a:lnTo>
                  <a:pt x="2126" y="4741"/>
                </a:lnTo>
                <a:lnTo>
                  <a:pt x="2150" y="4625"/>
                </a:lnTo>
                <a:lnTo>
                  <a:pt x="2009" y="4625"/>
                </a:lnTo>
                <a:lnTo>
                  <a:pt x="2047" y="4446"/>
                </a:lnTo>
                <a:lnTo>
                  <a:pt x="1861" y="4509"/>
                </a:lnTo>
                <a:lnTo>
                  <a:pt x="1836" y="4625"/>
                </a:lnTo>
                <a:lnTo>
                  <a:pt x="1598" y="4625"/>
                </a:lnTo>
                <a:lnTo>
                  <a:pt x="1635" y="4446"/>
                </a:lnTo>
                <a:lnTo>
                  <a:pt x="1449" y="4509"/>
                </a:lnTo>
                <a:lnTo>
                  <a:pt x="1424" y="4625"/>
                </a:lnTo>
                <a:lnTo>
                  <a:pt x="1310" y="4625"/>
                </a:lnTo>
                <a:lnTo>
                  <a:pt x="1285" y="4741"/>
                </a:lnTo>
                <a:lnTo>
                  <a:pt x="1400" y="4741"/>
                </a:lnTo>
                <a:lnTo>
                  <a:pt x="1330" y="5068"/>
                </a:lnTo>
                <a:lnTo>
                  <a:pt x="1326" y="5089"/>
                </a:lnTo>
                <a:lnTo>
                  <a:pt x="1323" y="5114"/>
                </a:lnTo>
                <a:lnTo>
                  <a:pt x="1323" y="5127"/>
                </a:lnTo>
                <a:lnTo>
                  <a:pt x="1324" y="5141"/>
                </a:lnTo>
                <a:lnTo>
                  <a:pt x="1327" y="5154"/>
                </a:lnTo>
                <a:lnTo>
                  <a:pt x="1331" y="5166"/>
                </a:lnTo>
                <a:lnTo>
                  <a:pt x="1334" y="5173"/>
                </a:lnTo>
                <a:lnTo>
                  <a:pt x="1338" y="5179"/>
                </a:lnTo>
                <a:lnTo>
                  <a:pt x="1342" y="5185"/>
                </a:lnTo>
                <a:lnTo>
                  <a:pt x="1346" y="5191"/>
                </a:lnTo>
                <a:lnTo>
                  <a:pt x="1353" y="5196"/>
                </a:lnTo>
                <a:lnTo>
                  <a:pt x="1359" y="5201"/>
                </a:lnTo>
                <a:lnTo>
                  <a:pt x="1365" y="5206"/>
                </a:lnTo>
                <a:lnTo>
                  <a:pt x="1374" y="5210"/>
                </a:lnTo>
                <a:lnTo>
                  <a:pt x="1383" y="5215"/>
                </a:lnTo>
                <a:lnTo>
                  <a:pt x="1392" y="5218"/>
                </a:lnTo>
                <a:lnTo>
                  <a:pt x="1403" y="5221"/>
                </a:lnTo>
                <a:lnTo>
                  <a:pt x="1415" y="5223"/>
                </a:lnTo>
                <a:lnTo>
                  <a:pt x="1426" y="5225"/>
                </a:lnTo>
                <a:lnTo>
                  <a:pt x="1440" y="5228"/>
                </a:lnTo>
                <a:lnTo>
                  <a:pt x="1455" y="5228"/>
                </a:lnTo>
                <a:lnTo>
                  <a:pt x="1471" y="5229"/>
                </a:lnTo>
                <a:lnTo>
                  <a:pt x="1497" y="5228"/>
                </a:lnTo>
                <a:lnTo>
                  <a:pt x="1529" y="5224"/>
                </a:lnTo>
                <a:lnTo>
                  <a:pt x="1548" y="5222"/>
                </a:lnTo>
                <a:lnTo>
                  <a:pt x="1568" y="5219"/>
                </a:lnTo>
                <a:lnTo>
                  <a:pt x="1589" y="5215"/>
                </a:lnTo>
                <a:lnTo>
                  <a:pt x="1611" y="5210"/>
                </a:lnTo>
                <a:lnTo>
                  <a:pt x="1635" y="5096"/>
                </a:lnTo>
                <a:lnTo>
                  <a:pt x="1620" y="5097"/>
                </a:lnTo>
                <a:lnTo>
                  <a:pt x="1607" y="5098"/>
                </a:lnTo>
                <a:lnTo>
                  <a:pt x="1592" y="5099"/>
                </a:lnTo>
                <a:lnTo>
                  <a:pt x="1575" y="5099"/>
                </a:lnTo>
                <a:lnTo>
                  <a:pt x="1561" y="5099"/>
                </a:lnTo>
                <a:lnTo>
                  <a:pt x="1550" y="5097"/>
                </a:lnTo>
                <a:lnTo>
                  <a:pt x="1540" y="5096"/>
                </a:lnTo>
                <a:lnTo>
                  <a:pt x="1532" y="5093"/>
                </a:lnTo>
                <a:lnTo>
                  <a:pt x="1525" y="5089"/>
                </a:lnTo>
                <a:lnTo>
                  <a:pt x="1520" y="5085"/>
                </a:lnTo>
                <a:lnTo>
                  <a:pt x="1515" y="5081"/>
                </a:lnTo>
                <a:lnTo>
                  <a:pt x="1513" y="5075"/>
                </a:lnTo>
                <a:lnTo>
                  <a:pt x="1511" y="5069"/>
                </a:lnTo>
                <a:lnTo>
                  <a:pt x="1510" y="5063"/>
                </a:lnTo>
                <a:lnTo>
                  <a:pt x="1510" y="5055"/>
                </a:lnTo>
                <a:lnTo>
                  <a:pt x="1510" y="5048"/>
                </a:lnTo>
                <a:lnTo>
                  <a:pt x="1512" y="5030"/>
                </a:lnTo>
                <a:lnTo>
                  <a:pt x="1515" y="5010"/>
                </a:lnTo>
                <a:lnTo>
                  <a:pt x="1573" y="4741"/>
                </a:lnTo>
                <a:lnTo>
                  <a:pt x="1811" y="4741"/>
                </a:lnTo>
                <a:lnTo>
                  <a:pt x="1742" y="5068"/>
                </a:lnTo>
                <a:lnTo>
                  <a:pt x="1738" y="5089"/>
                </a:lnTo>
                <a:lnTo>
                  <a:pt x="1735" y="5114"/>
                </a:lnTo>
                <a:lnTo>
                  <a:pt x="1735" y="5127"/>
                </a:lnTo>
                <a:lnTo>
                  <a:pt x="1736" y="5141"/>
                </a:lnTo>
                <a:lnTo>
                  <a:pt x="1738" y="5154"/>
                </a:lnTo>
                <a:lnTo>
                  <a:pt x="1742" y="5166"/>
                </a:lnTo>
                <a:lnTo>
                  <a:pt x="1745" y="5173"/>
                </a:lnTo>
                <a:lnTo>
                  <a:pt x="1750" y="5179"/>
                </a:lnTo>
                <a:lnTo>
                  <a:pt x="1754" y="5185"/>
                </a:lnTo>
                <a:lnTo>
                  <a:pt x="1758" y="5191"/>
                </a:lnTo>
                <a:lnTo>
                  <a:pt x="1764" y="5196"/>
                </a:lnTo>
                <a:lnTo>
                  <a:pt x="1770" y="5201"/>
                </a:lnTo>
                <a:lnTo>
                  <a:pt x="1777" y="5206"/>
                </a:lnTo>
                <a:lnTo>
                  <a:pt x="1785" y="5210"/>
                </a:lnTo>
                <a:lnTo>
                  <a:pt x="1795" y="5215"/>
                </a:lnTo>
                <a:lnTo>
                  <a:pt x="1804" y="5218"/>
                </a:lnTo>
                <a:lnTo>
                  <a:pt x="1815" y="5221"/>
                </a:lnTo>
                <a:lnTo>
                  <a:pt x="1826" y="5223"/>
                </a:lnTo>
                <a:lnTo>
                  <a:pt x="1838" y="5225"/>
                </a:lnTo>
                <a:lnTo>
                  <a:pt x="1852" y="5228"/>
                </a:lnTo>
                <a:lnTo>
                  <a:pt x="1867" y="5228"/>
                </a:lnTo>
                <a:lnTo>
                  <a:pt x="1883" y="5229"/>
                </a:lnTo>
                <a:lnTo>
                  <a:pt x="1908" y="5228"/>
                </a:lnTo>
                <a:lnTo>
                  <a:pt x="1941" y="5224"/>
                </a:lnTo>
                <a:lnTo>
                  <a:pt x="1959" y="5222"/>
                </a:lnTo>
                <a:lnTo>
                  <a:pt x="1980" y="5219"/>
                </a:lnTo>
                <a:lnTo>
                  <a:pt x="2000" y="5215"/>
                </a:lnTo>
                <a:lnTo>
                  <a:pt x="2023" y="5210"/>
                </a:lnTo>
                <a:lnTo>
                  <a:pt x="2047" y="5096"/>
                </a:lnTo>
                <a:lnTo>
                  <a:pt x="2032" y="5097"/>
                </a:lnTo>
                <a:lnTo>
                  <a:pt x="2019" y="5098"/>
                </a:lnTo>
                <a:lnTo>
                  <a:pt x="2004" y="5099"/>
                </a:lnTo>
                <a:lnTo>
                  <a:pt x="1987" y="5099"/>
                </a:lnTo>
                <a:lnTo>
                  <a:pt x="1973" y="5099"/>
                </a:lnTo>
                <a:lnTo>
                  <a:pt x="1962" y="5097"/>
                </a:lnTo>
                <a:lnTo>
                  <a:pt x="1952" y="5096"/>
                </a:lnTo>
                <a:lnTo>
                  <a:pt x="1943" y="5093"/>
                </a:lnTo>
                <a:lnTo>
                  <a:pt x="1936" y="5089"/>
                </a:lnTo>
                <a:lnTo>
                  <a:pt x="1931" y="5085"/>
                </a:lnTo>
                <a:lnTo>
                  <a:pt x="1926" y="5081"/>
                </a:lnTo>
                <a:lnTo>
                  <a:pt x="1924" y="5075"/>
                </a:lnTo>
                <a:lnTo>
                  <a:pt x="1922" y="5069"/>
                </a:lnTo>
                <a:lnTo>
                  <a:pt x="1921" y="5063"/>
                </a:lnTo>
                <a:lnTo>
                  <a:pt x="1920" y="5055"/>
                </a:lnTo>
                <a:lnTo>
                  <a:pt x="1921" y="5048"/>
                </a:lnTo>
                <a:lnTo>
                  <a:pt x="1923" y="5030"/>
                </a:lnTo>
                <a:lnTo>
                  <a:pt x="1926" y="5010"/>
                </a:lnTo>
                <a:lnTo>
                  <a:pt x="1984" y="4741"/>
                </a:lnTo>
                <a:close/>
                <a:moveTo>
                  <a:pt x="854" y="4622"/>
                </a:moveTo>
                <a:lnTo>
                  <a:pt x="779" y="4977"/>
                </a:lnTo>
                <a:lnTo>
                  <a:pt x="775" y="4998"/>
                </a:lnTo>
                <a:lnTo>
                  <a:pt x="772" y="5020"/>
                </a:lnTo>
                <a:lnTo>
                  <a:pt x="771" y="5030"/>
                </a:lnTo>
                <a:lnTo>
                  <a:pt x="771" y="5041"/>
                </a:lnTo>
                <a:lnTo>
                  <a:pt x="771" y="5052"/>
                </a:lnTo>
                <a:lnTo>
                  <a:pt x="773" y="5063"/>
                </a:lnTo>
                <a:lnTo>
                  <a:pt x="776" y="5071"/>
                </a:lnTo>
                <a:lnTo>
                  <a:pt x="780" y="5081"/>
                </a:lnTo>
                <a:lnTo>
                  <a:pt x="785" y="5088"/>
                </a:lnTo>
                <a:lnTo>
                  <a:pt x="793" y="5095"/>
                </a:lnTo>
                <a:lnTo>
                  <a:pt x="803" y="5100"/>
                </a:lnTo>
                <a:lnTo>
                  <a:pt x="814" y="5104"/>
                </a:lnTo>
                <a:lnTo>
                  <a:pt x="828" y="5108"/>
                </a:lnTo>
                <a:lnTo>
                  <a:pt x="844" y="5108"/>
                </a:lnTo>
                <a:lnTo>
                  <a:pt x="865" y="5106"/>
                </a:lnTo>
                <a:lnTo>
                  <a:pt x="882" y="5104"/>
                </a:lnTo>
                <a:lnTo>
                  <a:pt x="890" y="5102"/>
                </a:lnTo>
                <a:lnTo>
                  <a:pt x="898" y="5100"/>
                </a:lnTo>
                <a:lnTo>
                  <a:pt x="905" y="5097"/>
                </a:lnTo>
                <a:lnTo>
                  <a:pt x="912" y="5094"/>
                </a:lnTo>
                <a:lnTo>
                  <a:pt x="925" y="5085"/>
                </a:lnTo>
                <a:lnTo>
                  <a:pt x="935" y="5076"/>
                </a:lnTo>
                <a:lnTo>
                  <a:pt x="945" y="5066"/>
                </a:lnTo>
                <a:lnTo>
                  <a:pt x="953" y="5054"/>
                </a:lnTo>
                <a:lnTo>
                  <a:pt x="961" y="5040"/>
                </a:lnTo>
                <a:lnTo>
                  <a:pt x="967" y="5026"/>
                </a:lnTo>
                <a:lnTo>
                  <a:pt x="974" y="5011"/>
                </a:lnTo>
                <a:lnTo>
                  <a:pt x="978" y="4995"/>
                </a:lnTo>
                <a:lnTo>
                  <a:pt x="988" y="4960"/>
                </a:lnTo>
                <a:lnTo>
                  <a:pt x="995" y="4923"/>
                </a:lnTo>
                <a:lnTo>
                  <a:pt x="1058" y="4622"/>
                </a:lnTo>
                <a:lnTo>
                  <a:pt x="1238" y="4622"/>
                </a:lnTo>
                <a:lnTo>
                  <a:pt x="1156" y="5014"/>
                </a:lnTo>
                <a:lnTo>
                  <a:pt x="1141" y="5091"/>
                </a:lnTo>
                <a:lnTo>
                  <a:pt x="1132" y="5136"/>
                </a:lnTo>
                <a:lnTo>
                  <a:pt x="1128" y="5161"/>
                </a:lnTo>
                <a:lnTo>
                  <a:pt x="1125" y="5174"/>
                </a:lnTo>
                <a:lnTo>
                  <a:pt x="1124" y="5186"/>
                </a:lnTo>
                <a:lnTo>
                  <a:pt x="1123" y="5196"/>
                </a:lnTo>
                <a:lnTo>
                  <a:pt x="1122" y="5206"/>
                </a:lnTo>
                <a:lnTo>
                  <a:pt x="1120" y="5218"/>
                </a:lnTo>
                <a:lnTo>
                  <a:pt x="950" y="5218"/>
                </a:lnTo>
                <a:lnTo>
                  <a:pt x="961" y="5139"/>
                </a:lnTo>
                <a:lnTo>
                  <a:pt x="950" y="5150"/>
                </a:lnTo>
                <a:lnTo>
                  <a:pt x="936" y="5164"/>
                </a:lnTo>
                <a:lnTo>
                  <a:pt x="929" y="5172"/>
                </a:lnTo>
                <a:lnTo>
                  <a:pt x="919" y="5180"/>
                </a:lnTo>
                <a:lnTo>
                  <a:pt x="909" y="5188"/>
                </a:lnTo>
                <a:lnTo>
                  <a:pt x="898" y="5195"/>
                </a:lnTo>
                <a:lnTo>
                  <a:pt x="885" y="5203"/>
                </a:lnTo>
                <a:lnTo>
                  <a:pt x="871" y="5210"/>
                </a:lnTo>
                <a:lnTo>
                  <a:pt x="857" y="5217"/>
                </a:lnTo>
                <a:lnTo>
                  <a:pt x="841" y="5222"/>
                </a:lnTo>
                <a:lnTo>
                  <a:pt x="824" y="5226"/>
                </a:lnTo>
                <a:lnTo>
                  <a:pt x="806" y="5230"/>
                </a:lnTo>
                <a:lnTo>
                  <a:pt x="787" y="5233"/>
                </a:lnTo>
                <a:lnTo>
                  <a:pt x="765" y="5233"/>
                </a:lnTo>
                <a:lnTo>
                  <a:pt x="751" y="5233"/>
                </a:lnTo>
                <a:lnTo>
                  <a:pt x="736" y="5232"/>
                </a:lnTo>
                <a:lnTo>
                  <a:pt x="723" y="5230"/>
                </a:lnTo>
                <a:lnTo>
                  <a:pt x="710" y="5226"/>
                </a:lnTo>
                <a:lnTo>
                  <a:pt x="698" y="5223"/>
                </a:lnTo>
                <a:lnTo>
                  <a:pt x="686" y="5220"/>
                </a:lnTo>
                <a:lnTo>
                  <a:pt x="674" y="5215"/>
                </a:lnTo>
                <a:lnTo>
                  <a:pt x="663" y="5209"/>
                </a:lnTo>
                <a:lnTo>
                  <a:pt x="654" y="5204"/>
                </a:lnTo>
                <a:lnTo>
                  <a:pt x="644" y="5198"/>
                </a:lnTo>
                <a:lnTo>
                  <a:pt x="636" y="5191"/>
                </a:lnTo>
                <a:lnTo>
                  <a:pt x="628" y="5185"/>
                </a:lnTo>
                <a:lnTo>
                  <a:pt x="621" y="5177"/>
                </a:lnTo>
                <a:lnTo>
                  <a:pt x="614" y="5170"/>
                </a:lnTo>
                <a:lnTo>
                  <a:pt x="609" y="5161"/>
                </a:lnTo>
                <a:lnTo>
                  <a:pt x="604" y="5154"/>
                </a:lnTo>
                <a:lnTo>
                  <a:pt x="599" y="5144"/>
                </a:lnTo>
                <a:lnTo>
                  <a:pt x="595" y="5133"/>
                </a:lnTo>
                <a:lnTo>
                  <a:pt x="592" y="5123"/>
                </a:lnTo>
                <a:lnTo>
                  <a:pt x="590" y="5112"/>
                </a:lnTo>
                <a:lnTo>
                  <a:pt x="589" y="5100"/>
                </a:lnTo>
                <a:lnTo>
                  <a:pt x="588" y="5088"/>
                </a:lnTo>
                <a:lnTo>
                  <a:pt x="588" y="5076"/>
                </a:lnTo>
                <a:lnTo>
                  <a:pt x="588" y="5066"/>
                </a:lnTo>
                <a:lnTo>
                  <a:pt x="590" y="5043"/>
                </a:lnTo>
                <a:lnTo>
                  <a:pt x="593" y="5023"/>
                </a:lnTo>
                <a:lnTo>
                  <a:pt x="596" y="5006"/>
                </a:lnTo>
                <a:lnTo>
                  <a:pt x="599" y="4993"/>
                </a:lnTo>
                <a:lnTo>
                  <a:pt x="676" y="4622"/>
                </a:lnTo>
                <a:lnTo>
                  <a:pt x="854" y="4622"/>
                </a:lnTo>
                <a:close/>
                <a:moveTo>
                  <a:pt x="6882" y="0"/>
                </a:moveTo>
                <a:lnTo>
                  <a:pt x="6882" y="1773"/>
                </a:lnTo>
                <a:lnTo>
                  <a:pt x="6860" y="1793"/>
                </a:lnTo>
                <a:lnTo>
                  <a:pt x="6837" y="1811"/>
                </a:lnTo>
                <a:lnTo>
                  <a:pt x="6816" y="1830"/>
                </a:lnTo>
                <a:lnTo>
                  <a:pt x="6795" y="1849"/>
                </a:lnTo>
                <a:lnTo>
                  <a:pt x="6775" y="1870"/>
                </a:lnTo>
                <a:lnTo>
                  <a:pt x="6756" y="1890"/>
                </a:lnTo>
                <a:lnTo>
                  <a:pt x="6736" y="1910"/>
                </a:lnTo>
                <a:lnTo>
                  <a:pt x="6718" y="1932"/>
                </a:lnTo>
                <a:lnTo>
                  <a:pt x="6718" y="0"/>
                </a:lnTo>
                <a:lnTo>
                  <a:pt x="4755" y="0"/>
                </a:lnTo>
                <a:lnTo>
                  <a:pt x="4755" y="1615"/>
                </a:lnTo>
                <a:lnTo>
                  <a:pt x="4592" y="1615"/>
                </a:lnTo>
                <a:lnTo>
                  <a:pt x="4592" y="0"/>
                </a:lnTo>
                <a:lnTo>
                  <a:pt x="2628" y="0"/>
                </a:lnTo>
                <a:lnTo>
                  <a:pt x="2628" y="1618"/>
                </a:lnTo>
                <a:lnTo>
                  <a:pt x="2466" y="1618"/>
                </a:lnTo>
                <a:lnTo>
                  <a:pt x="2466" y="0"/>
                </a:lnTo>
                <a:lnTo>
                  <a:pt x="502" y="0"/>
                </a:lnTo>
                <a:lnTo>
                  <a:pt x="502" y="1844"/>
                </a:lnTo>
                <a:lnTo>
                  <a:pt x="0" y="3516"/>
                </a:lnTo>
                <a:lnTo>
                  <a:pt x="441" y="3516"/>
                </a:lnTo>
                <a:lnTo>
                  <a:pt x="662" y="2776"/>
                </a:lnTo>
                <a:lnTo>
                  <a:pt x="727" y="2776"/>
                </a:lnTo>
                <a:lnTo>
                  <a:pt x="1092" y="3516"/>
                </a:lnTo>
                <a:lnTo>
                  <a:pt x="1624" y="3516"/>
                </a:lnTo>
                <a:lnTo>
                  <a:pt x="1269" y="2776"/>
                </a:lnTo>
                <a:lnTo>
                  <a:pt x="2074" y="2776"/>
                </a:lnTo>
                <a:lnTo>
                  <a:pt x="1851" y="3516"/>
                </a:lnTo>
                <a:lnTo>
                  <a:pt x="2333" y="3516"/>
                </a:lnTo>
                <a:lnTo>
                  <a:pt x="2553" y="2777"/>
                </a:lnTo>
                <a:lnTo>
                  <a:pt x="2658" y="2777"/>
                </a:lnTo>
                <a:lnTo>
                  <a:pt x="2658" y="2776"/>
                </a:lnTo>
                <a:lnTo>
                  <a:pt x="2810" y="2776"/>
                </a:lnTo>
                <a:lnTo>
                  <a:pt x="2822" y="2776"/>
                </a:lnTo>
                <a:lnTo>
                  <a:pt x="3730" y="2776"/>
                </a:lnTo>
                <a:lnTo>
                  <a:pt x="3519" y="3514"/>
                </a:lnTo>
                <a:lnTo>
                  <a:pt x="4003" y="3514"/>
                </a:lnTo>
                <a:lnTo>
                  <a:pt x="4210" y="2776"/>
                </a:lnTo>
                <a:lnTo>
                  <a:pt x="4428" y="2776"/>
                </a:lnTo>
                <a:lnTo>
                  <a:pt x="4434" y="3514"/>
                </a:lnTo>
                <a:lnTo>
                  <a:pt x="4841" y="3514"/>
                </a:lnTo>
                <a:lnTo>
                  <a:pt x="5309" y="2776"/>
                </a:lnTo>
                <a:lnTo>
                  <a:pt x="5615" y="2776"/>
                </a:lnTo>
                <a:lnTo>
                  <a:pt x="5457" y="3514"/>
                </a:lnTo>
                <a:lnTo>
                  <a:pt x="5935" y="3514"/>
                </a:lnTo>
                <a:lnTo>
                  <a:pt x="6090" y="2776"/>
                </a:lnTo>
                <a:lnTo>
                  <a:pt x="6367" y="2776"/>
                </a:lnTo>
                <a:lnTo>
                  <a:pt x="6365" y="2818"/>
                </a:lnTo>
                <a:lnTo>
                  <a:pt x="6366" y="2861"/>
                </a:lnTo>
                <a:lnTo>
                  <a:pt x="6368" y="2901"/>
                </a:lnTo>
                <a:lnTo>
                  <a:pt x="6372" y="2942"/>
                </a:lnTo>
                <a:lnTo>
                  <a:pt x="6378" y="2983"/>
                </a:lnTo>
                <a:lnTo>
                  <a:pt x="6385" y="3021"/>
                </a:lnTo>
                <a:lnTo>
                  <a:pt x="6394" y="3060"/>
                </a:lnTo>
                <a:lnTo>
                  <a:pt x="6406" y="3097"/>
                </a:lnTo>
                <a:lnTo>
                  <a:pt x="6411" y="3115"/>
                </a:lnTo>
                <a:lnTo>
                  <a:pt x="6419" y="3134"/>
                </a:lnTo>
                <a:lnTo>
                  <a:pt x="6426" y="3151"/>
                </a:lnTo>
                <a:lnTo>
                  <a:pt x="6434" y="3169"/>
                </a:lnTo>
                <a:lnTo>
                  <a:pt x="6441" y="3186"/>
                </a:lnTo>
                <a:lnTo>
                  <a:pt x="6451" y="3202"/>
                </a:lnTo>
                <a:lnTo>
                  <a:pt x="6459" y="3219"/>
                </a:lnTo>
                <a:lnTo>
                  <a:pt x="6469" y="3235"/>
                </a:lnTo>
                <a:lnTo>
                  <a:pt x="6480" y="3251"/>
                </a:lnTo>
                <a:lnTo>
                  <a:pt x="6490" y="3266"/>
                </a:lnTo>
                <a:lnTo>
                  <a:pt x="6502" y="3281"/>
                </a:lnTo>
                <a:lnTo>
                  <a:pt x="6514" y="3296"/>
                </a:lnTo>
                <a:lnTo>
                  <a:pt x="6526" y="3311"/>
                </a:lnTo>
                <a:lnTo>
                  <a:pt x="6538" y="3325"/>
                </a:lnTo>
                <a:lnTo>
                  <a:pt x="6552" y="3339"/>
                </a:lnTo>
                <a:lnTo>
                  <a:pt x="6566" y="3352"/>
                </a:lnTo>
                <a:lnTo>
                  <a:pt x="6583" y="3368"/>
                </a:lnTo>
                <a:lnTo>
                  <a:pt x="6602" y="3382"/>
                </a:lnTo>
                <a:lnTo>
                  <a:pt x="6621" y="3396"/>
                </a:lnTo>
                <a:lnTo>
                  <a:pt x="6640" y="3410"/>
                </a:lnTo>
                <a:lnTo>
                  <a:pt x="6659" y="3423"/>
                </a:lnTo>
                <a:lnTo>
                  <a:pt x="6680" y="3435"/>
                </a:lnTo>
                <a:lnTo>
                  <a:pt x="6700" y="3445"/>
                </a:lnTo>
                <a:lnTo>
                  <a:pt x="6720" y="3456"/>
                </a:lnTo>
                <a:lnTo>
                  <a:pt x="6742" y="3466"/>
                </a:lnTo>
                <a:lnTo>
                  <a:pt x="6763" y="3474"/>
                </a:lnTo>
                <a:lnTo>
                  <a:pt x="6785" y="3483"/>
                </a:lnTo>
                <a:lnTo>
                  <a:pt x="6807" y="3491"/>
                </a:lnTo>
                <a:lnTo>
                  <a:pt x="6830" y="3499"/>
                </a:lnTo>
                <a:lnTo>
                  <a:pt x="6852" y="3505"/>
                </a:lnTo>
                <a:lnTo>
                  <a:pt x="6873" y="3512"/>
                </a:lnTo>
                <a:lnTo>
                  <a:pt x="6897" y="3517"/>
                </a:lnTo>
                <a:lnTo>
                  <a:pt x="6942" y="3528"/>
                </a:lnTo>
                <a:lnTo>
                  <a:pt x="6987" y="3536"/>
                </a:lnTo>
                <a:lnTo>
                  <a:pt x="7033" y="3543"/>
                </a:lnTo>
                <a:lnTo>
                  <a:pt x="7077" y="3547"/>
                </a:lnTo>
                <a:lnTo>
                  <a:pt x="7121" y="3551"/>
                </a:lnTo>
                <a:lnTo>
                  <a:pt x="7165" y="3553"/>
                </a:lnTo>
                <a:lnTo>
                  <a:pt x="7206" y="3555"/>
                </a:lnTo>
                <a:lnTo>
                  <a:pt x="7246" y="3556"/>
                </a:lnTo>
                <a:lnTo>
                  <a:pt x="7300" y="3555"/>
                </a:lnTo>
                <a:lnTo>
                  <a:pt x="7355" y="3553"/>
                </a:lnTo>
                <a:lnTo>
                  <a:pt x="7410" y="3551"/>
                </a:lnTo>
                <a:lnTo>
                  <a:pt x="7464" y="3548"/>
                </a:lnTo>
                <a:lnTo>
                  <a:pt x="7519" y="3544"/>
                </a:lnTo>
                <a:lnTo>
                  <a:pt x="7574" y="3538"/>
                </a:lnTo>
                <a:lnTo>
                  <a:pt x="7630" y="3533"/>
                </a:lnTo>
                <a:lnTo>
                  <a:pt x="7686" y="3526"/>
                </a:lnTo>
                <a:lnTo>
                  <a:pt x="7741" y="3518"/>
                </a:lnTo>
                <a:lnTo>
                  <a:pt x="7797" y="3511"/>
                </a:lnTo>
                <a:lnTo>
                  <a:pt x="7853" y="3501"/>
                </a:lnTo>
                <a:lnTo>
                  <a:pt x="7909" y="3491"/>
                </a:lnTo>
                <a:lnTo>
                  <a:pt x="7965" y="3481"/>
                </a:lnTo>
                <a:lnTo>
                  <a:pt x="8022" y="3470"/>
                </a:lnTo>
                <a:lnTo>
                  <a:pt x="8077" y="3458"/>
                </a:lnTo>
                <a:lnTo>
                  <a:pt x="8134" y="3446"/>
                </a:lnTo>
                <a:lnTo>
                  <a:pt x="8300" y="2776"/>
                </a:lnTo>
                <a:lnTo>
                  <a:pt x="8846" y="2776"/>
                </a:lnTo>
                <a:lnTo>
                  <a:pt x="8846" y="0"/>
                </a:lnTo>
                <a:lnTo>
                  <a:pt x="6882" y="0"/>
                </a:lnTo>
                <a:close/>
                <a:moveTo>
                  <a:pt x="2395" y="1712"/>
                </a:moveTo>
                <a:lnTo>
                  <a:pt x="2366" y="1807"/>
                </a:lnTo>
                <a:lnTo>
                  <a:pt x="2105" y="2675"/>
                </a:lnTo>
                <a:lnTo>
                  <a:pt x="2095" y="2706"/>
                </a:lnTo>
                <a:lnTo>
                  <a:pt x="1236" y="2706"/>
                </a:lnTo>
                <a:lnTo>
                  <a:pt x="1169" y="2565"/>
                </a:lnTo>
                <a:lnTo>
                  <a:pt x="2095" y="1618"/>
                </a:lnTo>
                <a:lnTo>
                  <a:pt x="1500" y="1618"/>
                </a:lnTo>
                <a:lnTo>
                  <a:pt x="776" y="2398"/>
                </a:lnTo>
                <a:lnTo>
                  <a:pt x="1010" y="1618"/>
                </a:lnTo>
                <a:lnTo>
                  <a:pt x="571" y="1618"/>
                </a:lnTo>
                <a:lnTo>
                  <a:pt x="571" y="69"/>
                </a:lnTo>
                <a:lnTo>
                  <a:pt x="2395" y="69"/>
                </a:lnTo>
                <a:lnTo>
                  <a:pt x="2395" y="1712"/>
                </a:lnTo>
                <a:close/>
                <a:moveTo>
                  <a:pt x="2902" y="2447"/>
                </a:moveTo>
                <a:lnTo>
                  <a:pt x="2901" y="2447"/>
                </a:lnTo>
                <a:lnTo>
                  <a:pt x="2888" y="2447"/>
                </a:lnTo>
                <a:lnTo>
                  <a:pt x="2874" y="2448"/>
                </a:lnTo>
                <a:lnTo>
                  <a:pt x="2860" y="2449"/>
                </a:lnTo>
                <a:lnTo>
                  <a:pt x="2845" y="2449"/>
                </a:lnTo>
                <a:lnTo>
                  <a:pt x="2826" y="2449"/>
                </a:lnTo>
                <a:lnTo>
                  <a:pt x="2809" y="2449"/>
                </a:lnTo>
                <a:lnTo>
                  <a:pt x="2793" y="2450"/>
                </a:lnTo>
                <a:lnTo>
                  <a:pt x="2778" y="2450"/>
                </a:lnTo>
                <a:lnTo>
                  <a:pt x="2661" y="2449"/>
                </a:lnTo>
                <a:lnTo>
                  <a:pt x="2716" y="2249"/>
                </a:lnTo>
                <a:lnTo>
                  <a:pt x="2741" y="2150"/>
                </a:lnTo>
                <a:lnTo>
                  <a:pt x="2803" y="1918"/>
                </a:lnTo>
                <a:lnTo>
                  <a:pt x="2823" y="1918"/>
                </a:lnTo>
                <a:lnTo>
                  <a:pt x="2842" y="1917"/>
                </a:lnTo>
                <a:lnTo>
                  <a:pt x="2863" y="1917"/>
                </a:lnTo>
                <a:lnTo>
                  <a:pt x="2882" y="1917"/>
                </a:lnTo>
                <a:lnTo>
                  <a:pt x="2904" y="1917"/>
                </a:lnTo>
                <a:lnTo>
                  <a:pt x="2927" y="1917"/>
                </a:lnTo>
                <a:lnTo>
                  <a:pt x="2949" y="1917"/>
                </a:lnTo>
                <a:lnTo>
                  <a:pt x="2972" y="1917"/>
                </a:lnTo>
                <a:lnTo>
                  <a:pt x="3027" y="1917"/>
                </a:lnTo>
                <a:lnTo>
                  <a:pt x="3077" y="1919"/>
                </a:lnTo>
                <a:lnTo>
                  <a:pt x="3100" y="1920"/>
                </a:lnTo>
                <a:lnTo>
                  <a:pt x="3122" y="1922"/>
                </a:lnTo>
                <a:lnTo>
                  <a:pt x="3141" y="1924"/>
                </a:lnTo>
                <a:lnTo>
                  <a:pt x="3160" y="1928"/>
                </a:lnTo>
                <a:lnTo>
                  <a:pt x="3177" y="1931"/>
                </a:lnTo>
                <a:lnTo>
                  <a:pt x="3193" y="1935"/>
                </a:lnTo>
                <a:lnTo>
                  <a:pt x="3208" y="1939"/>
                </a:lnTo>
                <a:lnTo>
                  <a:pt x="3221" y="1945"/>
                </a:lnTo>
                <a:lnTo>
                  <a:pt x="3233" y="1951"/>
                </a:lnTo>
                <a:lnTo>
                  <a:pt x="3242" y="1959"/>
                </a:lnTo>
                <a:lnTo>
                  <a:pt x="3252" y="1966"/>
                </a:lnTo>
                <a:lnTo>
                  <a:pt x="3260" y="1976"/>
                </a:lnTo>
                <a:lnTo>
                  <a:pt x="3264" y="1982"/>
                </a:lnTo>
                <a:lnTo>
                  <a:pt x="3268" y="1991"/>
                </a:lnTo>
                <a:lnTo>
                  <a:pt x="3271" y="1999"/>
                </a:lnTo>
                <a:lnTo>
                  <a:pt x="3274" y="2009"/>
                </a:lnTo>
                <a:lnTo>
                  <a:pt x="3276" y="2019"/>
                </a:lnTo>
                <a:lnTo>
                  <a:pt x="3277" y="2029"/>
                </a:lnTo>
                <a:lnTo>
                  <a:pt x="3278" y="2040"/>
                </a:lnTo>
                <a:lnTo>
                  <a:pt x="3277" y="2053"/>
                </a:lnTo>
                <a:lnTo>
                  <a:pt x="3277" y="2065"/>
                </a:lnTo>
                <a:lnTo>
                  <a:pt x="3275" y="2079"/>
                </a:lnTo>
                <a:lnTo>
                  <a:pt x="3272" y="2093"/>
                </a:lnTo>
                <a:lnTo>
                  <a:pt x="3269" y="2108"/>
                </a:lnTo>
                <a:lnTo>
                  <a:pt x="3262" y="2140"/>
                </a:lnTo>
                <a:lnTo>
                  <a:pt x="3251" y="2175"/>
                </a:lnTo>
                <a:lnTo>
                  <a:pt x="3240" y="2206"/>
                </a:lnTo>
                <a:lnTo>
                  <a:pt x="3230" y="2235"/>
                </a:lnTo>
                <a:lnTo>
                  <a:pt x="3218" y="2262"/>
                </a:lnTo>
                <a:lnTo>
                  <a:pt x="3205" y="2286"/>
                </a:lnTo>
                <a:lnTo>
                  <a:pt x="3191" y="2309"/>
                </a:lnTo>
                <a:lnTo>
                  <a:pt x="3175" y="2330"/>
                </a:lnTo>
                <a:lnTo>
                  <a:pt x="3168" y="2341"/>
                </a:lnTo>
                <a:lnTo>
                  <a:pt x="3158" y="2351"/>
                </a:lnTo>
                <a:lnTo>
                  <a:pt x="3149" y="2359"/>
                </a:lnTo>
                <a:lnTo>
                  <a:pt x="3140" y="2368"/>
                </a:lnTo>
                <a:lnTo>
                  <a:pt x="3130" y="2376"/>
                </a:lnTo>
                <a:lnTo>
                  <a:pt x="3119" y="2384"/>
                </a:lnTo>
                <a:lnTo>
                  <a:pt x="3108" y="2391"/>
                </a:lnTo>
                <a:lnTo>
                  <a:pt x="3096" y="2398"/>
                </a:lnTo>
                <a:lnTo>
                  <a:pt x="3084" y="2404"/>
                </a:lnTo>
                <a:lnTo>
                  <a:pt x="3071" y="2410"/>
                </a:lnTo>
                <a:lnTo>
                  <a:pt x="3057" y="2416"/>
                </a:lnTo>
                <a:lnTo>
                  <a:pt x="3043" y="2420"/>
                </a:lnTo>
                <a:lnTo>
                  <a:pt x="3028" y="2426"/>
                </a:lnTo>
                <a:lnTo>
                  <a:pt x="3012" y="2430"/>
                </a:lnTo>
                <a:lnTo>
                  <a:pt x="2996" y="2433"/>
                </a:lnTo>
                <a:lnTo>
                  <a:pt x="2979" y="2437"/>
                </a:lnTo>
                <a:lnTo>
                  <a:pt x="2942" y="2443"/>
                </a:lnTo>
                <a:lnTo>
                  <a:pt x="2902" y="2447"/>
                </a:lnTo>
                <a:close/>
                <a:moveTo>
                  <a:pt x="4229" y="2706"/>
                </a:moveTo>
                <a:lnTo>
                  <a:pt x="4422" y="2024"/>
                </a:lnTo>
                <a:lnTo>
                  <a:pt x="4428" y="2706"/>
                </a:lnTo>
                <a:lnTo>
                  <a:pt x="4229" y="2706"/>
                </a:lnTo>
                <a:close/>
                <a:moveTo>
                  <a:pt x="4521" y="1615"/>
                </a:moveTo>
                <a:lnTo>
                  <a:pt x="4064" y="1615"/>
                </a:lnTo>
                <a:lnTo>
                  <a:pt x="3752" y="2706"/>
                </a:lnTo>
                <a:lnTo>
                  <a:pt x="3267" y="2706"/>
                </a:lnTo>
                <a:lnTo>
                  <a:pt x="3291" y="2698"/>
                </a:lnTo>
                <a:lnTo>
                  <a:pt x="3312" y="2688"/>
                </a:lnTo>
                <a:lnTo>
                  <a:pt x="3335" y="2678"/>
                </a:lnTo>
                <a:lnTo>
                  <a:pt x="3356" y="2668"/>
                </a:lnTo>
                <a:lnTo>
                  <a:pt x="3376" y="2657"/>
                </a:lnTo>
                <a:lnTo>
                  <a:pt x="3396" y="2646"/>
                </a:lnTo>
                <a:lnTo>
                  <a:pt x="3416" y="2635"/>
                </a:lnTo>
                <a:lnTo>
                  <a:pt x="3434" y="2622"/>
                </a:lnTo>
                <a:lnTo>
                  <a:pt x="3452" y="2610"/>
                </a:lnTo>
                <a:lnTo>
                  <a:pt x="3470" y="2596"/>
                </a:lnTo>
                <a:lnTo>
                  <a:pt x="3488" y="2582"/>
                </a:lnTo>
                <a:lnTo>
                  <a:pt x="3504" y="2568"/>
                </a:lnTo>
                <a:lnTo>
                  <a:pt x="3520" y="2554"/>
                </a:lnTo>
                <a:lnTo>
                  <a:pt x="3535" y="2538"/>
                </a:lnTo>
                <a:lnTo>
                  <a:pt x="3550" y="2523"/>
                </a:lnTo>
                <a:lnTo>
                  <a:pt x="3565" y="2507"/>
                </a:lnTo>
                <a:lnTo>
                  <a:pt x="3577" y="2490"/>
                </a:lnTo>
                <a:lnTo>
                  <a:pt x="3590" y="2473"/>
                </a:lnTo>
                <a:lnTo>
                  <a:pt x="3603" y="2456"/>
                </a:lnTo>
                <a:lnTo>
                  <a:pt x="3615" y="2437"/>
                </a:lnTo>
                <a:lnTo>
                  <a:pt x="3627" y="2419"/>
                </a:lnTo>
                <a:lnTo>
                  <a:pt x="3637" y="2400"/>
                </a:lnTo>
                <a:lnTo>
                  <a:pt x="3647" y="2380"/>
                </a:lnTo>
                <a:lnTo>
                  <a:pt x="3657" y="2360"/>
                </a:lnTo>
                <a:lnTo>
                  <a:pt x="3665" y="2339"/>
                </a:lnTo>
                <a:lnTo>
                  <a:pt x="3674" y="2319"/>
                </a:lnTo>
                <a:lnTo>
                  <a:pt x="3681" y="2297"/>
                </a:lnTo>
                <a:lnTo>
                  <a:pt x="3689" y="2275"/>
                </a:lnTo>
                <a:lnTo>
                  <a:pt x="3695" y="2252"/>
                </a:lnTo>
                <a:lnTo>
                  <a:pt x="3701" y="2230"/>
                </a:lnTo>
                <a:lnTo>
                  <a:pt x="3706" y="2206"/>
                </a:lnTo>
                <a:lnTo>
                  <a:pt x="3710" y="2181"/>
                </a:lnTo>
                <a:lnTo>
                  <a:pt x="3718" y="2145"/>
                </a:lnTo>
                <a:lnTo>
                  <a:pt x="3722" y="2110"/>
                </a:lnTo>
                <a:lnTo>
                  <a:pt x="3726" y="2075"/>
                </a:lnTo>
                <a:lnTo>
                  <a:pt x="3728" y="2043"/>
                </a:lnTo>
                <a:lnTo>
                  <a:pt x="3729" y="2012"/>
                </a:lnTo>
                <a:lnTo>
                  <a:pt x="3729" y="1982"/>
                </a:lnTo>
                <a:lnTo>
                  <a:pt x="3728" y="1954"/>
                </a:lnTo>
                <a:lnTo>
                  <a:pt x="3725" y="1928"/>
                </a:lnTo>
                <a:lnTo>
                  <a:pt x="3721" y="1901"/>
                </a:lnTo>
                <a:lnTo>
                  <a:pt x="3714" y="1876"/>
                </a:lnTo>
                <a:lnTo>
                  <a:pt x="3707" y="1853"/>
                </a:lnTo>
                <a:lnTo>
                  <a:pt x="3698" y="1830"/>
                </a:lnTo>
                <a:lnTo>
                  <a:pt x="3689" y="1809"/>
                </a:lnTo>
                <a:lnTo>
                  <a:pt x="3677" y="1788"/>
                </a:lnTo>
                <a:lnTo>
                  <a:pt x="3663" y="1768"/>
                </a:lnTo>
                <a:lnTo>
                  <a:pt x="3649" y="1749"/>
                </a:lnTo>
                <a:lnTo>
                  <a:pt x="3637" y="1736"/>
                </a:lnTo>
                <a:lnTo>
                  <a:pt x="3625" y="1723"/>
                </a:lnTo>
                <a:lnTo>
                  <a:pt x="3611" y="1712"/>
                </a:lnTo>
                <a:lnTo>
                  <a:pt x="3598" y="1702"/>
                </a:lnTo>
                <a:lnTo>
                  <a:pt x="3583" y="1691"/>
                </a:lnTo>
                <a:lnTo>
                  <a:pt x="3568" y="1682"/>
                </a:lnTo>
                <a:lnTo>
                  <a:pt x="3552" y="1674"/>
                </a:lnTo>
                <a:lnTo>
                  <a:pt x="3536" y="1666"/>
                </a:lnTo>
                <a:lnTo>
                  <a:pt x="3520" y="1659"/>
                </a:lnTo>
                <a:lnTo>
                  <a:pt x="3503" y="1652"/>
                </a:lnTo>
                <a:lnTo>
                  <a:pt x="3484" y="1647"/>
                </a:lnTo>
                <a:lnTo>
                  <a:pt x="3466" y="1642"/>
                </a:lnTo>
                <a:lnTo>
                  <a:pt x="3448" y="1637"/>
                </a:lnTo>
                <a:lnTo>
                  <a:pt x="3430" y="1633"/>
                </a:lnTo>
                <a:lnTo>
                  <a:pt x="3411" y="1630"/>
                </a:lnTo>
                <a:lnTo>
                  <a:pt x="3391" y="1627"/>
                </a:lnTo>
                <a:lnTo>
                  <a:pt x="3351" y="1621"/>
                </a:lnTo>
                <a:lnTo>
                  <a:pt x="3311" y="1618"/>
                </a:lnTo>
                <a:lnTo>
                  <a:pt x="3269" y="1616"/>
                </a:lnTo>
                <a:lnTo>
                  <a:pt x="3228" y="1615"/>
                </a:lnTo>
                <a:lnTo>
                  <a:pt x="3144" y="1614"/>
                </a:lnTo>
                <a:lnTo>
                  <a:pt x="3061" y="1615"/>
                </a:lnTo>
                <a:lnTo>
                  <a:pt x="3034" y="1615"/>
                </a:lnTo>
                <a:lnTo>
                  <a:pt x="2988" y="1615"/>
                </a:lnTo>
                <a:lnTo>
                  <a:pt x="2929" y="1615"/>
                </a:lnTo>
                <a:lnTo>
                  <a:pt x="2865" y="1615"/>
                </a:lnTo>
                <a:lnTo>
                  <a:pt x="2803" y="1615"/>
                </a:lnTo>
                <a:lnTo>
                  <a:pt x="2749" y="1615"/>
                </a:lnTo>
                <a:lnTo>
                  <a:pt x="2713" y="1615"/>
                </a:lnTo>
                <a:lnTo>
                  <a:pt x="2699" y="1615"/>
                </a:lnTo>
                <a:lnTo>
                  <a:pt x="2699" y="69"/>
                </a:lnTo>
                <a:lnTo>
                  <a:pt x="4521" y="69"/>
                </a:lnTo>
                <a:lnTo>
                  <a:pt x="4521" y="1615"/>
                </a:lnTo>
                <a:close/>
                <a:moveTo>
                  <a:pt x="5629" y="2706"/>
                </a:moveTo>
                <a:lnTo>
                  <a:pt x="5355" y="2706"/>
                </a:lnTo>
                <a:lnTo>
                  <a:pt x="5770" y="2052"/>
                </a:lnTo>
                <a:lnTo>
                  <a:pt x="5629" y="2706"/>
                </a:lnTo>
                <a:close/>
                <a:moveTo>
                  <a:pt x="6648" y="1646"/>
                </a:moveTo>
                <a:lnTo>
                  <a:pt x="6647" y="2024"/>
                </a:lnTo>
                <a:lnTo>
                  <a:pt x="6623" y="2057"/>
                </a:lnTo>
                <a:lnTo>
                  <a:pt x="6602" y="2090"/>
                </a:lnTo>
                <a:lnTo>
                  <a:pt x="6580" y="2124"/>
                </a:lnTo>
                <a:lnTo>
                  <a:pt x="6560" y="2158"/>
                </a:lnTo>
                <a:lnTo>
                  <a:pt x="6542" y="2192"/>
                </a:lnTo>
                <a:lnTo>
                  <a:pt x="6524" y="2225"/>
                </a:lnTo>
                <a:lnTo>
                  <a:pt x="6506" y="2260"/>
                </a:lnTo>
                <a:lnTo>
                  <a:pt x="6491" y="2293"/>
                </a:lnTo>
                <a:lnTo>
                  <a:pt x="6476" y="2326"/>
                </a:lnTo>
                <a:lnTo>
                  <a:pt x="6464" y="2359"/>
                </a:lnTo>
                <a:lnTo>
                  <a:pt x="6451" y="2392"/>
                </a:lnTo>
                <a:lnTo>
                  <a:pt x="6439" y="2425"/>
                </a:lnTo>
                <a:lnTo>
                  <a:pt x="6428" y="2456"/>
                </a:lnTo>
                <a:lnTo>
                  <a:pt x="6420" y="2487"/>
                </a:lnTo>
                <a:lnTo>
                  <a:pt x="6411" y="2517"/>
                </a:lnTo>
                <a:lnTo>
                  <a:pt x="6404" y="2547"/>
                </a:lnTo>
                <a:lnTo>
                  <a:pt x="6394" y="2586"/>
                </a:lnTo>
                <a:lnTo>
                  <a:pt x="6385" y="2627"/>
                </a:lnTo>
                <a:lnTo>
                  <a:pt x="6379" y="2667"/>
                </a:lnTo>
                <a:lnTo>
                  <a:pt x="6375" y="2706"/>
                </a:lnTo>
                <a:lnTo>
                  <a:pt x="6106" y="2706"/>
                </a:lnTo>
                <a:lnTo>
                  <a:pt x="6335" y="1618"/>
                </a:lnTo>
                <a:lnTo>
                  <a:pt x="5564" y="1617"/>
                </a:lnTo>
                <a:lnTo>
                  <a:pt x="4873" y="2706"/>
                </a:lnTo>
                <a:lnTo>
                  <a:pt x="4823" y="2706"/>
                </a:lnTo>
                <a:lnTo>
                  <a:pt x="4823" y="69"/>
                </a:lnTo>
                <a:lnTo>
                  <a:pt x="6648" y="69"/>
                </a:lnTo>
                <a:lnTo>
                  <a:pt x="6648" y="1646"/>
                </a:lnTo>
                <a:close/>
                <a:moveTo>
                  <a:pt x="7700" y="3152"/>
                </a:moveTo>
                <a:lnTo>
                  <a:pt x="7660" y="3158"/>
                </a:lnTo>
                <a:lnTo>
                  <a:pt x="7621" y="3165"/>
                </a:lnTo>
                <a:lnTo>
                  <a:pt x="7582" y="3170"/>
                </a:lnTo>
                <a:lnTo>
                  <a:pt x="7543" y="3174"/>
                </a:lnTo>
                <a:lnTo>
                  <a:pt x="7506" y="3179"/>
                </a:lnTo>
                <a:lnTo>
                  <a:pt x="7467" y="3181"/>
                </a:lnTo>
                <a:lnTo>
                  <a:pt x="7430" y="3183"/>
                </a:lnTo>
                <a:lnTo>
                  <a:pt x="7392" y="3183"/>
                </a:lnTo>
                <a:lnTo>
                  <a:pt x="7368" y="3183"/>
                </a:lnTo>
                <a:lnTo>
                  <a:pt x="7344" y="3182"/>
                </a:lnTo>
                <a:lnTo>
                  <a:pt x="7321" y="3180"/>
                </a:lnTo>
                <a:lnTo>
                  <a:pt x="7297" y="3178"/>
                </a:lnTo>
                <a:lnTo>
                  <a:pt x="7275" y="3174"/>
                </a:lnTo>
                <a:lnTo>
                  <a:pt x="7253" y="3170"/>
                </a:lnTo>
                <a:lnTo>
                  <a:pt x="7232" y="3166"/>
                </a:lnTo>
                <a:lnTo>
                  <a:pt x="7212" y="3159"/>
                </a:lnTo>
                <a:lnTo>
                  <a:pt x="7191" y="3153"/>
                </a:lnTo>
                <a:lnTo>
                  <a:pt x="7172" y="3146"/>
                </a:lnTo>
                <a:lnTo>
                  <a:pt x="7154" y="3138"/>
                </a:lnTo>
                <a:lnTo>
                  <a:pt x="7136" y="3129"/>
                </a:lnTo>
                <a:lnTo>
                  <a:pt x="7118" y="3120"/>
                </a:lnTo>
                <a:lnTo>
                  <a:pt x="7101" y="3110"/>
                </a:lnTo>
                <a:lnTo>
                  <a:pt x="7085" y="3098"/>
                </a:lnTo>
                <a:lnTo>
                  <a:pt x="7070" y="3086"/>
                </a:lnTo>
                <a:lnTo>
                  <a:pt x="7055" y="3074"/>
                </a:lnTo>
                <a:lnTo>
                  <a:pt x="7043" y="3060"/>
                </a:lnTo>
                <a:lnTo>
                  <a:pt x="7030" y="3046"/>
                </a:lnTo>
                <a:lnTo>
                  <a:pt x="7017" y="3030"/>
                </a:lnTo>
                <a:lnTo>
                  <a:pt x="7006" y="3014"/>
                </a:lnTo>
                <a:lnTo>
                  <a:pt x="6995" y="2997"/>
                </a:lnTo>
                <a:lnTo>
                  <a:pt x="6986" y="2978"/>
                </a:lnTo>
                <a:lnTo>
                  <a:pt x="6977" y="2959"/>
                </a:lnTo>
                <a:lnTo>
                  <a:pt x="6970" y="2940"/>
                </a:lnTo>
                <a:lnTo>
                  <a:pt x="6963" y="2919"/>
                </a:lnTo>
                <a:lnTo>
                  <a:pt x="6957" y="2897"/>
                </a:lnTo>
                <a:lnTo>
                  <a:pt x="6952" y="2874"/>
                </a:lnTo>
                <a:lnTo>
                  <a:pt x="6948" y="2852"/>
                </a:lnTo>
                <a:lnTo>
                  <a:pt x="6945" y="2827"/>
                </a:lnTo>
                <a:lnTo>
                  <a:pt x="6943" y="2802"/>
                </a:lnTo>
                <a:lnTo>
                  <a:pt x="6942" y="2776"/>
                </a:lnTo>
                <a:lnTo>
                  <a:pt x="7793" y="2776"/>
                </a:lnTo>
                <a:lnTo>
                  <a:pt x="7700" y="3152"/>
                </a:lnTo>
                <a:close/>
                <a:moveTo>
                  <a:pt x="8776" y="2706"/>
                </a:moveTo>
                <a:lnTo>
                  <a:pt x="8317" y="2706"/>
                </a:lnTo>
                <a:lnTo>
                  <a:pt x="8392" y="2402"/>
                </a:lnTo>
                <a:lnTo>
                  <a:pt x="7472" y="2402"/>
                </a:lnTo>
                <a:lnTo>
                  <a:pt x="7396" y="2706"/>
                </a:lnTo>
                <a:lnTo>
                  <a:pt x="6952" y="2706"/>
                </a:lnTo>
                <a:lnTo>
                  <a:pt x="6952" y="2644"/>
                </a:lnTo>
                <a:lnTo>
                  <a:pt x="6956" y="2617"/>
                </a:lnTo>
                <a:lnTo>
                  <a:pt x="6961" y="2591"/>
                </a:lnTo>
                <a:lnTo>
                  <a:pt x="6967" y="2564"/>
                </a:lnTo>
                <a:lnTo>
                  <a:pt x="6973" y="2535"/>
                </a:lnTo>
                <a:lnTo>
                  <a:pt x="6980" y="2505"/>
                </a:lnTo>
                <a:lnTo>
                  <a:pt x="6989" y="2474"/>
                </a:lnTo>
                <a:lnTo>
                  <a:pt x="6999" y="2443"/>
                </a:lnTo>
                <a:lnTo>
                  <a:pt x="7009" y="2413"/>
                </a:lnTo>
                <a:lnTo>
                  <a:pt x="7020" y="2383"/>
                </a:lnTo>
                <a:lnTo>
                  <a:pt x="7032" y="2353"/>
                </a:lnTo>
                <a:lnTo>
                  <a:pt x="7045" y="2324"/>
                </a:lnTo>
                <a:lnTo>
                  <a:pt x="7059" y="2295"/>
                </a:lnTo>
                <a:lnTo>
                  <a:pt x="7074" y="2266"/>
                </a:lnTo>
                <a:lnTo>
                  <a:pt x="7089" y="2238"/>
                </a:lnTo>
                <a:lnTo>
                  <a:pt x="7105" y="2211"/>
                </a:lnTo>
                <a:lnTo>
                  <a:pt x="7122" y="2185"/>
                </a:lnTo>
                <a:lnTo>
                  <a:pt x="7139" y="2159"/>
                </a:lnTo>
                <a:lnTo>
                  <a:pt x="7158" y="2133"/>
                </a:lnTo>
                <a:lnTo>
                  <a:pt x="7177" y="2110"/>
                </a:lnTo>
                <a:lnTo>
                  <a:pt x="7198" y="2086"/>
                </a:lnTo>
                <a:lnTo>
                  <a:pt x="7218" y="2064"/>
                </a:lnTo>
                <a:lnTo>
                  <a:pt x="7240" y="2042"/>
                </a:lnTo>
                <a:lnTo>
                  <a:pt x="7263" y="2022"/>
                </a:lnTo>
                <a:lnTo>
                  <a:pt x="7288" y="2003"/>
                </a:lnTo>
                <a:lnTo>
                  <a:pt x="7311" y="1984"/>
                </a:lnTo>
                <a:lnTo>
                  <a:pt x="7337" y="1968"/>
                </a:lnTo>
                <a:lnTo>
                  <a:pt x="7364" y="1953"/>
                </a:lnTo>
                <a:lnTo>
                  <a:pt x="7390" y="1938"/>
                </a:lnTo>
                <a:lnTo>
                  <a:pt x="7419" y="1927"/>
                </a:lnTo>
                <a:lnTo>
                  <a:pt x="7448" y="1915"/>
                </a:lnTo>
                <a:lnTo>
                  <a:pt x="7478" y="1905"/>
                </a:lnTo>
                <a:lnTo>
                  <a:pt x="7508" y="1898"/>
                </a:lnTo>
                <a:lnTo>
                  <a:pt x="7540" y="1891"/>
                </a:lnTo>
                <a:lnTo>
                  <a:pt x="7572" y="1887"/>
                </a:lnTo>
                <a:lnTo>
                  <a:pt x="7606" y="1884"/>
                </a:lnTo>
                <a:lnTo>
                  <a:pt x="7641" y="1883"/>
                </a:lnTo>
                <a:lnTo>
                  <a:pt x="7669" y="1884"/>
                </a:lnTo>
                <a:lnTo>
                  <a:pt x="7695" y="1886"/>
                </a:lnTo>
                <a:lnTo>
                  <a:pt x="7722" y="1889"/>
                </a:lnTo>
                <a:lnTo>
                  <a:pt x="7749" y="1896"/>
                </a:lnTo>
                <a:lnTo>
                  <a:pt x="7761" y="1899"/>
                </a:lnTo>
                <a:lnTo>
                  <a:pt x="7773" y="1902"/>
                </a:lnTo>
                <a:lnTo>
                  <a:pt x="7785" y="1906"/>
                </a:lnTo>
                <a:lnTo>
                  <a:pt x="7797" y="1912"/>
                </a:lnTo>
                <a:lnTo>
                  <a:pt x="7809" y="1917"/>
                </a:lnTo>
                <a:lnTo>
                  <a:pt x="7819" y="1923"/>
                </a:lnTo>
                <a:lnTo>
                  <a:pt x="7830" y="1930"/>
                </a:lnTo>
                <a:lnTo>
                  <a:pt x="7840" y="1936"/>
                </a:lnTo>
                <a:lnTo>
                  <a:pt x="7849" y="1945"/>
                </a:lnTo>
                <a:lnTo>
                  <a:pt x="7859" y="1952"/>
                </a:lnTo>
                <a:lnTo>
                  <a:pt x="7868" y="1962"/>
                </a:lnTo>
                <a:lnTo>
                  <a:pt x="7875" y="1972"/>
                </a:lnTo>
                <a:lnTo>
                  <a:pt x="7883" y="1981"/>
                </a:lnTo>
                <a:lnTo>
                  <a:pt x="7889" y="1993"/>
                </a:lnTo>
                <a:lnTo>
                  <a:pt x="7895" y="2004"/>
                </a:lnTo>
                <a:lnTo>
                  <a:pt x="7901" y="2017"/>
                </a:lnTo>
                <a:lnTo>
                  <a:pt x="7905" y="2029"/>
                </a:lnTo>
                <a:lnTo>
                  <a:pt x="7909" y="2043"/>
                </a:lnTo>
                <a:lnTo>
                  <a:pt x="7913" y="2058"/>
                </a:lnTo>
                <a:lnTo>
                  <a:pt x="7915" y="2073"/>
                </a:lnTo>
                <a:lnTo>
                  <a:pt x="7916" y="2089"/>
                </a:lnTo>
                <a:lnTo>
                  <a:pt x="7916" y="2106"/>
                </a:lnTo>
                <a:lnTo>
                  <a:pt x="7916" y="2125"/>
                </a:lnTo>
                <a:lnTo>
                  <a:pt x="7915" y="2143"/>
                </a:lnTo>
                <a:lnTo>
                  <a:pt x="8463" y="2143"/>
                </a:lnTo>
                <a:lnTo>
                  <a:pt x="8470" y="2104"/>
                </a:lnTo>
                <a:lnTo>
                  <a:pt x="8479" y="2060"/>
                </a:lnTo>
                <a:lnTo>
                  <a:pt x="8482" y="2037"/>
                </a:lnTo>
                <a:lnTo>
                  <a:pt x="8484" y="2012"/>
                </a:lnTo>
                <a:lnTo>
                  <a:pt x="8486" y="1987"/>
                </a:lnTo>
                <a:lnTo>
                  <a:pt x="8486" y="1960"/>
                </a:lnTo>
                <a:lnTo>
                  <a:pt x="8485" y="1933"/>
                </a:lnTo>
                <a:lnTo>
                  <a:pt x="8482" y="1906"/>
                </a:lnTo>
                <a:lnTo>
                  <a:pt x="8478" y="1878"/>
                </a:lnTo>
                <a:lnTo>
                  <a:pt x="8470" y="1849"/>
                </a:lnTo>
                <a:lnTo>
                  <a:pt x="8466" y="1836"/>
                </a:lnTo>
                <a:lnTo>
                  <a:pt x="8460" y="1822"/>
                </a:lnTo>
                <a:lnTo>
                  <a:pt x="8455" y="1808"/>
                </a:lnTo>
                <a:lnTo>
                  <a:pt x="8449" y="1794"/>
                </a:lnTo>
                <a:lnTo>
                  <a:pt x="8442" y="1779"/>
                </a:lnTo>
                <a:lnTo>
                  <a:pt x="8435" y="1765"/>
                </a:lnTo>
                <a:lnTo>
                  <a:pt x="8426" y="1751"/>
                </a:lnTo>
                <a:lnTo>
                  <a:pt x="8417" y="1737"/>
                </a:lnTo>
                <a:lnTo>
                  <a:pt x="8405" y="1722"/>
                </a:lnTo>
                <a:lnTo>
                  <a:pt x="8393" y="1708"/>
                </a:lnTo>
                <a:lnTo>
                  <a:pt x="8380" y="1694"/>
                </a:lnTo>
                <a:lnTo>
                  <a:pt x="8367" y="1681"/>
                </a:lnTo>
                <a:lnTo>
                  <a:pt x="8353" y="1668"/>
                </a:lnTo>
                <a:lnTo>
                  <a:pt x="8338" y="1656"/>
                </a:lnTo>
                <a:lnTo>
                  <a:pt x="8323" y="1644"/>
                </a:lnTo>
                <a:lnTo>
                  <a:pt x="8307" y="1633"/>
                </a:lnTo>
                <a:lnTo>
                  <a:pt x="8291" y="1622"/>
                </a:lnTo>
                <a:lnTo>
                  <a:pt x="8274" y="1613"/>
                </a:lnTo>
                <a:lnTo>
                  <a:pt x="8256" y="1603"/>
                </a:lnTo>
                <a:lnTo>
                  <a:pt x="8238" y="1595"/>
                </a:lnTo>
                <a:lnTo>
                  <a:pt x="8219" y="1586"/>
                </a:lnTo>
                <a:lnTo>
                  <a:pt x="8199" y="1577"/>
                </a:lnTo>
                <a:lnTo>
                  <a:pt x="8179" y="1570"/>
                </a:lnTo>
                <a:lnTo>
                  <a:pt x="8159" y="1562"/>
                </a:lnTo>
                <a:lnTo>
                  <a:pt x="8137" y="1556"/>
                </a:lnTo>
                <a:lnTo>
                  <a:pt x="8116" y="1551"/>
                </a:lnTo>
                <a:lnTo>
                  <a:pt x="8093" y="1544"/>
                </a:lnTo>
                <a:lnTo>
                  <a:pt x="8071" y="1539"/>
                </a:lnTo>
                <a:lnTo>
                  <a:pt x="8024" y="1530"/>
                </a:lnTo>
                <a:lnTo>
                  <a:pt x="7975" y="1523"/>
                </a:lnTo>
                <a:lnTo>
                  <a:pt x="7923" y="1517"/>
                </a:lnTo>
                <a:lnTo>
                  <a:pt x="7871" y="1513"/>
                </a:lnTo>
                <a:lnTo>
                  <a:pt x="7816" y="1511"/>
                </a:lnTo>
                <a:lnTo>
                  <a:pt x="7759" y="1510"/>
                </a:lnTo>
                <a:lnTo>
                  <a:pt x="7718" y="1511"/>
                </a:lnTo>
                <a:lnTo>
                  <a:pt x="7674" y="1512"/>
                </a:lnTo>
                <a:lnTo>
                  <a:pt x="7628" y="1514"/>
                </a:lnTo>
                <a:lnTo>
                  <a:pt x="7580" y="1518"/>
                </a:lnTo>
                <a:lnTo>
                  <a:pt x="7532" y="1524"/>
                </a:lnTo>
                <a:lnTo>
                  <a:pt x="7480" y="1530"/>
                </a:lnTo>
                <a:lnTo>
                  <a:pt x="7429" y="1539"/>
                </a:lnTo>
                <a:lnTo>
                  <a:pt x="7376" y="1550"/>
                </a:lnTo>
                <a:lnTo>
                  <a:pt x="7324" y="1562"/>
                </a:lnTo>
                <a:lnTo>
                  <a:pt x="7270" y="1577"/>
                </a:lnTo>
                <a:lnTo>
                  <a:pt x="7244" y="1586"/>
                </a:lnTo>
                <a:lnTo>
                  <a:pt x="7216" y="1595"/>
                </a:lnTo>
                <a:lnTo>
                  <a:pt x="7189" y="1604"/>
                </a:lnTo>
                <a:lnTo>
                  <a:pt x="7162" y="1615"/>
                </a:lnTo>
                <a:lnTo>
                  <a:pt x="7136" y="1626"/>
                </a:lnTo>
                <a:lnTo>
                  <a:pt x="7109" y="1637"/>
                </a:lnTo>
                <a:lnTo>
                  <a:pt x="7082" y="1650"/>
                </a:lnTo>
                <a:lnTo>
                  <a:pt x="7055" y="1663"/>
                </a:lnTo>
                <a:lnTo>
                  <a:pt x="7030" y="1677"/>
                </a:lnTo>
                <a:lnTo>
                  <a:pt x="7003" y="1692"/>
                </a:lnTo>
                <a:lnTo>
                  <a:pt x="6977" y="1708"/>
                </a:lnTo>
                <a:lnTo>
                  <a:pt x="6952" y="1724"/>
                </a:lnTo>
                <a:lnTo>
                  <a:pt x="6952" y="69"/>
                </a:lnTo>
                <a:lnTo>
                  <a:pt x="8776" y="69"/>
                </a:lnTo>
                <a:lnTo>
                  <a:pt x="8776" y="27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9077" y="2133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4066AA"/>
                </a:solidFill>
                <a:latin typeface="Calibri" panose="020F0502020204030204" pitchFamily="34" charset="0"/>
              </a:rPr>
              <a:t>Observation snapshot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73969" y="31242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5826369" y="31607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84985" y="33528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IN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Issue index</a:t>
            </a:r>
            <a:endParaRPr lang="en-GB" sz="1600" b="1"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2277" y="43434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474677" y="43799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>
            <a:off x="6013938" y="186842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6166338" y="19050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705600" y="9144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Executive 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2615" y="4419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Observation listing (Area wise)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9231" y="2609722"/>
            <a:ext cx="2841801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Contents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159896" y="5466928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5312296" y="550350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85928" y="5445224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246825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Snapshot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1" y="5181600"/>
          <a:ext cx="2515134" cy="1005840"/>
        </p:xfrm>
        <a:graphic>
          <a:graphicData uri="http://schemas.openxmlformats.org/drawingml/2006/table">
            <a:tbl>
              <a:tblPr/>
              <a:tblGrid>
                <a:gridCol w="140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Unit Rating :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 Rating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Satisfactory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85%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to 85%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Improvement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 to 69%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Unsatisfactory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40%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51007" y="849868"/>
            <a:ext cx="1093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rating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400" y="5831803"/>
            <a:ext cx="4509448" cy="246437"/>
            <a:chOff x="381000" y="6162375"/>
            <a:chExt cx="4509448" cy="246437"/>
          </a:xfrm>
        </p:grpSpPr>
        <p:sp>
          <p:nvSpPr>
            <p:cNvPr id="11" name="TextBox 10"/>
            <p:cNvSpPr txBox="1"/>
            <p:nvPr/>
          </p:nvSpPr>
          <p:spPr>
            <a:xfrm>
              <a:off x="474216" y="6162375"/>
              <a:ext cx="844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Satisfactory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81000" y="6205791"/>
              <a:ext cx="148548" cy="144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88468" y="6205791"/>
              <a:ext cx="148548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4976" y="6162375"/>
              <a:ext cx="864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Moderate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89895" y="6205791"/>
              <a:ext cx="148548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2295" y="6162591"/>
              <a:ext cx="1391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Requires Improvement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737652" y="6205791"/>
              <a:ext cx="14854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79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8566" y="6162375"/>
              <a:ext cx="102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Unsatisfactory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0821"/>
              </p:ext>
            </p:extLst>
          </p:nvPr>
        </p:nvGraphicFramePr>
        <p:xfrm>
          <a:off x="1775528" y="1150784"/>
          <a:ext cx="8545511" cy="3768662"/>
        </p:xfrm>
        <a:graphic>
          <a:graphicData uri="http://schemas.openxmlformats.org/drawingml/2006/table">
            <a:tbl>
              <a:tblPr/>
              <a:tblGrid>
                <a:gridCol w="115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2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– XYZ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 Rating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Processes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Current Rating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7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54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41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Score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70.32% Score</a:t>
                      </a:r>
                    </a:p>
                  </a:txBody>
                  <a:tcPr marL="9143" marR="9143" marT="9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00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8684" marR="8684" marT="86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Rating of the unit will be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“Moderate"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the % Score above</a:t>
                      </a:r>
                    </a:p>
                  </a:txBody>
                  <a:tcPr marL="8684" marR="8684" marT="86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9406818" y="1588258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398582" y="3384667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398582" y="1805651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406818" y="2008629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398582" y="2211788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582" y="2411484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97315" y="2601433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397315" y="2815410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406818" y="3018569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397315" y="3190128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397315" y="3574712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9406818" y="3783451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9406818" y="3974269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406818" y="4182235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17837" y="1808190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17837" y="3017665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17837" y="3381356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217837" y="4148220"/>
            <a:ext cx="14854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217837" y="1576359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217837" y="2196563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217837" y="2607114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217837" y="2815410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217837" y="3190128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217837" y="3574712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224883" y="3765940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217837" y="3957041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217837" y="2001546"/>
            <a:ext cx="148548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2217837" y="2409626"/>
            <a:ext cx="148548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/>
          </p:cNvSpPr>
          <p:nvPr/>
        </p:nvSpPr>
        <p:spPr bwMode="gray">
          <a:xfrm>
            <a:off x="1524005" y="840789"/>
            <a:ext cx="4634979" cy="5036867"/>
          </a:xfrm>
          <a:custGeom>
            <a:avLst/>
            <a:gdLst/>
            <a:ahLst/>
            <a:cxnLst>
              <a:cxn ang="0">
                <a:pos x="2618" y="0"/>
              </a:cxn>
              <a:cxn ang="0">
                <a:pos x="388" y="0"/>
              </a:cxn>
              <a:cxn ang="0">
                <a:pos x="0" y="1310"/>
              </a:cxn>
              <a:cxn ang="0">
                <a:pos x="0" y="2845"/>
              </a:cxn>
              <a:cxn ang="0">
                <a:pos x="1775" y="2845"/>
              </a:cxn>
              <a:cxn ang="0">
                <a:pos x="2618" y="0"/>
              </a:cxn>
            </a:cxnLst>
            <a:rect l="0" t="0" r="r" b="b"/>
            <a:pathLst>
              <a:path w="2618" h="2845">
                <a:moveTo>
                  <a:pt x="2618" y="0"/>
                </a:moveTo>
                <a:lnTo>
                  <a:pt x="388" y="0"/>
                </a:lnTo>
                <a:lnTo>
                  <a:pt x="0" y="1310"/>
                </a:lnTo>
                <a:lnTo>
                  <a:pt x="0" y="2845"/>
                </a:lnTo>
                <a:lnTo>
                  <a:pt x="1775" y="2845"/>
                </a:lnTo>
                <a:lnTo>
                  <a:pt x="2618" y="0"/>
                </a:lnTo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2336546" y="999840"/>
            <a:ext cx="1504949" cy="549560"/>
          </a:xfrm>
          <a:custGeom>
            <a:avLst/>
            <a:gdLst/>
            <a:ahLst/>
            <a:cxnLst>
              <a:cxn ang="0">
                <a:pos x="14287" y="4625"/>
              </a:cxn>
              <a:cxn ang="0">
                <a:pos x="12670" y="4841"/>
              </a:cxn>
              <a:cxn ang="0">
                <a:pos x="12445" y="5104"/>
              </a:cxn>
              <a:cxn ang="0">
                <a:pos x="12516" y="5239"/>
              </a:cxn>
              <a:cxn ang="0">
                <a:pos x="12425" y="4665"/>
              </a:cxn>
              <a:cxn ang="0">
                <a:pos x="11710" y="4839"/>
              </a:cxn>
              <a:cxn ang="0">
                <a:pos x="11475" y="5098"/>
              </a:cxn>
              <a:cxn ang="0">
                <a:pos x="11805" y="4636"/>
              </a:cxn>
              <a:cxn ang="0">
                <a:pos x="11615" y="5220"/>
              </a:cxn>
              <a:cxn ang="0">
                <a:pos x="10688" y="4623"/>
              </a:cxn>
              <a:cxn ang="0">
                <a:pos x="11142" y="4861"/>
              </a:cxn>
              <a:cxn ang="0">
                <a:pos x="10579" y="4763"/>
              </a:cxn>
              <a:cxn ang="0">
                <a:pos x="9902" y="4867"/>
              </a:cxn>
              <a:cxn ang="0">
                <a:pos x="9634" y="5072"/>
              </a:cxn>
              <a:cxn ang="0">
                <a:pos x="10041" y="5012"/>
              </a:cxn>
              <a:cxn ang="0">
                <a:pos x="9459" y="5104"/>
              </a:cxn>
              <a:cxn ang="0">
                <a:pos x="9215" y="4744"/>
              </a:cxn>
              <a:cxn ang="0">
                <a:pos x="9136" y="5099"/>
              </a:cxn>
              <a:cxn ang="0">
                <a:pos x="8859" y="5105"/>
              </a:cxn>
              <a:cxn ang="0">
                <a:pos x="9344" y="4654"/>
              </a:cxn>
              <a:cxn ang="0">
                <a:pos x="210" y="4856"/>
              </a:cxn>
              <a:cxn ang="0">
                <a:pos x="405" y="5177"/>
              </a:cxn>
              <a:cxn ang="0">
                <a:pos x="137" y="4691"/>
              </a:cxn>
              <a:cxn ang="0">
                <a:pos x="8125" y="4663"/>
              </a:cxn>
              <a:cxn ang="0">
                <a:pos x="8234" y="4740"/>
              </a:cxn>
              <a:cxn ang="0">
                <a:pos x="7560" y="4890"/>
              </a:cxn>
              <a:cxn ang="0">
                <a:pos x="7334" y="5065"/>
              </a:cxn>
              <a:cxn ang="0">
                <a:pos x="7178" y="5433"/>
              </a:cxn>
              <a:cxn ang="0">
                <a:pos x="7465" y="5276"/>
              </a:cxn>
              <a:cxn ang="0">
                <a:pos x="7135" y="4967"/>
              </a:cxn>
              <a:cxn ang="0">
                <a:pos x="6642" y="4998"/>
              </a:cxn>
              <a:cxn ang="0">
                <a:pos x="6776" y="5188"/>
              </a:cxn>
              <a:cxn ang="0">
                <a:pos x="6117" y="5085"/>
              </a:cxn>
              <a:cxn ang="0">
                <a:pos x="5961" y="4839"/>
              </a:cxn>
              <a:cxn ang="0">
                <a:pos x="6384" y="4830"/>
              </a:cxn>
              <a:cxn ang="0">
                <a:pos x="5866" y="5215"/>
              </a:cxn>
              <a:cxn ang="0">
                <a:pos x="6049" y="4616"/>
              </a:cxn>
              <a:cxn ang="0">
                <a:pos x="5528" y="4882"/>
              </a:cxn>
              <a:cxn ang="0">
                <a:pos x="5239" y="4855"/>
              </a:cxn>
              <a:cxn ang="0">
                <a:pos x="4373" y="5229"/>
              </a:cxn>
              <a:cxn ang="0">
                <a:pos x="4475" y="5099"/>
              </a:cxn>
              <a:cxn ang="0">
                <a:pos x="3483" y="4736"/>
              </a:cxn>
              <a:cxn ang="0">
                <a:pos x="3643" y="5315"/>
              </a:cxn>
              <a:cxn ang="0">
                <a:pos x="3280" y="5282"/>
              </a:cxn>
              <a:cxn ang="0">
                <a:pos x="3369" y="5206"/>
              </a:cxn>
              <a:cxn ang="0">
                <a:pos x="3363" y="4644"/>
              </a:cxn>
              <a:cxn ang="0">
                <a:pos x="2956" y="4608"/>
              </a:cxn>
              <a:cxn ang="0">
                <a:pos x="2760" y="4743"/>
              </a:cxn>
              <a:cxn ang="0">
                <a:pos x="1334" y="5173"/>
              </a:cxn>
              <a:cxn ang="0">
                <a:pos x="1736" y="5141"/>
              </a:cxn>
              <a:cxn ang="0">
                <a:pos x="775" y="4998"/>
              </a:cxn>
              <a:cxn ang="0">
                <a:pos x="909" y="5188"/>
              </a:cxn>
              <a:cxn ang="0">
                <a:pos x="6756" y="1890"/>
              </a:cxn>
              <a:cxn ang="0">
                <a:pos x="6385" y="3021"/>
              </a:cxn>
              <a:cxn ang="0">
                <a:pos x="7519" y="3544"/>
              </a:cxn>
              <a:cxn ang="0">
                <a:pos x="2882" y="1917"/>
              </a:cxn>
              <a:cxn ang="0">
                <a:pos x="3084" y="2404"/>
              </a:cxn>
              <a:cxn ang="0">
                <a:pos x="3701" y="2230"/>
              </a:cxn>
              <a:cxn ang="0">
                <a:pos x="2713" y="1615"/>
              </a:cxn>
              <a:cxn ang="0">
                <a:pos x="7392" y="3183"/>
              </a:cxn>
              <a:cxn ang="0">
                <a:pos x="6989" y="2474"/>
              </a:cxn>
              <a:cxn ang="0">
                <a:pos x="7883" y="1981"/>
              </a:cxn>
              <a:cxn ang="0">
                <a:pos x="8137" y="1556"/>
              </a:cxn>
            </a:cxnLst>
            <a:rect l="0" t="0" r="r" b="b"/>
            <a:pathLst>
              <a:path w="14953" h="5453">
                <a:moveTo>
                  <a:pt x="14515" y="4622"/>
                </a:moveTo>
                <a:lnTo>
                  <a:pt x="14559" y="5035"/>
                </a:lnTo>
                <a:lnTo>
                  <a:pt x="14780" y="4622"/>
                </a:lnTo>
                <a:lnTo>
                  <a:pt x="14953" y="4622"/>
                </a:lnTo>
                <a:lnTo>
                  <a:pt x="14604" y="5208"/>
                </a:lnTo>
                <a:lnTo>
                  <a:pt x="14481" y="5445"/>
                </a:lnTo>
                <a:lnTo>
                  <a:pt x="14305" y="5445"/>
                </a:lnTo>
                <a:lnTo>
                  <a:pt x="14430" y="5220"/>
                </a:lnTo>
                <a:lnTo>
                  <a:pt x="14327" y="4622"/>
                </a:lnTo>
                <a:lnTo>
                  <a:pt x="14515" y="4622"/>
                </a:lnTo>
                <a:close/>
                <a:moveTo>
                  <a:pt x="14159" y="5210"/>
                </a:moveTo>
                <a:lnTo>
                  <a:pt x="14137" y="5215"/>
                </a:lnTo>
                <a:lnTo>
                  <a:pt x="14117" y="5219"/>
                </a:lnTo>
                <a:lnTo>
                  <a:pt x="14097" y="5222"/>
                </a:lnTo>
                <a:lnTo>
                  <a:pt x="14079" y="5224"/>
                </a:lnTo>
                <a:lnTo>
                  <a:pt x="14045" y="5228"/>
                </a:lnTo>
                <a:lnTo>
                  <a:pt x="14021" y="5229"/>
                </a:lnTo>
                <a:lnTo>
                  <a:pt x="14005" y="5228"/>
                </a:lnTo>
                <a:lnTo>
                  <a:pt x="13990" y="5228"/>
                </a:lnTo>
                <a:lnTo>
                  <a:pt x="13976" y="5225"/>
                </a:lnTo>
                <a:lnTo>
                  <a:pt x="13963" y="5223"/>
                </a:lnTo>
                <a:lnTo>
                  <a:pt x="13952" y="5221"/>
                </a:lnTo>
                <a:lnTo>
                  <a:pt x="13942" y="5218"/>
                </a:lnTo>
                <a:lnTo>
                  <a:pt x="13932" y="5215"/>
                </a:lnTo>
                <a:lnTo>
                  <a:pt x="13922" y="5210"/>
                </a:lnTo>
                <a:lnTo>
                  <a:pt x="13915" y="5206"/>
                </a:lnTo>
                <a:lnTo>
                  <a:pt x="13907" y="5201"/>
                </a:lnTo>
                <a:lnTo>
                  <a:pt x="13901" y="5196"/>
                </a:lnTo>
                <a:lnTo>
                  <a:pt x="13896" y="5191"/>
                </a:lnTo>
                <a:lnTo>
                  <a:pt x="13891" y="5185"/>
                </a:lnTo>
                <a:lnTo>
                  <a:pt x="13887" y="5179"/>
                </a:lnTo>
                <a:lnTo>
                  <a:pt x="13883" y="5173"/>
                </a:lnTo>
                <a:lnTo>
                  <a:pt x="13880" y="5166"/>
                </a:lnTo>
                <a:lnTo>
                  <a:pt x="13875" y="5154"/>
                </a:lnTo>
                <a:lnTo>
                  <a:pt x="13873" y="5141"/>
                </a:lnTo>
                <a:lnTo>
                  <a:pt x="13872" y="5127"/>
                </a:lnTo>
                <a:lnTo>
                  <a:pt x="13872" y="5114"/>
                </a:lnTo>
                <a:lnTo>
                  <a:pt x="13875" y="5089"/>
                </a:lnTo>
                <a:lnTo>
                  <a:pt x="13880" y="5068"/>
                </a:lnTo>
                <a:lnTo>
                  <a:pt x="13948" y="4741"/>
                </a:lnTo>
                <a:lnTo>
                  <a:pt x="13834" y="4741"/>
                </a:lnTo>
                <a:lnTo>
                  <a:pt x="13859" y="4625"/>
                </a:lnTo>
                <a:lnTo>
                  <a:pt x="13974" y="4625"/>
                </a:lnTo>
                <a:lnTo>
                  <a:pt x="13998" y="4509"/>
                </a:lnTo>
                <a:lnTo>
                  <a:pt x="14185" y="4446"/>
                </a:lnTo>
                <a:lnTo>
                  <a:pt x="14146" y="4625"/>
                </a:lnTo>
                <a:lnTo>
                  <a:pt x="14287" y="4625"/>
                </a:lnTo>
                <a:lnTo>
                  <a:pt x="14264" y="4741"/>
                </a:lnTo>
                <a:lnTo>
                  <a:pt x="14121" y="4741"/>
                </a:lnTo>
                <a:lnTo>
                  <a:pt x="14064" y="5010"/>
                </a:lnTo>
                <a:lnTo>
                  <a:pt x="14060" y="5030"/>
                </a:lnTo>
                <a:lnTo>
                  <a:pt x="14058" y="5048"/>
                </a:lnTo>
                <a:lnTo>
                  <a:pt x="14057" y="5055"/>
                </a:lnTo>
                <a:lnTo>
                  <a:pt x="14058" y="5063"/>
                </a:lnTo>
                <a:lnTo>
                  <a:pt x="14059" y="5069"/>
                </a:lnTo>
                <a:lnTo>
                  <a:pt x="14061" y="5075"/>
                </a:lnTo>
                <a:lnTo>
                  <a:pt x="14064" y="5081"/>
                </a:lnTo>
                <a:lnTo>
                  <a:pt x="14068" y="5085"/>
                </a:lnTo>
                <a:lnTo>
                  <a:pt x="14073" y="5089"/>
                </a:lnTo>
                <a:lnTo>
                  <a:pt x="14081" y="5093"/>
                </a:lnTo>
                <a:lnTo>
                  <a:pt x="14089" y="5096"/>
                </a:lnTo>
                <a:lnTo>
                  <a:pt x="14099" y="5097"/>
                </a:lnTo>
                <a:lnTo>
                  <a:pt x="14111" y="5099"/>
                </a:lnTo>
                <a:lnTo>
                  <a:pt x="14125" y="5099"/>
                </a:lnTo>
                <a:lnTo>
                  <a:pt x="14142" y="5099"/>
                </a:lnTo>
                <a:lnTo>
                  <a:pt x="14156" y="5098"/>
                </a:lnTo>
                <a:lnTo>
                  <a:pt x="14170" y="5097"/>
                </a:lnTo>
                <a:lnTo>
                  <a:pt x="14185" y="5096"/>
                </a:lnTo>
                <a:lnTo>
                  <a:pt x="14159" y="5210"/>
                </a:lnTo>
                <a:close/>
                <a:moveTo>
                  <a:pt x="13662" y="4366"/>
                </a:moveTo>
                <a:lnTo>
                  <a:pt x="13847" y="4366"/>
                </a:lnTo>
                <a:lnTo>
                  <a:pt x="13815" y="4518"/>
                </a:lnTo>
                <a:lnTo>
                  <a:pt x="13630" y="4518"/>
                </a:lnTo>
                <a:lnTo>
                  <a:pt x="13662" y="4366"/>
                </a:lnTo>
                <a:close/>
                <a:moveTo>
                  <a:pt x="13614" y="4620"/>
                </a:moveTo>
                <a:lnTo>
                  <a:pt x="13789" y="4620"/>
                </a:lnTo>
                <a:lnTo>
                  <a:pt x="13662" y="5218"/>
                </a:lnTo>
                <a:lnTo>
                  <a:pt x="13487" y="5218"/>
                </a:lnTo>
                <a:lnTo>
                  <a:pt x="13614" y="4620"/>
                </a:lnTo>
                <a:close/>
                <a:moveTo>
                  <a:pt x="13124" y="4622"/>
                </a:moveTo>
                <a:lnTo>
                  <a:pt x="13195" y="4816"/>
                </a:lnTo>
                <a:lnTo>
                  <a:pt x="13353" y="4622"/>
                </a:lnTo>
                <a:lnTo>
                  <a:pt x="13534" y="4622"/>
                </a:lnTo>
                <a:lnTo>
                  <a:pt x="13280" y="4913"/>
                </a:lnTo>
                <a:lnTo>
                  <a:pt x="13413" y="5218"/>
                </a:lnTo>
                <a:lnTo>
                  <a:pt x="13209" y="5218"/>
                </a:lnTo>
                <a:lnTo>
                  <a:pt x="13133" y="4999"/>
                </a:lnTo>
                <a:lnTo>
                  <a:pt x="12966" y="5218"/>
                </a:lnTo>
                <a:lnTo>
                  <a:pt x="12783" y="5218"/>
                </a:lnTo>
                <a:lnTo>
                  <a:pt x="13050" y="4899"/>
                </a:lnTo>
                <a:lnTo>
                  <a:pt x="12917" y="4622"/>
                </a:lnTo>
                <a:lnTo>
                  <a:pt x="13124" y="4622"/>
                </a:lnTo>
                <a:close/>
                <a:moveTo>
                  <a:pt x="12667" y="4855"/>
                </a:moveTo>
                <a:lnTo>
                  <a:pt x="12670" y="4841"/>
                </a:lnTo>
                <a:lnTo>
                  <a:pt x="12672" y="4823"/>
                </a:lnTo>
                <a:lnTo>
                  <a:pt x="12672" y="4812"/>
                </a:lnTo>
                <a:lnTo>
                  <a:pt x="12672" y="4800"/>
                </a:lnTo>
                <a:lnTo>
                  <a:pt x="12671" y="4789"/>
                </a:lnTo>
                <a:lnTo>
                  <a:pt x="12670" y="4778"/>
                </a:lnTo>
                <a:lnTo>
                  <a:pt x="12667" y="4767"/>
                </a:lnTo>
                <a:lnTo>
                  <a:pt x="12662" y="4756"/>
                </a:lnTo>
                <a:lnTo>
                  <a:pt x="12655" y="4747"/>
                </a:lnTo>
                <a:lnTo>
                  <a:pt x="12647" y="4738"/>
                </a:lnTo>
                <a:lnTo>
                  <a:pt x="12642" y="4735"/>
                </a:lnTo>
                <a:lnTo>
                  <a:pt x="12637" y="4732"/>
                </a:lnTo>
                <a:lnTo>
                  <a:pt x="12631" y="4728"/>
                </a:lnTo>
                <a:lnTo>
                  <a:pt x="12624" y="4726"/>
                </a:lnTo>
                <a:lnTo>
                  <a:pt x="12618" y="4724"/>
                </a:lnTo>
                <a:lnTo>
                  <a:pt x="12609" y="4722"/>
                </a:lnTo>
                <a:lnTo>
                  <a:pt x="12601" y="4721"/>
                </a:lnTo>
                <a:lnTo>
                  <a:pt x="12592" y="4721"/>
                </a:lnTo>
                <a:lnTo>
                  <a:pt x="12578" y="4722"/>
                </a:lnTo>
                <a:lnTo>
                  <a:pt x="12564" y="4724"/>
                </a:lnTo>
                <a:lnTo>
                  <a:pt x="12552" y="4727"/>
                </a:lnTo>
                <a:lnTo>
                  <a:pt x="12540" y="4732"/>
                </a:lnTo>
                <a:lnTo>
                  <a:pt x="12529" y="4738"/>
                </a:lnTo>
                <a:lnTo>
                  <a:pt x="12518" y="4744"/>
                </a:lnTo>
                <a:lnTo>
                  <a:pt x="12509" y="4753"/>
                </a:lnTo>
                <a:lnTo>
                  <a:pt x="12500" y="4762"/>
                </a:lnTo>
                <a:lnTo>
                  <a:pt x="12492" y="4771"/>
                </a:lnTo>
                <a:lnTo>
                  <a:pt x="12484" y="4782"/>
                </a:lnTo>
                <a:lnTo>
                  <a:pt x="12478" y="4793"/>
                </a:lnTo>
                <a:lnTo>
                  <a:pt x="12471" y="4804"/>
                </a:lnTo>
                <a:lnTo>
                  <a:pt x="12466" y="4816"/>
                </a:lnTo>
                <a:lnTo>
                  <a:pt x="12461" y="4829"/>
                </a:lnTo>
                <a:lnTo>
                  <a:pt x="12456" y="4842"/>
                </a:lnTo>
                <a:lnTo>
                  <a:pt x="12452" y="4855"/>
                </a:lnTo>
                <a:lnTo>
                  <a:pt x="12667" y="4855"/>
                </a:lnTo>
                <a:close/>
                <a:moveTo>
                  <a:pt x="12423" y="4965"/>
                </a:moveTo>
                <a:lnTo>
                  <a:pt x="12420" y="4983"/>
                </a:lnTo>
                <a:lnTo>
                  <a:pt x="12417" y="5006"/>
                </a:lnTo>
                <a:lnTo>
                  <a:pt x="12416" y="5019"/>
                </a:lnTo>
                <a:lnTo>
                  <a:pt x="12416" y="5033"/>
                </a:lnTo>
                <a:lnTo>
                  <a:pt x="12417" y="5045"/>
                </a:lnTo>
                <a:lnTo>
                  <a:pt x="12419" y="5058"/>
                </a:lnTo>
                <a:lnTo>
                  <a:pt x="12422" y="5071"/>
                </a:lnTo>
                <a:lnTo>
                  <a:pt x="12427" y="5084"/>
                </a:lnTo>
                <a:lnTo>
                  <a:pt x="12431" y="5089"/>
                </a:lnTo>
                <a:lnTo>
                  <a:pt x="12435" y="5095"/>
                </a:lnTo>
                <a:lnTo>
                  <a:pt x="12439" y="5099"/>
                </a:lnTo>
                <a:lnTo>
                  <a:pt x="12445" y="5104"/>
                </a:lnTo>
                <a:lnTo>
                  <a:pt x="12451" y="5109"/>
                </a:lnTo>
                <a:lnTo>
                  <a:pt x="12457" y="5112"/>
                </a:lnTo>
                <a:lnTo>
                  <a:pt x="12464" y="5115"/>
                </a:lnTo>
                <a:lnTo>
                  <a:pt x="12472" y="5118"/>
                </a:lnTo>
                <a:lnTo>
                  <a:pt x="12480" y="5120"/>
                </a:lnTo>
                <a:lnTo>
                  <a:pt x="12489" y="5123"/>
                </a:lnTo>
                <a:lnTo>
                  <a:pt x="12500" y="5123"/>
                </a:lnTo>
                <a:lnTo>
                  <a:pt x="12511" y="5124"/>
                </a:lnTo>
                <a:lnTo>
                  <a:pt x="12527" y="5123"/>
                </a:lnTo>
                <a:lnTo>
                  <a:pt x="12544" y="5119"/>
                </a:lnTo>
                <a:lnTo>
                  <a:pt x="12552" y="5117"/>
                </a:lnTo>
                <a:lnTo>
                  <a:pt x="12560" y="5115"/>
                </a:lnTo>
                <a:lnTo>
                  <a:pt x="12569" y="5111"/>
                </a:lnTo>
                <a:lnTo>
                  <a:pt x="12576" y="5108"/>
                </a:lnTo>
                <a:lnTo>
                  <a:pt x="12584" y="5102"/>
                </a:lnTo>
                <a:lnTo>
                  <a:pt x="12592" y="5096"/>
                </a:lnTo>
                <a:lnTo>
                  <a:pt x="12600" y="5089"/>
                </a:lnTo>
                <a:lnTo>
                  <a:pt x="12606" y="5082"/>
                </a:lnTo>
                <a:lnTo>
                  <a:pt x="12614" y="5073"/>
                </a:lnTo>
                <a:lnTo>
                  <a:pt x="12620" y="5064"/>
                </a:lnTo>
                <a:lnTo>
                  <a:pt x="12626" y="5053"/>
                </a:lnTo>
                <a:lnTo>
                  <a:pt x="12633" y="5041"/>
                </a:lnTo>
                <a:lnTo>
                  <a:pt x="12791" y="5041"/>
                </a:lnTo>
                <a:lnTo>
                  <a:pt x="12787" y="5053"/>
                </a:lnTo>
                <a:lnTo>
                  <a:pt x="12783" y="5067"/>
                </a:lnTo>
                <a:lnTo>
                  <a:pt x="12776" y="5082"/>
                </a:lnTo>
                <a:lnTo>
                  <a:pt x="12768" y="5098"/>
                </a:lnTo>
                <a:lnTo>
                  <a:pt x="12758" y="5115"/>
                </a:lnTo>
                <a:lnTo>
                  <a:pt x="12744" y="5133"/>
                </a:lnTo>
                <a:lnTo>
                  <a:pt x="12737" y="5143"/>
                </a:lnTo>
                <a:lnTo>
                  <a:pt x="12728" y="5151"/>
                </a:lnTo>
                <a:lnTo>
                  <a:pt x="12718" y="5161"/>
                </a:lnTo>
                <a:lnTo>
                  <a:pt x="12708" y="5171"/>
                </a:lnTo>
                <a:lnTo>
                  <a:pt x="12697" y="5179"/>
                </a:lnTo>
                <a:lnTo>
                  <a:pt x="12686" y="5187"/>
                </a:lnTo>
                <a:lnTo>
                  <a:pt x="12675" y="5194"/>
                </a:lnTo>
                <a:lnTo>
                  <a:pt x="12662" y="5201"/>
                </a:lnTo>
                <a:lnTo>
                  <a:pt x="12649" y="5207"/>
                </a:lnTo>
                <a:lnTo>
                  <a:pt x="12636" y="5213"/>
                </a:lnTo>
                <a:lnTo>
                  <a:pt x="12622" y="5218"/>
                </a:lnTo>
                <a:lnTo>
                  <a:pt x="12608" y="5223"/>
                </a:lnTo>
                <a:lnTo>
                  <a:pt x="12593" y="5226"/>
                </a:lnTo>
                <a:lnTo>
                  <a:pt x="12578" y="5231"/>
                </a:lnTo>
                <a:lnTo>
                  <a:pt x="12563" y="5233"/>
                </a:lnTo>
                <a:lnTo>
                  <a:pt x="12547" y="5236"/>
                </a:lnTo>
                <a:lnTo>
                  <a:pt x="12532" y="5238"/>
                </a:lnTo>
                <a:lnTo>
                  <a:pt x="12516" y="5239"/>
                </a:lnTo>
                <a:lnTo>
                  <a:pt x="12500" y="5240"/>
                </a:lnTo>
                <a:lnTo>
                  <a:pt x="12483" y="5240"/>
                </a:lnTo>
                <a:lnTo>
                  <a:pt x="12463" y="5239"/>
                </a:lnTo>
                <a:lnTo>
                  <a:pt x="12439" y="5237"/>
                </a:lnTo>
                <a:lnTo>
                  <a:pt x="12426" y="5236"/>
                </a:lnTo>
                <a:lnTo>
                  <a:pt x="12412" y="5234"/>
                </a:lnTo>
                <a:lnTo>
                  <a:pt x="12400" y="5231"/>
                </a:lnTo>
                <a:lnTo>
                  <a:pt x="12386" y="5228"/>
                </a:lnTo>
                <a:lnTo>
                  <a:pt x="12372" y="5223"/>
                </a:lnTo>
                <a:lnTo>
                  <a:pt x="12359" y="5218"/>
                </a:lnTo>
                <a:lnTo>
                  <a:pt x="12346" y="5211"/>
                </a:lnTo>
                <a:lnTo>
                  <a:pt x="12333" y="5205"/>
                </a:lnTo>
                <a:lnTo>
                  <a:pt x="12320" y="5196"/>
                </a:lnTo>
                <a:lnTo>
                  <a:pt x="12309" y="5188"/>
                </a:lnTo>
                <a:lnTo>
                  <a:pt x="12298" y="5177"/>
                </a:lnTo>
                <a:lnTo>
                  <a:pt x="12288" y="5165"/>
                </a:lnTo>
                <a:lnTo>
                  <a:pt x="12281" y="5155"/>
                </a:lnTo>
                <a:lnTo>
                  <a:pt x="12274" y="5143"/>
                </a:lnTo>
                <a:lnTo>
                  <a:pt x="12269" y="5131"/>
                </a:lnTo>
                <a:lnTo>
                  <a:pt x="12264" y="5119"/>
                </a:lnTo>
                <a:lnTo>
                  <a:pt x="12260" y="5106"/>
                </a:lnTo>
                <a:lnTo>
                  <a:pt x="12257" y="5093"/>
                </a:lnTo>
                <a:lnTo>
                  <a:pt x="12254" y="5079"/>
                </a:lnTo>
                <a:lnTo>
                  <a:pt x="12252" y="5065"/>
                </a:lnTo>
                <a:lnTo>
                  <a:pt x="12251" y="5050"/>
                </a:lnTo>
                <a:lnTo>
                  <a:pt x="12251" y="5035"/>
                </a:lnTo>
                <a:lnTo>
                  <a:pt x="12251" y="5019"/>
                </a:lnTo>
                <a:lnTo>
                  <a:pt x="12252" y="5003"/>
                </a:lnTo>
                <a:lnTo>
                  <a:pt x="12253" y="4985"/>
                </a:lnTo>
                <a:lnTo>
                  <a:pt x="12256" y="4968"/>
                </a:lnTo>
                <a:lnTo>
                  <a:pt x="12258" y="4951"/>
                </a:lnTo>
                <a:lnTo>
                  <a:pt x="12262" y="4934"/>
                </a:lnTo>
                <a:lnTo>
                  <a:pt x="12266" y="4916"/>
                </a:lnTo>
                <a:lnTo>
                  <a:pt x="12271" y="4897"/>
                </a:lnTo>
                <a:lnTo>
                  <a:pt x="12278" y="4877"/>
                </a:lnTo>
                <a:lnTo>
                  <a:pt x="12284" y="4859"/>
                </a:lnTo>
                <a:lnTo>
                  <a:pt x="12291" y="4840"/>
                </a:lnTo>
                <a:lnTo>
                  <a:pt x="12299" y="4821"/>
                </a:lnTo>
                <a:lnTo>
                  <a:pt x="12309" y="4801"/>
                </a:lnTo>
                <a:lnTo>
                  <a:pt x="12318" y="4783"/>
                </a:lnTo>
                <a:lnTo>
                  <a:pt x="12330" y="4764"/>
                </a:lnTo>
                <a:lnTo>
                  <a:pt x="12343" y="4746"/>
                </a:lnTo>
                <a:lnTo>
                  <a:pt x="12357" y="4728"/>
                </a:lnTo>
                <a:lnTo>
                  <a:pt x="12372" y="4711"/>
                </a:lnTo>
                <a:lnTo>
                  <a:pt x="12388" y="4695"/>
                </a:lnTo>
                <a:lnTo>
                  <a:pt x="12406" y="4679"/>
                </a:lnTo>
                <a:lnTo>
                  <a:pt x="12425" y="4665"/>
                </a:lnTo>
                <a:lnTo>
                  <a:pt x="12447" y="4651"/>
                </a:lnTo>
                <a:lnTo>
                  <a:pt x="12466" y="4641"/>
                </a:lnTo>
                <a:lnTo>
                  <a:pt x="12487" y="4631"/>
                </a:lnTo>
                <a:lnTo>
                  <a:pt x="12509" y="4622"/>
                </a:lnTo>
                <a:lnTo>
                  <a:pt x="12530" y="4615"/>
                </a:lnTo>
                <a:lnTo>
                  <a:pt x="12553" y="4610"/>
                </a:lnTo>
                <a:lnTo>
                  <a:pt x="12576" y="4605"/>
                </a:lnTo>
                <a:lnTo>
                  <a:pt x="12600" y="4603"/>
                </a:lnTo>
                <a:lnTo>
                  <a:pt x="12623" y="4602"/>
                </a:lnTo>
                <a:lnTo>
                  <a:pt x="12639" y="4603"/>
                </a:lnTo>
                <a:lnTo>
                  <a:pt x="12655" y="4604"/>
                </a:lnTo>
                <a:lnTo>
                  <a:pt x="12672" y="4606"/>
                </a:lnTo>
                <a:lnTo>
                  <a:pt x="12688" y="4610"/>
                </a:lnTo>
                <a:lnTo>
                  <a:pt x="12703" y="4613"/>
                </a:lnTo>
                <a:lnTo>
                  <a:pt x="12720" y="4618"/>
                </a:lnTo>
                <a:lnTo>
                  <a:pt x="12735" y="4625"/>
                </a:lnTo>
                <a:lnTo>
                  <a:pt x="12748" y="4632"/>
                </a:lnTo>
                <a:lnTo>
                  <a:pt x="12762" y="4642"/>
                </a:lnTo>
                <a:lnTo>
                  <a:pt x="12776" y="4651"/>
                </a:lnTo>
                <a:lnTo>
                  <a:pt x="12788" y="4663"/>
                </a:lnTo>
                <a:lnTo>
                  <a:pt x="12800" y="4677"/>
                </a:lnTo>
                <a:lnTo>
                  <a:pt x="12809" y="4692"/>
                </a:lnTo>
                <a:lnTo>
                  <a:pt x="12819" y="4708"/>
                </a:lnTo>
                <a:lnTo>
                  <a:pt x="12827" y="4726"/>
                </a:lnTo>
                <a:lnTo>
                  <a:pt x="12833" y="4747"/>
                </a:lnTo>
                <a:lnTo>
                  <a:pt x="12837" y="4762"/>
                </a:lnTo>
                <a:lnTo>
                  <a:pt x="12840" y="4777"/>
                </a:lnTo>
                <a:lnTo>
                  <a:pt x="12843" y="4793"/>
                </a:lnTo>
                <a:lnTo>
                  <a:pt x="12844" y="4808"/>
                </a:lnTo>
                <a:lnTo>
                  <a:pt x="12844" y="4823"/>
                </a:lnTo>
                <a:lnTo>
                  <a:pt x="12844" y="4838"/>
                </a:lnTo>
                <a:lnTo>
                  <a:pt x="12843" y="4853"/>
                </a:lnTo>
                <a:lnTo>
                  <a:pt x="12842" y="4868"/>
                </a:lnTo>
                <a:lnTo>
                  <a:pt x="12838" y="4895"/>
                </a:lnTo>
                <a:lnTo>
                  <a:pt x="12834" y="4921"/>
                </a:lnTo>
                <a:lnTo>
                  <a:pt x="12829" y="4945"/>
                </a:lnTo>
                <a:lnTo>
                  <a:pt x="12823" y="4965"/>
                </a:lnTo>
                <a:lnTo>
                  <a:pt x="12423" y="4965"/>
                </a:lnTo>
                <a:close/>
                <a:moveTo>
                  <a:pt x="12100" y="4364"/>
                </a:moveTo>
                <a:lnTo>
                  <a:pt x="12274" y="4364"/>
                </a:lnTo>
                <a:lnTo>
                  <a:pt x="12092" y="5218"/>
                </a:lnTo>
                <a:lnTo>
                  <a:pt x="11919" y="5218"/>
                </a:lnTo>
                <a:lnTo>
                  <a:pt x="12100" y="4364"/>
                </a:lnTo>
                <a:close/>
                <a:moveTo>
                  <a:pt x="11702" y="4915"/>
                </a:moveTo>
                <a:lnTo>
                  <a:pt x="11707" y="4887"/>
                </a:lnTo>
                <a:lnTo>
                  <a:pt x="11710" y="4855"/>
                </a:lnTo>
                <a:lnTo>
                  <a:pt x="11710" y="4839"/>
                </a:lnTo>
                <a:lnTo>
                  <a:pt x="11710" y="4823"/>
                </a:lnTo>
                <a:lnTo>
                  <a:pt x="11708" y="4808"/>
                </a:lnTo>
                <a:lnTo>
                  <a:pt x="11706" y="4793"/>
                </a:lnTo>
                <a:lnTo>
                  <a:pt x="11702" y="4778"/>
                </a:lnTo>
                <a:lnTo>
                  <a:pt x="11695" y="4765"/>
                </a:lnTo>
                <a:lnTo>
                  <a:pt x="11692" y="4758"/>
                </a:lnTo>
                <a:lnTo>
                  <a:pt x="11689" y="4753"/>
                </a:lnTo>
                <a:lnTo>
                  <a:pt x="11685" y="4748"/>
                </a:lnTo>
                <a:lnTo>
                  <a:pt x="11679" y="4742"/>
                </a:lnTo>
                <a:lnTo>
                  <a:pt x="11674" y="4738"/>
                </a:lnTo>
                <a:lnTo>
                  <a:pt x="11669" y="4734"/>
                </a:lnTo>
                <a:lnTo>
                  <a:pt x="11662" y="4731"/>
                </a:lnTo>
                <a:lnTo>
                  <a:pt x="11656" y="4728"/>
                </a:lnTo>
                <a:lnTo>
                  <a:pt x="11648" y="4725"/>
                </a:lnTo>
                <a:lnTo>
                  <a:pt x="11640" y="4724"/>
                </a:lnTo>
                <a:lnTo>
                  <a:pt x="11631" y="4723"/>
                </a:lnTo>
                <a:lnTo>
                  <a:pt x="11623" y="4723"/>
                </a:lnTo>
                <a:lnTo>
                  <a:pt x="11611" y="4723"/>
                </a:lnTo>
                <a:lnTo>
                  <a:pt x="11599" y="4725"/>
                </a:lnTo>
                <a:lnTo>
                  <a:pt x="11587" y="4727"/>
                </a:lnTo>
                <a:lnTo>
                  <a:pt x="11574" y="4732"/>
                </a:lnTo>
                <a:lnTo>
                  <a:pt x="11562" y="4737"/>
                </a:lnTo>
                <a:lnTo>
                  <a:pt x="11550" y="4744"/>
                </a:lnTo>
                <a:lnTo>
                  <a:pt x="11537" y="4753"/>
                </a:lnTo>
                <a:lnTo>
                  <a:pt x="11524" y="4764"/>
                </a:lnTo>
                <a:lnTo>
                  <a:pt x="11511" y="4777"/>
                </a:lnTo>
                <a:lnTo>
                  <a:pt x="11500" y="4791"/>
                </a:lnTo>
                <a:lnTo>
                  <a:pt x="11488" y="4808"/>
                </a:lnTo>
                <a:lnTo>
                  <a:pt x="11477" y="4826"/>
                </a:lnTo>
                <a:lnTo>
                  <a:pt x="11467" y="4847"/>
                </a:lnTo>
                <a:lnTo>
                  <a:pt x="11458" y="4871"/>
                </a:lnTo>
                <a:lnTo>
                  <a:pt x="11449" y="4897"/>
                </a:lnTo>
                <a:lnTo>
                  <a:pt x="11443" y="4925"/>
                </a:lnTo>
                <a:lnTo>
                  <a:pt x="11439" y="4944"/>
                </a:lnTo>
                <a:lnTo>
                  <a:pt x="11435" y="4969"/>
                </a:lnTo>
                <a:lnTo>
                  <a:pt x="11434" y="4984"/>
                </a:lnTo>
                <a:lnTo>
                  <a:pt x="11433" y="4999"/>
                </a:lnTo>
                <a:lnTo>
                  <a:pt x="11434" y="5015"/>
                </a:lnTo>
                <a:lnTo>
                  <a:pt x="11436" y="5032"/>
                </a:lnTo>
                <a:lnTo>
                  <a:pt x="11440" y="5048"/>
                </a:lnTo>
                <a:lnTo>
                  <a:pt x="11445" y="5063"/>
                </a:lnTo>
                <a:lnTo>
                  <a:pt x="11448" y="5069"/>
                </a:lnTo>
                <a:lnTo>
                  <a:pt x="11452" y="5075"/>
                </a:lnTo>
                <a:lnTo>
                  <a:pt x="11458" y="5082"/>
                </a:lnTo>
                <a:lnTo>
                  <a:pt x="11462" y="5087"/>
                </a:lnTo>
                <a:lnTo>
                  <a:pt x="11469" y="5093"/>
                </a:lnTo>
                <a:lnTo>
                  <a:pt x="11475" y="5098"/>
                </a:lnTo>
                <a:lnTo>
                  <a:pt x="11482" y="5101"/>
                </a:lnTo>
                <a:lnTo>
                  <a:pt x="11491" y="5105"/>
                </a:lnTo>
                <a:lnTo>
                  <a:pt x="11500" y="5108"/>
                </a:lnTo>
                <a:lnTo>
                  <a:pt x="11510" y="5110"/>
                </a:lnTo>
                <a:lnTo>
                  <a:pt x="11521" y="5111"/>
                </a:lnTo>
                <a:lnTo>
                  <a:pt x="11532" y="5112"/>
                </a:lnTo>
                <a:lnTo>
                  <a:pt x="11548" y="5111"/>
                </a:lnTo>
                <a:lnTo>
                  <a:pt x="11562" y="5108"/>
                </a:lnTo>
                <a:lnTo>
                  <a:pt x="11576" y="5103"/>
                </a:lnTo>
                <a:lnTo>
                  <a:pt x="11589" y="5098"/>
                </a:lnTo>
                <a:lnTo>
                  <a:pt x="11602" y="5089"/>
                </a:lnTo>
                <a:lnTo>
                  <a:pt x="11615" y="5081"/>
                </a:lnTo>
                <a:lnTo>
                  <a:pt x="11627" y="5070"/>
                </a:lnTo>
                <a:lnTo>
                  <a:pt x="11638" y="5057"/>
                </a:lnTo>
                <a:lnTo>
                  <a:pt x="11648" y="5043"/>
                </a:lnTo>
                <a:lnTo>
                  <a:pt x="11658" y="5028"/>
                </a:lnTo>
                <a:lnTo>
                  <a:pt x="11668" y="5012"/>
                </a:lnTo>
                <a:lnTo>
                  <a:pt x="11676" y="4995"/>
                </a:lnTo>
                <a:lnTo>
                  <a:pt x="11684" y="4977"/>
                </a:lnTo>
                <a:lnTo>
                  <a:pt x="11691" y="4958"/>
                </a:lnTo>
                <a:lnTo>
                  <a:pt x="11696" y="4936"/>
                </a:lnTo>
                <a:lnTo>
                  <a:pt x="11702" y="4915"/>
                </a:lnTo>
                <a:close/>
                <a:moveTo>
                  <a:pt x="11507" y="4622"/>
                </a:moveTo>
                <a:lnTo>
                  <a:pt x="11493" y="4707"/>
                </a:lnTo>
                <a:lnTo>
                  <a:pt x="11508" y="4690"/>
                </a:lnTo>
                <a:lnTo>
                  <a:pt x="11522" y="4675"/>
                </a:lnTo>
                <a:lnTo>
                  <a:pt x="11537" y="4663"/>
                </a:lnTo>
                <a:lnTo>
                  <a:pt x="11552" y="4651"/>
                </a:lnTo>
                <a:lnTo>
                  <a:pt x="11567" y="4643"/>
                </a:lnTo>
                <a:lnTo>
                  <a:pt x="11582" y="4634"/>
                </a:lnTo>
                <a:lnTo>
                  <a:pt x="11597" y="4628"/>
                </a:lnTo>
                <a:lnTo>
                  <a:pt x="11612" y="4622"/>
                </a:lnTo>
                <a:lnTo>
                  <a:pt x="11626" y="4619"/>
                </a:lnTo>
                <a:lnTo>
                  <a:pt x="11639" y="4616"/>
                </a:lnTo>
                <a:lnTo>
                  <a:pt x="11650" y="4614"/>
                </a:lnTo>
                <a:lnTo>
                  <a:pt x="11662" y="4612"/>
                </a:lnTo>
                <a:lnTo>
                  <a:pt x="11682" y="4611"/>
                </a:lnTo>
                <a:lnTo>
                  <a:pt x="11694" y="4611"/>
                </a:lnTo>
                <a:lnTo>
                  <a:pt x="11709" y="4611"/>
                </a:lnTo>
                <a:lnTo>
                  <a:pt x="11723" y="4612"/>
                </a:lnTo>
                <a:lnTo>
                  <a:pt x="11736" y="4614"/>
                </a:lnTo>
                <a:lnTo>
                  <a:pt x="11749" y="4616"/>
                </a:lnTo>
                <a:lnTo>
                  <a:pt x="11761" y="4618"/>
                </a:lnTo>
                <a:lnTo>
                  <a:pt x="11772" y="4622"/>
                </a:lnTo>
                <a:lnTo>
                  <a:pt x="11784" y="4627"/>
                </a:lnTo>
                <a:lnTo>
                  <a:pt x="11794" y="4631"/>
                </a:lnTo>
                <a:lnTo>
                  <a:pt x="11805" y="4636"/>
                </a:lnTo>
                <a:lnTo>
                  <a:pt x="11814" y="4643"/>
                </a:lnTo>
                <a:lnTo>
                  <a:pt x="11823" y="4649"/>
                </a:lnTo>
                <a:lnTo>
                  <a:pt x="11831" y="4657"/>
                </a:lnTo>
                <a:lnTo>
                  <a:pt x="11840" y="4664"/>
                </a:lnTo>
                <a:lnTo>
                  <a:pt x="11846" y="4673"/>
                </a:lnTo>
                <a:lnTo>
                  <a:pt x="11854" y="4681"/>
                </a:lnTo>
                <a:lnTo>
                  <a:pt x="11860" y="4691"/>
                </a:lnTo>
                <a:lnTo>
                  <a:pt x="11866" y="4701"/>
                </a:lnTo>
                <a:lnTo>
                  <a:pt x="11871" y="4711"/>
                </a:lnTo>
                <a:lnTo>
                  <a:pt x="11875" y="4722"/>
                </a:lnTo>
                <a:lnTo>
                  <a:pt x="11879" y="4734"/>
                </a:lnTo>
                <a:lnTo>
                  <a:pt x="11883" y="4746"/>
                </a:lnTo>
                <a:lnTo>
                  <a:pt x="11885" y="4758"/>
                </a:lnTo>
                <a:lnTo>
                  <a:pt x="11887" y="4771"/>
                </a:lnTo>
                <a:lnTo>
                  <a:pt x="11889" y="4785"/>
                </a:lnTo>
                <a:lnTo>
                  <a:pt x="11890" y="4799"/>
                </a:lnTo>
                <a:lnTo>
                  <a:pt x="11890" y="4813"/>
                </a:lnTo>
                <a:lnTo>
                  <a:pt x="11890" y="4828"/>
                </a:lnTo>
                <a:lnTo>
                  <a:pt x="11889" y="4843"/>
                </a:lnTo>
                <a:lnTo>
                  <a:pt x="11888" y="4859"/>
                </a:lnTo>
                <a:lnTo>
                  <a:pt x="11886" y="4875"/>
                </a:lnTo>
                <a:lnTo>
                  <a:pt x="11883" y="4891"/>
                </a:lnTo>
                <a:lnTo>
                  <a:pt x="11879" y="4908"/>
                </a:lnTo>
                <a:lnTo>
                  <a:pt x="11872" y="4939"/>
                </a:lnTo>
                <a:lnTo>
                  <a:pt x="11862" y="4970"/>
                </a:lnTo>
                <a:lnTo>
                  <a:pt x="11852" y="5000"/>
                </a:lnTo>
                <a:lnTo>
                  <a:pt x="11838" y="5029"/>
                </a:lnTo>
                <a:lnTo>
                  <a:pt x="11831" y="5043"/>
                </a:lnTo>
                <a:lnTo>
                  <a:pt x="11823" y="5056"/>
                </a:lnTo>
                <a:lnTo>
                  <a:pt x="11815" y="5070"/>
                </a:lnTo>
                <a:lnTo>
                  <a:pt x="11807" y="5083"/>
                </a:lnTo>
                <a:lnTo>
                  <a:pt x="11797" y="5096"/>
                </a:lnTo>
                <a:lnTo>
                  <a:pt x="11787" y="5108"/>
                </a:lnTo>
                <a:lnTo>
                  <a:pt x="11778" y="5119"/>
                </a:lnTo>
                <a:lnTo>
                  <a:pt x="11768" y="5130"/>
                </a:lnTo>
                <a:lnTo>
                  <a:pt x="11757" y="5142"/>
                </a:lnTo>
                <a:lnTo>
                  <a:pt x="11746" y="5151"/>
                </a:lnTo>
                <a:lnTo>
                  <a:pt x="11735" y="5161"/>
                </a:lnTo>
                <a:lnTo>
                  <a:pt x="11723" y="5171"/>
                </a:lnTo>
                <a:lnTo>
                  <a:pt x="11710" y="5179"/>
                </a:lnTo>
                <a:lnTo>
                  <a:pt x="11699" y="5187"/>
                </a:lnTo>
                <a:lnTo>
                  <a:pt x="11686" y="5194"/>
                </a:lnTo>
                <a:lnTo>
                  <a:pt x="11672" y="5201"/>
                </a:lnTo>
                <a:lnTo>
                  <a:pt x="11658" y="5206"/>
                </a:lnTo>
                <a:lnTo>
                  <a:pt x="11644" y="5211"/>
                </a:lnTo>
                <a:lnTo>
                  <a:pt x="11630" y="5216"/>
                </a:lnTo>
                <a:lnTo>
                  <a:pt x="11615" y="5220"/>
                </a:lnTo>
                <a:lnTo>
                  <a:pt x="11600" y="5223"/>
                </a:lnTo>
                <a:lnTo>
                  <a:pt x="11585" y="5225"/>
                </a:lnTo>
                <a:lnTo>
                  <a:pt x="11569" y="5226"/>
                </a:lnTo>
                <a:lnTo>
                  <a:pt x="11553" y="5226"/>
                </a:lnTo>
                <a:lnTo>
                  <a:pt x="11534" y="5226"/>
                </a:lnTo>
                <a:lnTo>
                  <a:pt x="11517" y="5224"/>
                </a:lnTo>
                <a:lnTo>
                  <a:pt x="11501" y="5221"/>
                </a:lnTo>
                <a:lnTo>
                  <a:pt x="11486" y="5218"/>
                </a:lnTo>
                <a:lnTo>
                  <a:pt x="11473" y="5213"/>
                </a:lnTo>
                <a:lnTo>
                  <a:pt x="11461" y="5207"/>
                </a:lnTo>
                <a:lnTo>
                  <a:pt x="11451" y="5202"/>
                </a:lnTo>
                <a:lnTo>
                  <a:pt x="11442" y="5195"/>
                </a:lnTo>
                <a:lnTo>
                  <a:pt x="11434" y="5189"/>
                </a:lnTo>
                <a:lnTo>
                  <a:pt x="11427" y="5183"/>
                </a:lnTo>
                <a:lnTo>
                  <a:pt x="11420" y="5176"/>
                </a:lnTo>
                <a:lnTo>
                  <a:pt x="11416" y="5171"/>
                </a:lnTo>
                <a:lnTo>
                  <a:pt x="11408" y="5159"/>
                </a:lnTo>
                <a:lnTo>
                  <a:pt x="11402" y="5150"/>
                </a:lnTo>
                <a:lnTo>
                  <a:pt x="11340" y="5446"/>
                </a:lnTo>
                <a:lnTo>
                  <a:pt x="11161" y="5446"/>
                </a:lnTo>
                <a:lnTo>
                  <a:pt x="11336" y="4622"/>
                </a:lnTo>
                <a:lnTo>
                  <a:pt x="11507" y="4622"/>
                </a:lnTo>
                <a:close/>
                <a:moveTo>
                  <a:pt x="10227" y="4734"/>
                </a:moveTo>
                <a:lnTo>
                  <a:pt x="10234" y="4706"/>
                </a:lnTo>
                <a:lnTo>
                  <a:pt x="10238" y="4678"/>
                </a:lnTo>
                <a:lnTo>
                  <a:pt x="10242" y="4650"/>
                </a:lnTo>
                <a:lnTo>
                  <a:pt x="10245" y="4622"/>
                </a:lnTo>
                <a:lnTo>
                  <a:pt x="10413" y="4622"/>
                </a:lnTo>
                <a:lnTo>
                  <a:pt x="10404" y="4698"/>
                </a:lnTo>
                <a:lnTo>
                  <a:pt x="10414" y="4688"/>
                </a:lnTo>
                <a:lnTo>
                  <a:pt x="10428" y="4674"/>
                </a:lnTo>
                <a:lnTo>
                  <a:pt x="10437" y="4666"/>
                </a:lnTo>
                <a:lnTo>
                  <a:pt x="10447" y="4659"/>
                </a:lnTo>
                <a:lnTo>
                  <a:pt x="10457" y="4652"/>
                </a:lnTo>
                <a:lnTo>
                  <a:pt x="10469" y="4645"/>
                </a:lnTo>
                <a:lnTo>
                  <a:pt x="10482" y="4637"/>
                </a:lnTo>
                <a:lnTo>
                  <a:pt x="10496" y="4631"/>
                </a:lnTo>
                <a:lnTo>
                  <a:pt x="10512" y="4626"/>
                </a:lnTo>
                <a:lnTo>
                  <a:pt x="10528" y="4620"/>
                </a:lnTo>
                <a:lnTo>
                  <a:pt x="10546" y="4616"/>
                </a:lnTo>
                <a:lnTo>
                  <a:pt x="10564" y="4613"/>
                </a:lnTo>
                <a:lnTo>
                  <a:pt x="10585" y="4611"/>
                </a:lnTo>
                <a:lnTo>
                  <a:pt x="10607" y="4610"/>
                </a:lnTo>
                <a:lnTo>
                  <a:pt x="10631" y="4611"/>
                </a:lnTo>
                <a:lnTo>
                  <a:pt x="10652" y="4613"/>
                </a:lnTo>
                <a:lnTo>
                  <a:pt x="10671" y="4617"/>
                </a:lnTo>
                <a:lnTo>
                  <a:pt x="10688" y="4623"/>
                </a:lnTo>
                <a:lnTo>
                  <a:pt x="10703" y="4630"/>
                </a:lnTo>
                <a:lnTo>
                  <a:pt x="10716" y="4637"/>
                </a:lnTo>
                <a:lnTo>
                  <a:pt x="10728" y="4646"/>
                </a:lnTo>
                <a:lnTo>
                  <a:pt x="10738" y="4654"/>
                </a:lnTo>
                <a:lnTo>
                  <a:pt x="10745" y="4664"/>
                </a:lnTo>
                <a:lnTo>
                  <a:pt x="10752" y="4674"/>
                </a:lnTo>
                <a:lnTo>
                  <a:pt x="10757" y="4682"/>
                </a:lnTo>
                <a:lnTo>
                  <a:pt x="10761" y="4692"/>
                </a:lnTo>
                <a:lnTo>
                  <a:pt x="10767" y="4708"/>
                </a:lnTo>
                <a:lnTo>
                  <a:pt x="10770" y="4721"/>
                </a:lnTo>
                <a:lnTo>
                  <a:pt x="10783" y="4704"/>
                </a:lnTo>
                <a:lnTo>
                  <a:pt x="10797" y="4689"/>
                </a:lnTo>
                <a:lnTo>
                  <a:pt x="10810" y="4675"/>
                </a:lnTo>
                <a:lnTo>
                  <a:pt x="10824" y="4663"/>
                </a:lnTo>
                <a:lnTo>
                  <a:pt x="10838" y="4652"/>
                </a:lnTo>
                <a:lnTo>
                  <a:pt x="10852" y="4644"/>
                </a:lnTo>
                <a:lnTo>
                  <a:pt x="10866" y="4636"/>
                </a:lnTo>
                <a:lnTo>
                  <a:pt x="10880" y="4630"/>
                </a:lnTo>
                <a:lnTo>
                  <a:pt x="10894" y="4625"/>
                </a:lnTo>
                <a:lnTo>
                  <a:pt x="10908" y="4620"/>
                </a:lnTo>
                <a:lnTo>
                  <a:pt x="10921" y="4617"/>
                </a:lnTo>
                <a:lnTo>
                  <a:pt x="10935" y="4614"/>
                </a:lnTo>
                <a:lnTo>
                  <a:pt x="10960" y="4611"/>
                </a:lnTo>
                <a:lnTo>
                  <a:pt x="10984" y="4611"/>
                </a:lnTo>
                <a:lnTo>
                  <a:pt x="11005" y="4611"/>
                </a:lnTo>
                <a:lnTo>
                  <a:pt x="11024" y="4614"/>
                </a:lnTo>
                <a:lnTo>
                  <a:pt x="11043" y="4617"/>
                </a:lnTo>
                <a:lnTo>
                  <a:pt x="11059" y="4622"/>
                </a:lnTo>
                <a:lnTo>
                  <a:pt x="11073" y="4628"/>
                </a:lnTo>
                <a:lnTo>
                  <a:pt x="11085" y="4634"/>
                </a:lnTo>
                <a:lnTo>
                  <a:pt x="11097" y="4642"/>
                </a:lnTo>
                <a:lnTo>
                  <a:pt x="11107" y="4649"/>
                </a:lnTo>
                <a:lnTo>
                  <a:pt x="11115" y="4658"/>
                </a:lnTo>
                <a:lnTo>
                  <a:pt x="11122" y="4665"/>
                </a:lnTo>
                <a:lnTo>
                  <a:pt x="11128" y="4674"/>
                </a:lnTo>
                <a:lnTo>
                  <a:pt x="11134" y="4681"/>
                </a:lnTo>
                <a:lnTo>
                  <a:pt x="11141" y="4695"/>
                </a:lnTo>
                <a:lnTo>
                  <a:pt x="11144" y="4706"/>
                </a:lnTo>
                <a:lnTo>
                  <a:pt x="11149" y="4717"/>
                </a:lnTo>
                <a:lnTo>
                  <a:pt x="11151" y="4726"/>
                </a:lnTo>
                <a:lnTo>
                  <a:pt x="11153" y="4737"/>
                </a:lnTo>
                <a:lnTo>
                  <a:pt x="11154" y="4748"/>
                </a:lnTo>
                <a:lnTo>
                  <a:pt x="11155" y="4771"/>
                </a:lnTo>
                <a:lnTo>
                  <a:pt x="11153" y="4794"/>
                </a:lnTo>
                <a:lnTo>
                  <a:pt x="11151" y="4817"/>
                </a:lnTo>
                <a:lnTo>
                  <a:pt x="11146" y="4840"/>
                </a:lnTo>
                <a:lnTo>
                  <a:pt x="11142" y="4861"/>
                </a:lnTo>
                <a:lnTo>
                  <a:pt x="11138" y="4882"/>
                </a:lnTo>
                <a:lnTo>
                  <a:pt x="11066" y="5218"/>
                </a:lnTo>
                <a:lnTo>
                  <a:pt x="10891" y="5218"/>
                </a:lnTo>
                <a:lnTo>
                  <a:pt x="10966" y="4868"/>
                </a:lnTo>
                <a:lnTo>
                  <a:pt x="10970" y="4844"/>
                </a:lnTo>
                <a:lnTo>
                  <a:pt x="10973" y="4819"/>
                </a:lnTo>
                <a:lnTo>
                  <a:pt x="10973" y="4809"/>
                </a:lnTo>
                <a:lnTo>
                  <a:pt x="10973" y="4797"/>
                </a:lnTo>
                <a:lnTo>
                  <a:pt x="10971" y="4786"/>
                </a:lnTo>
                <a:lnTo>
                  <a:pt x="10969" y="4777"/>
                </a:lnTo>
                <a:lnTo>
                  <a:pt x="10965" y="4767"/>
                </a:lnTo>
                <a:lnTo>
                  <a:pt x="10959" y="4758"/>
                </a:lnTo>
                <a:lnTo>
                  <a:pt x="10953" y="4751"/>
                </a:lnTo>
                <a:lnTo>
                  <a:pt x="10944" y="4744"/>
                </a:lnTo>
                <a:lnTo>
                  <a:pt x="10935" y="4739"/>
                </a:lnTo>
                <a:lnTo>
                  <a:pt x="10923" y="4736"/>
                </a:lnTo>
                <a:lnTo>
                  <a:pt x="10909" y="4734"/>
                </a:lnTo>
                <a:lnTo>
                  <a:pt x="10893" y="4733"/>
                </a:lnTo>
                <a:lnTo>
                  <a:pt x="10883" y="4733"/>
                </a:lnTo>
                <a:lnTo>
                  <a:pt x="10874" y="4734"/>
                </a:lnTo>
                <a:lnTo>
                  <a:pt x="10865" y="4735"/>
                </a:lnTo>
                <a:lnTo>
                  <a:pt x="10858" y="4737"/>
                </a:lnTo>
                <a:lnTo>
                  <a:pt x="10849" y="4739"/>
                </a:lnTo>
                <a:lnTo>
                  <a:pt x="10843" y="4742"/>
                </a:lnTo>
                <a:lnTo>
                  <a:pt x="10835" y="4746"/>
                </a:lnTo>
                <a:lnTo>
                  <a:pt x="10829" y="4750"/>
                </a:lnTo>
                <a:lnTo>
                  <a:pt x="10817" y="4758"/>
                </a:lnTo>
                <a:lnTo>
                  <a:pt x="10806" y="4768"/>
                </a:lnTo>
                <a:lnTo>
                  <a:pt x="10797" y="4780"/>
                </a:lnTo>
                <a:lnTo>
                  <a:pt x="10788" y="4793"/>
                </a:lnTo>
                <a:lnTo>
                  <a:pt x="10780" y="4807"/>
                </a:lnTo>
                <a:lnTo>
                  <a:pt x="10774" y="4822"/>
                </a:lnTo>
                <a:lnTo>
                  <a:pt x="10769" y="4837"/>
                </a:lnTo>
                <a:lnTo>
                  <a:pt x="10763" y="4853"/>
                </a:lnTo>
                <a:lnTo>
                  <a:pt x="10755" y="4886"/>
                </a:lnTo>
                <a:lnTo>
                  <a:pt x="10747" y="4919"/>
                </a:lnTo>
                <a:lnTo>
                  <a:pt x="10683" y="5218"/>
                </a:lnTo>
                <a:lnTo>
                  <a:pt x="10507" y="5218"/>
                </a:lnTo>
                <a:lnTo>
                  <a:pt x="10584" y="4864"/>
                </a:lnTo>
                <a:lnTo>
                  <a:pt x="10587" y="4845"/>
                </a:lnTo>
                <a:lnTo>
                  <a:pt x="10590" y="4824"/>
                </a:lnTo>
                <a:lnTo>
                  <a:pt x="10590" y="4813"/>
                </a:lnTo>
                <a:lnTo>
                  <a:pt x="10590" y="4802"/>
                </a:lnTo>
                <a:lnTo>
                  <a:pt x="10589" y="4792"/>
                </a:lnTo>
                <a:lnTo>
                  <a:pt x="10588" y="4781"/>
                </a:lnTo>
                <a:lnTo>
                  <a:pt x="10585" y="4771"/>
                </a:lnTo>
                <a:lnTo>
                  <a:pt x="10579" y="4763"/>
                </a:lnTo>
                <a:lnTo>
                  <a:pt x="10573" y="4754"/>
                </a:lnTo>
                <a:lnTo>
                  <a:pt x="10565" y="4747"/>
                </a:lnTo>
                <a:lnTo>
                  <a:pt x="10561" y="4743"/>
                </a:lnTo>
                <a:lnTo>
                  <a:pt x="10556" y="4741"/>
                </a:lnTo>
                <a:lnTo>
                  <a:pt x="10549" y="4738"/>
                </a:lnTo>
                <a:lnTo>
                  <a:pt x="10543" y="4736"/>
                </a:lnTo>
                <a:lnTo>
                  <a:pt x="10529" y="4734"/>
                </a:lnTo>
                <a:lnTo>
                  <a:pt x="10512" y="4733"/>
                </a:lnTo>
                <a:lnTo>
                  <a:pt x="10502" y="4733"/>
                </a:lnTo>
                <a:lnTo>
                  <a:pt x="10493" y="4734"/>
                </a:lnTo>
                <a:lnTo>
                  <a:pt x="10484" y="4735"/>
                </a:lnTo>
                <a:lnTo>
                  <a:pt x="10475" y="4737"/>
                </a:lnTo>
                <a:lnTo>
                  <a:pt x="10459" y="4741"/>
                </a:lnTo>
                <a:lnTo>
                  <a:pt x="10446" y="4748"/>
                </a:lnTo>
                <a:lnTo>
                  <a:pt x="10434" y="4756"/>
                </a:lnTo>
                <a:lnTo>
                  <a:pt x="10423" y="4765"/>
                </a:lnTo>
                <a:lnTo>
                  <a:pt x="10413" y="4774"/>
                </a:lnTo>
                <a:lnTo>
                  <a:pt x="10406" y="4785"/>
                </a:lnTo>
                <a:lnTo>
                  <a:pt x="10398" y="4796"/>
                </a:lnTo>
                <a:lnTo>
                  <a:pt x="10393" y="4808"/>
                </a:lnTo>
                <a:lnTo>
                  <a:pt x="10388" y="4818"/>
                </a:lnTo>
                <a:lnTo>
                  <a:pt x="10385" y="4830"/>
                </a:lnTo>
                <a:lnTo>
                  <a:pt x="10378" y="4850"/>
                </a:lnTo>
                <a:lnTo>
                  <a:pt x="10374" y="4868"/>
                </a:lnTo>
                <a:lnTo>
                  <a:pt x="10300" y="5218"/>
                </a:lnTo>
                <a:lnTo>
                  <a:pt x="10124" y="5218"/>
                </a:lnTo>
                <a:lnTo>
                  <a:pt x="10227" y="4734"/>
                </a:lnTo>
                <a:close/>
                <a:moveTo>
                  <a:pt x="9722" y="5117"/>
                </a:moveTo>
                <a:lnTo>
                  <a:pt x="9737" y="5117"/>
                </a:lnTo>
                <a:lnTo>
                  <a:pt x="9751" y="5115"/>
                </a:lnTo>
                <a:lnTo>
                  <a:pt x="9764" y="5112"/>
                </a:lnTo>
                <a:lnTo>
                  <a:pt x="9777" y="5108"/>
                </a:lnTo>
                <a:lnTo>
                  <a:pt x="9790" y="5102"/>
                </a:lnTo>
                <a:lnTo>
                  <a:pt x="9802" y="5095"/>
                </a:lnTo>
                <a:lnTo>
                  <a:pt x="9813" y="5085"/>
                </a:lnTo>
                <a:lnTo>
                  <a:pt x="9825" y="5074"/>
                </a:lnTo>
                <a:lnTo>
                  <a:pt x="9836" y="5061"/>
                </a:lnTo>
                <a:lnTo>
                  <a:pt x="9845" y="5048"/>
                </a:lnTo>
                <a:lnTo>
                  <a:pt x="9855" y="5030"/>
                </a:lnTo>
                <a:lnTo>
                  <a:pt x="9864" y="5011"/>
                </a:lnTo>
                <a:lnTo>
                  <a:pt x="9873" y="4991"/>
                </a:lnTo>
                <a:lnTo>
                  <a:pt x="9880" y="4967"/>
                </a:lnTo>
                <a:lnTo>
                  <a:pt x="9888" y="4942"/>
                </a:lnTo>
                <a:lnTo>
                  <a:pt x="9894" y="4913"/>
                </a:lnTo>
                <a:lnTo>
                  <a:pt x="9898" y="4898"/>
                </a:lnTo>
                <a:lnTo>
                  <a:pt x="9900" y="4883"/>
                </a:lnTo>
                <a:lnTo>
                  <a:pt x="9902" y="4867"/>
                </a:lnTo>
                <a:lnTo>
                  <a:pt x="9903" y="4850"/>
                </a:lnTo>
                <a:lnTo>
                  <a:pt x="9904" y="4834"/>
                </a:lnTo>
                <a:lnTo>
                  <a:pt x="9903" y="4819"/>
                </a:lnTo>
                <a:lnTo>
                  <a:pt x="9902" y="4803"/>
                </a:lnTo>
                <a:lnTo>
                  <a:pt x="9899" y="4789"/>
                </a:lnTo>
                <a:lnTo>
                  <a:pt x="9893" y="4776"/>
                </a:lnTo>
                <a:lnTo>
                  <a:pt x="9888" y="4764"/>
                </a:lnTo>
                <a:lnTo>
                  <a:pt x="9884" y="4758"/>
                </a:lnTo>
                <a:lnTo>
                  <a:pt x="9879" y="4753"/>
                </a:lnTo>
                <a:lnTo>
                  <a:pt x="9874" y="4748"/>
                </a:lnTo>
                <a:lnTo>
                  <a:pt x="9869" y="4743"/>
                </a:lnTo>
                <a:lnTo>
                  <a:pt x="9863" y="4739"/>
                </a:lnTo>
                <a:lnTo>
                  <a:pt x="9856" y="4736"/>
                </a:lnTo>
                <a:lnTo>
                  <a:pt x="9849" y="4733"/>
                </a:lnTo>
                <a:lnTo>
                  <a:pt x="9842" y="4729"/>
                </a:lnTo>
                <a:lnTo>
                  <a:pt x="9833" y="4727"/>
                </a:lnTo>
                <a:lnTo>
                  <a:pt x="9824" y="4726"/>
                </a:lnTo>
                <a:lnTo>
                  <a:pt x="9814" y="4725"/>
                </a:lnTo>
                <a:lnTo>
                  <a:pt x="9803" y="4725"/>
                </a:lnTo>
                <a:lnTo>
                  <a:pt x="9792" y="4725"/>
                </a:lnTo>
                <a:lnTo>
                  <a:pt x="9781" y="4726"/>
                </a:lnTo>
                <a:lnTo>
                  <a:pt x="9770" y="4728"/>
                </a:lnTo>
                <a:lnTo>
                  <a:pt x="9761" y="4732"/>
                </a:lnTo>
                <a:lnTo>
                  <a:pt x="9751" y="4735"/>
                </a:lnTo>
                <a:lnTo>
                  <a:pt x="9741" y="4739"/>
                </a:lnTo>
                <a:lnTo>
                  <a:pt x="9733" y="4743"/>
                </a:lnTo>
                <a:lnTo>
                  <a:pt x="9725" y="4749"/>
                </a:lnTo>
                <a:lnTo>
                  <a:pt x="9717" y="4754"/>
                </a:lnTo>
                <a:lnTo>
                  <a:pt x="9710" y="4761"/>
                </a:lnTo>
                <a:lnTo>
                  <a:pt x="9703" y="4767"/>
                </a:lnTo>
                <a:lnTo>
                  <a:pt x="9696" y="4774"/>
                </a:lnTo>
                <a:lnTo>
                  <a:pt x="9685" y="4789"/>
                </a:lnTo>
                <a:lnTo>
                  <a:pt x="9674" y="4806"/>
                </a:lnTo>
                <a:lnTo>
                  <a:pt x="9665" y="4822"/>
                </a:lnTo>
                <a:lnTo>
                  <a:pt x="9658" y="4839"/>
                </a:lnTo>
                <a:lnTo>
                  <a:pt x="9651" y="4856"/>
                </a:lnTo>
                <a:lnTo>
                  <a:pt x="9646" y="4872"/>
                </a:lnTo>
                <a:lnTo>
                  <a:pt x="9638" y="4902"/>
                </a:lnTo>
                <a:lnTo>
                  <a:pt x="9632" y="4927"/>
                </a:lnTo>
                <a:lnTo>
                  <a:pt x="9628" y="4951"/>
                </a:lnTo>
                <a:lnTo>
                  <a:pt x="9625" y="4974"/>
                </a:lnTo>
                <a:lnTo>
                  <a:pt x="9623" y="4994"/>
                </a:lnTo>
                <a:lnTo>
                  <a:pt x="9623" y="5012"/>
                </a:lnTo>
                <a:lnTo>
                  <a:pt x="9624" y="5030"/>
                </a:lnTo>
                <a:lnTo>
                  <a:pt x="9626" y="5045"/>
                </a:lnTo>
                <a:lnTo>
                  <a:pt x="9629" y="5059"/>
                </a:lnTo>
                <a:lnTo>
                  <a:pt x="9634" y="5072"/>
                </a:lnTo>
                <a:lnTo>
                  <a:pt x="9641" y="5083"/>
                </a:lnTo>
                <a:lnTo>
                  <a:pt x="9648" y="5093"/>
                </a:lnTo>
                <a:lnTo>
                  <a:pt x="9658" y="5100"/>
                </a:lnTo>
                <a:lnTo>
                  <a:pt x="9668" y="5106"/>
                </a:lnTo>
                <a:lnTo>
                  <a:pt x="9679" y="5112"/>
                </a:lnTo>
                <a:lnTo>
                  <a:pt x="9692" y="5115"/>
                </a:lnTo>
                <a:lnTo>
                  <a:pt x="9707" y="5117"/>
                </a:lnTo>
                <a:lnTo>
                  <a:pt x="9722" y="5117"/>
                </a:lnTo>
                <a:close/>
                <a:moveTo>
                  <a:pt x="9828" y="4608"/>
                </a:moveTo>
                <a:lnTo>
                  <a:pt x="9848" y="4608"/>
                </a:lnTo>
                <a:lnTo>
                  <a:pt x="9867" y="4610"/>
                </a:lnTo>
                <a:lnTo>
                  <a:pt x="9885" y="4612"/>
                </a:lnTo>
                <a:lnTo>
                  <a:pt x="9902" y="4615"/>
                </a:lnTo>
                <a:lnTo>
                  <a:pt x="9918" y="4618"/>
                </a:lnTo>
                <a:lnTo>
                  <a:pt x="9934" y="4622"/>
                </a:lnTo>
                <a:lnTo>
                  <a:pt x="9948" y="4628"/>
                </a:lnTo>
                <a:lnTo>
                  <a:pt x="9962" y="4633"/>
                </a:lnTo>
                <a:lnTo>
                  <a:pt x="9975" y="4640"/>
                </a:lnTo>
                <a:lnTo>
                  <a:pt x="9987" y="4647"/>
                </a:lnTo>
                <a:lnTo>
                  <a:pt x="9998" y="4654"/>
                </a:lnTo>
                <a:lnTo>
                  <a:pt x="10009" y="4663"/>
                </a:lnTo>
                <a:lnTo>
                  <a:pt x="10019" y="4672"/>
                </a:lnTo>
                <a:lnTo>
                  <a:pt x="10028" y="4681"/>
                </a:lnTo>
                <a:lnTo>
                  <a:pt x="10037" y="4691"/>
                </a:lnTo>
                <a:lnTo>
                  <a:pt x="10044" y="4702"/>
                </a:lnTo>
                <a:lnTo>
                  <a:pt x="10051" y="4713"/>
                </a:lnTo>
                <a:lnTo>
                  <a:pt x="10057" y="4724"/>
                </a:lnTo>
                <a:lnTo>
                  <a:pt x="10062" y="4736"/>
                </a:lnTo>
                <a:lnTo>
                  <a:pt x="10067" y="4749"/>
                </a:lnTo>
                <a:lnTo>
                  <a:pt x="10071" y="4762"/>
                </a:lnTo>
                <a:lnTo>
                  <a:pt x="10074" y="4774"/>
                </a:lnTo>
                <a:lnTo>
                  <a:pt x="10076" y="4787"/>
                </a:lnTo>
                <a:lnTo>
                  <a:pt x="10078" y="4801"/>
                </a:lnTo>
                <a:lnTo>
                  <a:pt x="10081" y="4815"/>
                </a:lnTo>
                <a:lnTo>
                  <a:pt x="10081" y="4830"/>
                </a:lnTo>
                <a:lnTo>
                  <a:pt x="10081" y="4844"/>
                </a:lnTo>
                <a:lnTo>
                  <a:pt x="10081" y="4859"/>
                </a:lnTo>
                <a:lnTo>
                  <a:pt x="10080" y="4874"/>
                </a:lnTo>
                <a:lnTo>
                  <a:pt x="10077" y="4889"/>
                </a:lnTo>
                <a:lnTo>
                  <a:pt x="10075" y="4905"/>
                </a:lnTo>
                <a:lnTo>
                  <a:pt x="10072" y="4920"/>
                </a:lnTo>
                <a:lnTo>
                  <a:pt x="10069" y="4936"/>
                </a:lnTo>
                <a:lnTo>
                  <a:pt x="10065" y="4951"/>
                </a:lnTo>
                <a:lnTo>
                  <a:pt x="10059" y="4967"/>
                </a:lnTo>
                <a:lnTo>
                  <a:pt x="10054" y="4982"/>
                </a:lnTo>
                <a:lnTo>
                  <a:pt x="10047" y="4997"/>
                </a:lnTo>
                <a:lnTo>
                  <a:pt x="10041" y="5012"/>
                </a:lnTo>
                <a:lnTo>
                  <a:pt x="10035" y="5026"/>
                </a:lnTo>
                <a:lnTo>
                  <a:pt x="10027" y="5040"/>
                </a:lnTo>
                <a:lnTo>
                  <a:pt x="10020" y="5055"/>
                </a:lnTo>
                <a:lnTo>
                  <a:pt x="10011" y="5068"/>
                </a:lnTo>
                <a:lnTo>
                  <a:pt x="10001" y="5082"/>
                </a:lnTo>
                <a:lnTo>
                  <a:pt x="9992" y="5095"/>
                </a:lnTo>
                <a:lnTo>
                  <a:pt x="9982" y="5108"/>
                </a:lnTo>
                <a:lnTo>
                  <a:pt x="9971" y="5119"/>
                </a:lnTo>
                <a:lnTo>
                  <a:pt x="9960" y="5131"/>
                </a:lnTo>
                <a:lnTo>
                  <a:pt x="9948" y="5143"/>
                </a:lnTo>
                <a:lnTo>
                  <a:pt x="9936" y="5154"/>
                </a:lnTo>
                <a:lnTo>
                  <a:pt x="9923" y="5163"/>
                </a:lnTo>
                <a:lnTo>
                  <a:pt x="9910" y="5173"/>
                </a:lnTo>
                <a:lnTo>
                  <a:pt x="9897" y="5183"/>
                </a:lnTo>
                <a:lnTo>
                  <a:pt x="9882" y="5191"/>
                </a:lnTo>
                <a:lnTo>
                  <a:pt x="9868" y="5199"/>
                </a:lnTo>
                <a:lnTo>
                  <a:pt x="9852" y="5206"/>
                </a:lnTo>
                <a:lnTo>
                  <a:pt x="9836" y="5213"/>
                </a:lnTo>
                <a:lnTo>
                  <a:pt x="9819" y="5219"/>
                </a:lnTo>
                <a:lnTo>
                  <a:pt x="9802" y="5224"/>
                </a:lnTo>
                <a:lnTo>
                  <a:pt x="9785" y="5229"/>
                </a:lnTo>
                <a:lnTo>
                  <a:pt x="9767" y="5233"/>
                </a:lnTo>
                <a:lnTo>
                  <a:pt x="9749" y="5235"/>
                </a:lnTo>
                <a:lnTo>
                  <a:pt x="9730" y="5237"/>
                </a:lnTo>
                <a:lnTo>
                  <a:pt x="9710" y="5239"/>
                </a:lnTo>
                <a:lnTo>
                  <a:pt x="9690" y="5239"/>
                </a:lnTo>
                <a:lnTo>
                  <a:pt x="9675" y="5239"/>
                </a:lnTo>
                <a:lnTo>
                  <a:pt x="9659" y="5238"/>
                </a:lnTo>
                <a:lnTo>
                  <a:pt x="9644" y="5236"/>
                </a:lnTo>
                <a:lnTo>
                  <a:pt x="9630" y="5234"/>
                </a:lnTo>
                <a:lnTo>
                  <a:pt x="9615" y="5232"/>
                </a:lnTo>
                <a:lnTo>
                  <a:pt x="9601" y="5229"/>
                </a:lnTo>
                <a:lnTo>
                  <a:pt x="9588" y="5224"/>
                </a:lnTo>
                <a:lnTo>
                  <a:pt x="9575" y="5220"/>
                </a:lnTo>
                <a:lnTo>
                  <a:pt x="9563" y="5215"/>
                </a:lnTo>
                <a:lnTo>
                  <a:pt x="9551" y="5208"/>
                </a:lnTo>
                <a:lnTo>
                  <a:pt x="9540" y="5202"/>
                </a:lnTo>
                <a:lnTo>
                  <a:pt x="9529" y="5195"/>
                </a:lnTo>
                <a:lnTo>
                  <a:pt x="9519" y="5187"/>
                </a:lnTo>
                <a:lnTo>
                  <a:pt x="9509" y="5179"/>
                </a:lnTo>
                <a:lnTo>
                  <a:pt x="9500" y="5170"/>
                </a:lnTo>
                <a:lnTo>
                  <a:pt x="9492" y="5160"/>
                </a:lnTo>
                <a:lnTo>
                  <a:pt x="9483" y="5150"/>
                </a:lnTo>
                <a:lnTo>
                  <a:pt x="9476" y="5140"/>
                </a:lnTo>
                <a:lnTo>
                  <a:pt x="9470" y="5128"/>
                </a:lnTo>
                <a:lnTo>
                  <a:pt x="9464" y="5116"/>
                </a:lnTo>
                <a:lnTo>
                  <a:pt x="9459" y="5104"/>
                </a:lnTo>
                <a:lnTo>
                  <a:pt x="9455" y="5090"/>
                </a:lnTo>
                <a:lnTo>
                  <a:pt x="9450" y="5076"/>
                </a:lnTo>
                <a:lnTo>
                  <a:pt x="9448" y="5063"/>
                </a:lnTo>
                <a:lnTo>
                  <a:pt x="9446" y="5048"/>
                </a:lnTo>
                <a:lnTo>
                  <a:pt x="9444" y="5032"/>
                </a:lnTo>
                <a:lnTo>
                  <a:pt x="9444" y="5015"/>
                </a:lnTo>
                <a:lnTo>
                  <a:pt x="9444" y="4999"/>
                </a:lnTo>
                <a:lnTo>
                  <a:pt x="9445" y="4981"/>
                </a:lnTo>
                <a:lnTo>
                  <a:pt x="9447" y="4964"/>
                </a:lnTo>
                <a:lnTo>
                  <a:pt x="9450" y="4945"/>
                </a:lnTo>
                <a:lnTo>
                  <a:pt x="9454" y="4925"/>
                </a:lnTo>
                <a:lnTo>
                  <a:pt x="9460" y="4899"/>
                </a:lnTo>
                <a:lnTo>
                  <a:pt x="9468" y="4871"/>
                </a:lnTo>
                <a:lnTo>
                  <a:pt x="9479" y="4843"/>
                </a:lnTo>
                <a:lnTo>
                  <a:pt x="9492" y="4815"/>
                </a:lnTo>
                <a:lnTo>
                  <a:pt x="9500" y="4801"/>
                </a:lnTo>
                <a:lnTo>
                  <a:pt x="9507" y="4788"/>
                </a:lnTo>
                <a:lnTo>
                  <a:pt x="9516" y="4774"/>
                </a:lnTo>
                <a:lnTo>
                  <a:pt x="9524" y="4762"/>
                </a:lnTo>
                <a:lnTo>
                  <a:pt x="9533" y="4749"/>
                </a:lnTo>
                <a:lnTo>
                  <a:pt x="9543" y="4737"/>
                </a:lnTo>
                <a:lnTo>
                  <a:pt x="9553" y="4724"/>
                </a:lnTo>
                <a:lnTo>
                  <a:pt x="9565" y="4712"/>
                </a:lnTo>
                <a:lnTo>
                  <a:pt x="9577" y="4702"/>
                </a:lnTo>
                <a:lnTo>
                  <a:pt x="9588" y="4691"/>
                </a:lnTo>
                <a:lnTo>
                  <a:pt x="9601" y="4680"/>
                </a:lnTo>
                <a:lnTo>
                  <a:pt x="9615" y="4671"/>
                </a:lnTo>
                <a:lnTo>
                  <a:pt x="9629" y="4661"/>
                </a:lnTo>
                <a:lnTo>
                  <a:pt x="9644" y="4652"/>
                </a:lnTo>
                <a:lnTo>
                  <a:pt x="9659" y="4645"/>
                </a:lnTo>
                <a:lnTo>
                  <a:pt x="9675" y="4637"/>
                </a:lnTo>
                <a:lnTo>
                  <a:pt x="9692" y="4631"/>
                </a:lnTo>
                <a:lnTo>
                  <a:pt x="9709" y="4625"/>
                </a:lnTo>
                <a:lnTo>
                  <a:pt x="9727" y="4620"/>
                </a:lnTo>
                <a:lnTo>
                  <a:pt x="9747" y="4616"/>
                </a:lnTo>
                <a:lnTo>
                  <a:pt x="9766" y="4613"/>
                </a:lnTo>
                <a:lnTo>
                  <a:pt x="9786" y="4610"/>
                </a:lnTo>
                <a:lnTo>
                  <a:pt x="9807" y="4608"/>
                </a:lnTo>
                <a:lnTo>
                  <a:pt x="9828" y="4608"/>
                </a:lnTo>
                <a:close/>
                <a:moveTo>
                  <a:pt x="9224" y="4833"/>
                </a:moveTo>
                <a:lnTo>
                  <a:pt x="9226" y="4823"/>
                </a:lnTo>
                <a:lnTo>
                  <a:pt x="9227" y="4808"/>
                </a:lnTo>
                <a:lnTo>
                  <a:pt x="9227" y="4789"/>
                </a:lnTo>
                <a:lnTo>
                  <a:pt x="9224" y="4770"/>
                </a:lnTo>
                <a:lnTo>
                  <a:pt x="9222" y="4762"/>
                </a:lnTo>
                <a:lnTo>
                  <a:pt x="9219" y="4752"/>
                </a:lnTo>
                <a:lnTo>
                  <a:pt x="9215" y="4744"/>
                </a:lnTo>
                <a:lnTo>
                  <a:pt x="9210" y="4737"/>
                </a:lnTo>
                <a:lnTo>
                  <a:pt x="9202" y="4732"/>
                </a:lnTo>
                <a:lnTo>
                  <a:pt x="9193" y="4727"/>
                </a:lnTo>
                <a:lnTo>
                  <a:pt x="9184" y="4724"/>
                </a:lnTo>
                <a:lnTo>
                  <a:pt x="9172" y="4723"/>
                </a:lnTo>
                <a:lnTo>
                  <a:pt x="9165" y="4723"/>
                </a:lnTo>
                <a:lnTo>
                  <a:pt x="9157" y="4724"/>
                </a:lnTo>
                <a:lnTo>
                  <a:pt x="9150" y="4726"/>
                </a:lnTo>
                <a:lnTo>
                  <a:pt x="9143" y="4728"/>
                </a:lnTo>
                <a:lnTo>
                  <a:pt x="9137" y="4732"/>
                </a:lnTo>
                <a:lnTo>
                  <a:pt x="9130" y="4735"/>
                </a:lnTo>
                <a:lnTo>
                  <a:pt x="9124" y="4739"/>
                </a:lnTo>
                <a:lnTo>
                  <a:pt x="9119" y="4743"/>
                </a:lnTo>
                <a:lnTo>
                  <a:pt x="9108" y="4754"/>
                </a:lnTo>
                <a:lnTo>
                  <a:pt x="9097" y="4766"/>
                </a:lnTo>
                <a:lnTo>
                  <a:pt x="9089" y="4780"/>
                </a:lnTo>
                <a:lnTo>
                  <a:pt x="9080" y="4794"/>
                </a:lnTo>
                <a:lnTo>
                  <a:pt x="9073" y="4809"/>
                </a:lnTo>
                <a:lnTo>
                  <a:pt x="9066" y="4825"/>
                </a:lnTo>
                <a:lnTo>
                  <a:pt x="9060" y="4841"/>
                </a:lnTo>
                <a:lnTo>
                  <a:pt x="9055" y="4856"/>
                </a:lnTo>
                <a:lnTo>
                  <a:pt x="9046" y="4886"/>
                </a:lnTo>
                <a:lnTo>
                  <a:pt x="9039" y="4913"/>
                </a:lnTo>
                <a:lnTo>
                  <a:pt x="9036" y="4929"/>
                </a:lnTo>
                <a:lnTo>
                  <a:pt x="9033" y="4950"/>
                </a:lnTo>
                <a:lnTo>
                  <a:pt x="9030" y="4975"/>
                </a:lnTo>
                <a:lnTo>
                  <a:pt x="9028" y="5002"/>
                </a:lnTo>
                <a:lnTo>
                  <a:pt x="9028" y="5014"/>
                </a:lnTo>
                <a:lnTo>
                  <a:pt x="9028" y="5028"/>
                </a:lnTo>
                <a:lnTo>
                  <a:pt x="9029" y="5041"/>
                </a:lnTo>
                <a:lnTo>
                  <a:pt x="9030" y="5054"/>
                </a:lnTo>
                <a:lnTo>
                  <a:pt x="9032" y="5067"/>
                </a:lnTo>
                <a:lnTo>
                  <a:pt x="9035" y="5078"/>
                </a:lnTo>
                <a:lnTo>
                  <a:pt x="9039" y="5088"/>
                </a:lnTo>
                <a:lnTo>
                  <a:pt x="9045" y="5097"/>
                </a:lnTo>
                <a:lnTo>
                  <a:pt x="9050" y="5103"/>
                </a:lnTo>
                <a:lnTo>
                  <a:pt x="9054" y="5108"/>
                </a:lnTo>
                <a:lnTo>
                  <a:pt x="9060" y="5111"/>
                </a:lnTo>
                <a:lnTo>
                  <a:pt x="9066" y="5114"/>
                </a:lnTo>
                <a:lnTo>
                  <a:pt x="9077" y="5116"/>
                </a:lnTo>
                <a:lnTo>
                  <a:pt x="9086" y="5117"/>
                </a:lnTo>
                <a:lnTo>
                  <a:pt x="9095" y="5116"/>
                </a:lnTo>
                <a:lnTo>
                  <a:pt x="9107" y="5114"/>
                </a:lnTo>
                <a:lnTo>
                  <a:pt x="9113" y="5112"/>
                </a:lnTo>
                <a:lnTo>
                  <a:pt x="9121" y="5109"/>
                </a:lnTo>
                <a:lnTo>
                  <a:pt x="9128" y="5104"/>
                </a:lnTo>
                <a:lnTo>
                  <a:pt x="9136" y="5099"/>
                </a:lnTo>
                <a:lnTo>
                  <a:pt x="9143" y="5093"/>
                </a:lnTo>
                <a:lnTo>
                  <a:pt x="9151" y="5085"/>
                </a:lnTo>
                <a:lnTo>
                  <a:pt x="9158" y="5075"/>
                </a:lnTo>
                <a:lnTo>
                  <a:pt x="9166" y="5065"/>
                </a:lnTo>
                <a:lnTo>
                  <a:pt x="9173" y="5052"/>
                </a:lnTo>
                <a:lnTo>
                  <a:pt x="9180" y="5037"/>
                </a:lnTo>
                <a:lnTo>
                  <a:pt x="9186" y="5021"/>
                </a:lnTo>
                <a:lnTo>
                  <a:pt x="9192" y="5002"/>
                </a:lnTo>
                <a:lnTo>
                  <a:pt x="9364" y="5002"/>
                </a:lnTo>
                <a:lnTo>
                  <a:pt x="9358" y="5020"/>
                </a:lnTo>
                <a:lnTo>
                  <a:pt x="9353" y="5041"/>
                </a:lnTo>
                <a:lnTo>
                  <a:pt x="9344" y="5063"/>
                </a:lnTo>
                <a:lnTo>
                  <a:pt x="9333" y="5086"/>
                </a:lnTo>
                <a:lnTo>
                  <a:pt x="9326" y="5097"/>
                </a:lnTo>
                <a:lnTo>
                  <a:pt x="9319" y="5109"/>
                </a:lnTo>
                <a:lnTo>
                  <a:pt x="9310" y="5120"/>
                </a:lnTo>
                <a:lnTo>
                  <a:pt x="9300" y="5132"/>
                </a:lnTo>
                <a:lnTo>
                  <a:pt x="9290" y="5144"/>
                </a:lnTo>
                <a:lnTo>
                  <a:pt x="9278" y="5156"/>
                </a:lnTo>
                <a:lnTo>
                  <a:pt x="9264" y="5166"/>
                </a:lnTo>
                <a:lnTo>
                  <a:pt x="9250" y="5177"/>
                </a:lnTo>
                <a:lnTo>
                  <a:pt x="9231" y="5190"/>
                </a:lnTo>
                <a:lnTo>
                  <a:pt x="9211" y="5202"/>
                </a:lnTo>
                <a:lnTo>
                  <a:pt x="9190" y="5211"/>
                </a:lnTo>
                <a:lnTo>
                  <a:pt x="9168" y="5219"/>
                </a:lnTo>
                <a:lnTo>
                  <a:pt x="9145" y="5225"/>
                </a:lnTo>
                <a:lnTo>
                  <a:pt x="9121" y="5230"/>
                </a:lnTo>
                <a:lnTo>
                  <a:pt x="9095" y="5232"/>
                </a:lnTo>
                <a:lnTo>
                  <a:pt x="9068" y="5233"/>
                </a:lnTo>
                <a:lnTo>
                  <a:pt x="9039" y="5232"/>
                </a:lnTo>
                <a:lnTo>
                  <a:pt x="9012" y="5230"/>
                </a:lnTo>
                <a:lnTo>
                  <a:pt x="8999" y="5228"/>
                </a:lnTo>
                <a:lnTo>
                  <a:pt x="8986" y="5224"/>
                </a:lnTo>
                <a:lnTo>
                  <a:pt x="8973" y="5221"/>
                </a:lnTo>
                <a:lnTo>
                  <a:pt x="8961" y="5217"/>
                </a:lnTo>
                <a:lnTo>
                  <a:pt x="8949" y="5211"/>
                </a:lnTo>
                <a:lnTo>
                  <a:pt x="8938" y="5206"/>
                </a:lnTo>
                <a:lnTo>
                  <a:pt x="8927" y="5200"/>
                </a:lnTo>
                <a:lnTo>
                  <a:pt x="8917" y="5192"/>
                </a:lnTo>
                <a:lnTo>
                  <a:pt x="8908" y="5185"/>
                </a:lnTo>
                <a:lnTo>
                  <a:pt x="8898" y="5175"/>
                </a:lnTo>
                <a:lnTo>
                  <a:pt x="8891" y="5165"/>
                </a:lnTo>
                <a:lnTo>
                  <a:pt x="8882" y="5154"/>
                </a:lnTo>
                <a:lnTo>
                  <a:pt x="8876" y="5142"/>
                </a:lnTo>
                <a:lnTo>
                  <a:pt x="8869" y="5130"/>
                </a:lnTo>
                <a:lnTo>
                  <a:pt x="8863" y="5118"/>
                </a:lnTo>
                <a:lnTo>
                  <a:pt x="8859" y="5105"/>
                </a:lnTo>
                <a:lnTo>
                  <a:pt x="8854" y="5091"/>
                </a:lnTo>
                <a:lnTo>
                  <a:pt x="8851" y="5078"/>
                </a:lnTo>
                <a:lnTo>
                  <a:pt x="8849" y="5064"/>
                </a:lnTo>
                <a:lnTo>
                  <a:pt x="8847" y="5050"/>
                </a:lnTo>
                <a:lnTo>
                  <a:pt x="8846" y="5035"/>
                </a:lnTo>
                <a:lnTo>
                  <a:pt x="8846" y="5020"/>
                </a:lnTo>
                <a:lnTo>
                  <a:pt x="8846" y="5004"/>
                </a:lnTo>
                <a:lnTo>
                  <a:pt x="8847" y="4988"/>
                </a:lnTo>
                <a:lnTo>
                  <a:pt x="8848" y="4970"/>
                </a:lnTo>
                <a:lnTo>
                  <a:pt x="8851" y="4954"/>
                </a:lnTo>
                <a:lnTo>
                  <a:pt x="8853" y="4937"/>
                </a:lnTo>
                <a:lnTo>
                  <a:pt x="8857" y="4919"/>
                </a:lnTo>
                <a:lnTo>
                  <a:pt x="8863" y="4894"/>
                </a:lnTo>
                <a:lnTo>
                  <a:pt x="8869" y="4871"/>
                </a:lnTo>
                <a:lnTo>
                  <a:pt x="8877" y="4849"/>
                </a:lnTo>
                <a:lnTo>
                  <a:pt x="8885" y="4828"/>
                </a:lnTo>
                <a:lnTo>
                  <a:pt x="8894" y="4809"/>
                </a:lnTo>
                <a:lnTo>
                  <a:pt x="8903" y="4789"/>
                </a:lnTo>
                <a:lnTo>
                  <a:pt x="8913" y="4772"/>
                </a:lnTo>
                <a:lnTo>
                  <a:pt x="8924" y="4756"/>
                </a:lnTo>
                <a:lnTo>
                  <a:pt x="8936" y="4741"/>
                </a:lnTo>
                <a:lnTo>
                  <a:pt x="8946" y="4727"/>
                </a:lnTo>
                <a:lnTo>
                  <a:pt x="8958" y="4714"/>
                </a:lnTo>
                <a:lnTo>
                  <a:pt x="8971" y="4703"/>
                </a:lnTo>
                <a:lnTo>
                  <a:pt x="8983" y="4691"/>
                </a:lnTo>
                <a:lnTo>
                  <a:pt x="8995" y="4681"/>
                </a:lnTo>
                <a:lnTo>
                  <a:pt x="9008" y="4672"/>
                </a:lnTo>
                <a:lnTo>
                  <a:pt x="9021" y="4663"/>
                </a:lnTo>
                <a:lnTo>
                  <a:pt x="9034" y="4656"/>
                </a:lnTo>
                <a:lnTo>
                  <a:pt x="9047" y="4648"/>
                </a:lnTo>
                <a:lnTo>
                  <a:pt x="9060" y="4642"/>
                </a:lnTo>
                <a:lnTo>
                  <a:pt x="9073" y="4636"/>
                </a:lnTo>
                <a:lnTo>
                  <a:pt x="9097" y="4628"/>
                </a:lnTo>
                <a:lnTo>
                  <a:pt x="9122" y="4620"/>
                </a:lnTo>
                <a:lnTo>
                  <a:pt x="9144" y="4616"/>
                </a:lnTo>
                <a:lnTo>
                  <a:pt x="9166" y="4613"/>
                </a:lnTo>
                <a:lnTo>
                  <a:pt x="9184" y="4611"/>
                </a:lnTo>
                <a:lnTo>
                  <a:pt x="9200" y="4611"/>
                </a:lnTo>
                <a:lnTo>
                  <a:pt x="9221" y="4611"/>
                </a:lnTo>
                <a:lnTo>
                  <a:pt x="9242" y="4613"/>
                </a:lnTo>
                <a:lnTo>
                  <a:pt x="9262" y="4617"/>
                </a:lnTo>
                <a:lnTo>
                  <a:pt x="9282" y="4622"/>
                </a:lnTo>
                <a:lnTo>
                  <a:pt x="9302" y="4630"/>
                </a:lnTo>
                <a:lnTo>
                  <a:pt x="9320" y="4638"/>
                </a:lnTo>
                <a:lnTo>
                  <a:pt x="9328" y="4643"/>
                </a:lnTo>
                <a:lnTo>
                  <a:pt x="9337" y="4649"/>
                </a:lnTo>
                <a:lnTo>
                  <a:pt x="9344" y="4654"/>
                </a:lnTo>
                <a:lnTo>
                  <a:pt x="9352" y="4661"/>
                </a:lnTo>
                <a:lnTo>
                  <a:pt x="9359" y="4668"/>
                </a:lnTo>
                <a:lnTo>
                  <a:pt x="9366" y="4675"/>
                </a:lnTo>
                <a:lnTo>
                  <a:pt x="9372" y="4683"/>
                </a:lnTo>
                <a:lnTo>
                  <a:pt x="9378" y="4692"/>
                </a:lnTo>
                <a:lnTo>
                  <a:pt x="9383" y="4701"/>
                </a:lnTo>
                <a:lnTo>
                  <a:pt x="9387" y="4710"/>
                </a:lnTo>
                <a:lnTo>
                  <a:pt x="9391" y="4720"/>
                </a:lnTo>
                <a:lnTo>
                  <a:pt x="9395" y="4731"/>
                </a:lnTo>
                <a:lnTo>
                  <a:pt x="9398" y="4741"/>
                </a:lnTo>
                <a:lnTo>
                  <a:pt x="9400" y="4752"/>
                </a:lnTo>
                <a:lnTo>
                  <a:pt x="9401" y="4765"/>
                </a:lnTo>
                <a:lnTo>
                  <a:pt x="9402" y="4777"/>
                </a:lnTo>
                <a:lnTo>
                  <a:pt x="9401" y="4791"/>
                </a:lnTo>
                <a:lnTo>
                  <a:pt x="9400" y="4803"/>
                </a:lnTo>
                <a:lnTo>
                  <a:pt x="9399" y="4818"/>
                </a:lnTo>
                <a:lnTo>
                  <a:pt x="9396" y="4833"/>
                </a:lnTo>
                <a:lnTo>
                  <a:pt x="9224" y="4833"/>
                </a:lnTo>
                <a:close/>
                <a:moveTo>
                  <a:pt x="380" y="4833"/>
                </a:moveTo>
                <a:lnTo>
                  <a:pt x="381" y="4823"/>
                </a:lnTo>
                <a:lnTo>
                  <a:pt x="382" y="4808"/>
                </a:lnTo>
                <a:lnTo>
                  <a:pt x="382" y="4789"/>
                </a:lnTo>
                <a:lnTo>
                  <a:pt x="380" y="4770"/>
                </a:lnTo>
                <a:lnTo>
                  <a:pt x="377" y="4762"/>
                </a:lnTo>
                <a:lnTo>
                  <a:pt x="373" y="4752"/>
                </a:lnTo>
                <a:lnTo>
                  <a:pt x="369" y="4744"/>
                </a:lnTo>
                <a:lnTo>
                  <a:pt x="364" y="4737"/>
                </a:lnTo>
                <a:lnTo>
                  <a:pt x="357" y="4732"/>
                </a:lnTo>
                <a:lnTo>
                  <a:pt x="349" y="4727"/>
                </a:lnTo>
                <a:lnTo>
                  <a:pt x="338" y="4724"/>
                </a:lnTo>
                <a:lnTo>
                  <a:pt x="326" y="4723"/>
                </a:lnTo>
                <a:lnTo>
                  <a:pt x="319" y="4723"/>
                </a:lnTo>
                <a:lnTo>
                  <a:pt x="311" y="4724"/>
                </a:lnTo>
                <a:lnTo>
                  <a:pt x="305" y="4726"/>
                </a:lnTo>
                <a:lnTo>
                  <a:pt x="299" y="4728"/>
                </a:lnTo>
                <a:lnTo>
                  <a:pt x="291" y="4732"/>
                </a:lnTo>
                <a:lnTo>
                  <a:pt x="286" y="4735"/>
                </a:lnTo>
                <a:lnTo>
                  <a:pt x="279" y="4739"/>
                </a:lnTo>
                <a:lnTo>
                  <a:pt x="274" y="4743"/>
                </a:lnTo>
                <a:lnTo>
                  <a:pt x="262" y="4754"/>
                </a:lnTo>
                <a:lnTo>
                  <a:pt x="253" y="4766"/>
                </a:lnTo>
                <a:lnTo>
                  <a:pt x="244" y="4780"/>
                </a:lnTo>
                <a:lnTo>
                  <a:pt x="235" y="4794"/>
                </a:lnTo>
                <a:lnTo>
                  <a:pt x="228" y="4809"/>
                </a:lnTo>
                <a:lnTo>
                  <a:pt x="222" y="4825"/>
                </a:lnTo>
                <a:lnTo>
                  <a:pt x="215" y="4841"/>
                </a:lnTo>
                <a:lnTo>
                  <a:pt x="210" y="4856"/>
                </a:lnTo>
                <a:lnTo>
                  <a:pt x="201" y="4886"/>
                </a:lnTo>
                <a:lnTo>
                  <a:pt x="195" y="4913"/>
                </a:lnTo>
                <a:lnTo>
                  <a:pt x="192" y="4929"/>
                </a:lnTo>
                <a:lnTo>
                  <a:pt x="188" y="4950"/>
                </a:lnTo>
                <a:lnTo>
                  <a:pt x="185" y="4975"/>
                </a:lnTo>
                <a:lnTo>
                  <a:pt x="183" y="5002"/>
                </a:lnTo>
                <a:lnTo>
                  <a:pt x="183" y="5014"/>
                </a:lnTo>
                <a:lnTo>
                  <a:pt x="183" y="5028"/>
                </a:lnTo>
                <a:lnTo>
                  <a:pt x="183" y="5041"/>
                </a:lnTo>
                <a:lnTo>
                  <a:pt x="185" y="5054"/>
                </a:lnTo>
                <a:lnTo>
                  <a:pt x="187" y="5067"/>
                </a:lnTo>
                <a:lnTo>
                  <a:pt x="191" y="5078"/>
                </a:lnTo>
                <a:lnTo>
                  <a:pt x="195" y="5088"/>
                </a:lnTo>
                <a:lnTo>
                  <a:pt x="200" y="5097"/>
                </a:lnTo>
                <a:lnTo>
                  <a:pt x="204" y="5103"/>
                </a:lnTo>
                <a:lnTo>
                  <a:pt x="210" y="5108"/>
                </a:lnTo>
                <a:lnTo>
                  <a:pt x="215" y="5111"/>
                </a:lnTo>
                <a:lnTo>
                  <a:pt x="220" y="5114"/>
                </a:lnTo>
                <a:lnTo>
                  <a:pt x="231" y="5116"/>
                </a:lnTo>
                <a:lnTo>
                  <a:pt x="242" y="5117"/>
                </a:lnTo>
                <a:lnTo>
                  <a:pt x="250" y="5116"/>
                </a:lnTo>
                <a:lnTo>
                  <a:pt x="262" y="5114"/>
                </a:lnTo>
                <a:lnTo>
                  <a:pt x="269" y="5112"/>
                </a:lnTo>
                <a:lnTo>
                  <a:pt x="275" y="5109"/>
                </a:lnTo>
                <a:lnTo>
                  <a:pt x="283" y="5104"/>
                </a:lnTo>
                <a:lnTo>
                  <a:pt x="290" y="5099"/>
                </a:lnTo>
                <a:lnTo>
                  <a:pt x="298" y="5093"/>
                </a:lnTo>
                <a:lnTo>
                  <a:pt x="306" y="5085"/>
                </a:lnTo>
                <a:lnTo>
                  <a:pt x="314" y="5075"/>
                </a:lnTo>
                <a:lnTo>
                  <a:pt x="321" y="5065"/>
                </a:lnTo>
                <a:lnTo>
                  <a:pt x="329" y="5052"/>
                </a:lnTo>
                <a:lnTo>
                  <a:pt x="335" y="5037"/>
                </a:lnTo>
                <a:lnTo>
                  <a:pt x="341" y="5021"/>
                </a:lnTo>
                <a:lnTo>
                  <a:pt x="348" y="5002"/>
                </a:lnTo>
                <a:lnTo>
                  <a:pt x="518" y="5002"/>
                </a:lnTo>
                <a:lnTo>
                  <a:pt x="514" y="5020"/>
                </a:lnTo>
                <a:lnTo>
                  <a:pt x="507" y="5041"/>
                </a:lnTo>
                <a:lnTo>
                  <a:pt x="499" y="5063"/>
                </a:lnTo>
                <a:lnTo>
                  <a:pt x="488" y="5086"/>
                </a:lnTo>
                <a:lnTo>
                  <a:pt x="481" y="5097"/>
                </a:lnTo>
                <a:lnTo>
                  <a:pt x="473" y="5109"/>
                </a:lnTo>
                <a:lnTo>
                  <a:pt x="464" y="5120"/>
                </a:lnTo>
                <a:lnTo>
                  <a:pt x="455" y="5132"/>
                </a:lnTo>
                <a:lnTo>
                  <a:pt x="444" y="5144"/>
                </a:lnTo>
                <a:lnTo>
                  <a:pt x="432" y="5156"/>
                </a:lnTo>
                <a:lnTo>
                  <a:pt x="420" y="5166"/>
                </a:lnTo>
                <a:lnTo>
                  <a:pt x="405" y="5177"/>
                </a:lnTo>
                <a:lnTo>
                  <a:pt x="385" y="5190"/>
                </a:lnTo>
                <a:lnTo>
                  <a:pt x="366" y="5202"/>
                </a:lnTo>
                <a:lnTo>
                  <a:pt x="345" y="5211"/>
                </a:lnTo>
                <a:lnTo>
                  <a:pt x="323" y="5219"/>
                </a:lnTo>
                <a:lnTo>
                  <a:pt x="300" y="5225"/>
                </a:lnTo>
                <a:lnTo>
                  <a:pt x="276" y="5230"/>
                </a:lnTo>
                <a:lnTo>
                  <a:pt x="250" y="5232"/>
                </a:lnTo>
                <a:lnTo>
                  <a:pt x="224" y="5233"/>
                </a:lnTo>
                <a:lnTo>
                  <a:pt x="195" y="5232"/>
                </a:lnTo>
                <a:lnTo>
                  <a:pt x="167" y="5230"/>
                </a:lnTo>
                <a:lnTo>
                  <a:pt x="153" y="5228"/>
                </a:lnTo>
                <a:lnTo>
                  <a:pt x="140" y="5224"/>
                </a:lnTo>
                <a:lnTo>
                  <a:pt x="127" y="5221"/>
                </a:lnTo>
                <a:lnTo>
                  <a:pt x="116" y="5217"/>
                </a:lnTo>
                <a:lnTo>
                  <a:pt x="104" y="5211"/>
                </a:lnTo>
                <a:lnTo>
                  <a:pt x="93" y="5206"/>
                </a:lnTo>
                <a:lnTo>
                  <a:pt x="82" y="5200"/>
                </a:lnTo>
                <a:lnTo>
                  <a:pt x="72" y="5192"/>
                </a:lnTo>
                <a:lnTo>
                  <a:pt x="62" y="5185"/>
                </a:lnTo>
                <a:lnTo>
                  <a:pt x="54" y="5175"/>
                </a:lnTo>
                <a:lnTo>
                  <a:pt x="45" y="5165"/>
                </a:lnTo>
                <a:lnTo>
                  <a:pt x="36" y="5154"/>
                </a:lnTo>
                <a:lnTo>
                  <a:pt x="28" y="5139"/>
                </a:lnTo>
                <a:lnTo>
                  <a:pt x="20" y="5124"/>
                </a:lnTo>
                <a:lnTo>
                  <a:pt x="14" y="5108"/>
                </a:lnTo>
                <a:lnTo>
                  <a:pt x="9" y="5090"/>
                </a:lnTo>
                <a:lnTo>
                  <a:pt x="5" y="5072"/>
                </a:lnTo>
                <a:lnTo>
                  <a:pt x="2" y="5054"/>
                </a:lnTo>
                <a:lnTo>
                  <a:pt x="1" y="5035"/>
                </a:lnTo>
                <a:lnTo>
                  <a:pt x="0" y="5015"/>
                </a:lnTo>
                <a:lnTo>
                  <a:pt x="1" y="4993"/>
                </a:lnTo>
                <a:lnTo>
                  <a:pt x="3" y="4969"/>
                </a:lnTo>
                <a:lnTo>
                  <a:pt x="6" y="4945"/>
                </a:lnTo>
                <a:lnTo>
                  <a:pt x="12" y="4919"/>
                </a:lnTo>
                <a:lnTo>
                  <a:pt x="17" y="4894"/>
                </a:lnTo>
                <a:lnTo>
                  <a:pt x="25" y="4871"/>
                </a:lnTo>
                <a:lnTo>
                  <a:pt x="32" y="4849"/>
                </a:lnTo>
                <a:lnTo>
                  <a:pt x="40" y="4828"/>
                </a:lnTo>
                <a:lnTo>
                  <a:pt x="49" y="4809"/>
                </a:lnTo>
                <a:lnTo>
                  <a:pt x="58" y="4789"/>
                </a:lnTo>
                <a:lnTo>
                  <a:pt x="69" y="4772"/>
                </a:lnTo>
                <a:lnTo>
                  <a:pt x="79" y="4756"/>
                </a:lnTo>
                <a:lnTo>
                  <a:pt x="90" y="4741"/>
                </a:lnTo>
                <a:lnTo>
                  <a:pt x="102" y="4727"/>
                </a:lnTo>
                <a:lnTo>
                  <a:pt x="113" y="4714"/>
                </a:lnTo>
                <a:lnTo>
                  <a:pt x="125" y="4703"/>
                </a:lnTo>
                <a:lnTo>
                  <a:pt x="137" y="4691"/>
                </a:lnTo>
                <a:lnTo>
                  <a:pt x="150" y="4681"/>
                </a:lnTo>
                <a:lnTo>
                  <a:pt x="163" y="4672"/>
                </a:lnTo>
                <a:lnTo>
                  <a:pt x="176" y="4663"/>
                </a:lnTo>
                <a:lnTo>
                  <a:pt x="188" y="4656"/>
                </a:lnTo>
                <a:lnTo>
                  <a:pt x="201" y="4648"/>
                </a:lnTo>
                <a:lnTo>
                  <a:pt x="214" y="4642"/>
                </a:lnTo>
                <a:lnTo>
                  <a:pt x="227" y="4636"/>
                </a:lnTo>
                <a:lnTo>
                  <a:pt x="253" y="4628"/>
                </a:lnTo>
                <a:lnTo>
                  <a:pt x="276" y="4620"/>
                </a:lnTo>
                <a:lnTo>
                  <a:pt x="299" y="4616"/>
                </a:lnTo>
                <a:lnTo>
                  <a:pt x="320" y="4613"/>
                </a:lnTo>
                <a:lnTo>
                  <a:pt x="339" y="4611"/>
                </a:lnTo>
                <a:lnTo>
                  <a:pt x="355" y="4611"/>
                </a:lnTo>
                <a:lnTo>
                  <a:pt x="376" y="4611"/>
                </a:lnTo>
                <a:lnTo>
                  <a:pt x="397" y="4613"/>
                </a:lnTo>
                <a:lnTo>
                  <a:pt x="417" y="4617"/>
                </a:lnTo>
                <a:lnTo>
                  <a:pt x="437" y="4622"/>
                </a:lnTo>
                <a:lnTo>
                  <a:pt x="456" y="4630"/>
                </a:lnTo>
                <a:lnTo>
                  <a:pt x="474" y="4638"/>
                </a:lnTo>
                <a:lnTo>
                  <a:pt x="483" y="4643"/>
                </a:lnTo>
                <a:lnTo>
                  <a:pt x="491" y="4649"/>
                </a:lnTo>
                <a:lnTo>
                  <a:pt x="500" y="4654"/>
                </a:lnTo>
                <a:lnTo>
                  <a:pt x="507" y="4661"/>
                </a:lnTo>
                <a:lnTo>
                  <a:pt x="514" y="4668"/>
                </a:lnTo>
                <a:lnTo>
                  <a:pt x="521" y="4675"/>
                </a:lnTo>
                <a:lnTo>
                  <a:pt x="527" y="4683"/>
                </a:lnTo>
                <a:lnTo>
                  <a:pt x="533" y="4692"/>
                </a:lnTo>
                <a:lnTo>
                  <a:pt x="538" y="4701"/>
                </a:lnTo>
                <a:lnTo>
                  <a:pt x="543" y="4710"/>
                </a:lnTo>
                <a:lnTo>
                  <a:pt x="547" y="4720"/>
                </a:lnTo>
                <a:lnTo>
                  <a:pt x="550" y="4731"/>
                </a:lnTo>
                <a:lnTo>
                  <a:pt x="552" y="4741"/>
                </a:lnTo>
                <a:lnTo>
                  <a:pt x="554" y="4752"/>
                </a:lnTo>
                <a:lnTo>
                  <a:pt x="555" y="4765"/>
                </a:lnTo>
                <a:lnTo>
                  <a:pt x="556" y="4777"/>
                </a:lnTo>
                <a:lnTo>
                  <a:pt x="556" y="4791"/>
                </a:lnTo>
                <a:lnTo>
                  <a:pt x="555" y="4803"/>
                </a:lnTo>
                <a:lnTo>
                  <a:pt x="553" y="4818"/>
                </a:lnTo>
                <a:lnTo>
                  <a:pt x="551" y="4833"/>
                </a:lnTo>
                <a:lnTo>
                  <a:pt x="380" y="4833"/>
                </a:lnTo>
                <a:close/>
                <a:moveTo>
                  <a:pt x="7980" y="4366"/>
                </a:moveTo>
                <a:lnTo>
                  <a:pt x="8153" y="4366"/>
                </a:lnTo>
                <a:lnTo>
                  <a:pt x="8083" y="4704"/>
                </a:lnTo>
                <a:lnTo>
                  <a:pt x="8093" y="4692"/>
                </a:lnTo>
                <a:lnTo>
                  <a:pt x="8108" y="4678"/>
                </a:lnTo>
                <a:lnTo>
                  <a:pt x="8117" y="4671"/>
                </a:lnTo>
                <a:lnTo>
                  <a:pt x="8125" y="4663"/>
                </a:lnTo>
                <a:lnTo>
                  <a:pt x="8136" y="4656"/>
                </a:lnTo>
                <a:lnTo>
                  <a:pt x="8147" y="4648"/>
                </a:lnTo>
                <a:lnTo>
                  <a:pt x="8159" y="4641"/>
                </a:lnTo>
                <a:lnTo>
                  <a:pt x="8173" y="4634"/>
                </a:lnTo>
                <a:lnTo>
                  <a:pt x="8186" y="4629"/>
                </a:lnTo>
                <a:lnTo>
                  <a:pt x="8201" y="4623"/>
                </a:lnTo>
                <a:lnTo>
                  <a:pt x="8219" y="4619"/>
                </a:lnTo>
                <a:lnTo>
                  <a:pt x="8236" y="4616"/>
                </a:lnTo>
                <a:lnTo>
                  <a:pt x="8254" y="4614"/>
                </a:lnTo>
                <a:lnTo>
                  <a:pt x="8274" y="4614"/>
                </a:lnTo>
                <a:lnTo>
                  <a:pt x="8290" y="4614"/>
                </a:lnTo>
                <a:lnTo>
                  <a:pt x="8305" y="4615"/>
                </a:lnTo>
                <a:lnTo>
                  <a:pt x="8319" y="4618"/>
                </a:lnTo>
                <a:lnTo>
                  <a:pt x="8332" y="4621"/>
                </a:lnTo>
                <a:lnTo>
                  <a:pt x="8345" y="4625"/>
                </a:lnTo>
                <a:lnTo>
                  <a:pt x="8357" y="4630"/>
                </a:lnTo>
                <a:lnTo>
                  <a:pt x="8367" y="4634"/>
                </a:lnTo>
                <a:lnTo>
                  <a:pt x="8377" y="4641"/>
                </a:lnTo>
                <a:lnTo>
                  <a:pt x="8387" y="4646"/>
                </a:lnTo>
                <a:lnTo>
                  <a:pt x="8395" y="4652"/>
                </a:lnTo>
                <a:lnTo>
                  <a:pt x="8403" y="4660"/>
                </a:lnTo>
                <a:lnTo>
                  <a:pt x="8409" y="4666"/>
                </a:lnTo>
                <a:lnTo>
                  <a:pt x="8421" y="4680"/>
                </a:lnTo>
                <a:lnTo>
                  <a:pt x="8429" y="4695"/>
                </a:lnTo>
                <a:lnTo>
                  <a:pt x="8435" y="4707"/>
                </a:lnTo>
                <a:lnTo>
                  <a:pt x="8439" y="4721"/>
                </a:lnTo>
                <a:lnTo>
                  <a:pt x="8442" y="4738"/>
                </a:lnTo>
                <a:lnTo>
                  <a:pt x="8443" y="4756"/>
                </a:lnTo>
                <a:lnTo>
                  <a:pt x="8443" y="4778"/>
                </a:lnTo>
                <a:lnTo>
                  <a:pt x="8442" y="4801"/>
                </a:lnTo>
                <a:lnTo>
                  <a:pt x="8439" y="4827"/>
                </a:lnTo>
                <a:lnTo>
                  <a:pt x="8434" y="4855"/>
                </a:lnTo>
                <a:lnTo>
                  <a:pt x="8357" y="5218"/>
                </a:lnTo>
                <a:lnTo>
                  <a:pt x="8183" y="5218"/>
                </a:lnTo>
                <a:lnTo>
                  <a:pt x="8260" y="4861"/>
                </a:lnTo>
                <a:lnTo>
                  <a:pt x="8262" y="4846"/>
                </a:lnTo>
                <a:lnTo>
                  <a:pt x="8266" y="4827"/>
                </a:lnTo>
                <a:lnTo>
                  <a:pt x="8266" y="4816"/>
                </a:lnTo>
                <a:lnTo>
                  <a:pt x="8267" y="4806"/>
                </a:lnTo>
                <a:lnTo>
                  <a:pt x="8266" y="4795"/>
                </a:lnTo>
                <a:lnTo>
                  <a:pt x="8264" y="4784"/>
                </a:lnTo>
                <a:lnTo>
                  <a:pt x="8261" y="4773"/>
                </a:lnTo>
                <a:lnTo>
                  <a:pt x="8257" y="4764"/>
                </a:lnTo>
                <a:lnTo>
                  <a:pt x="8251" y="4755"/>
                </a:lnTo>
                <a:lnTo>
                  <a:pt x="8243" y="4747"/>
                </a:lnTo>
                <a:lnTo>
                  <a:pt x="8238" y="4743"/>
                </a:lnTo>
                <a:lnTo>
                  <a:pt x="8234" y="4740"/>
                </a:lnTo>
                <a:lnTo>
                  <a:pt x="8227" y="4738"/>
                </a:lnTo>
                <a:lnTo>
                  <a:pt x="8222" y="4736"/>
                </a:lnTo>
                <a:lnTo>
                  <a:pt x="8214" y="4734"/>
                </a:lnTo>
                <a:lnTo>
                  <a:pt x="8207" y="4733"/>
                </a:lnTo>
                <a:lnTo>
                  <a:pt x="8199" y="4732"/>
                </a:lnTo>
                <a:lnTo>
                  <a:pt x="8190" y="4732"/>
                </a:lnTo>
                <a:lnTo>
                  <a:pt x="8180" y="4732"/>
                </a:lnTo>
                <a:lnTo>
                  <a:pt x="8170" y="4733"/>
                </a:lnTo>
                <a:lnTo>
                  <a:pt x="8161" y="4735"/>
                </a:lnTo>
                <a:lnTo>
                  <a:pt x="8150" y="4737"/>
                </a:lnTo>
                <a:lnTo>
                  <a:pt x="8139" y="4741"/>
                </a:lnTo>
                <a:lnTo>
                  <a:pt x="8130" y="4746"/>
                </a:lnTo>
                <a:lnTo>
                  <a:pt x="8119" y="4751"/>
                </a:lnTo>
                <a:lnTo>
                  <a:pt x="8109" y="4757"/>
                </a:lnTo>
                <a:lnTo>
                  <a:pt x="8100" y="4765"/>
                </a:lnTo>
                <a:lnTo>
                  <a:pt x="8090" y="4774"/>
                </a:lnTo>
                <a:lnTo>
                  <a:pt x="8083" y="4784"/>
                </a:lnTo>
                <a:lnTo>
                  <a:pt x="8074" y="4795"/>
                </a:lnTo>
                <a:lnTo>
                  <a:pt x="8068" y="4808"/>
                </a:lnTo>
                <a:lnTo>
                  <a:pt x="8061" y="4822"/>
                </a:lnTo>
                <a:lnTo>
                  <a:pt x="8056" y="4837"/>
                </a:lnTo>
                <a:lnTo>
                  <a:pt x="8052" y="4854"/>
                </a:lnTo>
                <a:lnTo>
                  <a:pt x="7976" y="5218"/>
                </a:lnTo>
                <a:lnTo>
                  <a:pt x="7800" y="5218"/>
                </a:lnTo>
                <a:lnTo>
                  <a:pt x="7980" y="4366"/>
                </a:lnTo>
                <a:close/>
                <a:moveTo>
                  <a:pt x="7397" y="5087"/>
                </a:moveTo>
                <a:lnTo>
                  <a:pt x="7407" y="5087"/>
                </a:lnTo>
                <a:lnTo>
                  <a:pt x="7418" y="5086"/>
                </a:lnTo>
                <a:lnTo>
                  <a:pt x="7429" y="5084"/>
                </a:lnTo>
                <a:lnTo>
                  <a:pt x="7438" y="5081"/>
                </a:lnTo>
                <a:lnTo>
                  <a:pt x="7448" y="5078"/>
                </a:lnTo>
                <a:lnTo>
                  <a:pt x="7457" y="5074"/>
                </a:lnTo>
                <a:lnTo>
                  <a:pt x="7465" y="5069"/>
                </a:lnTo>
                <a:lnTo>
                  <a:pt x="7473" y="5065"/>
                </a:lnTo>
                <a:lnTo>
                  <a:pt x="7480" y="5059"/>
                </a:lnTo>
                <a:lnTo>
                  <a:pt x="7487" y="5053"/>
                </a:lnTo>
                <a:lnTo>
                  <a:pt x="7493" y="5048"/>
                </a:lnTo>
                <a:lnTo>
                  <a:pt x="7499" y="5040"/>
                </a:lnTo>
                <a:lnTo>
                  <a:pt x="7511" y="5027"/>
                </a:lnTo>
                <a:lnTo>
                  <a:pt x="7520" y="5012"/>
                </a:lnTo>
                <a:lnTo>
                  <a:pt x="7528" y="4997"/>
                </a:lnTo>
                <a:lnTo>
                  <a:pt x="7536" y="4982"/>
                </a:lnTo>
                <a:lnTo>
                  <a:pt x="7541" y="4968"/>
                </a:lnTo>
                <a:lnTo>
                  <a:pt x="7545" y="4955"/>
                </a:lnTo>
                <a:lnTo>
                  <a:pt x="7552" y="4932"/>
                </a:lnTo>
                <a:lnTo>
                  <a:pt x="7555" y="4918"/>
                </a:lnTo>
                <a:lnTo>
                  <a:pt x="7560" y="4890"/>
                </a:lnTo>
                <a:lnTo>
                  <a:pt x="7564" y="4860"/>
                </a:lnTo>
                <a:lnTo>
                  <a:pt x="7564" y="4845"/>
                </a:lnTo>
                <a:lnTo>
                  <a:pt x="7564" y="4830"/>
                </a:lnTo>
                <a:lnTo>
                  <a:pt x="7563" y="4815"/>
                </a:lnTo>
                <a:lnTo>
                  <a:pt x="7559" y="4801"/>
                </a:lnTo>
                <a:lnTo>
                  <a:pt x="7556" y="4787"/>
                </a:lnTo>
                <a:lnTo>
                  <a:pt x="7551" y="4776"/>
                </a:lnTo>
                <a:lnTo>
                  <a:pt x="7547" y="4769"/>
                </a:lnTo>
                <a:lnTo>
                  <a:pt x="7543" y="4764"/>
                </a:lnTo>
                <a:lnTo>
                  <a:pt x="7539" y="4758"/>
                </a:lnTo>
                <a:lnTo>
                  <a:pt x="7534" y="4754"/>
                </a:lnTo>
                <a:lnTo>
                  <a:pt x="7528" y="4750"/>
                </a:lnTo>
                <a:lnTo>
                  <a:pt x="7523" y="4747"/>
                </a:lnTo>
                <a:lnTo>
                  <a:pt x="7517" y="4743"/>
                </a:lnTo>
                <a:lnTo>
                  <a:pt x="7509" y="4740"/>
                </a:lnTo>
                <a:lnTo>
                  <a:pt x="7502" y="4738"/>
                </a:lnTo>
                <a:lnTo>
                  <a:pt x="7493" y="4737"/>
                </a:lnTo>
                <a:lnTo>
                  <a:pt x="7484" y="4736"/>
                </a:lnTo>
                <a:lnTo>
                  <a:pt x="7475" y="4736"/>
                </a:lnTo>
                <a:lnTo>
                  <a:pt x="7462" y="4736"/>
                </a:lnTo>
                <a:lnTo>
                  <a:pt x="7450" y="4738"/>
                </a:lnTo>
                <a:lnTo>
                  <a:pt x="7438" y="4741"/>
                </a:lnTo>
                <a:lnTo>
                  <a:pt x="7427" y="4746"/>
                </a:lnTo>
                <a:lnTo>
                  <a:pt x="7415" y="4751"/>
                </a:lnTo>
                <a:lnTo>
                  <a:pt x="7403" y="4758"/>
                </a:lnTo>
                <a:lnTo>
                  <a:pt x="7392" y="4766"/>
                </a:lnTo>
                <a:lnTo>
                  <a:pt x="7382" y="4777"/>
                </a:lnTo>
                <a:lnTo>
                  <a:pt x="7371" y="4787"/>
                </a:lnTo>
                <a:lnTo>
                  <a:pt x="7361" y="4800"/>
                </a:lnTo>
                <a:lnTo>
                  <a:pt x="7352" y="4815"/>
                </a:lnTo>
                <a:lnTo>
                  <a:pt x="7343" y="4831"/>
                </a:lnTo>
                <a:lnTo>
                  <a:pt x="7336" y="4849"/>
                </a:lnTo>
                <a:lnTo>
                  <a:pt x="7328" y="4869"/>
                </a:lnTo>
                <a:lnTo>
                  <a:pt x="7322" y="4890"/>
                </a:lnTo>
                <a:lnTo>
                  <a:pt x="7316" y="4913"/>
                </a:lnTo>
                <a:lnTo>
                  <a:pt x="7313" y="4929"/>
                </a:lnTo>
                <a:lnTo>
                  <a:pt x="7310" y="4953"/>
                </a:lnTo>
                <a:lnTo>
                  <a:pt x="7309" y="4967"/>
                </a:lnTo>
                <a:lnTo>
                  <a:pt x="7309" y="4981"/>
                </a:lnTo>
                <a:lnTo>
                  <a:pt x="7309" y="4996"/>
                </a:lnTo>
                <a:lnTo>
                  <a:pt x="7311" y="5011"/>
                </a:lnTo>
                <a:lnTo>
                  <a:pt x="7313" y="5026"/>
                </a:lnTo>
                <a:lnTo>
                  <a:pt x="7319" y="5040"/>
                </a:lnTo>
                <a:lnTo>
                  <a:pt x="7322" y="5046"/>
                </a:lnTo>
                <a:lnTo>
                  <a:pt x="7325" y="5053"/>
                </a:lnTo>
                <a:lnTo>
                  <a:pt x="7329" y="5059"/>
                </a:lnTo>
                <a:lnTo>
                  <a:pt x="7334" y="5065"/>
                </a:lnTo>
                <a:lnTo>
                  <a:pt x="7339" y="5069"/>
                </a:lnTo>
                <a:lnTo>
                  <a:pt x="7345" y="5074"/>
                </a:lnTo>
                <a:lnTo>
                  <a:pt x="7352" y="5078"/>
                </a:lnTo>
                <a:lnTo>
                  <a:pt x="7359" y="5081"/>
                </a:lnTo>
                <a:lnTo>
                  <a:pt x="7368" y="5084"/>
                </a:lnTo>
                <a:lnTo>
                  <a:pt x="7376" y="5086"/>
                </a:lnTo>
                <a:lnTo>
                  <a:pt x="7386" y="5087"/>
                </a:lnTo>
                <a:lnTo>
                  <a:pt x="7397" y="5087"/>
                </a:lnTo>
                <a:close/>
                <a:moveTo>
                  <a:pt x="7794" y="4625"/>
                </a:moveTo>
                <a:lnTo>
                  <a:pt x="7783" y="4659"/>
                </a:lnTo>
                <a:lnTo>
                  <a:pt x="7773" y="4693"/>
                </a:lnTo>
                <a:lnTo>
                  <a:pt x="7764" y="4731"/>
                </a:lnTo>
                <a:lnTo>
                  <a:pt x="7754" y="4772"/>
                </a:lnTo>
                <a:lnTo>
                  <a:pt x="7661" y="5211"/>
                </a:lnTo>
                <a:lnTo>
                  <a:pt x="7657" y="5232"/>
                </a:lnTo>
                <a:lnTo>
                  <a:pt x="7650" y="5250"/>
                </a:lnTo>
                <a:lnTo>
                  <a:pt x="7645" y="5268"/>
                </a:lnTo>
                <a:lnTo>
                  <a:pt x="7638" y="5285"/>
                </a:lnTo>
                <a:lnTo>
                  <a:pt x="7630" y="5300"/>
                </a:lnTo>
                <a:lnTo>
                  <a:pt x="7621" y="5315"/>
                </a:lnTo>
                <a:lnTo>
                  <a:pt x="7613" y="5329"/>
                </a:lnTo>
                <a:lnTo>
                  <a:pt x="7603" y="5342"/>
                </a:lnTo>
                <a:lnTo>
                  <a:pt x="7594" y="5354"/>
                </a:lnTo>
                <a:lnTo>
                  <a:pt x="7583" y="5365"/>
                </a:lnTo>
                <a:lnTo>
                  <a:pt x="7572" y="5375"/>
                </a:lnTo>
                <a:lnTo>
                  <a:pt x="7560" y="5385"/>
                </a:lnTo>
                <a:lnTo>
                  <a:pt x="7550" y="5394"/>
                </a:lnTo>
                <a:lnTo>
                  <a:pt x="7537" y="5401"/>
                </a:lnTo>
                <a:lnTo>
                  <a:pt x="7525" y="5409"/>
                </a:lnTo>
                <a:lnTo>
                  <a:pt x="7512" y="5415"/>
                </a:lnTo>
                <a:lnTo>
                  <a:pt x="7501" y="5420"/>
                </a:lnTo>
                <a:lnTo>
                  <a:pt x="7488" y="5426"/>
                </a:lnTo>
                <a:lnTo>
                  <a:pt x="7474" y="5431"/>
                </a:lnTo>
                <a:lnTo>
                  <a:pt x="7461" y="5434"/>
                </a:lnTo>
                <a:lnTo>
                  <a:pt x="7435" y="5442"/>
                </a:lnTo>
                <a:lnTo>
                  <a:pt x="7410" y="5446"/>
                </a:lnTo>
                <a:lnTo>
                  <a:pt x="7384" y="5449"/>
                </a:lnTo>
                <a:lnTo>
                  <a:pt x="7359" y="5451"/>
                </a:lnTo>
                <a:lnTo>
                  <a:pt x="7336" y="5452"/>
                </a:lnTo>
                <a:lnTo>
                  <a:pt x="7313" y="5453"/>
                </a:lnTo>
                <a:lnTo>
                  <a:pt x="7296" y="5453"/>
                </a:lnTo>
                <a:lnTo>
                  <a:pt x="7278" y="5452"/>
                </a:lnTo>
                <a:lnTo>
                  <a:pt x="7259" y="5451"/>
                </a:lnTo>
                <a:lnTo>
                  <a:pt x="7238" y="5448"/>
                </a:lnTo>
                <a:lnTo>
                  <a:pt x="7218" y="5445"/>
                </a:lnTo>
                <a:lnTo>
                  <a:pt x="7199" y="5441"/>
                </a:lnTo>
                <a:lnTo>
                  <a:pt x="7178" y="5433"/>
                </a:lnTo>
                <a:lnTo>
                  <a:pt x="7160" y="5425"/>
                </a:lnTo>
                <a:lnTo>
                  <a:pt x="7152" y="5420"/>
                </a:lnTo>
                <a:lnTo>
                  <a:pt x="7143" y="5415"/>
                </a:lnTo>
                <a:lnTo>
                  <a:pt x="7135" y="5409"/>
                </a:lnTo>
                <a:lnTo>
                  <a:pt x="7127" y="5402"/>
                </a:lnTo>
                <a:lnTo>
                  <a:pt x="7121" y="5395"/>
                </a:lnTo>
                <a:lnTo>
                  <a:pt x="7114" y="5386"/>
                </a:lnTo>
                <a:lnTo>
                  <a:pt x="7108" y="5377"/>
                </a:lnTo>
                <a:lnTo>
                  <a:pt x="7102" y="5368"/>
                </a:lnTo>
                <a:lnTo>
                  <a:pt x="7098" y="5357"/>
                </a:lnTo>
                <a:lnTo>
                  <a:pt x="7095" y="5346"/>
                </a:lnTo>
                <a:lnTo>
                  <a:pt x="7092" y="5335"/>
                </a:lnTo>
                <a:lnTo>
                  <a:pt x="7090" y="5322"/>
                </a:lnTo>
                <a:lnTo>
                  <a:pt x="7089" y="5308"/>
                </a:lnTo>
                <a:lnTo>
                  <a:pt x="7089" y="5294"/>
                </a:lnTo>
                <a:lnTo>
                  <a:pt x="7090" y="5279"/>
                </a:lnTo>
                <a:lnTo>
                  <a:pt x="7092" y="5262"/>
                </a:lnTo>
                <a:lnTo>
                  <a:pt x="7259" y="5262"/>
                </a:lnTo>
                <a:lnTo>
                  <a:pt x="7259" y="5270"/>
                </a:lnTo>
                <a:lnTo>
                  <a:pt x="7259" y="5282"/>
                </a:lnTo>
                <a:lnTo>
                  <a:pt x="7260" y="5289"/>
                </a:lnTo>
                <a:lnTo>
                  <a:pt x="7262" y="5296"/>
                </a:lnTo>
                <a:lnTo>
                  <a:pt x="7264" y="5304"/>
                </a:lnTo>
                <a:lnTo>
                  <a:pt x="7267" y="5310"/>
                </a:lnTo>
                <a:lnTo>
                  <a:pt x="7272" y="5316"/>
                </a:lnTo>
                <a:lnTo>
                  <a:pt x="7277" y="5323"/>
                </a:lnTo>
                <a:lnTo>
                  <a:pt x="7284" y="5328"/>
                </a:lnTo>
                <a:lnTo>
                  <a:pt x="7293" y="5334"/>
                </a:lnTo>
                <a:lnTo>
                  <a:pt x="7303" y="5338"/>
                </a:lnTo>
                <a:lnTo>
                  <a:pt x="7314" y="5341"/>
                </a:lnTo>
                <a:lnTo>
                  <a:pt x="7329" y="5343"/>
                </a:lnTo>
                <a:lnTo>
                  <a:pt x="7345" y="5344"/>
                </a:lnTo>
                <a:lnTo>
                  <a:pt x="7355" y="5343"/>
                </a:lnTo>
                <a:lnTo>
                  <a:pt x="7365" y="5343"/>
                </a:lnTo>
                <a:lnTo>
                  <a:pt x="7374" y="5341"/>
                </a:lnTo>
                <a:lnTo>
                  <a:pt x="7383" y="5339"/>
                </a:lnTo>
                <a:lnTo>
                  <a:pt x="7392" y="5337"/>
                </a:lnTo>
                <a:lnTo>
                  <a:pt x="7401" y="5334"/>
                </a:lnTo>
                <a:lnTo>
                  <a:pt x="7411" y="5329"/>
                </a:lnTo>
                <a:lnTo>
                  <a:pt x="7418" y="5325"/>
                </a:lnTo>
                <a:lnTo>
                  <a:pt x="7427" y="5320"/>
                </a:lnTo>
                <a:lnTo>
                  <a:pt x="7434" y="5314"/>
                </a:lnTo>
                <a:lnTo>
                  <a:pt x="7442" y="5308"/>
                </a:lnTo>
                <a:lnTo>
                  <a:pt x="7448" y="5300"/>
                </a:lnTo>
                <a:lnTo>
                  <a:pt x="7455" y="5293"/>
                </a:lnTo>
                <a:lnTo>
                  <a:pt x="7461" y="5284"/>
                </a:lnTo>
                <a:lnTo>
                  <a:pt x="7465" y="5276"/>
                </a:lnTo>
                <a:lnTo>
                  <a:pt x="7471" y="5266"/>
                </a:lnTo>
                <a:lnTo>
                  <a:pt x="7475" y="5255"/>
                </a:lnTo>
                <a:lnTo>
                  <a:pt x="7479" y="5245"/>
                </a:lnTo>
                <a:lnTo>
                  <a:pt x="7483" y="5233"/>
                </a:lnTo>
                <a:lnTo>
                  <a:pt x="7487" y="5219"/>
                </a:lnTo>
                <a:lnTo>
                  <a:pt x="7496" y="5181"/>
                </a:lnTo>
                <a:lnTo>
                  <a:pt x="7509" y="5125"/>
                </a:lnTo>
                <a:lnTo>
                  <a:pt x="7496" y="5138"/>
                </a:lnTo>
                <a:lnTo>
                  <a:pt x="7482" y="5149"/>
                </a:lnTo>
                <a:lnTo>
                  <a:pt x="7469" y="5160"/>
                </a:lnTo>
                <a:lnTo>
                  <a:pt x="7458" y="5169"/>
                </a:lnTo>
                <a:lnTo>
                  <a:pt x="7445" y="5176"/>
                </a:lnTo>
                <a:lnTo>
                  <a:pt x="7433" y="5183"/>
                </a:lnTo>
                <a:lnTo>
                  <a:pt x="7420" y="5189"/>
                </a:lnTo>
                <a:lnTo>
                  <a:pt x="7410" y="5193"/>
                </a:lnTo>
                <a:lnTo>
                  <a:pt x="7398" y="5198"/>
                </a:lnTo>
                <a:lnTo>
                  <a:pt x="7387" y="5201"/>
                </a:lnTo>
                <a:lnTo>
                  <a:pt x="7376" y="5203"/>
                </a:lnTo>
                <a:lnTo>
                  <a:pt x="7367" y="5204"/>
                </a:lnTo>
                <a:lnTo>
                  <a:pt x="7347" y="5206"/>
                </a:lnTo>
                <a:lnTo>
                  <a:pt x="7331" y="5207"/>
                </a:lnTo>
                <a:lnTo>
                  <a:pt x="7315" y="5206"/>
                </a:lnTo>
                <a:lnTo>
                  <a:pt x="7300" y="5205"/>
                </a:lnTo>
                <a:lnTo>
                  <a:pt x="7286" y="5203"/>
                </a:lnTo>
                <a:lnTo>
                  <a:pt x="7273" y="5201"/>
                </a:lnTo>
                <a:lnTo>
                  <a:pt x="7260" y="5196"/>
                </a:lnTo>
                <a:lnTo>
                  <a:pt x="7248" y="5192"/>
                </a:lnTo>
                <a:lnTo>
                  <a:pt x="7236" y="5187"/>
                </a:lnTo>
                <a:lnTo>
                  <a:pt x="7226" y="5181"/>
                </a:lnTo>
                <a:lnTo>
                  <a:pt x="7215" y="5175"/>
                </a:lnTo>
                <a:lnTo>
                  <a:pt x="7205" y="5168"/>
                </a:lnTo>
                <a:lnTo>
                  <a:pt x="7197" y="5160"/>
                </a:lnTo>
                <a:lnTo>
                  <a:pt x="7188" y="5153"/>
                </a:lnTo>
                <a:lnTo>
                  <a:pt x="7181" y="5144"/>
                </a:lnTo>
                <a:lnTo>
                  <a:pt x="7173" y="5134"/>
                </a:lnTo>
                <a:lnTo>
                  <a:pt x="7167" y="5125"/>
                </a:lnTo>
                <a:lnTo>
                  <a:pt x="7161" y="5114"/>
                </a:lnTo>
                <a:lnTo>
                  <a:pt x="7156" y="5103"/>
                </a:lnTo>
                <a:lnTo>
                  <a:pt x="7152" y="5093"/>
                </a:lnTo>
                <a:lnTo>
                  <a:pt x="7147" y="5082"/>
                </a:lnTo>
                <a:lnTo>
                  <a:pt x="7143" y="5070"/>
                </a:lnTo>
                <a:lnTo>
                  <a:pt x="7141" y="5057"/>
                </a:lnTo>
                <a:lnTo>
                  <a:pt x="7138" y="5045"/>
                </a:lnTo>
                <a:lnTo>
                  <a:pt x="7137" y="5033"/>
                </a:lnTo>
                <a:lnTo>
                  <a:pt x="7135" y="5020"/>
                </a:lnTo>
                <a:lnTo>
                  <a:pt x="7133" y="4994"/>
                </a:lnTo>
                <a:lnTo>
                  <a:pt x="7135" y="4967"/>
                </a:lnTo>
                <a:lnTo>
                  <a:pt x="7138" y="4939"/>
                </a:lnTo>
                <a:lnTo>
                  <a:pt x="7143" y="4913"/>
                </a:lnTo>
                <a:lnTo>
                  <a:pt x="7150" y="4885"/>
                </a:lnTo>
                <a:lnTo>
                  <a:pt x="7158" y="4857"/>
                </a:lnTo>
                <a:lnTo>
                  <a:pt x="7169" y="4830"/>
                </a:lnTo>
                <a:lnTo>
                  <a:pt x="7182" y="4803"/>
                </a:lnTo>
                <a:lnTo>
                  <a:pt x="7196" y="4778"/>
                </a:lnTo>
                <a:lnTo>
                  <a:pt x="7212" y="4754"/>
                </a:lnTo>
                <a:lnTo>
                  <a:pt x="7220" y="4742"/>
                </a:lnTo>
                <a:lnTo>
                  <a:pt x="7230" y="4731"/>
                </a:lnTo>
                <a:lnTo>
                  <a:pt x="7238" y="4720"/>
                </a:lnTo>
                <a:lnTo>
                  <a:pt x="7249" y="4709"/>
                </a:lnTo>
                <a:lnTo>
                  <a:pt x="7259" y="4699"/>
                </a:lnTo>
                <a:lnTo>
                  <a:pt x="7269" y="4690"/>
                </a:lnTo>
                <a:lnTo>
                  <a:pt x="7281" y="4680"/>
                </a:lnTo>
                <a:lnTo>
                  <a:pt x="7292" y="4672"/>
                </a:lnTo>
                <a:lnTo>
                  <a:pt x="7305" y="4664"/>
                </a:lnTo>
                <a:lnTo>
                  <a:pt x="7316" y="4657"/>
                </a:lnTo>
                <a:lnTo>
                  <a:pt x="7329" y="4649"/>
                </a:lnTo>
                <a:lnTo>
                  <a:pt x="7342" y="4644"/>
                </a:lnTo>
                <a:lnTo>
                  <a:pt x="7356" y="4637"/>
                </a:lnTo>
                <a:lnTo>
                  <a:pt x="7370" y="4633"/>
                </a:lnTo>
                <a:lnTo>
                  <a:pt x="7384" y="4629"/>
                </a:lnTo>
                <a:lnTo>
                  <a:pt x="7398" y="4625"/>
                </a:lnTo>
                <a:lnTo>
                  <a:pt x="7413" y="4622"/>
                </a:lnTo>
                <a:lnTo>
                  <a:pt x="7428" y="4620"/>
                </a:lnTo>
                <a:lnTo>
                  <a:pt x="7444" y="4619"/>
                </a:lnTo>
                <a:lnTo>
                  <a:pt x="7460" y="4618"/>
                </a:lnTo>
                <a:lnTo>
                  <a:pt x="7479" y="4619"/>
                </a:lnTo>
                <a:lnTo>
                  <a:pt x="7496" y="4621"/>
                </a:lnTo>
                <a:lnTo>
                  <a:pt x="7512" y="4625"/>
                </a:lnTo>
                <a:lnTo>
                  <a:pt x="7526" y="4628"/>
                </a:lnTo>
                <a:lnTo>
                  <a:pt x="7539" y="4633"/>
                </a:lnTo>
                <a:lnTo>
                  <a:pt x="7551" y="4638"/>
                </a:lnTo>
                <a:lnTo>
                  <a:pt x="7560" y="4645"/>
                </a:lnTo>
                <a:lnTo>
                  <a:pt x="7569" y="4651"/>
                </a:lnTo>
                <a:lnTo>
                  <a:pt x="7578" y="4659"/>
                </a:lnTo>
                <a:lnTo>
                  <a:pt x="7584" y="4665"/>
                </a:lnTo>
                <a:lnTo>
                  <a:pt x="7589" y="4673"/>
                </a:lnTo>
                <a:lnTo>
                  <a:pt x="7595" y="4679"/>
                </a:lnTo>
                <a:lnTo>
                  <a:pt x="7602" y="4693"/>
                </a:lnTo>
                <a:lnTo>
                  <a:pt x="7608" y="4704"/>
                </a:lnTo>
                <a:lnTo>
                  <a:pt x="7630" y="4625"/>
                </a:lnTo>
                <a:lnTo>
                  <a:pt x="7794" y="4625"/>
                </a:lnTo>
                <a:close/>
                <a:moveTo>
                  <a:pt x="6721" y="4622"/>
                </a:moveTo>
                <a:lnTo>
                  <a:pt x="6645" y="4977"/>
                </a:lnTo>
                <a:lnTo>
                  <a:pt x="6642" y="4998"/>
                </a:lnTo>
                <a:lnTo>
                  <a:pt x="6638" y="5020"/>
                </a:lnTo>
                <a:lnTo>
                  <a:pt x="6638" y="5030"/>
                </a:lnTo>
                <a:lnTo>
                  <a:pt x="6637" y="5041"/>
                </a:lnTo>
                <a:lnTo>
                  <a:pt x="6638" y="5052"/>
                </a:lnTo>
                <a:lnTo>
                  <a:pt x="6640" y="5063"/>
                </a:lnTo>
                <a:lnTo>
                  <a:pt x="6642" y="5071"/>
                </a:lnTo>
                <a:lnTo>
                  <a:pt x="6647" y="5081"/>
                </a:lnTo>
                <a:lnTo>
                  <a:pt x="6653" y="5088"/>
                </a:lnTo>
                <a:lnTo>
                  <a:pt x="6660" y="5095"/>
                </a:lnTo>
                <a:lnTo>
                  <a:pt x="6670" y="5100"/>
                </a:lnTo>
                <a:lnTo>
                  <a:pt x="6682" y="5104"/>
                </a:lnTo>
                <a:lnTo>
                  <a:pt x="6696" y="5108"/>
                </a:lnTo>
                <a:lnTo>
                  <a:pt x="6712" y="5108"/>
                </a:lnTo>
                <a:lnTo>
                  <a:pt x="6732" y="5106"/>
                </a:lnTo>
                <a:lnTo>
                  <a:pt x="6750" y="5104"/>
                </a:lnTo>
                <a:lnTo>
                  <a:pt x="6758" y="5102"/>
                </a:lnTo>
                <a:lnTo>
                  <a:pt x="6765" y="5100"/>
                </a:lnTo>
                <a:lnTo>
                  <a:pt x="6773" y="5097"/>
                </a:lnTo>
                <a:lnTo>
                  <a:pt x="6780" y="5094"/>
                </a:lnTo>
                <a:lnTo>
                  <a:pt x="6792" y="5085"/>
                </a:lnTo>
                <a:lnTo>
                  <a:pt x="6804" y="5076"/>
                </a:lnTo>
                <a:lnTo>
                  <a:pt x="6814" y="5066"/>
                </a:lnTo>
                <a:lnTo>
                  <a:pt x="6821" y="5054"/>
                </a:lnTo>
                <a:lnTo>
                  <a:pt x="6828" y="5040"/>
                </a:lnTo>
                <a:lnTo>
                  <a:pt x="6835" y="5026"/>
                </a:lnTo>
                <a:lnTo>
                  <a:pt x="6841" y="5011"/>
                </a:lnTo>
                <a:lnTo>
                  <a:pt x="6846" y="4995"/>
                </a:lnTo>
                <a:lnTo>
                  <a:pt x="6855" y="4960"/>
                </a:lnTo>
                <a:lnTo>
                  <a:pt x="6863" y="4923"/>
                </a:lnTo>
                <a:lnTo>
                  <a:pt x="6926" y="4622"/>
                </a:lnTo>
                <a:lnTo>
                  <a:pt x="7106" y="4622"/>
                </a:lnTo>
                <a:lnTo>
                  <a:pt x="7023" y="5014"/>
                </a:lnTo>
                <a:lnTo>
                  <a:pt x="7008" y="5091"/>
                </a:lnTo>
                <a:lnTo>
                  <a:pt x="7000" y="5136"/>
                </a:lnTo>
                <a:lnTo>
                  <a:pt x="6995" y="5161"/>
                </a:lnTo>
                <a:lnTo>
                  <a:pt x="6992" y="5174"/>
                </a:lnTo>
                <a:lnTo>
                  <a:pt x="6991" y="5186"/>
                </a:lnTo>
                <a:lnTo>
                  <a:pt x="6989" y="5196"/>
                </a:lnTo>
                <a:lnTo>
                  <a:pt x="6988" y="5206"/>
                </a:lnTo>
                <a:lnTo>
                  <a:pt x="6987" y="5218"/>
                </a:lnTo>
                <a:lnTo>
                  <a:pt x="6818" y="5218"/>
                </a:lnTo>
                <a:lnTo>
                  <a:pt x="6827" y="5139"/>
                </a:lnTo>
                <a:lnTo>
                  <a:pt x="6818" y="5150"/>
                </a:lnTo>
                <a:lnTo>
                  <a:pt x="6804" y="5164"/>
                </a:lnTo>
                <a:lnTo>
                  <a:pt x="6796" y="5172"/>
                </a:lnTo>
                <a:lnTo>
                  <a:pt x="6787" y="5180"/>
                </a:lnTo>
                <a:lnTo>
                  <a:pt x="6776" y="5188"/>
                </a:lnTo>
                <a:lnTo>
                  <a:pt x="6764" y="5195"/>
                </a:lnTo>
                <a:lnTo>
                  <a:pt x="6753" y="5203"/>
                </a:lnTo>
                <a:lnTo>
                  <a:pt x="6739" y="5210"/>
                </a:lnTo>
                <a:lnTo>
                  <a:pt x="6724" y="5217"/>
                </a:lnTo>
                <a:lnTo>
                  <a:pt x="6708" y="5222"/>
                </a:lnTo>
                <a:lnTo>
                  <a:pt x="6690" y="5226"/>
                </a:lnTo>
                <a:lnTo>
                  <a:pt x="6672" y="5230"/>
                </a:lnTo>
                <a:lnTo>
                  <a:pt x="6653" y="5233"/>
                </a:lnTo>
                <a:lnTo>
                  <a:pt x="6633" y="5233"/>
                </a:lnTo>
                <a:lnTo>
                  <a:pt x="6618" y="5233"/>
                </a:lnTo>
                <a:lnTo>
                  <a:pt x="6604" y="5232"/>
                </a:lnTo>
                <a:lnTo>
                  <a:pt x="6590" y="5230"/>
                </a:lnTo>
                <a:lnTo>
                  <a:pt x="6577" y="5226"/>
                </a:lnTo>
                <a:lnTo>
                  <a:pt x="6564" y="5223"/>
                </a:lnTo>
                <a:lnTo>
                  <a:pt x="6552" y="5220"/>
                </a:lnTo>
                <a:lnTo>
                  <a:pt x="6542" y="5215"/>
                </a:lnTo>
                <a:lnTo>
                  <a:pt x="6531" y="5209"/>
                </a:lnTo>
                <a:lnTo>
                  <a:pt x="6521" y="5204"/>
                </a:lnTo>
                <a:lnTo>
                  <a:pt x="6512" y="5198"/>
                </a:lnTo>
                <a:lnTo>
                  <a:pt x="6503" y="5191"/>
                </a:lnTo>
                <a:lnTo>
                  <a:pt x="6496" y="5185"/>
                </a:lnTo>
                <a:lnTo>
                  <a:pt x="6488" y="5177"/>
                </a:lnTo>
                <a:lnTo>
                  <a:pt x="6482" y="5170"/>
                </a:lnTo>
                <a:lnTo>
                  <a:pt x="6476" y="5161"/>
                </a:lnTo>
                <a:lnTo>
                  <a:pt x="6471" y="5154"/>
                </a:lnTo>
                <a:lnTo>
                  <a:pt x="6467" y="5144"/>
                </a:lnTo>
                <a:lnTo>
                  <a:pt x="6463" y="5133"/>
                </a:lnTo>
                <a:lnTo>
                  <a:pt x="6459" y="5123"/>
                </a:lnTo>
                <a:lnTo>
                  <a:pt x="6457" y="5112"/>
                </a:lnTo>
                <a:lnTo>
                  <a:pt x="6456" y="5100"/>
                </a:lnTo>
                <a:lnTo>
                  <a:pt x="6455" y="5088"/>
                </a:lnTo>
                <a:lnTo>
                  <a:pt x="6455" y="5076"/>
                </a:lnTo>
                <a:lnTo>
                  <a:pt x="6455" y="5066"/>
                </a:lnTo>
                <a:lnTo>
                  <a:pt x="6457" y="5043"/>
                </a:lnTo>
                <a:lnTo>
                  <a:pt x="6460" y="5023"/>
                </a:lnTo>
                <a:lnTo>
                  <a:pt x="6464" y="5006"/>
                </a:lnTo>
                <a:lnTo>
                  <a:pt x="6466" y="4993"/>
                </a:lnTo>
                <a:lnTo>
                  <a:pt x="6545" y="4622"/>
                </a:lnTo>
                <a:lnTo>
                  <a:pt x="6721" y="4622"/>
                </a:lnTo>
                <a:close/>
                <a:moveTo>
                  <a:pt x="6026" y="5117"/>
                </a:moveTo>
                <a:lnTo>
                  <a:pt x="6040" y="5117"/>
                </a:lnTo>
                <a:lnTo>
                  <a:pt x="6054" y="5115"/>
                </a:lnTo>
                <a:lnTo>
                  <a:pt x="6067" y="5112"/>
                </a:lnTo>
                <a:lnTo>
                  <a:pt x="6080" y="5108"/>
                </a:lnTo>
                <a:lnTo>
                  <a:pt x="6092" y="5102"/>
                </a:lnTo>
                <a:lnTo>
                  <a:pt x="6105" y="5095"/>
                </a:lnTo>
                <a:lnTo>
                  <a:pt x="6117" y="5085"/>
                </a:lnTo>
                <a:lnTo>
                  <a:pt x="6128" y="5074"/>
                </a:lnTo>
                <a:lnTo>
                  <a:pt x="6138" y="5061"/>
                </a:lnTo>
                <a:lnTo>
                  <a:pt x="6148" y="5048"/>
                </a:lnTo>
                <a:lnTo>
                  <a:pt x="6159" y="5030"/>
                </a:lnTo>
                <a:lnTo>
                  <a:pt x="6167" y="5011"/>
                </a:lnTo>
                <a:lnTo>
                  <a:pt x="6176" y="4991"/>
                </a:lnTo>
                <a:lnTo>
                  <a:pt x="6183" y="4967"/>
                </a:lnTo>
                <a:lnTo>
                  <a:pt x="6191" y="4942"/>
                </a:lnTo>
                <a:lnTo>
                  <a:pt x="6198" y="4913"/>
                </a:lnTo>
                <a:lnTo>
                  <a:pt x="6201" y="4898"/>
                </a:lnTo>
                <a:lnTo>
                  <a:pt x="6204" y="4883"/>
                </a:lnTo>
                <a:lnTo>
                  <a:pt x="6206" y="4867"/>
                </a:lnTo>
                <a:lnTo>
                  <a:pt x="6207" y="4850"/>
                </a:lnTo>
                <a:lnTo>
                  <a:pt x="6208" y="4834"/>
                </a:lnTo>
                <a:lnTo>
                  <a:pt x="6207" y="4819"/>
                </a:lnTo>
                <a:lnTo>
                  <a:pt x="6206" y="4803"/>
                </a:lnTo>
                <a:lnTo>
                  <a:pt x="6202" y="4789"/>
                </a:lnTo>
                <a:lnTo>
                  <a:pt x="6197" y="4776"/>
                </a:lnTo>
                <a:lnTo>
                  <a:pt x="6191" y="4764"/>
                </a:lnTo>
                <a:lnTo>
                  <a:pt x="6187" y="4758"/>
                </a:lnTo>
                <a:lnTo>
                  <a:pt x="6182" y="4753"/>
                </a:lnTo>
                <a:lnTo>
                  <a:pt x="6178" y="4748"/>
                </a:lnTo>
                <a:lnTo>
                  <a:pt x="6172" y="4743"/>
                </a:lnTo>
                <a:lnTo>
                  <a:pt x="6166" y="4739"/>
                </a:lnTo>
                <a:lnTo>
                  <a:pt x="6160" y="4736"/>
                </a:lnTo>
                <a:lnTo>
                  <a:pt x="6152" y="4733"/>
                </a:lnTo>
                <a:lnTo>
                  <a:pt x="6145" y="4729"/>
                </a:lnTo>
                <a:lnTo>
                  <a:pt x="6136" y="4727"/>
                </a:lnTo>
                <a:lnTo>
                  <a:pt x="6128" y="4726"/>
                </a:lnTo>
                <a:lnTo>
                  <a:pt x="6118" y="4725"/>
                </a:lnTo>
                <a:lnTo>
                  <a:pt x="6107" y="4725"/>
                </a:lnTo>
                <a:lnTo>
                  <a:pt x="6095" y="4725"/>
                </a:lnTo>
                <a:lnTo>
                  <a:pt x="6085" y="4726"/>
                </a:lnTo>
                <a:lnTo>
                  <a:pt x="6074" y="4728"/>
                </a:lnTo>
                <a:lnTo>
                  <a:pt x="6063" y="4732"/>
                </a:lnTo>
                <a:lnTo>
                  <a:pt x="6054" y="4735"/>
                </a:lnTo>
                <a:lnTo>
                  <a:pt x="6045" y="4739"/>
                </a:lnTo>
                <a:lnTo>
                  <a:pt x="6037" y="4743"/>
                </a:lnTo>
                <a:lnTo>
                  <a:pt x="6028" y="4749"/>
                </a:lnTo>
                <a:lnTo>
                  <a:pt x="6021" y="4754"/>
                </a:lnTo>
                <a:lnTo>
                  <a:pt x="6013" y="4761"/>
                </a:lnTo>
                <a:lnTo>
                  <a:pt x="6007" y="4767"/>
                </a:lnTo>
                <a:lnTo>
                  <a:pt x="6000" y="4774"/>
                </a:lnTo>
                <a:lnTo>
                  <a:pt x="5988" y="4789"/>
                </a:lnTo>
                <a:lnTo>
                  <a:pt x="5978" y="4806"/>
                </a:lnTo>
                <a:lnTo>
                  <a:pt x="5969" y="4822"/>
                </a:lnTo>
                <a:lnTo>
                  <a:pt x="5961" y="4839"/>
                </a:lnTo>
                <a:lnTo>
                  <a:pt x="5954" y="4856"/>
                </a:lnTo>
                <a:lnTo>
                  <a:pt x="5949" y="4872"/>
                </a:lnTo>
                <a:lnTo>
                  <a:pt x="5941" y="4902"/>
                </a:lnTo>
                <a:lnTo>
                  <a:pt x="5936" y="4927"/>
                </a:lnTo>
                <a:lnTo>
                  <a:pt x="5931" y="4951"/>
                </a:lnTo>
                <a:lnTo>
                  <a:pt x="5927" y="4974"/>
                </a:lnTo>
                <a:lnTo>
                  <a:pt x="5926" y="4994"/>
                </a:lnTo>
                <a:lnTo>
                  <a:pt x="5925" y="5012"/>
                </a:lnTo>
                <a:lnTo>
                  <a:pt x="5926" y="5030"/>
                </a:lnTo>
                <a:lnTo>
                  <a:pt x="5929" y="5045"/>
                </a:lnTo>
                <a:lnTo>
                  <a:pt x="5933" y="5059"/>
                </a:lnTo>
                <a:lnTo>
                  <a:pt x="5938" y="5072"/>
                </a:lnTo>
                <a:lnTo>
                  <a:pt x="5945" y="5083"/>
                </a:lnTo>
                <a:lnTo>
                  <a:pt x="5952" y="5093"/>
                </a:lnTo>
                <a:lnTo>
                  <a:pt x="5961" y="5100"/>
                </a:lnTo>
                <a:lnTo>
                  <a:pt x="5971" y="5106"/>
                </a:lnTo>
                <a:lnTo>
                  <a:pt x="5983" y="5112"/>
                </a:lnTo>
                <a:lnTo>
                  <a:pt x="5996" y="5115"/>
                </a:lnTo>
                <a:lnTo>
                  <a:pt x="6010" y="5117"/>
                </a:lnTo>
                <a:lnTo>
                  <a:pt x="6026" y="5117"/>
                </a:lnTo>
                <a:close/>
                <a:moveTo>
                  <a:pt x="6132" y="4608"/>
                </a:moveTo>
                <a:lnTo>
                  <a:pt x="6152" y="4608"/>
                </a:lnTo>
                <a:lnTo>
                  <a:pt x="6170" y="4610"/>
                </a:lnTo>
                <a:lnTo>
                  <a:pt x="6189" y="4612"/>
                </a:lnTo>
                <a:lnTo>
                  <a:pt x="6206" y="4615"/>
                </a:lnTo>
                <a:lnTo>
                  <a:pt x="6222" y="4618"/>
                </a:lnTo>
                <a:lnTo>
                  <a:pt x="6238" y="4622"/>
                </a:lnTo>
                <a:lnTo>
                  <a:pt x="6252" y="4628"/>
                </a:lnTo>
                <a:lnTo>
                  <a:pt x="6266" y="4633"/>
                </a:lnTo>
                <a:lnTo>
                  <a:pt x="6278" y="4640"/>
                </a:lnTo>
                <a:lnTo>
                  <a:pt x="6291" y="4647"/>
                </a:lnTo>
                <a:lnTo>
                  <a:pt x="6302" y="4654"/>
                </a:lnTo>
                <a:lnTo>
                  <a:pt x="6313" y="4663"/>
                </a:lnTo>
                <a:lnTo>
                  <a:pt x="6322" y="4672"/>
                </a:lnTo>
                <a:lnTo>
                  <a:pt x="6332" y="4681"/>
                </a:lnTo>
                <a:lnTo>
                  <a:pt x="6341" y="4691"/>
                </a:lnTo>
                <a:lnTo>
                  <a:pt x="6348" y="4702"/>
                </a:lnTo>
                <a:lnTo>
                  <a:pt x="6354" y="4713"/>
                </a:lnTo>
                <a:lnTo>
                  <a:pt x="6361" y="4724"/>
                </a:lnTo>
                <a:lnTo>
                  <a:pt x="6366" y="4736"/>
                </a:lnTo>
                <a:lnTo>
                  <a:pt x="6370" y="4749"/>
                </a:lnTo>
                <a:lnTo>
                  <a:pt x="6375" y="4762"/>
                </a:lnTo>
                <a:lnTo>
                  <a:pt x="6378" y="4774"/>
                </a:lnTo>
                <a:lnTo>
                  <a:pt x="6380" y="4787"/>
                </a:lnTo>
                <a:lnTo>
                  <a:pt x="6382" y="4801"/>
                </a:lnTo>
                <a:lnTo>
                  <a:pt x="6383" y="4815"/>
                </a:lnTo>
                <a:lnTo>
                  <a:pt x="6384" y="4830"/>
                </a:lnTo>
                <a:lnTo>
                  <a:pt x="6384" y="4844"/>
                </a:lnTo>
                <a:lnTo>
                  <a:pt x="6383" y="4859"/>
                </a:lnTo>
                <a:lnTo>
                  <a:pt x="6382" y="4874"/>
                </a:lnTo>
                <a:lnTo>
                  <a:pt x="6380" y="4889"/>
                </a:lnTo>
                <a:lnTo>
                  <a:pt x="6378" y="4905"/>
                </a:lnTo>
                <a:lnTo>
                  <a:pt x="6375" y="4920"/>
                </a:lnTo>
                <a:lnTo>
                  <a:pt x="6370" y="4936"/>
                </a:lnTo>
                <a:lnTo>
                  <a:pt x="6366" y="4951"/>
                </a:lnTo>
                <a:lnTo>
                  <a:pt x="6362" y="4967"/>
                </a:lnTo>
                <a:lnTo>
                  <a:pt x="6357" y="4982"/>
                </a:lnTo>
                <a:lnTo>
                  <a:pt x="6351" y="4997"/>
                </a:lnTo>
                <a:lnTo>
                  <a:pt x="6345" y="5012"/>
                </a:lnTo>
                <a:lnTo>
                  <a:pt x="6337" y="5026"/>
                </a:lnTo>
                <a:lnTo>
                  <a:pt x="6330" y="5040"/>
                </a:lnTo>
                <a:lnTo>
                  <a:pt x="6322" y="5055"/>
                </a:lnTo>
                <a:lnTo>
                  <a:pt x="6314" y="5068"/>
                </a:lnTo>
                <a:lnTo>
                  <a:pt x="6305" y="5082"/>
                </a:lnTo>
                <a:lnTo>
                  <a:pt x="6296" y="5095"/>
                </a:lnTo>
                <a:lnTo>
                  <a:pt x="6285" y="5108"/>
                </a:lnTo>
                <a:lnTo>
                  <a:pt x="6274" y="5119"/>
                </a:lnTo>
                <a:lnTo>
                  <a:pt x="6263" y="5131"/>
                </a:lnTo>
                <a:lnTo>
                  <a:pt x="6252" y="5143"/>
                </a:lnTo>
                <a:lnTo>
                  <a:pt x="6240" y="5154"/>
                </a:lnTo>
                <a:lnTo>
                  <a:pt x="6227" y="5163"/>
                </a:lnTo>
                <a:lnTo>
                  <a:pt x="6213" y="5173"/>
                </a:lnTo>
                <a:lnTo>
                  <a:pt x="6200" y="5183"/>
                </a:lnTo>
                <a:lnTo>
                  <a:pt x="6185" y="5191"/>
                </a:lnTo>
                <a:lnTo>
                  <a:pt x="6170" y="5199"/>
                </a:lnTo>
                <a:lnTo>
                  <a:pt x="6155" y="5206"/>
                </a:lnTo>
                <a:lnTo>
                  <a:pt x="6139" y="5213"/>
                </a:lnTo>
                <a:lnTo>
                  <a:pt x="6123" y="5219"/>
                </a:lnTo>
                <a:lnTo>
                  <a:pt x="6106" y="5224"/>
                </a:lnTo>
                <a:lnTo>
                  <a:pt x="6089" y="5229"/>
                </a:lnTo>
                <a:lnTo>
                  <a:pt x="6071" y="5233"/>
                </a:lnTo>
                <a:lnTo>
                  <a:pt x="6053" y="5235"/>
                </a:lnTo>
                <a:lnTo>
                  <a:pt x="6033" y="5237"/>
                </a:lnTo>
                <a:lnTo>
                  <a:pt x="6014" y="5239"/>
                </a:lnTo>
                <a:lnTo>
                  <a:pt x="5994" y="5239"/>
                </a:lnTo>
                <a:lnTo>
                  <a:pt x="5979" y="5239"/>
                </a:lnTo>
                <a:lnTo>
                  <a:pt x="5963" y="5238"/>
                </a:lnTo>
                <a:lnTo>
                  <a:pt x="5948" y="5236"/>
                </a:lnTo>
                <a:lnTo>
                  <a:pt x="5934" y="5234"/>
                </a:lnTo>
                <a:lnTo>
                  <a:pt x="5919" y="5232"/>
                </a:lnTo>
                <a:lnTo>
                  <a:pt x="5905" y="5229"/>
                </a:lnTo>
                <a:lnTo>
                  <a:pt x="5892" y="5224"/>
                </a:lnTo>
                <a:lnTo>
                  <a:pt x="5879" y="5220"/>
                </a:lnTo>
                <a:lnTo>
                  <a:pt x="5866" y="5215"/>
                </a:lnTo>
                <a:lnTo>
                  <a:pt x="5855" y="5208"/>
                </a:lnTo>
                <a:lnTo>
                  <a:pt x="5844" y="5202"/>
                </a:lnTo>
                <a:lnTo>
                  <a:pt x="5832" y="5195"/>
                </a:lnTo>
                <a:lnTo>
                  <a:pt x="5823" y="5187"/>
                </a:lnTo>
                <a:lnTo>
                  <a:pt x="5813" y="5179"/>
                </a:lnTo>
                <a:lnTo>
                  <a:pt x="5803" y="5170"/>
                </a:lnTo>
                <a:lnTo>
                  <a:pt x="5795" y="5160"/>
                </a:lnTo>
                <a:lnTo>
                  <a:pt x="5787" y="5150"/>
                </a:lnTo>
                <a:lnTo>
                  <a:pt x="5780" y="5140"/>
                </a:lnTo>
                <a:lnTo>
                  <a:pt x="5773" y="5128"/>
                </a:lnTo>
                <a:lnTo>
                  <a:pt x="5768" y="5116"/>
                </a:lnTo>
                <a:lnTo>
                  <a:pt x="5763" y="5104"/>
                </a:lnTo>
                <a:lnTo>
                  <a:pt x="5758" y="5090"/>
                </a:lnTo>
                <a:lnTo>
                  <a:pt x="5754" y="5076"/>
                </a:lnTo>
                <a:lnTo>
                  <a:pt x="5751" y="5063"/>
                </a:lnTo>
                <a:lnTo>
                  <a:pt x="5749" y="5048"/>
                </a:lnTo>
                <a:lnTo>
                  <a:pt x="5748" y="5032"/>
                </a:lnTo>
                <a:lnTo>
                  <a:pt x="5747" y="5015"/>
                </a:lnTo>
                <a:lnTo>
                  <a:pt x="5748" y="4999"/>
                </a:lnTo>
                <a:lnTo>
                  <a:pt x="5749" y="4981"/>
                </a:lnTo>
                <a:lnTo>
                  <a:pt x="5751" y="4964"/>
                </a:lnTo>
                <a:lnTo>
                  <a:pt x="5753" y="4945"/>
                </a:lnTo>
                <a:lnTo>
                  <a:pt x="5757" y="4925"/>
                </a:lnTo>
                <a:lnTo>
                  <a:pt x="5764" y="4899"/>
                </a:lnTo>
                <a:lnTo>
                  <a:pt x="5772" y="4871"/>
                </a:lnTo>
                <a:lnTo>
                  <a:pt x="5783" y="4843"/>
                </a:lnTo>
                <a:lnTo>
                  <a:pt x="5796" y="4815"/>
                </a:lnTo>
                <a:lnTo>
                  <a:pt x="5802" y="4801"/>
                </a:lnTo>
                <a:lnTo>
                  <a:pt x="5810" y="4788"/>
                </a:lnTo>
                <a:lnTo>
                  <a:pt x="5818" y="4774"/>
                </a:lnTo>
                <a:lnTo>
                  <a:pt x="5827" y="4762"/>
                </a:lnTo>
                <a:lnTo>
                  <a:pt x="5836" y="4749"/>
                </a:lnTo>
                <a:lnTo>
                  <a:pt x="5846" y="4737"/>
                </a:lnTo>
                <a:lnTo>
                  <a:pt x="5857" y="4724"/>
                </a:lnTo>
                <a:lnTo>
                  <a:pt x="5868" y="4712"/>
                </a:lnTo>
                <a:lnTo>
                  <a:pt x="5879" y="4702"/>
                </a:lnTo>
                <a:lnTo>
                  <a:pt x="5892" y="4691"/>
                </a:lnTo>
                <a:lnTo>
                  <a:pt x="5905" y="4680"/>
                </a:lnTo>
                <a:lnTo>
                  <a:pt x="5918" y="4671"/>
                </a:lnTo>
                <a:lnTo>
                  <a:pt x="5933" y="4661"/>
                </a:lnTo>
                <a:lnTo>
                  <a:pt x="5948" y="4652"/>
                </a:lnTo>
                <a:lnTo>
                  <a:pt x="5963" y="4645"/>
                </a:lnTo>
                <a:lnTo>
                  <a:pt x="5979" y="4637"/>
                </a:lnTo>
                <a:lnTo>
                  <a:pt x="5996" y="4631"/>
                </a:lnTo>
                <a:lnTo>
                  <a:pt x="6013" y="4625"/>
                </a:lnTo>
                <a:lnTo>
                  <a:pt x="6031" y="4620"/>
                </a:lnTo>
                <a:lnTo>
                  <a:pt x="6049" y="4616"/>
                </a:lnTo>
                <a:lnTo>
                  <a:pt x="6070" y="4613"/>
                </a:lnTo>
                <a:lnTo>
                  <a:pt x="6090" y="4610"/>
                </a:lnTo>
                <a:lnTo>
                  <a:pt x="6110" y="4608"/>
                </a:lnTo>
                <a:lnTo>
                  <a:pt x="6132" y="4608"/>
                </a:lnTo>
                <a:close/>
                <a:moveTo>
                  <a:pt x="5376" y="4769"/>
                </a:moveTo>
                <a:lnTo>
                  <a:pt x="5382" y="4738"/>
                </a:lnTo>
                <a:lnTo>
                  <a:pt x="5389" y="4696"/>
                </a:lnTo>
                <a:lnTo>
                  <a:pt x="5396" y="4653"/>
                </a:lnTo>
                <a:lnTo>
                  <a:pt x="5400" y="4619"/>
                </a:lnTo>
                <a:lnTo>
                  <a:pt x="5564" y="4619"/>
                </a:lnTo>
                <a:lnTo>
                  <a:pt x="5543" y="4734"/>
                </a:lnTo>
                <a:lnTo>
                  <a:pt x="5556" y="4714"/>
                </a:lnTo>
                <a:lnTo>
                  <a:pt x="5572" y="4694"/>
                </a:lnTo>
                <a:lnTo>
                  <a:pt x="5582" y="4683"/>
                </a:lnTo>
                <a:lnTo>
                  <a:pt x="5592" y="4674"/>
                </a:lnTo>
                <a:lnTo>
                  <a:pt x="5603" y="4664"/>
                </a:lnTo>
                <a:lnTo>
                  <a:pt x="5616" y="4654"/>
                </a:lnTo>
                <a:lnTo>
                  <a:pt x="5630" y="4646"/>
                </a:lnTo>
                <a:lnTo>
                  <a:pt x="5645" y="4638"/>
                </a:lnTo>
                <a:lnTo>
                  <a:pt x="5662" y="4632"/>
                </a:lnTo>
                <a:lnTo>
                  <a:pt x="5680" y="4627"/>
                </a:lnTo>
                <a:lnTo>
                  <a:pt x="5700" y="4622"/>
                </a:lnTo>
                <a:lnTo>
                  <a:pt x="5721" y="4619"/>
                </a:lnTo>
                <a:lnTo>
                  <a:pt x="5744" y="4618"/>
                </a:lnTo>
                <a:lnTo>
                  <a:pt x="5770" y="4618"/>
                </a:lnTo>
                <a:lnTo>
                  <a:pt x="5737" y="4776"/>
                </a:lnTo>
                <a:lnTo>
                  <a:pt x="5721" y="4774"/>
                </a:lnTo>
                <a:lnTo>
                  <a:pt x="5706" y="4774"/>
                </a:lnTo>
                <a:lnTo>
                  <a:pt x="5692" y="4774"/>
                </a:lnTo>
                <a:lnTo>
                  <a:pt x="5678" y="4774"/>
                </a:lnTo>
                <a:lnTo>
                  <a:pt x="5665" y="4776"/>
                </a:lnTo>
                <a:lnTo>
                  <a:pt x="5653" y="4777"/>
                </a:lnTo>
                <a:lnTo>
                  <a:pt x="5642" y="4779"/>
                </a:lnTo>
                <a:lnTo>
                  <a:pt x="5631" y="4782"/>
                </a:lnTo>
                <a:lnTo>
                  <a:pt x="5621" y="4784"/>
                </a:lnTo>
                <a:lnTo>
                  <a:pt x="5612" y="4788"/>
                </a:lnTo>
                <a:lnTo>
                  <a:pt x="5603" y="4792"/>
                </a:lnTo>
                <a:lnTo>
                  <a:pt x="5596" y="4796"/>
                </a:lnTo>
                <a:lnTo>
                  <a:pt x="5588" y="4800"/>
                </a:lnTo>
                <a:lnTo>
                  <a:pt x="5581" y="4806"/>
                </a:lnTo>
                <a:lnTo>
                  <a:pt x="5574" y="4811"/>
                </a:lnTo>
                <a:lnTo>
                  <a:pt x="5568" y="4816"/>
                </a:lnTo>
                <a:lnTo>
                  <a:pt x="5557" y="4828"/>
                </a:lnTo>
                <a:lnTo>
                  <a:pt x="5549" y="4840"/>
                </a:lnTo>
                <a:lnTo>
                  <a:pt x="5540" y="4854"/>
                </a:lnTo>
                <a:lnTo>
                  <a:pt x="5534" y="4868"/>
                </a:lnTo>
                <a:lnTo>
                  <a:pt x="5528" y="4882"/>
                </a:lnTo>
                <a:lnTo>
                  <a:pt x="5524" y="4897"/>
                </a:lnTo>
                <a:lnTo>
                  <a:pt x="5521" y="4910"/>
                </a:lnTo>
                <a:lnTo>
                  <a:pt x="5518" y="4925"/>
                </a:lnTo>
                <a:lnTo>
                  <a:pt x="5456" y="5218"/>
                </a:lnTo>
                <a:lnTo>
                  <a:pt x="5281" y="5218"/>
                </a:lnTo>
                <a:lnTo>
                  <a:pt x="5376" y="4769"/>
                </a:lnTo>
                <a:close/>
                <a:moveTo>
                  <a:pt x="4786" y="4366"/>
                </a:moveTo>
                <a:lnTo>
                  <a:pt x="4959" y="4366"/>
                </a:lnTo>
                <a:lnTo>
                  <a:pt x="4887" y="4704"/>
                </a:lnTo>
                <a:lnTo>
                  <a:pt x="4899" y="4692"/>
                </a:lnTo>
                <a:lnTo>
                  <a:pt x="4913" y="4678"/>
                </a:lnTo>
                <a:lnTo>
                  <a:pt x="4922" y="4671"/>
                </a:lnTo>
                <a:lnTo>
                  <a:pt x="4931" y="4663"/>
                </a:lnTo>
                <a:lnTo>
                  <a:pt x="4942" y="4656"/>
                </a:lnTo>
                <a:lnTo>
                  <a:pt x="4953" y="4648"/>
                </a:lnTo>
                <a:lnTo>
                  <a:pt x="4964" y="4641"/>
                </a:lnTo>
                <a:lnTo>
                  <a:pt x="4978" y="4634"/>
                </a:lnTo>
                <a:lnTo>
                  <a:pt x="4992" y="4629"/>
                </a:lnTo>
                <a:lnTo>
                  <a:pt x="5007" y="4623"/>
                </a:lnTo>
                <a:lnTo>
                  <a:pt x="5023" y="4619"/>
                </a:lnTo>
                <a:lnTo>
                  <a:pt x="5040" y="4616"/>
                </a:lnTo>
                <a:lnTo>
                  <a:pt x="5060" y="4614"/>
                </a:lnTo>
                <a:lnTo>
                  <a:pt x="5079" y="4614"/>
                </a:lnTo>
                <a:lnTo>
                  <a:pt x="5095" y="4614"/>
                </a:lnTo>
                <a:lnTo>
                  <a:pt x="5110" y="4615"/>
                </a:lnTo>
                <a:lnTo>
                  <a:pt x="5125" y="4618"/>
                </a:lnTo>
                <a:lnTo>
                  <a:pt x="5138" y="4621"/>
                </a:lnTo>
                <a:lnTo>
                  <a:pt x="5151" y="4625"/>
                </a:lnTo>
                <a:lnTo>
                  <a:pt x="5161" y="4630"/>
                </a:lnTo>
                <a:lnTo>
                  <a:pt x="5172" y="4634"/>
                </a:lnTo>
                <a:lnTo>
                  <a:pt x="5183" y="4641"/>
                </a:lnTo>
                <a:lnTo>
                  <a:pt x="5191" y="4646"/>
                </a:lnTo>
                <a:lnTo>
                  <a:pt x="5200" y="4652"/>
                </a:lnTo>
                <a:lnTo>
                  <a:pt x="5207" y="4660"/>
                </a:lnTo>
                <a:lnTo>
                  <a:pt x="5215" y="4666"/>
                </a:lnTo>
                <a:lnTo>
                  <a:pt x="5220" y="4674"/>
                </a:lnTo>
                <a:lnTo>
                  <a:pt x="5225" y="4680"/>
                </a:lnTo>
                <a:lnTo>
                  <a:pt x="5231" y="4688"/>
                </a:lnTo>
                <a:lnTo>
                  <a:pt x="5235" y="4695"/>
                </a:lnTo>
                <a:lnTo>
                  <a:pt x="5240" y="4707"/>
                </a:lnTo>
                <a:lnTo>
                  <a:pt x="5244" y="4721"/>
                </a:lnTo>
                <a:lnTo>
                  <a:pt x="5247" y="4738"/>
                </a:lnTo>
                <a:lnTo>
                  <a:pt x="5249" y="4756"/>
                </a:lnTo>
                <a:lnTo>
                  <a:pt x="5249" y="4778"/>
                </a:lnTo>
                <a:lnTo>
                  <a:pt x="5248" y="4801"/>
                </a:lnTo>
                <a:lnTo>
                  <a:pt x="5245" y="4827"/>
                </a:lnTo>
                <a:lnTo>
                  <a:pt x="5239" y="4855"/>
                </a:lnTo>
                <a:lnTo>
                  <a:pt x="5162" y="5218"/>
                </a:lnTo>
                <a:lnTo>
                  <a:pt x="4989" y="5218"/>
                </a:lnTo>
                <a:lnTo>
                  <a:pt x="5065" y="4861"/>
                </a:lnTo>
                <a:lnTo>
                  <a:pt x="5068" y="4846"/>
                </a:lnTo>
                <a:lnTo>
                  <a:pt x="5070" y="4827"/>
                </a:lnTo>
                <a:lnTo>
                  <a:pt x="5071" y="4816"/>
                </a:lnTo>
                <a:lnTo>
                  <a:pt x="5071" y="4806"/>
                </a:lnTo>
                <a:lnTo>
                  <a:pt x="5071" y="4795"/>
                </a:lnTo>
                <a:lnTo>
                  <a:pt x="5069" y="4784"/>
                </a:lnTo>
                <a:lnTo>
                  <a:pt x="5066" y="4773"/>
                </a:lnTo>
                <a:lnTo>
                  <a:pt x="5062" y="4764"/>
                </a:lnTo>
                <a:lnTo>
                  <a:pt x="5056" y="4755"/>
                </a:lnTo>
                <a:lnTo>
                  <a:pt x="5048" y="4747"/>
                </a:lnTo>
                <a:lnTo>
                  <a:pt x="5044" y="4743"/>
                </a:lnTo>
                <a:lnTo>
                  <a:pt x="5038" y="4740"/>
                </a:lnTo>
                <a:lnTo>
                  <a:pt x="5033" y="4738"/>
                </a:lnTo>
                <a:lnTo>
                  <a:pt x="5026" y="4736"/>
                </a:lnTo>
                <a:lnTo>
                  <a:pt x="5019" y="4734"/>
                </a:lnTo>
                <a:lnTo>
                  <a:pt x="5011" y="4733"/>
                </a:lnTo>
                <a:lnTo>
                  <a:pt x="5004" y="4732"/>
                </a:lnTo>
                <a:lnTo>
                  <a:pt x="4995" y="4732"/>
                </a:lnTo>
                <a:lnTo>
                  <a:pt x="4986" y="4732"/>
                </a:lnTo>
                <a:lnTo>
                  <a:pt x="4975" y="4733"/>
                </a:lnTo>
                <a:lnTo>
                  <a:pt x="4965" y="4735"/>
                </a:lnTo>
                <a:lnTo>
                  <a:pt x="4955" y="4737"/>
                </a:lnTo>
                <a:lnTo>
                  <a:pt x="4945" y="4741"/>
                </a:lnTo>
                <a:lnTo>
                  <a:pt x="4934" y="4746"/>
                </a:lnTo>
                <a:lnTo>
                  <a:pt x="4925" y="4751"/>
                </a:lnTo>
                <a:lnTo>
                  <a:pt x="4915" y="4757"/>
                </a:lnTo>
                <a:lnTo>
                  <a:pt x="4905" y="4765"/>
                </a:lnTo>
                <a:lnTo>
                  <a:pt x="4896" y="4774"/>
                </a:lnTo>
                <a:lnTo>
                  <a:pt x="4887" y="4784"/>
                </a:lnTo>
                <a:lnTo>
                  <a:pt x="4880" y="4795"/>
                </a:lnTo>
                <a:lnTo>
                  <a:pt x="4872" y="4808"/>
                </a:lnTo>
                <a:lnTo>
                  <a:pt x="4867" y="4822"/>
                </a:lnTo>
                <a:lnTo>
                  <a:pt x="4862" y="4837"/>
                </a:lnTo>
                <a:lnTo>
                  <a:pt x="4857" y="4854"/>
                </a:lnTo>
                <a:lnTo>
                  <a:pt x="4781" y="5218"/>
                </a:lnTo>
                <a:lnTo>
                  <a:pt x="4606" y="5218"/>
                </a:lnTo>
                <a:lnTo>
                  <a:pt x="4786" y="4366"/>
                </a:lnTo>
                <a:close/>
                <a:moveTo>
                  <a:pt x="4511" y="5210"/>
                </a:moveTo>
                <a:lnTo>
                  <a:pt x="4489" y="5215"/>
                </a:lnTo>
                <a:lnTo>
                  <a:pt x="4468" y="5219"/>
                </a:lnTo>
                <a:lnTo>
                  <a:pt x="4449" y="5222"/>
                </a:lnTo>
                <a:lnTo>
                  <a:pt x="4429" y="5224"/>
                </a:lnTo>
                <a:lnTo>
                  <a:pt x="4397" y="5228"/>
                </a:lnTo>
                <a:lnTo>
                  <a:pt x="4373" y="5229"/>
                </a:lnTo>
                <a:lnTo>
                  <a:pt x="4356" y="5228"/>
                </a:lnTo>
                <a:lnTo>
                  <a:pt x="4342" y="5228"/>
                </a:lnTo>
                <a:lnTo>
                  <a:pt x="4328" y="5225"/>
                </a:lnTo>
                <a:lnTo>
                  <a:pt x="4315" y="5223"/>
                </a:lnTo>
                <a:lnTo>
                  <a:pt x="4303" y="5221"/>
                </a:lnTo>
                <a:lnTo>
                  <a:pt x="4292" y="5218"/>
                </a:lnTo>
                <a:lnTo>
                  <a:pt x="4283" y="5215"/>
                </a:lnTo>
                <a:lnTo>
                  <a:pt x="4274" y="5210"/>
                </a:lnTo>
                <a:lnTo>
                  <a:pt x="4267" y="5206"/>
                </a:lnTo>
                <a:lnTo>
                  <a:pt x="4259" y="5201"/>
                </a:lnTo>
                <a:lnTo>
                  <a:pt x="4253" y="5196"/>
                </a:lnTo>
                <a:lnTo>
                  <a:pt x="4247" y="5191"/>
                </a:lnTo>
                <a:lnTo>
                  <a:pt x="4242" y="5185"/>
                </a:lnTo>
                <a:lnTo>
                  <a:pt x="4238" y="5179"/>
                </a:lnTo>
                <a:lnTo>
                  <a:pt x="4235" y="5173"/>
                </a:lnTo>
                <a:lnTo>
                  <a:pt x="4231" y="5166"/>
                </a:lnTo>
                <a:lnTo>
                  <a:pt x="4227" y="5154"/>
                </a:lnTo>
                <a:lnTo>
                  <a:pt x="4224" y="5141"/>
                </a:lnTo>
                <a:lnTo>
                  <a:pt x="4223" y="5127"/>
                </a:lnTo>
                <a:lnTo>
                  <a:pt x="4223" y="5114"/>
                </a:lnTo>
                <a:lnTo>
                  <a:pt x="4226" y="5089"/>
                </a:lnTo>
                <a:lnTo>
                  <a:pt x="4230" y="5068"/>
                </a:lnTo>
                <a:lnTo>
                  <a:pt x="4300" y="4741"/>
                </a:lnTo>
                <a:lnTo>
                  <a:pt x="4185" y="4741"/>
                </a:lnTo>
                <a:lnTo>
                  <a:pt x="4210" y="4625"/>
                </a:lnTo>
                <a:lnTo>
                  <a:pt x="4324" y="4625"/>
                </a:lnTo>
                <a:lnTo>
                  <a:pt x="4349" y="4509"/>
                </a:lnTo>
                <a:lnTo>
                  <a:pt x="4535" y="4446"/>
                </a:lnTo>
                <a:lnTo>
                  <a:pt x="4498" y="4625"/>
                </a:lnTo>
                <a:lnTo>
                  <a:pt x="4640" y="4625"/>
                </a:lnTo>
                <a:lnTo>
                  <a:pt x="4614" y="4741"/>
                </a:lnTo>
                <a:lnTo>
                  <a:pt x="4473" y="4741"/>
                </a:lnTo>
                <a:lnTo>
                  <a:pt x="4415" y="5010"/>
                </a:lnTo>
                <a:lnTo>
                  <a:pt x="4412" y="5030"/>
                </a:lnTo>
                <a:lnTo>
                  <a:pt x="4410" y="5048"/>
                </a:lnTo>
                <a:lnTo>
                  <a:pt x="4409" y="5055"/>
                </a:lnTo>
                <a:lnTo>
                  <a:pt x="4410" y="5063"/>
                </a:lnTo>
                <a:lnTo>
                  <a:pt x="4411" y="5069"/>
                </a:lnTo>
                <a:lnTo>
                  <a:pt x="4412" y="5075"/>
                </a:lnTo>
                <a:lnTo>
                  <a:pt x="4415" y="5081"/>
                </a:lnTo>
                <a:lnTo>
                  <a:pt x="4420" y="5085"/>
                </a:lnTo>
                <a:lnTo>
                  <a:pt x="4425" y="5089"/>
                </a:lnTo>
                <a:lnTo>
                  <a:pt x="4431" y="5093"/>
                </a:lnTo>
                <a:lnTo>
                  <a:pt x="4440" y="5096"/>
                </a:lnTo>
                <a:lnTo>
                  <a:pt x="4450" y="5097"/>
                </a:lnTo>
                <a:lnTo>
                  <a:pt x="4461" y="5099"/>
                </a:lnTo>
                <a:lnTo>
                  <a:pt x="4475" y="5099"/>
                </a:lnTo>
                <a:lnTo>
                  <a:pt x="4492" y="5099"/>
                </a:lnTo>
                <a:lnTo>
                  <a:pt x="4507" y="5098"/>
                </a:lnTo>
                <a:lnTo>
                  <a:pt x="4521" y="5097"/>
                </a:lnTo>
                <a:lnTo>
                  <a:pt x="4535" y="5096"/>
                </a:lnTo>
                <a:lnTo>
                  <a:pt x="4511" y="5210"/>
                </a:lnTo>
                <a:close/>
                <a:moveTo>
                  <a:pt x="3418" y="5087"/>
                </a:moveTo>
                <a:lnTo>
                  <a:pt x="3429" y="5087"/>
                </a:lnTo>
                <a:lnTo>
                  <a:pt x="3439" y="5086"/>
                </a:lnTo>
                <a:lnTo>
                  <a:pt x="3450" y="5084"/>
                </a:lnTo>
                <a:lnTo>
                  <a:pt x="3460" y="5081"/>
                </a:lnTo>
                <a:lnTo>
                  <a:pt x="3469" y="5078"/>
                </a:lnTo>
                <a:lnTo>
                  <a:pt x="3478" y="5074"/>
                </a:lnTo>
                <a:lnTo>
                  <a:pt x="3485" y="5069"/>
                </a:lnTo>
                <a:lnTo>
                  <a:pt x="3494" y="5065"/>
                </a:lnTo>
                <a:lnTo>
                  <a:pt x="3501" y="5059"/>
                </a:lnTo>
                <a:lnTo>
                  <a:pt x="3508" y="5053"/>
                </a:lnTo>
                <a:lnTo>
                  <a:pt x="3514" y="5048"/>
                </a:lnTo>
                <a:lnTo>
                  <a:pt x="3521" y="5040"/>
                </a:lnTo>
                <a:lnTo>
                  <a:pt x="3531" y="5027"/>
                </a:lnTo>
                <a:lnTo>
                  <a:pt x="3541" y="5012"/>
                </a:lnTo>
                <a:lnTo>
                  <a:pt x="3550" y="4997"/>
                </a:lnTo>
                <a:lnTo>
                  <a:pt x="3556" y="4982"/>
                </a:lnTo>
                <a:lnTo>
                  <a:pt x="3562" y="4968"/>
                </a:lnTo>
                <a:lnTo>
                  <a:pt x="3567" y="4955"/>
                </a:lnTo>
                <a:lnTo>
                  <a:pt x="3573" y="4932"/>
                </a:lnTo>
                <a:lnTo>
                  <a:pt x="3576" y="4918"/>
                </a:lnTo>
                <a:lnTo>
                  <a:pt x="3581" y="4890"/>
                </a:lnTo>
                <a:lnTo>
                  <a:pt x="3584" y="4860"/>
                </a:lnTo>
                <a:lnTo>
                  <a:pt x="3585" y="4845"/>
                </a:lnTo>
                <a:lnTo>
                  <a:pt x="3585" y="4830"/>
                </a:lnTo>
                <a:lnTo>
                  <a:pt x="3583" y="4815"/>
                </a:lnTo>
                <a:lnTo>
                  <a:pt x="3581" y="4801"/>
                </a:lnTo>
                <a:lnTo>
                  <a:pt x="3576" y="4787"/>
                </a:lnTo>
                <a:lnTo>
                  <a:pt x="3571" y="4776"/>
                </a:lnTo>
                <a:lnTo>
                  <a:pt x="3568" y="4769"/>
                </a:lnTo>
                <a:lnTo>
                  <a:pt x="3564" y="4764"/>
                </a:lnTo>
                <a:lnTo>
                  <a:pt x="3559" y="4758"/>
                </a:lnTo>
                <a:lnTo>
                  <a:pt x="3555" y="4754"/>
                </a:lnTo>
                <a:lnTo>
                  <a:pt x="3550" y="4750"/>
                </a:lnTo>
                <a:lnTo>
                  <a:pt x="3543" y="4747"/>
                </a:lnTo>
                <a:lnTo>
                  <a:pt x="3537" y="4743"/>
                </a:lnTo>
                <a:lnTo>
                  <a:pt x="3530" y="4740"/>
                </a:lnTo>
                <a:lnTo>
                  <a:pt x="3523" y="4738"/>
                </a:lnTo>
                <a:lnTo>
                  <a:pt x="3514" y="4737"/>
                </a:lnTo>
                <a:lnTo>
                  <a:pt x="3506" y="4736"/>
                </a:lnTo>
                <a:lnTo>
                  <a:pt x="3496" y="4736"/>
                </a:lnTo>
                <a:lnTo>
                  <a:pt x="3483" y="4736"/>
                </a:lnTo>
                <a:lnTo>
                  <a:pt x="3472" y="4738"/>
                </a:lnTo>
                <a:lnTo>
                  <a:pt x="3459" y="4741"/>
                </a:lnTo>
                <a:lnTo>
                  <a:pt x="3447" y="4746"/>
                </a:lnTo>
                <a:lnTo>
                  <a:pt x="3435" y="4751"/>
                </a:lnTo>
                <a:lnTo>
                  <a:pt x="3424" y="4758"/>
                </a:lnTo>
                <a:lnTo>
                  <a:pt x="3413" y="4766"/>
                </a:lnTo>
                <a:lnTo>
                  <a:pt x="3402" y="4777"/>
                </a:lnTo>
                <a:lnTo>
                  <a:pt x="3392" y="4787"/>
                </a:lnTo>
                <a:lnTo>
                  <a:pt x="3383" y="4800"/>
                </a:lnTo>
                <a:lnTo>
                  <a:pt x="3373" y="4815"/>
                </a:lnTo>
                <a:lnTo>
                  <a:pt x="3364" y="4831"/>
                </a:lnTo>
                <a:lnTo>
                  <a:pt x="3357" y="4849"/>
                </a:lnTo>
                <a:lnTo>
                  <a:pt x="3350" y="4869"/>
                </a:lnTo>
                <a:lnTo>
                  <a:pt x="3343" y="4890"/>
                </a:lnTo>
                <a:lnTo>
                  <a:pt x="3338" y="4913"/>
                </a:lnTo>
                <a:lnTo>
                  <a:pt x="3335" y="4929"/>
                </a:lnTo>
                <a:lnTo>
                  <a:pt x="3331" y="4953"/>
                </a:lnTo>
                <a:lnTo>
                  <a:pt x="3330" y="4967"/>
                </a:lnTo>
                <a:lnTo>
                  <a:pt x="3330" y="4981"/>
                </a:lnTo>
                <a:lnTo>
                  <a:pt x="3330" y="4996"/>
                </a:lnTo>
                <a:lnTo>
                  <a:pt x="3332" y="5011"/>
                </a:lnTo>
                <a:lnTo>
                  <a:pt x="3335" y="5026"/>
                </a:lnTo>
                <a:lnTo>
                  <a:pt x="3340" y="5040"/>
                </a:lnTo>
                <a:lnTo>
                  <a:pt x="3343" y="5046"/>
                </a:lnTo>
                <a:lnTo>
                  <a:pt x="3346" y="5053"/>
                </a:lnTo>
                <a:lnTo>
                  <a:pt x="3351" y="5059"/>
                </a:lnTo>
                <a:lnTo>
                  <a:pt x="3355" y="5065"/>
                </a:lnTo>
                <a:lnTo>
                  <a:pt x="3360" y="5069"/>
                </a:lnTo>
                <a:lnTo>
                  <a:pt x="3367" y="5074"/>
                </a:lnTo>
                <a:lnTo>
                  <a:pt x="3373" y="5078"/>
                </a:lnTo>
                <a:lnTo>
                  <a:pt x="3381" y="5081"/>
                </a:lnTo>
                <a:lnTo>
                  <a:pt x="3389" y="5084"/>
                </a:lnTo>
                <a:lnTo>
                  <a:pt x="3398" y="5086"/>
                </a:lnTo>
                <a:lnTo>
                  <a:pt x="3407" y="5087"/>
                </a:lnTo>
                <a:lnTo>
                  <a:pt x="3418" y="5087"/>
                </a:lnTo>
                <a:close/>
                <a:moveTo>
                  <a:pt x="3815" y="4625"/>
                </a:moveTo>
                <a:lnTo>
                  <a:pt x="3804" y="4659"/>
                </a:lnTo>
                <a:lnTo>
                  <a:pt x="3794" y="4693"/>
                </a:lnTo>
                <a:lnTo>
                  <a:pt x="3785" y="4731"/>
                </a:lnTo>
                <a:lnTo>
                  <a:pt x="3775" y="4772"/>
                </a:lnTo>
                <a:lnTo>
                  <a:pt x="3682" y="5211"/>
                </a:lnTo>
                <a:lnTo>
                  <a:pt x="3678" y="5232"/>
                </a:lnTo>
                <a:lnTo>
                  <a:pt x="3672" y="5250"/>
                </a:lnTo>
                <a:lnTo>
                  <a:pt x="3666" y="5268"/>
                </a:lnTo>
                <a:lnTo>
                  <a:pt x="3659" y="5285"/>
                </a:lnTo>
                <a:lnTo>
                  <a:pt x="3651" y="5300"/>
                </a:lnTo>
                <a:lnTo>
                  <a:pt x="3643" y="5315"/>
                </a:lnTo>
                <a:lnTo>
                  <a:pt x="3634" y="5329"/>
                </a:lnTo>
                <a:lnTo>
                  <a:pt x="3625" y="5342"/>
                </a:lnTo>
                <a:lnTo>
                  <a:pt x="3615" y="5354"/>
                </a:lnTo>
                <a:lnTo>
                  <a:pt x="3604" y="5365"/>
                </a:lnTo>
                <a:lnTo>
                  <a:pt x="3593" y="5375"/>
                </a:lnTo>
                <a:lnTo>
                  <a:pt x="3582" y="5385"/>
                </a:lnTo>
                <a:lnTo>
                  <a:pt x="3571" y="5394"/>
                </a:lnTo>
                <a:lnTo>
                  <a:pt x="3558" y="5401"/>
                </a:lnTo>
                <a:lnTo>
                  <a:pt x="3546" y="5409"/>
                </a:lnTo>
                <a:lnTo>
                  <a:pt x="3534" y="5415"/>
                </a:lnTo>
                <a:lnTo>
                  <a:pt x="3522" y="5420"/>
                </a:lnTo>
                <a:lnTo>
                  <a:pt x="3509" y="5426"/>
                </a:lnTo>
                <a:lnTo>
                  <a:pt x="3495" y="5431"/>
                </a:lnTo>
                <a:lnTo>
                  <a:pt x="3482" y="5434"/>
                </a:lnTo>
                <a:lnTo>
                  <a:pt x="3457" y="5442"/>
                </a:lnTo>
                <a:lnTo>
                  <a:pt x="3431" y="5446"/>
                </a:lnTo>
                <a:lnTo>
                  <a:pt x="3405" y="5449"/>
                </a:lnTo>
                <a:lnTo>
                  <a:pt x="3381" y="5451"/>
                </a:lnTo>
                <a:lnTo>
                  <a:pt x="3357" y="5452"/>
                </a:lnTo>
                <a:lnTo>
                  <a:pt x="3335" y="5453"/>
                </a:lnTo>
                <a:lnTo>
                  <a:pt x="3317" y="5453"/>
                </a:lnTo>
                <a:lnTo>
                  <a:pt x="3299" y="5452"/>
                </a:lnTo>
                <a:lnTo>
                  <a:pt x="3280" y="5451"/>
                </a:lnTo>
                <a:lnTo>
                  <a:pt x="3260" y="5448"/>
                </a:lnTo>
                <a:lnTo>
                  <a:pt x="3239" y="5445"/>
                </a:lnTo>
                <a:lnTo>
                  <a:pt x="3220" y="5441"/>
                </a:lnTo>
                <a:lnTo>
                  <a:pt x="3200" y="5433"/>
                </a:lnTo>
                <a:lnTo>
                  <a:pt x="3182" y="5425"/>
                </a:lnTo>
                <a:lnTo>
                  <a:pt x="3173" y="5420"/>
                </a:lnTo>
                <a:lnTo>
                  <a:pt x="3164" y="5415"/>
                </a:lnTo>
                <a:lnTo>
                  <a:pt x="3156" y="5409"/>
                </a:lnTo>
                <a:lnTo>
                  <a:pt x="3148" y="5402"/>
                </a:lnTo>
                <a:lnTo>
                  <a:pt x="3142" y="5395"/>
                </a:lnTo>
                <a:lnTo>
                  <a:pt x="3135" y="5386"/>
                </a:lnTo>
                <a:lnTo>
                  <a:pt x="3129" y="5377"/>
                </a:lnTo>
                <a:lnTo>
                  <a:pt x="3124" y="5368"/>
                </a:lnTo>
                <a:lnTo>
                  <a:pt x="3119" y="5357"/>
                </a:lnTo>
                <a:lnTo>
                  <a:pt x="3116" y="5346"/>
                </a:lnTo>
                <a:lnTo>
                  <a:pt x="3113" y="5335"/>
                </a:lnTo>
                <a:lnTo>
                  <a:pt x="3111" y="5322"/>
                </a:lnTo>
                <a:lnTo>
                  <a:pt x="3110" y="5308"/>
                </a:lnTo>
                <a:lnTo>
                  <a:pt x="3110" y="5294"/>
                </a:lnTo>
                <a:lnTo>
                  <a:pt x="3111" y="5279"/>
                </a:lnTo>
                <a:lnTo>
                  <a:pt x="3112" y="5262"/>
                </a:lnTo>
                <a:lnTo>
                  <a:pt x="3280" y="5262"/>
                </a:lnTo>
                <a:lnTo>
                  <a:pt x="3280" y="5270"/>
                </a:lnTo>
                <a:lnTo>
                  <a:pt x="3280" y="5282"/>
                </a:lnTo>
                <a:lnTo>
                  <a:pt x="3281" y="5289"/>
                </a:lnTo>
                <a:lnTo>
                  <a:pt x="3282" y="5296"/>
                </a:lnTo>
                <a:lnTo>
                  <a:pt x="3285" y="5304"/>
                </a:lnTo>
                <a:lnTo>
                  <a:pt x="3289" y="5310"/>
                </a:lnTo>
                <a:lnTo>
                  <a:pt x="3293" y="5316"/>
                </a:lnTo>
                <a:lnTo>
                  <a:pt x="3298" y="5323"/>
                </a:lnTo>
                <a:lnTo>
                  <a:pt x="3305" y="5328"/>
                </a:lnTo>
                <a:lnTo>
                  <a:pt x="3313" y="5334"/>
                </a:lnTo>
                <a:lnTo>
                  <a:pt x="3324" y="5338"/>
                </a:lnTo>
                <a:lnTo>
                  <a:pt x="3336" y="5341"/>
                </a:lnTo>
                <a:lnTo>
                  <a:pt x="3350" y="5343"/>
                </a:lnTo>
                <a:lnTo>
                  <a:pt x="3366" y="5344"/>
                </a:lnTo>
                <a:lnTo>
                  <a:pt x="3376" y="5343"/>
                </a:lnTo>
                <a:lnTo>
                  <a:pt x="3386" y="5343"/>
                </a:lnTo>
                <a:lnTo>
                  <a:pt x="3394" y="5341"/>
                </a:lnTo>
                <a:lnTo>
                  <a:pt x="3404" y="5339"/>
                </a:lnTo>
                <a:lnTo>
                  <a:pt x="3414" y="5337"/>
                </a:lnTo>
                <a:lnTo>
                  <a:pt x="3422" y="5334"/>
                </a:lnTo>
                <a:lnTo>
                  <a:pt x="3431" y="5329"/>
                </a:lnTo>
                <a:lnTo>
                  <a:pt x="3439" y="5325"/>
                </a:lnTo>
                <a:lnTo>
                  <a:pt x="3448" y="5320"/>
                </a:lnTo>
                <a:lnTo>
                  <a:pt x="3455" y="5314"/>
                </a:lnTo>
                <a:lnTo>
                  <a:pt x="3463" y="5308"/>
                </a:lnTo>
                <a:lnTo>
                  <a:pt x="3469" y="5300"/>
                </a:lnTo>
                <a:lnTo>
                  <a:pt x="3476" y="5293"/>
                </a:lnTo>
                <a:lnTo>
                  <a:pt x="3481" y="5284"/>
                </a:lnTo>
                <a:lnTo>
                  <a:pt x="3486" y="5276"/>
                </a:lnTo>
                <a:lnTo>
                  <a:pt x="3492" y="5266"/>
                </a:lnTo>
                <a:lnTo>
                  <a:pt x="3496" y="5255"/>
                </a:lnTo>
                <a:lnTo>
                  <a:pt x="3500" y="5245"/>
                </a:lnTo>
                <a:lnTo>
                  <a:pt x="3505" y="5233"/>
                </a:lnTo>
                <a:lnTo>
                  <a:pt x="3508" y="5219"/>
                </a:lnTo>
                <a:lnTo>
                  <a:pt x="3518" y="5181"/>
                </a:lnTo>
                <a:lnTo>
                  <a:pt x="3530" y="5125"/>
                </a:lnTo>
                <a:lnTo>
                  <a:pt x="3518" y="5138"/>
                </a:lnTo>
                <a:lnTo>
                  <a:pt x="3504" y="5149"/>
                </a:lnTo>
                <a:lnTo>
                  <a:pt x="3491" y="5160"/>
                </a:lnTo>
                <a:lnTo>
                  <a:pt x="3478" y="5169"/>
                </a:lnTo>
                <a:lnTo>
                  <a:pt x="3466" y="5176"/>
                </a:lnTo>
                <a:lnTo>
                  <a:pt x="3454" y="5183"/>
                </a:lnTo>
                <a:lnTo>
                  <a:pt x="3442" y="5189"/>
                </a:lnTo>
                <a:lnTo>
                  <a:pt x="3431" y="5193"/>
                </a:lnTo>
                <a:lnTo>
                  <a:pt x="3419" y="5198"/>
                </a:lnTo>
                <a:lnTo>
                  <a:pt x="3408" y="5201"/>
                </a:lnTo>
                <a:lnTo>
                  <a:pt x="3398" y="5203"/>
                </a:lnTo>
                <a:lnTo>
                  <a:pt x="3388" y="5204"/>
                </a:lnTo>
                <a:lnTo>
                  <a:pt x="3369" y="5206"/>
                </a:lnTo>
                <a:lnTo>
                  <a:pt x="3353" y="5207"/>
                </a:lnTo>
                <a:lnTo>
                  <a:pt x="3337" y="5206"/>
                </a:lnTo>
                <a:lnTo>
                  <a:pt x="3322" y="5205"/>
                </a:lnTo>
                <a:lnTo>
                  <a:pt x="3307" y="5203"/>
                </a:lnTo>
                <a:lnTo>
                  <a:pt x="3294" y="5201"/>
                </a:lnTo>
                <a:lnTo>
                  <a:pt x="3281" y="5196"/>
                </a:lnTo>
                <a:lnTo>
                  <a:pt x="3268" y="5192"/>
                </a:lnTo>
                <a:lnTo>
                  <a:pt x="3256" y="5187"/>
                </a:lnTo>
                <a:lnTo>
                  <a:pt x="3246" y="5181"/>
                </a:lnTo>
                <a:lnTo>
                  <a:pt x="3236" y="5175"/>
                </a:lnTo>
                <a:lnTo>
                  <a:pt x="3226" y="5168"/>
                </a:lnTo>
                <a:lnTo>
                  <a:pt x="3217" y="5160"/>
                </a:lnTo>
                <a:lnTo>
                  <a:pt x="3209" y="5153"/>
                </a:lnTo>
                <a:lnTo>
                  <a:pt x="3201" y="5144"/>
                </a:lnTo>
                <a:lnTo>
                  <a:pt x="3194" y="5134"/>
                </a:lnTo>
                <a:lnTo>
                  <a:pt x="3188" y="5125"/>
                </a:lnTo>
                <a:lnTo>
                  <a:pt x="3182" y="5114"/>
                </a:lnTo>
                <a:lnTo>
                  <a:pt x="3176" y="5103"/>
                </a:lnTo>
                <a:lnTo>
                  <a:pt x="3172" y="5093"/>
                </a:lnTo>
                <a:lnTo>
                  <a:pt x="3168" y="5082"/>
                </a:lnTo>
                <a:lnTo>
                  <a:pt x="3164" y="5070"/>
                </a:lnTo>
                <a:lnTo>
                  <a:pt x="3161" y="5057"/>
                </a:lnTo>
                <a:lnTo>
                  <a:pt x="3159" y="5045"/>
                </a:lnTo>
                <a:lnTo>
                  <a:pt x="3157" y="5033"/>
                </a:lnTo>
                <a:lnTo>
                  <a:pt x="3156" y="5020"/>
                </a:lnTo>
                <a:lnTo>
                  <a:pt x="3155" y="4994"/>
                </a:lnTo>
                <a:lnTo>
                  <a:pt x="3156" y="4967"/>
                </a:lnTo>
                <a:lnTo>
                  <a:pt x="3159" y="4939"/>
                </a:lnTo>
                <a:lnTo>
                  <a:pt x="3163" y="4913"/>
                </a:lnTo>
                <a:lnTo>
                  <a:pt x="3171" y="4885"/>
                </a:lnTo>
                <a:lnTo>
                  <a:pt x="3179" y="4857"/>
                </a:lnTo>
                <a:lnTo>
                  <a:pt x="3190" y="4830"/>
                </a:lnTo>
                <a:lnTo>
                  <a:pt x="3203" y="4803"/>
                </a:lnTo>
                <a:lnTo>
                  <a:pt x="3217" y="4778"/>
                </a:lnTo>
                <a:lnTo>
                  <a:pt x="3233" y="4754"/>
                </a:lnTo>
                <a:lnTo>
                  <a:pt x="3241" y="4742"/>
                </a:lnTo>
                <a:lnTo>
                  <a:pt x="3250" y="4731"/>
                </a:lnTo>
                <a:lnTo>
                  <a:pt x="3260" y="4720"/>
                </a:lnTo>
                <a:lnTo>
                  <a:pt x="3270" y="4709"/>
                </a:lnTo>
                <a:lnTo>
                  <a:pt x="3280" y="4699"/>
                </a:lnTo>
                <a:lnTo>
                  <a:pt x="3291" y="4690"/>
                </a:lnTo>
                <a:lnTo>
                  <a:pt x="3302" y="4680"/>
                </a:lnTo>
                <a:lnTo>
                  <a:pt x="3313" y="4672"/>
                </a:lnTo>
                <a:lnTo>
                  <a:pt x="3326" y="4664"/>
                </a:lnTo>
                <a:lnTo>
                  <a:pt x="3338" y="4657"/>
                </a:lnTo>
                <a:lnTo>
                  <a:pt x="3351" y="4649"/>
                </a:lnTo>
                <a:lnTo>
                  <a:pt x="3363" y="4644"/>
                </a:lnTo>
                <a:lnTo>
                  <a:pt x="3377" y="4637"/>
                </a:lnTo>
                <a:lnTo>
                  <a:pt x="3390" y="4633"/>
                </a:lnTo>
                <a:lnTo>
                  <a:pt x="3405" y="4629"/>
                </a:lnTo>
                <a:lnTo>
                  <a:pt x="3419" y="4625"/>
                </a:lnTo>
                <a:lnTo>
                  <a:pt x="3434" y="4622"/>
                </a:lnTo>
                <a:lnTo>
                  <a:pt x="3449" y="4620"/>
                </a:lnTo>
                <a:lnTo>
                  <a:pt x="3465" y="4619"/>
                </a:lnTo>
                <a:lnTo>
                  <a:pt x="3481" y="4618"/>
                </a:lnTo>
                <a:lnTo>
                  <a:pt x="3500" y="4619"/>
                </a:lnTo>
                <a:lnTo>
                  <a:pt x="3518" y="4621"/>
                </a:lnTo>
                <a:lnTo>
                  <a:pt x="3534" y="4625"/>
                </a:lnTo>
                <a:lnTo>
                  <a:pt x="3547" y="4628"/>
                </a:lnTo>
                <a:lnTo>
                  <a:pt x="3560" y="4633"/>
                </a:lnTo>
                <a:lnTo>
                  <a:pt x="3572" y="4638"/>
                </a:lnTo>
                <a:lnTo>
                  <a:pt x="3582" y="4645"/>
                </a:lnTo>
                <a:lnTo>
                  <a:pt x="3590" y="4651"/>
                </a:lnTo>
                <a:lnTo>
                  <a:pt x="3598" y="4659"/>
                </a:lnTo>
                <a:lnTo>
                  <a:pt x="3605" y="4665"/>
                </a:lnTo>
                <a:lnTo>
                  <a:pt x="3611" y="4673"/>
                </a:lnTo>
                <a:lnTo>
                  <a:pt x="3615" y="4679"/>
                </a:lnTo>
                <a:lnTo>
                  <a:pt x="3623" y="4693"/>
                </a:lnTo>
                <a:lnTo>
                  <a:pt x="3629" y="4704"/>
                </a:lnTo>
                <a:lnTo>
                  <a:pt x="3651" y="4625"/>
                </a:lnTo>
                <a:lnTo>
                  <a:pt x="3815" y="4625"/>
                </a:lnTo>
                <a:close/>
                <a:moveTo>
                  <a:pt x="2528" y="4728"/>
                </a:moveTo>
                <a:lnTo>
                  <a:pt x="2531" y="4716"/>
                </a:lnTo>
                <a:lnTo>
                  <a:pt x="2536" y="4689"/>
                </a:lnTo>
                <a:lnTo>
                  <a:pt x="2543" y="4653"/>
                </a:lnTo>
                <a:lnTo>
                  <a:pt x="2548" y="4619"/>
                </a:lnTo>
                <a:lnTo>
                  <a:pt x="2715" y="4619"/>
                </a:lnTo>
                <a:lnTo>
                  <a:pt x="2701" y="4709"/>
                </a:lnTo>
                <a:lnTo>
                  <a:pt x="2711" y="4697"/>
                </a:lnTo>
                <a:lnTo>
                  <a:pt x="2726" y="4682"/>
                </a:lnTo>
                <a:lnTo>
                  <a:pt x="2734" y="4674"/>
                </a:lnTo>
                <a:lnTo>
                  <a:pt x="2744" y="4665"/>
                </a:lnTo>
                <a:lnTo>
                  <a:pt x="2756" y="4656"/>
                </a:lnTo>
                <a:lnTo>
                  <a:pt x="2767" y="4647"/>
                </a:lnTo>
                <a:lnTo>
                  <a:pt x="2781" y="4640"/>
                </a:lnTo>
                <a:lnTo>
                  <a:pt x="2796" y="4631"/>
                </a:lnTo>
                <a:lnTo>
                  <a:pt x="2813" y="4625"/>
                </a:lnTo>
                <a:lnTo>
                  <a:pt x="2830" y="4618"/>
                </a:lnTo>
                <a:lnTo>
                  <a:pt x="2850" y="4613"/>
                </a:lnTo>
                <a:lnTo>
                  <a:pt x="2870" y="4608"/>
                </a:lnTo>
                <a:lnTo>
                  <a:pt x="2893" y="4606"/>
                </a:lnTo>
                <a:lnTo>
                  <a:pt x="2916" y="4605"/>
                </a:lnTo>
                <a:lnTo>
                  <a:pt x="2936" y="4606"/>
                </a:lnTo>
                <a:lnTo>
                  <a:pt x="2956" y="4608"/>
                </a:lnTo>
                <a:lnTo>
                  <a:pt x="2973" y="4613"/>
                </a:lnTo>
                <a:lnTo>
                  <a:pt x="2989" y="4617"/>
                </a:lnTo>
                <a:lnTo>
                  <a:pt x="3003" y="4623"/>
                </a:lnTo>
                <a:lnTo>
                  <a:pt x="3016" y="4630"/>
                </a:lnTo>
                <a:lnTo>
                  <a:pt x="3026" y="4637"/>
                </a:lnTo>
                <a:lnTo>
                  <a:pt x="3036" y="4646"/>
                </a:lnTo>
                <a:lnTo>
                  <a:pt x="3045" y="4654"/>
                </a:lnTo>
                <a:lnTo>
                  <a:pt x="3052" y="4664"/>
                </a:lnTo>
                <a:lnTo>
                  <a:pt x="3058" y="4674"/>
                </a:lnTo>
                <a:lnTo>
                  <a:pt x="3063" y="4682"/>
                </a:lnTo>
                <a:lnTo>
                  <a:pt x="3067" y="4692"/>
                </a:lnTo>
                <a:lnTo>
                  <a:pt x="3070" y="4702"/>
                </a:lnTo>
                <a:lnTo>
                  <a:pt x="3072" y="4710"/>
                </a:lnTo>
                <a:lnTo>
                  <a:pt x="3073" y="4719"/>
                </a:lnTo>
                <a:lnTo>
                  <a:pt x="3076" y="4732"/>
                </a:lnTo>
                <a:lnTo>
                  <a:pt x="3077" y="4746"/>
                </a:lnTo>
                <a:lnTo>
                  <a:pt x="3076" y="4761"/>
                </a:lnTo>
                <a:lnTo>
                  <a:pt x="3074" y="4779"/>
                </a:lnTo>
                <a:lnTo>
                  <a:pt x="3071" y="4800"/>
                </a:lnTo>
                <a:lnTo>
                  <a:pt x="3067" y="4826"/>
                </a:lnTo>
                <a:lnTo>
                  <a:pt x="3061" y="4858"/>
                </a:lnTo>
                <a:lnTo>
                  <a:pt x="3052" y="4895"/>
                </a:lnTo>
                <a:lnTo>
                  <a:pt x="2984" y="5218"/>
                </a:lnTo>
                <a:lnTo>
                  <a:pt x="2806" y="5218"/>
                </a:lnTo>
                <a:lnTo>
                  <a:pt x="2885" y="4847"/>
                </a:lnTo>
                <a:lnTo>
                  <a:pt x="2888" y="4829"/>
                </a:lnTo>
                <a:lnTo>
                  <a:pt x="2890" y="4813"/>
                </a:lnTo>
                <a:lnTo>
                  <a:pt x="2891" y="4804"/>
                </a:lnTo>
                <a:lnTo>
                  <a:pt x="2890" y="4797"/>
                </a:lnTo>
                <a:lnTo>
                  <a:pt x="2890" y="4789"/>
                </a:lnTo>
                <a:lnTo>
                  <a:pt x="2888" y="4783"/>
                </a:lnTo>
                <a:lnTo>
                  <a:pt x="2885" y="4773"/>
                </a:lnTo>
                <a:lnTo>
                  <a:pt x="2881" y="4764"/>
                </a:lnTo>
                <a:lnTo>
                  <a:pt x="2874" y="4755"/>
                </a:lnTo>
                <a:lnTo>
                  <a:pt x="2866" y="4748"/>
                </a:lnTo>
                <a:lnTo>
                  <a:pt x="2862" y="4744"/>
                </a:lnTo>
                <a:lnTo>
                  <a:pt x="2856" y="4741"/>
                </a:lnTo>
                <a:lnTo>
                  <a:pt x="2851" y="4738"/>
                </a:lnTo>
                <a:lnTo>
                  <a:pt x="2844" y="4736"/>
                </a:lnTo>
                <a:lnTo>
                  <a:pt x="2838" y="4734"/>
                </a:lnTo>
                <a:lnTo>
                  <a:pt x="2830" y="4733"/>
                </a:lnTo>
                <a:lnTo>
                  <a:pt x="2823" y="4732"/>
                </a:lnTo>
                <a:lnTo>
                  <a:pt x="2816" y="4732"/>
                </a:lnTo>
                <a:lnTo>
                  <a:pt x="2801" y="4733"/>
                </a:lnTo>
                <a:lnTo>
                  <a:pt x="2787" y="4735"/>
                </a:lnTo>
                <a:lnTo>
                  <a:pt x="2773" y="4738"/>
                </a:lnTo>
                <a:lnTo>
                  <a:pt x="2760" y="4743"/>
                </a:lnTo>
                <a:lnTo>
                  <a:pt x="2747" y="4751"/>
                </a:lnTo>
                <a:lnTo>
                  <a:pt x="2735" y="4758"/>
                </a:lnTo>
                <a:lnTo>
                  <a:pt x="2723" y="4768"/>
                </a:lnTo>
                <a:lnTo>
                  <a:pt x="2714" y="4778"/>
                </a:lnTo>
                <a:lnTo>
                  <a:pt x="2710" y="4784"/>
                </a:lnTo>
                <a:lnTo>
                  <a:pt x="2704" y="4792"/>
                </a:lnTo>
                <a:lnTo>
                  <a:pt x="2698" y="4801"/>
                </a:lnTo>
                <a:lnTo>
                  <a:pt x="2692" y="4812"/>
                </a:lnTo>
                <a:lnTo>
                  <a:pt x="2687" y="4824"/>
                </a:lnTo>
                <a:lnTo>
                  <a:pt x="2683" y="4838"/>
                </a:lnTo>
                <a:lnTo>
                  <a:pt x="2677" y="4853"/>
                </a:lnTo>
                <a:lnTo>
                  <a:pt x="2674" y="4869"/>
                </a:lnTo>
                <a:lnTo>
                  <a:pt x="2599" y="5218"/>
                </a:lnTo>
                <a:lnTo>
                  <a:pt x="2425" y="5218"/>
                </a:lnTo>
                <a:lnTo>
                  <a:pt x="2528" y="4728"/>
                </a:lnTo>
                <a:close/>
                <a:moveTo>
                  <a:pt x="2286" y="4366"/>
                </a:moveTo>
                <a:lnTo>
                  <a:pt x="2473" y="4366"/>
                </a:lnTo>
                <a:lnTo>
                  <a:pt x="2441" y="4518"/>
                </a:lnTo>
                <a:lnTo>
                  <a:pt x="2255" y="4518"/>
                </a:lnTo>
                <a:lnTo>
                  <a:pt x="2286" y="4366"/>
                </a:lnTo>
                <a:close/>
                <a:moveTo>
                  <a:pt x="2240" y="4620"/>
                </a:moveTo>
                <a:lnTo>
                  <a:pt x="2414" y="4620"/>
                </a:lnTo>
                <a:lnTo>
                  <a:pt x="2286" y="5218"/>
                </a:lnTo>
                <a:lnTo>
                  <a:pt x="2111" y="5218"/>
                </a:lnTo>
                <a:lnTo>
                  <a:pt x="2240" y="4620"/>
                </a:lnTo>
                <a:close/>
                <a:moveTo>
                  <a:pt x="1984" y="4741"/>
                </a:moveTo>
                <a:lnTo>
                  <a:pt x="2126" y="4741"/>
                </a:lnTo>
                <a:lnTo>
                  <a:pt x="2150" y="4625"/>
                </a:lnTo>
                <a:lnTo>
                  <a:pt x="2009" y="4625"/>
                </a:lnTo>
                <a:lnTo>
                  <a:pt x="2047" y="4446"/>
                </a:lnTo>
                <a:lnTo>
                  <a:pt x="1861" y="4509"/>
                </a:lnTo>
                <a:lnTo>
                  <a:pt x="1836" y="4625"/>
                </a:lnTo>
                <a:lnTo>
                  <a:pt x="1598" y="4625"/>
                </a:lnTo>
                <a:lnTo>
                  <a:pt x="1635" y="4446"/>
                </a:lnTo>
                <a:lnTo>
                  <a:pt x="1449" y="4509"/>
                </a:lnTo>
                <a:lnTo>
                  <a:pt x="1424" y="4625"/>
                </a:lnTo>
                <a:lnTo>
                  <a:pt x="1310" y="4625"/>
                </a:lnTo>
                <a:lnTo>
                  <a:pt x="1285" y="4741"/>
                </a:lnTo>
                <a:lnTo>
                  <a:pt x="1400" y="4741"/>
                </a:lnTo>
                <a:lnTo>
                  <a:pt x="1330" y="5068"/>
                </a:lnTo>
                <a:lnTo>
                  <a:pt x="1326" y="5089"/>
                </a:lnTo>
                <a:lnTo>
                  <a:pt x="1323" y="5114"/>
                </a:lnTo>
                <a:lnTo>
                  <a:pt x="1323" y="5127"/>
                </a:lnTo>
                <a:lnTo>
                  <a:pt x="1324" y="5141"/>
                </a:lnTo>
                <a:lnTo>
                  <a:pt x="1327" y="5154"/>
                </a:lnTo>
                <a:lnTo>
                  <a:pt x="1331" y="5166"/>
                </a:lnTo>
                <a:lnTo>
                  <a:pt x="1334" y="5173"/>
                </a:lnTo>
                <a:lnTo>
                  <a:pt x="1338" y="5179"/>
                </a:lnTo>
                <a:lnTo>
                  <a:pt x="1342" y="5185"/>
                </a:lnTo>
                <a:lnTo>
                  <a:pt x="1346" y="5191"/>
                </a:lnTo>
                <a:lnTo>
                  <a:pt x="1353" y="5196"/>
                </a:lnTo>
                <a:lnTo>
                  <a:pt x="1359" y="5201"/>
                </a:lnTo>
                <a:lnTo>
                  <a:pt x="1365" y="5206"/>
                </a:lnTo>
                <a:lnTo>
                  <a:pt x="1374" y="5210"/>
                </a:lnTo>
                <a:lnTo>
                  <a:pt x="1383" y="5215"/>
                </a:lnTo>
                <a:lnTo>
                  <a:pt x="1392" y="5218"/>
                </a:lnTo>
                <a:lnTo>
                  <a:pt x="1403" y="5221"/>
                </a:lnTo>
                <a:lnTo>
                  <a:pt x="1415" y="5223"/>
                </a:lnTo>
                <a:lnTo>
                  <a:pt x="1426" y="5225"/>
                </a:lnTo>
                <a:lnTo>
                  <a:pt x="1440" y="5228"/>
                </a:lnTo>
                <a:lnTo>
                  <a:pt x="1455" y="5228"/>
                </a:lnTo>
                <a:lnTo>
                  <a:pt x="1471" y="5229"/>
                </a:lnTo>
                <a:lnTo>
                  <a:pt x="1497" y="5228"/>
                </a:lnTo>
                <a:lnTo>
                  <a:pt x="1529" y="5224"/>
                </a:lnTo>
                <a:lnTo>
                  <a:pt x="1548" y="5222"/>
                </a:lnTo>
                <a:lnTo>
                  <a:pt x="1568" y="5219"/>
                </a:lnTo>
                <a:lnTo>
                  <a:pt x="1589" y="5215"/>
                </a:lnTo>
                <a:lnTo>
                  <a:pt x="1611" y="5210"/>
                </a:lnTo>
                <a:lnTo>
                  <a:pt x="1635" y="5096"/>
                </a:lnTo>
                <a:lnTo>
                  <a:pt x="1620" y="5097"/>
                </a:lnTo>
                <a:lnTo>
                  <a:pt x="1607" y="5098"/>
                </a:lnTo>
                <a:lnTo>
                  <a:pt x="1592" y="5099"/>
                </a:lnTo>
                <a:lnTo>
                  <a:pt x="1575" y="5099"/>
                </a:lnTo>
                <a:lnTo>
                  <a:pt x="1561" y="5099"/>
                </a:lnTo>
                <a:lnTo>
                  <a:pt x="1550" y="5097"/>
                </a:lnTo>
                <a:lnTo>
                  <a:pt x="1540" y="5096"/>
                </a:lnTo>
                <a:lnTo>
                  <a:pt x="1532" y="5093"/>
                </a:lnTo>
                <a:lnTo>
                  <a:pt x="1525" y="5089"/>
                </a:lnTo>
                <a:lnTo>
                  <a:pt x="1520" y="5085"/>
                </a:lnTo>
                <a:lnTo>
                  <a:pt x="1515" y="5081"/>
                </a:lnTo>
                <a:lnTo>
                  <a:pt x="1513" y="5075"/>
                </a:lnTo>
                <a:lnTo>
                  <a:pt x="1511" y="5069"/>
                </a:lnTo>
                <a:lnTo>
                  <a:pt x="1510" y="5063"/>
                </a:lnTo>
                <a:lnTo>
                  <a:pt x="1510" y="5055"/>
                </a:lnTo>
                <a:lnTo>
                  <a:pt x="1510" y="5048"/>
                </a:lnTo>
                <a:lnTo>
                  <a:pt x="1512" y="5030"/>
                </a:lnTo>
                <a:lnTo>
                  <a:pt x="1515" y="5010"/>
                </a:lnTo>
                <a:lnTo>
                  <a:pt x="1573" y="4741"/>
                </a:lnTo>
                <a:lnTo>
                  <a:pt x="1811" y="4741"/>
                </a:lnTo>
                <a:lnTo>
                  <a:pt x="1742" y="5068"/>
                </a:lnTo>
                <a:lnTo>
                  <a:pt x="1738" y="5089"/>
                </a:lnTo>
                <a:lnTo>
                  <a:pt x="1735" y="5114"/>
                </a:lnTo>
                <a:lnTo>
                  <a:pt x="1735" y="5127"/>
                </a:lnTo>
                <a:lnTo>
                  <a:pt x="1736" y="5141"/>
                </a:lnTo>
                <a:lnTo>
                  <a:pt x="1738" y="5154"/>
                </a:lnTo>
                <a:lnTo>
                  <a:pt x="1742" y="5166"/>
                </a:lnTo>
                <a:lnTo>
                  <a:pt x="1745" y="5173"/>
                </a:lnTo>
                <a:lnTo>
                  <a:pt x="1750" y="5179"/>
                </a:lnTo>
                <a:lnTo>
                  <a:pt x="1754" y="5185"/>
                </a:lnTo>
                <a:lnTo>
                  <a:pt x="1758" y="5191"/>
                </a:lnTo>
                <a:lnTo>
                  <a:pt x="1764" y="5196"/>
                </a:lnTo>
                <a:lnTo>
                  <a:pt x="1770" y="5201"/>
                </a:lnTo>
                <a:lnTo>
                  <a:pt x="1777" y="5206"/>
                </a:lnTo>
                <a:lnTo>
                  <a:pt x="1785" y="5210"/>
                </a:lnTo>
                <a:lnTo>
                  <a:pt x="1795" y="5215"/>
                </a:lnTo>
                <a:lnTo>
                  <a:pt x="1804" y="5218"/>
                </a:lnTo>
                <a:lnTo>
                  <a:pt x="1815" y="5221"/>
                </a:lnTo>
                <a:lnTo>
                  <a:pt x="1826" y="5223"/>
                </a:lnTo>
                <a:lnTo>
                  <a:pt x="1838" y="5225"/>
                </a:lnTo>
                <a:lnTo>
                  <a:pt x="1852" y="5228"/>
                </a:lnTo>
                <a:lnTo>
                  <a:pt x="1867" y="5228"/>
                </a:lnTo>
                <a:lnTo>
                  <a:pt x="1883" y="5229"/>
                </a:lnTo>
                <a:lnTo>
                  <a:pt x="1908" y="5228"/>
                </a:lnTo>
                <a:lnTo>
                  <a:pt x="1941" y="5224"/>
                </a:lnTo>
                <a:lnTo>
                  <a:pt x="1959" y="5222"/>
                </a:lnTo>
                <a:lnTo>
                  <a:pt x="1980" y="5219"/>
                </a:lnTo>
                <a:lnTo>
                  <a:pt x="2000" y="5215"/>
                </a:lnTo>
                <a:lnTo>
                  <a:pt x="2023" y="5210"/>
                </a:lnTo>
                <a:lnTo>
                  <a:pt x="2047" y="5096"/>
                </a:lnTo>
                <a:lnTo>
                  <a:pt x="2032" y="5097"/>
                </a:lnTo>
                <a:lnTo>
                  <a:pt x="2019" y="5098"/>
                </a:lnTo>
                <a:lnTo>
                  <a:pt x="2004" y="5099"/>
                </a:lnTo>
                <a:lnTo>
                  <a:pt x="1987" y="5099"/>
                </a:lnTo>
                <a:lnTo>
                  <a:pt x="1973" y="5099"/>
                </a:lnTo>
                <a:lnTo>
                  <a:pt x="1962" y="5097"/>
                </a:lnTo>
                <a:lnTo>
                  <a:pt x="1952" y="5096"/>
                </a:lnTo>
                <a:lnTo>
                  <a:pt x="1943" y="5093"/>
                </a:lnTo>
                <a:lnTo>
                  <a:pt x="1936" y="5089"/>
                </a:lnTo>
                <a:lnTo>
                  <a:pt x="1931" y="5085"/>
                </a:lnTo>
                <a:lnTo>
                  <a:pt x="1926" y="5081"/>
                </a:lnTo>
                <a:lnTo>
                  <a:pt x="1924" y="5075"/>
                </a:lnTo>
                <a:lnTo>
                  <a:pt x="1922" y="5069"/>
                </a:lnTo>
                <a:lnTo>
                  <a:pt x="1921" y="5063"/>
                </a:lnTo>
                <a:lnTo>
                  <a:pt x="1920" y="5055"/>
                </a:lnTo>
                <a:lnTo>
                  <a:pt x="1921" y="5048"/>
                </a:lnTo>
                <a:lnTo>
                  <a:pt x="1923" y="5030"/>
                </a:lnTo>
                <a:lnTo>
                  <a:pt x="1926" y="5010"/>
                </a:lnTo>
                <a:lnTo>
                  <a:pt x="1984" y="4741"/>
                </a:lnTo>
                <a:close/>
                <a:moveTo>
                  <a:pt x="854" y="4622"/>
                </a:moveTo>
                <a:lnTo>
                  <a:pt x="779" y="4977"/>
                </a:lnTo>
                <a:lnTo>
                  <a:pt x="775" y="4998"/>
                </a:lnTo>
                <a:lnTo>
                  <a:pt x="772" y="5020"/>
                </a:lnTo>
                <a:lnTo>
                  <a:pt x="771" y="5030"/>
                </a:lnTo>
                <a:lnTo>
                  <a:pt x="771" y="5041"/>
                </a:lnTo>
                <a:lnTo>
                  <a:pt x="771" y="5052"/>
                </a:lnTo>
                <a:lnTo>
                  <a:pt x="773" y="5063"/>
                </a:lnTo>
                <a:lnTo>
                  <a:pt x="776" y="5071"/>
                </a:lnTo>
                <a:lnTo>
                  <a:pt x="780" y="5081"/>
                </a:lnTo>
                <a:lnTo>
                  <a:pt x="785" y="5088"/>
                </a:lnTo>
                <a:lnTo>
                  <a:pt x="793" y="5095"/>
                </a:lnTo>
                <a:lnTo>
                  <a:pt x="803" y="5100"/>
                </a:lnTo>
                <a:lnTo>
                  <a:pt x="814" y="5104"/>
                </a:lnTo>
                <a:lnTo>
                  <a:pt x="828" y="5108"/>
                </a:lnTo>
                <a:lnTo>
                  <a:pt x="844" y="5108"/>
                </a:lnTo>
                <a:lnTo>
                  <a:pt x="865" y="5106"/>
                </a:lnTo>
                <a:lnTo>
                  <a:pt x="882" y="5104"/>
                </a:lnTo>
                <a:lnTo>
                  <a:pt x="890" y="5102"/>
                </a:lnTo>
                <a:lnTo>
                  <a:pt x="898" y="5100"/>
                </a:lnTo>
                <a:lnTo>
                  <a:pt x="905" y="5097"/>
                </a:lnTo>
                <a:lnTo>
                  <a:pt x="912" y="5094"/>
                </a:lnTo>
                <a:lnTo>
                  <a:pt x="925" y="5085"/>
                </a:lnTo>
                <a:lnTo>
                  <a:pt x="935" y="5076"/>
                </a:lnTo>
                <a:lnTo>
                  <a:pt x="945" y="5066"/>
                </a:lnTo>
                <a:lnTo>
                  <a:pt x="953" y="5054"/>
                </a:lnTo>
                <a:lnTo>
                  <a:pt x="961" y="5040"/>
                </a:lnTo>
                <a:lnTo>
                  <a:pt x="967" y="5026"/>
                </a:lnTo>
                <a:lnTo>
                  <a:pt x="974" y="5011"/>
                </a:lnTo>
                <a:lnTo>
                  <a:pt x="978" y="4995"/>
                </a:lnTo>
                <a:lnTo>
                  <a:pt x="988" y="4960"/>
                </a:lnTo>
                <a:lnTo>
                  <a:pt x="995" y="4923"/>
                </a:lnTo>
                <a:lnTo>
                  <a:pt x="1058" y="4622"/>
                </a:lnTo>
                <a:lnTo>
                  <a:pt x="1238" y="4622"/>
                </a:lnTo>
                <a:lnTo>
                  <a:pt x="1156" y="5014"/>
                </a:lnTo>
                <a:lnTo>
                  <a:pt x="1141" y="5091"/>
                </a:lnTo>
                <a:lnTo>
                  <a:pt x="1132" y="5136"/>
                </a:lnTo>
                <a:lnTo>
                  <a:pt x="1128" y="5161"/>
                </a:lnTo>
                <a:lnTo>
                  <a:pt x="1125" y="5174"/>
                </a:lnTo>
                <a:lnTo>
                  <a:pt x="1124" y="5186"/>
                </a:lnTo>
                <a:lnTo>
                  <a:pt x="1123" y="5196"/>
                </a:lnTo>
                <a:lnTo>
                  <a:pt x="1122" y="5206"/>
                </a:lnTo>
                <a:lnTo>
                  <a:pt x="1120" y="5218"/>
                </a:lnTo>
                <a:lnTo>
                  <a:pt x="950" y="5218"/>
                </a:lnTo>
                <a:lnTo>
                  <a:pt x="961" y="5139"/>
                </a:lnTo>
                <a:lnTo>
                  <a:pt x="950" y="5150"/>
                </a:lnTo>
                <a:lnTo>
                  <a:pt x="936" y="5164"/>
                </a:lnTo>
                <a:lnTo>
                  <a:pt x="929" y="5172"/>
                </a:lnTo>
                <a:lnTo>
                  <a:pt x="919" y="5180"/>
                </a:lnTo>
                <a:lnTo>
                  <a:pt x="909" y="5188"/>
                </a:lnTo>
                <a:lnTo>
                  <a:pt x="898" y="5195"/>
                </a:lnTo>
                <a:lnTo>
                  <a:pt x="885" y="5203"/>
                </a:lnTo>
                <a:lnTo>
                  <a:pt x="871" y="5210"/>
                </a:lnTo>
                <a:lnTo>
                  <a:pt x="857" y="5217"/>
                </a:lnTo>
                <a:lnTo>
                  <a:pt x="841" y="5222"/>
                </a:lnTo>
                <a:lnTo>
                  <a:pt x="824" y="5226"/>
                </a:lnTo>
                <a:lnTo>
                  <a:pt x="806" y="5230"/>
                </a:lnTo>
                <a:lnTo>
                  <a:pt x="787" y="5233"/>
                </a:lnTo>
                <a:lnTo>
                  <a:pt x="765" y="5233"/>
                </a:lnTo>
                <a:lnTo>
                  <a:pt x="751" y="5233"/>
                </a:lnTo>
                <a:lnTo>
                  <a:pt x="736" y="5232"/>
                </a:lnTo>
                <a:lnTo>
                  <a:pt x="723" y="5230"/>
                </a:lnTo>
                <a:lnTo>
                  <a:pt x="710" y="5226"/>
                </a:lnTo>
                <a:lnTo>
                  <a:pt x="698" y="5223"/>
                </a:lnTo>
                <a:lnTo>
                  <a:pt x="686" y="5220"/>
                </a:lnTo>
                <a:lnTo>
                  <a:pt x="674" y="5215"/>
                </a:lnTo>
                <a:lnTo>
                  <a:pt x="663" y="5209"/>
                </a:lnTo>
                <a:lnTo>
                  <a:pt x="654" y="5204"/>
                </a:lnTo>
                <a:lnTo>
                  <a:pt x="644" y="5198"/>
                </a:lnTo>
                <a:lnTo>
                  <a:pt x="636" y="5191"/>
                </a:lnTo>
                <a:lnTo>
                  <a:pt x="628" y="5185"/>
                </a:lnTo>
                <a:lnTo>
                  <a:pt x="621" y="5177"/>
                </a:lnTo>
                <a:lnTo>
                  <a:pt x="614" y="5170"/>
                </a:lnTo>
                <a:lnTo>
                  <a:pt x="609" y="5161"/>
                </a:lnTo>
                <a:lnTo>
                  <a:pt x="604" y="5154"/>
                </a:lnTo>
                <a:lnTo>
                  <a:pt x="599" y="5144"/>
                </a:lnTo>
                <a:lnTo>
                  <a:pt x="595" y="5133"/>
                </a:lnTo>
                <a:lnTo>
                  <a:pt x="592" y="5123"/>
                </a:lnTo>
                <a:lnTo>
                  <a:pt x="590" y="5112"/>
                </a:lnTo>
                <a:lnTo>
                  <a:pt x="589" y="5100"/>
                </a:lnTo>
                <a:lnTo>
                  <a:pt x="588" y="5088"/>
                </a:lnTo>
                <a:lnTo>
                  <a:pt x="588" y="5076"/>
                </a:lnTo>
                <a:lnTo>
                  <a:pt x="588" y="5066"/>
                </a:lnTo>
                <a:lnTo>
                  <a:pt x="590" y="5043"/>
                </a:lnTo>
                <a:lnTo>
                  <a:pt x="593" y="5023"/>
                </a:lnTo>
                <a:lnTo>
                  <a:pt x="596" y="5006"/>
                </a:lnTo>
                <a:lnTo>
                  <a:pt x="599" y="4993"/>
                </a:lnTo>
                <a:lnTo>
                  <a:pt x="676" y="4622"/>
                </a:lnTo>
                <a:lnTo>
                  <a:pt x="854" y="4622"/>
                </a:lnTo>
                <a:close/>
                <a:moveTo>
                  <a:pt x="6882" y="0"/>
                </a:moveTo>
                <a:lnTo>
                  <a:pt x="6882" y="1773"/>
                </a:lnTo>
                <a:lnTo>
                  <a:pt x="6860" y="1793"/>
                </a:lnTo>
                <a:lnTo>
                  <a:pt x="6837" y="1811"/>
                </a:lnTo>
                <a:lnTo>
                  <a:pt x="6816" y="1830"/>
                </a:lnTo>
                <a:lnTo>
                  <a:pt x="6795" y="1849"/>
                </a:lnTo>
                <a:lnTo>
                  <a:pt x="6775" y="1870"/>
                </a:lnTo>
                <a:lnTo>
                  <a:pt x="6756" y="1890"/>
                </a:lnTo>
                <a:lnTo>
                  <a:pt x="6736" y="1910"/>
                </a:lnTo>
                <a:lnTo>
                  <a:pt x="6718" y="1932"/>
                </a:lnTo>
                <a:lnTo>
                  <a:pt x="6718" y="0"/>
                </a:lnTo>
                <a:lnTo>
                  <a:pt x="4755" y="0"/>
                </a:lnTo>
                <a:lnTo>
                  <a:pt x="4755" y="1615"/>
                </a:lnTo>
                <a:lnTo>
                  <a:pt x="4592" y="1615"/>
                </a:lnTo>
                <a:lnTo>
                  <a:pt x="4592" y="0"/>
                </a:lnTo>
                <a:lnTo>
                  <a:pt x="2628" y="0"/>
                </a:lnTo>
                <a:lnTo>
                  <a:pt x="2628" y="1618"/>
                </a:lnTo>
                <a:lnTo>
                  <a:pt x="2466" y="1618"/>
                </a:lnTo>
                <a:lnTo>
                  <a:pt x="2466" y="0"/>
                </a:lnTo>
                <a:lnTo>
                  <a:pt x="502" y="0"/>
                </a:lnTo>
                <a:lnTo>
                  <a:pt x="502" y="1844"/>
                </a:lnTo>
                <a:lnTo>
                  <a:pt x="0" y="3516"/>
                </a:lnTo>
                <a:lnTo>
                  <a:pt x="441" y="3516"/>
                </a:lnTo>
                <a:lnTo>
                  <a:pt x="662" y="2776"/>
                </a:lnTo>
                <a:lnTo>
                  <a:pt x="727" y="2776"/>
                </a:lnTo>
                <a:lnTo>
                  <a:pt x="1092" y="3516"/>
                </a:lnTo>
                <a:lnTo>
                  <a:pt x="1624" y="3516"/>
                </a:lnTo>
                <a:lnTo>
                  <a:pt x="1269" y="2776"/>
                </a:lnTo>
                <a:lnTo>
                  <a:pt x="2074" y="2776"/>
                </a:lnTo>
                <a:lnTo>
                  <a:pt x="1851" y="3516"/>
                </a:lnTo>
                <a:lnTo>
                  <a:pt x="2333" y="3516"/>
                </a:lnTo>
                <a:lnTo>
                  <a:pt x="2553" y="2777"/>
                </a:lnTo>
                <a:lnTo>
                  <a:pt x="2658" y="2777"/>
                </a:lnTo>
                <a:lnTo>
                  <a:pt x="2658" y="2776"/>
                </a:lnTo>
                <a:lnTo>
                  <a:pt x="2810" y="2776"/>
                </a:lnTo>
                <a:lnTo>
                  <a:pt x="2822" y="2776"/>
                </a:lnTo>
                <a:lnTo>
                  <a:pt x="3730" y="2776"/>
                </a:lnTo>
                <a:lnTo>
                  <a:pt x="3519" y="3514"/>
                </a:lnTo>
                <a:lnTo>
                  <a:pt x="4003" y="3514"/>
                </a:lnTo>
                <a:lnTo>
                  <a:pt x="4210" y="2776"/>
                </a:lnTo>
                <a:lnTo>
                  <a:pt x="4428" y="2776"/>
                </a:lnTo>
                <a:lnTo>
                  <a:pt x="4434" y="3514"/>
                </a:lnTo>
                <a:lnTo>
                  <a:pt x="4841" y="3514"/>
                </a:lnTo>
                <a:lnTo>
                  <a:pt x="5309" y="2776"/>
                </a:lnTo>
                <a:lnTo>
                  <a:pt x="5615" y="2776"/>
                </a:lnTo>
                <a:lnTo>
                  <a:pt x="5457" y="3514"/>
                </a:lnTo>
                <a:lnTo>
                  <a:pt x="5935" y="3514"/>
                </a:lnTo>
                <a:lnTo>
                  <a:pt x="6090" y="2776"/>
                </a:lnTo>
                <a:lnTo>
                  <a:pt x="6367" y="2776"/>
                </a:lnTo>
                <a:lnTo>
                  <a:pt x="6365" y="2818"/>
                </a:lnTo>
                <a:lnTo>
                  <a:pt x="6366" y="2861"/>
                </a:lnTo>
                <a:lnTo>
                  <a:pt x="6368" y="2901"/>
                </a:lnTo>
                <a:lnTo>
                  <a:pt x="6372" y="2942"/>
                </a:lnTo>
                <a:lnTo>
                  <a:pt x="6378" y="2983"/>
                </a:lnTo>
                <a:lnTo>
                  <a:pt x="6385" y="3021"/>
                </a:lnTo>
                <a:lnTo>
                  <a:pt x="6394" y="3060"/>
                </a:lnTo>
                <a:lnTo>
                  <a:pt x="6406" y="3097"/>
                </a:lnTo>
                <a:lnTo>
                  <a:pt x="6411" y="3115"/>
                </a:lnTo>
                <a:lnTo>
                  <a:pt x="6419" y="3134"/>
                </a:lnTo>
                <a:lnTo>
                  <a:pt x="6426" y="3151"/>
                </a:lnTo>
                <a:lnTo>
                  <a:pt x="6434" y="3169"/>
                </a:lnTo>
                <a:lnTo>
                  <a:pt x="6441" y="3186"/>
                </a:lnTo>
                <a:lnTo>
                  <a:pt x="6451" y="3202"/>
                </a:lnTo>
                <a:lnTo>
                  <a:pt x="6459" y="3219"/>
                </a:lnTo>
                <a:lnTo>
                  <a:pt x="6469" y="3235"/>
                </a:lnTo>
                <a:lnTo>
                  <a:pt x="6480" y="3251"/>
                </a:lnTo>
                <a:lnTo>
                  <a:pt x="6490" y="3266"/>
                </a:lnTo>
                <a:lnTo>
                  <a:pt x="6502" y="3281"/>
                </a:lnTo>
                <a:lnTo>
                  <a:pt x="6514" y="3296"/>
                </a:lnTo>
                <a:lnTo>
                  <a:pt x="6526" y="3311"/>
                </a:lnTo>
                <a:lnTo>
                  <a:pt x="6538" y="3325"/>
                </a:lnTo>
                <a:lnTo>
                  <a:pt x="6552" y="3339"/>
                </a:lnTo>
                <a:lnTo>
                  <a:pt x="6566" y="3352"/>
                </a:lnTo>
                <a:lnTo>
                  <a:pt x="6583" y="3368"/>
                </a:lnTo>
                <a:lnTo>
                  <a:pt x="6602" y="3382"/>
                </a:lnTo>
                <a:lnTo>
                  <a:pt x="6621" y="3396"/>
                </a:lnTo>
                <a:lnTo>
                  <a:pt x="6640" y="3410"/>
                </a:lnTo>
                <a:lnTo>
                  <a:pt x="6659" y="3423"/>
                </a:lnTo>
                <a:lnTo>
                  <a:pt x="6680" y="3435"/>
                </a:lnTo>
                <a:lnTo>
                  <a:pt x="6700" y="3445"/>
                </a:lnTo>
                <a:lnTo>
                  <a:pt x="6720" y="3456"/>
                </a:lnTo>
                <a:lnTo>
                  <a:pt x="6742" y="3466"/>
                </a:lnTo>
                <a:lnTo>
                  <a:pt x="6763" y="3474"/>
                </a:lnTo>
                <a:lnTo>
                  <a:pt x="6785" y="3483"/>
                </a:lnTo>
                <a:lnTo>
                  <a:pt x="6807" y="3491"/>
                </a:lnTo>
                <a:lnTo>
                  <a:pt x="6830" y="3499"/>
                </a:lnTo>
                <a:lnTo>
                  <a:pt x="6852" y="3505"/>
                </a:lnTo>
                <a:lnTo>
                  <a:pt x="6873" y="3512"/>
                </a:lnTo>
                <a:lnTo>
                  <a:pt x="6897" y="3517"/>
                </a:lnTo>
                <a:lnTo>
                  <a:pt x="6942" y="3528"/>
                </a:lnTo>
                <a:lnTo>
                  <a:pt x="6987" y="3536"/>
                </a:lnTo>
                <a:lnTo>
                  <a:pt x="7033" y="3543"/>
                </a:lnTo>
                <a:lnTo>
                  <a:pt x="7077" y="3547"/>
                </a:lnTo>
                <a:lnTo>
                  <a:pt x="7121" y="3551"/>
                </a:lnTo>
                <a:lnTo>
                  <a:pt x="7165" y="3553"/>
                </a:lnTo>
                <a:lnTo>
                  <a:pt x="7206" y="3555"/>
                </a:lnTo>
                <a:lnTo>
                  <a:pt x="7246" y="3556"/>
                </a:lnTo>
                <a:lnTo>
                  <a:pt x="7300" y="3555"/>
                </a:lnTo>
                <a:lnTo>
                  <a:pt x="7355" y="3553"/>
                </a:lnTo>
                <a:lnTo>
                  <a:pt x="7410" y="3551"/>
                </a:lnTo>
                <a:lnTo>
                  <a:pt x="7464" y="3548"/>
                </a:lnTo>
                <a:lnTo>
                  <a:pt x="7519" y="3544"/>
                </a:lnTo>
                <a:lnTo>
                  <a:pt x="7574" y="3538"/>
                </a:lnTo>
                <a:lnTo>
                  <a:pt x="7630" y="3533"/>
                </a:lnTo>
                <a:lnTo>
                  <a:pt x="7686" y="3526"/>
                </a:lnTo>
                <a:lnTo>
                  <a:pt x="7741" y="3518"/>
                </a:lnTo>
                <a:lnTo>
                  <a:pt x="7797" y="3511"/>
                </a:lnTo>
                <a:lnTo>
                  <a:pt x="7853" y="3501"/>
                </a:lnTo>
                <a:lnTo>
                  <a:pt x="7909" y="3491"/>
                </a:lnTo>
                <a:lnTo>
                  <a:pt x="7965" y="3481"/>
                </a:lnTo>
                <a:lnTo>
                  <a:pt x="8022" y="3470"/>
                </a:lnTo>
                <a:lnTo>
                  <a:pt x="8077" y="3458"/>
                </a:lnTo>
                <a:lnTo>
                  <a:pt x="8134" y="3446"/>
                </a:lnTo>
                <a:lnTo>
                  <a:pt x="8300" y="2776"/>
                </a:lnTo>
                <a:lnTo>
                  <a:pt x="8846" y="2776"/>
                </a:lnTo>
                <a:lnTo>
                  <a:pt x="8846" y="0"/>
                </a:lnTo>
                <a:lnTo>
                  <a:pt x="6882" y="0"/>
                </a:lnTo>
                <a:close/>
                <a:moveTo>
                  <a:pt x="2395" y="1712"/>
                </a:moveTo>
                <a:lnTo>
                  <a:pt x="2366" y="1807"/>
                </a:lnTo>
                <a:lnTo>
                  <a:pt x="2105" y="2675"/>
                </a:lnTo>
                <a:lnTo>
                  <a:pt x="2095" y="2706"/>
                </a:lnTo>
                <a:lnTo>
                  <a:pt x="1236" y="2706"/>
                </a:lnTo>
                <a:lnTo>
                  <a:pt x="1169" y="2565"/>
                </a:lnTo>
                <a:lnTo>
                  <a:pt x="2095" y="1618"/>
                </a:lnTo>
                <a:lnTo>
                  <a:pt x="1500" y="1618"/>
                </a:lnTo>
                <a:lnTo>
                  <a:pt x="776" y="2398"/>
                </a:lnTo>
                <a:lnTo>
                  <a:pt x="1010" y="1618"/>
                </a:lnTo>
                <a:lnTo>
                  <a:pt x="571" y="1618"/>
                </a:lnTo>
                <a:lnTo>
                  <a:pt x="571" y="69"/>
                </a:lnTo>
                <a:lnTo>
                  <a:pt x="2395" y="69"/>
                </a:lnTo>
                <a:lnTo>
                  <a:pt x="2395" y="1712"/>
                </a:lnTo>
                <a:close/>
                <a:moveTo>
                  <a:pt x="2902" y="2447"/>
                </a:moveTo>
                <a:lnTo>
                  <a:pt x="2901" y="2447"/>
                </a:lnTo>
                <a:lnTo>
                  <a:pt x="2888" y="2447"/>
                </a:lnTo>
                <a:lnTo>
                  <a:pt x="2874" y="2448"/>
                </a:lnTo>
                <a:lnTo>
                  <a:pt x="2860" y="2449"/>
                </a:lnTo>
                <a:lnTo>
                  <a:pt x="2845" y="2449"/>
                </a:lnTo>
                <a:lnTo>
                  <a:pt x="2826" y="2449"/>
                </a:lnTo>
                <a:lnTo>
                  <a:pt x="2809" y="2449"/>
                </a:lnTo>
                <a:lnTo>
                  <a:pt x="2793" y="2450"/>
                </a:lnTo>
                <a:lnTo>
                  <a:pt x="2778" y="2450"/>
                </a:lnTo>
                <a:lnTo>
                  <a:pt x="2661" y="2449"/>
                </a:lnTo>
                <a:lnTo>
                  <a:pt x="2716" y="2249"/>
                </a:lnTo>
                <a:lnTo>
                  <a:pt x="2741" y="2150"/>
                </a:lnTo>
                <a:lnTo>
                  <a:pt x="2803" y="1918"/>
                </a:lnTo>
                <a:lnTo>
                  <a:pt x="2823" y="1918"/>
                </a:lnTo>
                <a:lnTo>
                  <a:pt x="2842" y="1917"/>
                </a:lnTo>
                <a:lnTo>
                  <a:pt x="2863" y="1917"/>
                </a:lnTo>
                <a:lnTo>
                  <a:pt x="2882" y="1917"/>
                </a:lnTo>
                <a:lnTo>
                  <a:pt x="2904" y="1917"/>
                </a:lnTo>
                <a:lnTo>
                  <a:pt x="2927" y="1917"/>
                </a:lnTo>
                <a:lnTo>
                  <a:pt x="2949" y="1917"/>
                </a:lnTo>
                <a:lnTo>
                  <a:pt x="2972" y="1917"/>
                </a:lnTo>
                <a:lnTo>
                  <a:pt x="3027" y="1917"/>
                </a:lnTo>
                <a:lnTo>
                  <a:pt x="3077" y="1919"/>
                </a:lnTo>
                <a:lnTo>
                  <a:pt x="3100" y="1920"/>
                </a:lnTo>
                <a:lnTo>
                  <a:pt x="3122" y="1922"/>
                </a:lnTo>
                <a:lnTo>
                  <a:pt x="3141" y="1924"/>
                </a:lnTo>
                <a:lnTo>
                  <a:pt x="3160" y="1928"/>
                </a:lnTo>
                <a:lnTo>
                  <a:pt x="3177" y="1931"/>
                </a:lnTo>
                <a:lnTo>
                  <a:pt x="3193" y="1935"/>
                </a:lnTo>
                <a:lnTo>
                  <a:pt x="3208" y="1939"/>
                </a:lnTo>
                <a:lnTo>
                  <a:pt x="3221" y="1945"/>
                </a:lnTo>
                <a:lnTo>
                  <a:pt x="3233" y="1951"/>
                </a:lnTo>
                <a:lnTo>
                  <a:pt x="3242" y="1959"/>
                </a:lnTo>
                <a:lnTo>
                  <a:pt x="3252" y="1966"/>
                </a:lnTo>
                <a:lnTo>
                  <a:pt x="3260" y="1976"/>
                </a:lnTo>
                <a:lnTo>
                  <a:pt x="3264" y="1982"/>
                </a:lnTo>
                <a:lnTo>
                  <a:pt x="3268" y="1991"/>
                </a:lnTo>
                <a:lnTo>
                  <a:pt x="3271" y="1999"/>
                </a:lnTo>
                <a:lnTo>
                  <a:pt x="3274" y="2009"/>
                </a:lnTo>
                <a:lnTo>
                  <a:pt x="3276" y="2019"/>
                </a:lnTo>
                <a:lnTo>
                  <a:pt x="3277" y="2029"/>
                </a:lnTo>
                <a:lnTo>
                  <a:pt x="3278" y="2040"/>
                </a:lnTo>
                <a:lnTo>
                  <a:pt x="3277" y="2053"/>
                </a:lnTo>
                <a:lnTo>
                  <a:pt x="3277" y="2065"/>
                </a:lnTo>
                <a:lnTo>
                  <a:pt x="3275" y="2079"/>
                </a:lnTo>
                <a:lnTo>
                  <a:pt x="3272" y="2093"/>
                </a:lnTo>
                <a:lnTo>
                  <a:pt x="3269" y="2108"/>
                </a:lnTo>
                <a:lnTo>
                  <a:pt x="3262" y="2140"/>
                </a:lnTo>
                <a:lnTo>
                  <a:pt x="3251" y="2175"/>
                </a:lnTo>
                <a:lnTo>
                  <a:pt x="3240" y="2206"/>
                </a:lnTo>
                <a:lnTo>
                  <a:pt x="3230" y="2235"/>
                </a:lnTo>
                <a:lnTo>
                  <a:pt x="3218" y="2262"/>
                </a:lnTo>
                <a:lnTo>
                  <a:pt x="3205" y="2286"/>
                </a:lnTo>
                <a:lnTo>
                  <a:pt x="3191" y="2309"/>
                </a:lnTo>
                <a:lnTo>
                  <a:pt x="3175" y="2330"/>
                </a:lnTo>
                <a:lnTo>
                  <a:pt x="3168" y="2341"/>
                </a:lnTo>
                <a:lnTo>
                  <a:pt x="3158" y="2351"/>
                </a:lnTo>
                <a:lnTo>
                  <a:pt x="3149" y="2359"/>
                </a:lnTo>
                <a:lnTo>
                  <a:pt x="3140" y="2368"/>
                </a:lnTo>
                <a:lnTo>
                  <a:pt x="3130" y="2376"/>
                </a:lnTo>
                <a:lnTo>
                  <a:pt x="3119" y="2384"/>
                </a:lnTo>
                <a:lnTo>
                  <a:pt x="3108" y="2391"/>
                </a:lnTo>
                <a:lnTo>
                  <a:pt x="3096" y="2398"/>
                </a:lnTo>
                <a:lnTo>
                  <a:pt x="3084" y="2404"/>
                </a:lnTo>
                <a:lnTo>
                  <a:pt x="3071" y="2410"/>
                </a:lnTo>
                <a:lnTo>
                  <a:pt x="3057" y="2416"/>
                </a:lnTo>
                <a:lnTo>
                  <a:pt x="3043" y="2420"/>
                </a:lnTo>
                <a:lnTo>
                  <a:pt x="3028" y="2426"/>
                </a:lnTo>
                <a:lnTo>
                  <a:pt x="3012" y="2430"/>
                </a:lnTo>
                <a:lnTo>
                  <a:pt x="2996" y="2433"/>
                </a:lnTo>
                <a:lnTo>
                  <a:pt x="2979" y="2437"/>
                </a:lnTo>
                <a:lnTo>
                  <a:pt x="2942" y="2443"/>
                </a:lnTo>
                <a:lnTo>
                  <a:pt x="2902" y="2447"/>
                </a:lnTo>
                <a:close/>
                <a:moveTo>
                  <a:pt x="4229" y="2706"/>
                </a:moveTo>
                <a:lnTo>
                  <a:pt x="4422" y="2024"/>
                </a:lnTo>
                <a:lnTo>
                  <a:pt x="4428" y="2706"/>
                </a:lnTo>
                <a:lnTo>
                  <a:pt x="4229" y="2706"/>
                </a:lnTo>
                <a:close/>
                <a:moveTo>
                  <a:pt x="4521" y="1615"/>
                </a:moveTo>
                <a:lnTo>
                  <a:pt x="4064" y="1615"/>
                </a:lnTo>
                <a:lnTo>
                  <a:pt x="3752" y="2706"/>
                </a:lnTo>
                <a:lnTo>
                  <a:pt x="3267" y="2706"/>
                </a:lnTo>
                <a:lnTo>
                  <a:pt x="3291" y="2698"/>
                </a:lnTo>
                <a:lnTo>
                  <a:pt x="3312" y="2688"/>
                </a:lnTo>
                <a:lnTo>
                  <a:pt x="3335" y="2678"/>
                </a:lnTo>
                <a:lnTo>
                  <a:pt x="3356" y="2668"/>
                </a:lnTo>
                <a:lnTo>
                  <a:pt x="3376" y="2657"/>
                </a:lnTo>
                <a:lnTo>
                  <a:pt x="3396" y="2646"/>
                </a:lnTo>
                <a:lnTo>
                  <a:pt x="3416" y="2635"/>
                </a:lnTo>
                <a:lnTo>
                  <a:pt x="3434" y="2622"/>
                </a:lnTo>
                <a:lnTo>
                  <a:pt x="3452" y="2610"/>
                </a:lnTo>
                <a:lnTo>
                  <a:pt x="3470" y="2596"/>
                </a:lnTo>
                <a:lnTo>
                  <a:pt x="3488" y="2582"/>
                </a:lnTo>
                <a:lnTo>
                  <a:pt x="3504" y="2568"/>
                </a:lnTo>
                <a:lnTo>
                  <a:pt x="3520" y="2554"/>
                </a:lnTo>
                <a:lnTo>
                  <a:pt x="3535" y="2538"/>
                </a:lnTo>
                <a:lnTo>
                  <a:pt x="3550" y="2523"/>
                </a:lnTo>
                <a:lnTo>
                  <a:pt x="3565" y="2507"/>
                </a:lnTo>
                <a:lnTo>
                  <a:pt x="3577" y="2490"/>
                </a:lnTo>
                <a:lnTo>
                  <a:pt x="3590" y="2473"/>
                </a:lnTo>
                <a:lnTo>
                  <a:pt x="3603" y="2456"/>
                </a:lnTo>
                <a:lnTo>
                  <a:pt x="3615" y="2437"/>
                </a:lnTo>
                <a:lnTo>
                  <a:pt x="3627" y="2419"/>
                </a:lnTo>
                <a:lnTo>
                  <a:pt x="3637" y="2400"/>
                </a:lnTo>
                <a:lnTo>
                  <a:pt x="3647" y="2380"/>
                </a:lnTo>
                <a:lnTo>
                  <a:pt x="3657" y="2360"/>
                </a:lnTo>
                <a:lnTo>
                  <a:pt x="3665" y="2339"/>
                </a:lnTo>
                <a:lnTo>
                  <a:pt x="3674" y="2319"/>
                </a:lnTo>
                <a:lnTo>
                  <a:pt x="3681" y="2297"/>
                </a:lnTo>
                <a:lnTo>
                  <a:pt x="3689" y="2275"/>
                </a:lnTo>
                <a:lnTo>
                  <a:pt x="3695" y="2252"/>
                </a:lnTo>
                <a:lnTo>
                  <a:pt x="3701" y="2230"/>
                </a:lnTo>
                <a:lnTo>
                  <a:pt x="3706" y="2206"/>
                </a:lnTo>
                <a:lnTo>
                  <a:pt x="3710" y="2181"/>
                </a:lnTo>
                <a:lnTo>
                  <a:pt x="3718" y="2145"/>
                </a:lnTo>
                <a:lnTo>
                  <a:pt x="3722" y="2110"/>
                </a:lnTo>
                <a:lnTo>
                  <a:pt x="3726" y="2075"/>
                </a:lnTo>
                <a:lnTo>
                  <a:pt x="3728" y="2043"/>
                </a:lnTo>
                <a:lnTo>
                  <a:pt x="3729" y="2012"/>
                </a:lnTo>
                <a:lnTo>
                  <a:pt x="3729" y="1982"/>
                </a:lnTo>
                <a:lnTo>
                  <a:pt x="3728" y="1954"/>
                </a:lnTo>
                <a:lnTo>
                  <a:pt x="3725" y="1928"/>
                </a:lnTo>
                <a:lnTo>
                  <a:pt x="3721" y="1901"/>
                </a:lnTo>
                <a:lnTo>
                  <a:pt x="3714" y="1876"/>
                </a:lnTo>
                <a:lnTo>
                  <a:pt x="3707" y="1853"/>
                </a:lnTo>
                <a:lnTo>
                  <a:pt x="3698" y="1830"/>
                </a:lnTo>
                <a:lnTo>
                  <a:pt x="3689" y="1809"/>
                </a:lnTo>
                <a:lnTo>
                  <a:pt x="3677" y="1788"/>
                </a:lnTo>
                <a:lnTo>
                  <a:pt x="3663" y="1768"/>
                </a:lnTo>
                <a:lnTo>
                  <a:pt x="3649" y="1749"/>
                </a:lnTo>
                <a:lnTo>
                  <a:pt x="3637" y="1736"/>
                </a:lnTo>
                <a:lnTo>
                  <a:pt x="3625" y="1723"/>
                </a:lnTo>
                <a:lnTo>
                  <a:pt x="3611" y="1712"/>
                </a:lnTo>
                <a:lnTo>
                  <a:pt x="3598" y="1702"/>
                </a:lnTo>
                <a:lnTo>
                  <a:pt x="3583" y="1691"/>
                </a:lnTo>
                <a:lnTo>
                  <a:pt x="3568" y="1682"/>
                </a:lnTo>
                <a:lnTo>
                  <a:pt x="3552" y="1674"/>
                </a:lnTo>
                <a:lnTo>
                  <a:pt x="3536" y="1666"/>
                </a:lnTo>
                <a:lnTo>
                  <a:pt x="3520" y="1659"/>
                </a:lnTo>
                <a:lnTo>
                  <a:pt x="3503" y="1652"/>
                </a:lnTo>
                <a:lnTo>
                  <a:pt x="3484" y="1647"/>
                </a:lnTo>
                <a:lnTo>
                  <a:pt x="3466" y="1642"/>
                </a:lnTo>
                <a:lnTo>
                  <a:pt x="3448" y="1637"/>
                </a:lnTo>
                <a:lnTo>
                  <a:pt x="3430" y="1633"/>
                </a:lnTo>
                <a:lnTo>
                  <a:pt x="3411" y="1630"/>
                </a:lnTo>
                <a:lnTo>
                  <a:pt x="3391" y="1627"/>
                </a:lnTo>
                <a:lnTo>
                  <a:pt x="3351" y="1621"/>
                </a:lnTo>
                <a:lnTo>
                  <a:pt x="3311" y="1618"/>
                </a:lnTo>
                <a:lnTo>
                  <a:pt x="3269" y="1616"/>
                </a:lnTo>
                <a:lnTo>
                  <a:pt x="3228" y="1615"/>
                </a:lnTo>
                <a:lnTo>
                  <a:pt x="3144" y="1614"/>
                </a:lnTo>
                <a:lnTo>
                  <a:pt x="3061" y="1615"/>
                </a:lnTo>
                <a:lnTo>
                  <a:pt x="3034" y="1615"/>
                </a:lnTo>
                <a:lnTo>
                  <a:pt x="2988" y="1615"/>
                </a:lnTo>
                <a:lnTo>
                  <a:pt x="2929" y="1615"/>
                </a:lnTo>
                <a:lnTo>
                  <a:pt x="2865" y="1615"/>
                </a:lnTo>
                <a:lnTo>
                  <a:pt x="2803" y="1615"/>
                </a:lnTo>
                <a:lnTo>
                  <a:pt x="2749" y="1615"/>
                </a:lnTo>
                <a:lnTo>
                  <a:pt x="2713" y="1615"/>
                </a:lnTo>
                <a:lnTo>
                  <a:pt x="2699" y="1615"/>
                </a:lnTo>
                <a:lnTo>
                  <a:pt x="2699" y="69"/>
                </a:lnTo>
                <a:lnTo>
                  <a:pt x="4521" y="69"/>
                </a:lnTo>
                <a:lnTo>
                  <a:pt x="4521" y="1615"/>
                </a:lnTo>
                <a:close/>
                <a:moveTo>
                  <a:pt x="5629" y="2706"/>
                </a:moveTo>
                <a:lnTo>
                  <a:pt x="5355" y="2706"/>
                </a:lnTo>
                <a:lnTo>
                  <a:pt x="5770" y="2052"/>
                </a:lnTo>
                <a:lnTo>
                  <a:pt x="5629" y="2706"/>
                </a:lnTo>
                <a:close/>
                <a:moveTo>
                  <a:pt x="6648" y="1646"/>
                </a:moveTo>
                <a:lnTo>
                  <a:pt x="6647" y="2024"/>
                </a:lnTo>
                <a:lnTo>
                  <a:pt x="6623" y="2057"/>
                </a:lnTo>
                <a:lnTo>
                  <a:pt x="6602" y="2090"/>
                </a:lnTo>
                <a:lnTo>
                  <a:pt x="6580" y="2124"/>
                </a:lnTo>
                <a:lnTo>
                  <a:pt x="6560" y="2158"/>
                </a:lnTo>
                <a:lnTo>
                  <a:pt x="6542" y="2192"/>
                </a:lnTo>
                <a:lnTo>
                  <a:pt x="6524" y="2225"/>
                </a:lnTo>
                <a:lnTo>
                  <a:pt x="6506" y="2260"/>
                </a:lnTo>
                <a:lnTo>
                  <a:pt x="6491" y="2293"/>
                </a:lnTo>
                <a:lnTo>
                  <a:pt x="6476" y="2326"/>
                </a:lnTo>
                <a:lnTo>
                  <a:pt x="6464" y="2359"/>
                </a:lnTo>
                <a:lnTo>
                  <a:pt x="6451" y="2392"/>
                </a:lnTo>
                <a:lnTo>
                  <a:pt x="6439" y="2425"/>
                </a:lnTo>
                <a:lnTo>
                  <a:pt x="6428" y="2456"/>
                </a:lnTo>
                <a:lnTo>
                  <a:pt x="6420" y="2487"/>
                </a:lnTo>
                <a:lnTo>
                  <a:pt x="6411" y="2517"/>
                </a:lnTo>
                <a:lnTo>
                  <a:pt x="6404" y="2547"/>
                </a:lnTo>
                <a:lnTo>
                  <a:pt x="6394" y="2586"/>
                </a:lnTo>
                <a:lnTo>
                  <a:pt x="6385" y="2627"/>
                </a:lnTo>
                <a:lnTo>
                  <a:pt x="6379" y="2667"/>
                </a:lnTo>
                <a:lnTo>
                  <a:pt x="6375" y="2706"/>
                </a:lnTo>
                <a:lnTo>
                  <a:pt x="6106" y="2706"/>
                </a:lnTo>
                <a:lnTo>
                  <a:pt x="6335" y="1618"/>
                </a:lnTo>
                <a:lnTo>
                  <a:pt x="5564" y="1617"/>
                </a:lnTo>
                <a:lnTo>
                  <a:pt x="4873" y="2706"/>
                </a:lnTo>
                <a:lnTo>
                  <a:pt x="4823" y="2706"/>
                </a:lnTo>
                <a:lnTo>
                  <a:pt x="4823" y="69"/>
                </a:lnTo>
                <a:lnTo>
                  <a:pt x="6648" y="69"/>
                </a:lnTo>
                <a:lnTo>
                  <a:pt x="6648" y="1646"/>
                </a:lnTo>
                <a:close/>
                <a:moveTo>
                  <a:pt x="7700" y="3152"/>
                </a:moveTo>
                <a:lnTo>
                  <a:pt x="7660" y="3158"/>
                </a:lnTo>
                <a:lnTo>
                  <a:pt x="7621" y="3165"/>
                </a:lnTo>
                <a:lnTo>
                  <a:pt x="7582" y="3170"/>
                </a:lnTo>
                <a:lnTo>
                  <a:pt x="7543" y="3174"/>
                </a:lnTo>
                <a:lnTo>
                  <a:pt x="7506" y="3179"/>
                </a:lnTo>
                <a:lnTo>
                  <a:pt x="7467" y="3181"/>
                </a:lnTo>
                <a:lnTo>
                  <a:pt x="7430" y="3183"/>
                </a:lnTo>
                <a:lnTo>
                  <a:pt x="7392" y="3183"/>
                </a:lnTo>
                <a:lnTo>
                  <a:pt x="7368" y="3183"/>
                </a:lnTo>
                <a:lnTo>
                  <a:pt x="7344" y="3182"/>
                </a:lnTo>
                <a:lnTo>
                  <a:pt x="7321" y="3180"/>
                </a:lnTo>
                <a:lnTo>
                  <a:pt x="7297" y="3178"/>
                </a:lnTo>
                <a:lnTo>
                  <a:pt x="7275" y="3174"/>
                </a:lnTo>
                <a:lnTo>
                  <a:pt x="7253" y="3170"/>
                </a:lnTo>
                <a:lnTo>
                  <a:pt x="7232" y="3166"/>
                </a:lnTo>
                <a:lnTo>
                  <a:pt x="7212" y="3159"/>
                </a:lnTo>
                <a:lnTo>
                  <a:pt x="7191" y="3153"/>
                </a:lnTo>
                <a:lnTo>
                  <a:pt x="7172" y="3146"/>
                </a:lnTo>
                <a:lnTo>
                  <a:pt x="7154" y="3138"/>
                </a:lnTo>
                <a:lnTo>
                  <a:pt x="7136" y="3129"/>
                </a:lnTo>
                <a:lnTo>
                  <a:pt x="7118" y="3120"/>
                </a:lnTo>
                <a:lnTo>
                  <a:pt x="7101" y="3110"/>
                </a:lnTo>
                <a:lnTo>
                  <a:pt x="7085" y="3098"/>
                </a:lnTo>
                <a:lnTo>
                  <a:pt x="7070" y="3086"/>
                </a:lnTo>
                <a:lnTo>
                  <a:pt x="7055" y="3074"/>
                </a:lnTo>
                <a:lnTo>
                  <a:pt x="7043" y="3060"/>
                </a:lnTo>
                <a:lnTo>
                  <a:pt x="7030" y="3046"/>
                </a:lnTo>
                <a:lnTo>
                  <a:pt x="7017" y="3030"/>
                </a:lnTo>
                <a:lnTo>
                  <a:pt x="7006" y="3014"/>
                </a:lnTo>
                <a:lnTo>
                  <a:pt x="6995" y="2997"/>
                </a:lnTo>
                <a:lnTo>
                  <a:pt x="6986" y="2978"/>
                </a:lnTo>
                <a:lnTo>
                  <a:pt x="6977" y="2959"/>
                </a:lnTo>
                <a:lnTo>
                  <a:pt x="6970" y="2940"/>
                </a:lnTo>
                <a:lnTo>
                  <a:pt x="6963" y="2919"/>
                </a:lnTo>
                <a:lnTo>
                  <a:pt x="6957" y="2897"/>
                </a:lnTo>
                <a:lnTo>
                  <a:pt x="6952" y="2874"/>
                </a:lnTo>
                <a:lnTo>
                  <a:pt x="6948" y="2852"/>
                </a:lnTo>
                <a:lnTo>
                  <a:pt x="6945" y="2827"/>
                </a:lnTo>
                <a:lnTo>
                  <a:pt x="6943" y="2802"/>
                </a:lnTo>
                <a:lnTo>
                  <a:pt x="6942" y="2776"/>
                </a:lnTo>
                <a:lnTo>
                  <a:pt x="7793" y="2776"/>
                </a:lnTo>
                <a:lnTo>
                  <a:pt x="7700" y="3152"/>
                </a:lnTo>
                <a:close/>
                <a:moveTo>
                  <a:pt x="8776" y="2706"/>
                </a:moveTo>
                <a:lnTo>
                  <a:pt x="8317" y="2706"/>
                </a:lnTo>
                <a:lnTo>
                  <a:pt x="8392" y="2402"/>
                </a:lnTo>
                <a:lnTo>
                  <a:pt x="7472" y="2402"/>
                </a:lnTo>
                <a:lnTo>
                  <a:pt x="7396" y="2706"/>
                </a:lnTo>
                <a:lnTo>
                  <a:pt x="6952" y="2706"/>
                </a:lnTo>
                <a:lnTo>
                  <a:pt x="6952" y="2644"/>
                </a:lnTo>
                <a:lnTo>
                  <a:pt x="6956" y="2617"/>
                </a:lnTo>
                <a:lnTo>
                  <a:pt x="6961" y="2591"/>
                </a:lnTo>
                <a:lnTo>
                  <a:pt x="6967" y="2564"/>
                </a:lnTo>
                <a:lnTo>
                  <a:pt x="6973" y="2535"/>
                </a:lnTo>
                <a:lnTo>
                  <a:pt x="6980" y="2505"/>
                </a:lnTo>
                <a:lnTo>
                  <a:pt x="6989" y="2474"/>
                </a:lnTo>
                <a:lnTo>
                  <a:pt x="6999" y="2443"/>
                </a:lnTo>
                <a:lnTo>
                  <a:pt x="7009" y="2413"/>
                </a:lnTo>
                <a:lnTo>
                  <a:pt x="7020" y="2383"/>
                </a:lnTo>
                <a:lnTo>
                  <a:pt x="7032" y="2353"/>
                </a:lnTo>
                <a:lnTo>
                  <a:pt x="7045" y="2324"/>
                </a:lnTo>
                <a:lnTo>
                  <a:pt x="7059" y="2295"/>
                </a:lnTo>
                <a:lnTo>
                  <a:pt x="7074" y="2266"/>
                </a:lnTo>
                <a:lnTo>
                  <a:pt x="7089" y="2238"/>
                </a:lnTo>
                <a:lnTo>
                  <a:pt x="7105" y="2211"/>
                </a:lnTo>
                <a:lnTo>
                  <a:pt x="7122" y="2185"/>
                </a:lnTo>
                <a:lnTo>
                  <a:pt x="7139" y="2159"/>
                </a:lnTo>
                <a:lnTo>
                  <a:pt x="7158" y="2133"/>
                </a:lnTo>
                <a:lnTo>
                  <a:pt x="7177" y="2110"/>
                </a:lnTo>
                <a:lnTo>
                  <a:pt x="7198" y="2086"/>
                </a:lnTo>
                <a:lnTo>
                  <a:pt x="7218" y="2064"/>
                </a:lnTo>
                <a:lnTo>
                  <a:pt x="7240" y="2042"/>
                </a:lnTo>
                <a:lnTo>
                  <a:pt x="7263" y="2022"/>
                </a:lnTo>
                <a:lnTo>
                  <a:pt x="7288" y="2003"/>
                </a:lnTo>
                <a:lnTo>
                  <a:pt x="7311" y="1984"/>
                </a:lnTo>
                <a:lnTo>
                  <a:pt x="7337" y="1968"/>
                </a:lnTo>
                <a:lnTo>
                  <a:pt x="7364" y="1953"/>
                </a:lnTo>
                <a:lnTo>
                  <a:pt x="7390" y="1938"/>
                </a:lnTo>
                <a:lnTo>
                  <a:pt x="7419" y="1927"/>
                </a:lnTo>
                <a:lnTo>
                  <a:pt x="7448" y="1915"/>
                </a:lnTo>
                <a:lnTo>
                  <a:pt x="7478" y="1905"/>
                </a:lnTo>
                <a:lnTo>
                  <a:pt x="7508" y="1898"/>
                </a:lnTo>
                <a:lnTo>
                  <a:pt x="7540" y="1891"/>
                </a:lnTo>
                <a:lnTo>
                  <a:pt x="7572" y="1887"/>
                </a:lnTo>
                <a:lnTo>
                  <a:pt x="7606" y="1884"/>
                </a:lnTo>
                <a:lnTo>
                  <a:pt x="7641" y="1883"/>
                </a:lnTo>
                <a:lnTo>
                  <a:pt x="7669" y="1884"/>
                </a:lnTo>
                <a:lnTo>
                  <a:pt x="7695" y="1886"/>
                </a:lnTo>
                <a:lnTo>
                  <a:pt x="7722" y="1889"/>
                </a:lnTo>
                <a:lnTo>
                  <a:pt x="7749" y="1896"/>
                </a:lnTo>
                <a:lnTo>
                  <a:pt x="7761" y="1899"/>
                </a:lnTo>
                <a:lnTo>
                  <a:pt x="7773" y="1902"/>
                </a:lnTo>
                <a:lnTo>
                  <a:pt x="7785" y="1906"/>
                </a:lnTo>
                <a:lnTo>
                  <a:pt x="7797" y="1912"/>
                </a:lnTo>
                <a:lnTo>
                  <a:pt x="7809" y="1917"/>
                </a:lnTo>
                <a:lnTo>
                  <a:pt x="7819" y="1923"/>
                </a:lnTo>
                <a:lnTo>
                  <a:pt x="7830" y="1930"/>
                </a:lnTo>
                <a:lnTo>
                  <a:pt x="7840" y="1936"/>
                </a:lnTo>
                <a:lnTo>
                  <a:pt x="7849" y="1945"/>
                </a:lnTo>
                <a:lnTo>
                  <a:pt x="7859" y="1952"/>
                </a:lnTo>
                <a:lnTo>
                  <a:pt x="7868" y="1962"/>
                </a:lnTo>
                <a:lnTo>
                  <a:pt x="7875" y="1972"/>
                </a:lnTo>
                <a:lnTo>
                  <a:pt x="7883" y="1981"/>
                </a:lnTo>
                <a:lnTo>
                  <a:pt x="7889" y="1993"/>
                </a:lnTo>
                <a:lnTo>
                  <a:pt x="7895" y="2004"/>
                </a:lnTo>
                <a:lnTo>
                  <a:pt x="7901" y="2017"/>
                </a:lnTo>
                <a:lnTo>
                  <a:pt x="7905" y="2029"/>
                </a:lnTo>
                <a:lnTo>
                  <a:pt x="7909" y="2043"/>
                </a:lnTo>
                <a:lnTo>
                  <a:pt x="7913" y="2058"/>
                </a:lnTo>
                <a:lnTo>
                  <a:pt x="7915" y="2073"/>
                </a:lnTo>
                <a:lnTo>
                  <a:pt x="7916" y="2089"/>
                </a:lnTo>
                <a:lnTo>
                  <a:pt x="7916" y="2106"/>
                </a:lnTo>
                <a:lnTo>
                  <a:pt x="7916" y="2125"/>
                </a:lnTo>
                <a:lnTo>
                  <a:pt x="7915" y="2143"/>
                </a:lnTo>
                <a:lnTo>
                  <a:pt x="8463" y="2143"/>
                </a:lnTo>
                <a:lnTo>
                  <a:pt x="8470" y="2104"/>
                </a:lnTo>
                <a:lnTo>
                  <a:pt x="8479" y="2060"/>
                </a:lnTo>
                <a:lnTo>
                  <a:pt x="8482" y="2037"/>
                </a:lnTo>
                <a:lnTo>
                  <a:pt x="8484" y="2012"/>
                </a:lnTo>
                <a:lnTo>
                  <a:pt x="8486" y="1987"/>
                </a:lnTo>
                <a:lnTo>
                  <a:pt x="8486" y="1960"/>
                </a:lnTo>
                <a:lnTo>
                  <a:pt x="8485" y="1933"/>
                </a:lnTo>
                <a:lnTo>
                  <a:pt x="8482" y="1906"/>
                </a:lnTo>
                <a:lnTo>
                  <a:pt x="8478" y="1878"/>
                </a:lnTo>
                <a:lnTo>
                  <a:pt x="8470" y="1849"/>
                </a:lnTo>
                <a:lnTo>
                  <a:pt x="8466" y="1836"/>
                </a:lnTo>
                <a:lnTo>
                  <a:pt x="8460" y="1822"/>
                </a:lnTo>
                <a:lnTo>
                  <a:pt x="8455" y="1808"/>
                </a:lnTo>
                <a:lnTo>
                  <a:pt x="8449" y="1794"/>
                </a:lnTo>
                <a:lnTo>
                  <a:pt x="8442" y="1779"/>
                </a:lnTo>
                <a:lnTo>
                  <a:pt x="8435" y="1765"/>
                </a:lnTo>
                <a:lnTo>
                  <a:pt x="8426" y="1751"/>
                </a:lnTo>
                <a:lnTo>
                  <a:pt x="8417" y="1737"/>
                </a:lnTo>
                <a:lnTo>
                  <a:pt x="8405" y="1722"/>
                </a:lnTo>
                <a:lnTo>
                  <a:pt x="8393" y="1708"/>
                </a:lnTo>
                <a:lnTo>
                  <a:pt x="8380" y="1694"/>
                </a:lnTo>
                <a:lnTo>
                  <a:pt x="8367" y="1681"/>
                </a:lnTo>
                <a:lnTo>
                  <a:pt x="8353" y="1668"/>
                </a:lnTo>
                <a:lnTo>
                  <a:pt x="8338" y="1656"/>
                </a:lnTo>
                <a:lnTo>
                  <a:pt x="8323" y="1644"/>
                </a:lnTo>
                <a:lnTo>
                  <a:pt x="8307" y="1633"/>
                </a:lnTo>
                <a:lnTo>
                  <a:pt x="8291" y="1622"/>
                </a:lnTo>
                <a:lnTo>
                  <a:pt x="8274" y="1613"/>
                </a:lnTo>
                <a:lnTo>
                  <a:pt x="8256" y="1603"/>
                </a:lnTo>
                <a:lnTo>
                  <a:pt x="8238" y="1595"/>
                </a:lnTo>
                <a:lnTo>
                  <a:pt x="8219" y="1586"/>
                </a:lnTo>
                <a:lnTo>
                  <a:pt x="8199" y="1577"/>
                </a:lnTo>
                <a:lnTo>
                  <a:pt x="8179" y="1570"/>
                </a:lnTo>
                <a:lnTo>
                  <a:pt x="8159" y="1562"/>
                </a:lnTo>
                <a:lnTo>
                  <a:pt x="8137" y="1556"/>
                </a:lnTo>
                <a:lnTo>
                  <a:pt x="8116" y="1551"/>
                </a:lnTo>
                <a:lnTo>
                  <a:pt x="8093" y="1544"/>
                </a:lnTo>
                <a:lnTo>
                  <a:pt x="8071" y="1539"/>
                </a:lnTo>
                <a:lnTo>
                  <a:pt x="8024" y="1530"/>
                </a:lnTo>
                <a:lnTo>
                  <a:pt x="7975" y="1523"/>
                </a:lnTo>
                <a:lnTo>
                  <a:pt x="7923" y="1517"/>
                </a:lnTo>
                <a:lnTo>
                  <a:pt x="7871" y="1513"/>
                </a:lnTo>
                <a:lnTo>
                  <a:pt x="7816" y="1511"/>
                </a:lnTo>
                <a:lnTo>
                  <a:pt x="7759" y="1510"/>
                </a:lnTo>
                <a:lnTo>
                  <a:pt x="7718" y="1511"/>
                </a:lnTo>
                <a:lnTo>
                  <a:pt x="7674" y="1512"/>
                </a:lnTo>
                <a:lnTo>
                  <a:pt x="7628" y="1514"/>
                </a:lnTo>
                <a:lnTo>
                  <a:pt x="7580" y="1518"/>
                </a:lnTo>
                <a:lnTo>
                  <a:pt x="7532" y="1524"/>
                </a:lnTo>
                <a:lnTo>
                  <a:pt x="7480" y="1530"/>
                </a:lnTo>
                <a:lnTo>
                  <a:pt x="7429" y="1539"/>
                </a:lnTo>
                <a:lnTo>
                  <a:pt x="7376" y="1550"/>
                </a:lnTo>
                <a:lnTo>
                  <a:pt x="7324" y="1562"/>
                </a:lnTo>
                <a:lnTo>
                  <a:pt x="7270" y="1577"/>
                </a:lnTo>
                <a:lnTo>
                  <a:pt x="7244" y="1586"/>
                </a:lnTo>
                <a:lnTo>
                  <a:pt x="7216" y="1595"/>
                </a:lnTo>
                <a:lnTo>
                  <a:pt x="7189" y="1604"/>
                </a:lnTo>
                <a:lnTo>
                  <a:pt x="7162" y="1615"/>
                </a:lnTo>
                <a:lnTo>
                  <a:pt x="7136" y="1626"/>
                </a:lnTo>
                <a:lnTo>
                  <a:pt x="7109" y="1637"/>
                </a:lnTo>
                <a:lnTo>
                  <a:pt x="7082" y="1650"/>
                </a:lnTo>
                <a:lnTo>
                  <a:pt x="7055" y="1663"/>
                </a:lnTo>
                <a:lnTo>
                  <a:pt x="7030" y="1677"/>
                </a:lnTo>
                <a:lnTo>
                  <a:pt x="7003" y="1692"/>
                </a:lnTo>
                <a:lnTo>
                  <a:pt x="6977" y="1708"/>
                </a:lnTo>
                <a:lnTo>
                  <a:pt x="6952" y="1724"/>
                </a:lnTo>
                <a:lnTo>
                  <a:pt x="6952" y="69"/>
                </a:lnTo>
                <a:lnTo>
                  <a:pt x="8776" y="69"/>
                </a:lnTo>
                <a:lnTo>
                  <a:pt x="8776" y="27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9077" y="2133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Observation snapshot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73969" y="31242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5826369" y="31607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884985" y="33528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IN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Issue index</a:t>
            </a:r>
            <a:endParaRPr lang="en-GB" sz="1600" b="1" dirty="0">
              <a:solidFill>
                <a:srgbClr val="FFFFFF">
                  <a:lumMod val="95000"/>
                </a:srgbClr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2277" y="43434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5474677" y="4379976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>
            <a:off x="6013938" y="186842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>
            <a:off x="6166338" y="1905000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705600" y="9144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Executive summary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2615" y="4419600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4066AA"/>
                </a:solidFill>
                <a:latin typeface="Calibri" panose="020F0502020204030204" pitchFamily="34" charset="0"/>
              </a:rPr>
              <a:t>Observation listing (Area wise)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9231" y="2609722"/>
            <a:ext cx="2841801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Contents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159896" y="5466928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5312296" y="5503504"/>
            <a:ext cx="4220308" cy="0"/>
          </a:xfrm>
          <a:prstGeom prst="line">
            <a:avLst/>
          </a:prstGeom>
          <a:noFill/>
          <a:ln w="6350" cap="rnd" cmpd="sng" algn="ctr">
            <a:solidFill>
              <a:srgbClr val="BFCCE3"/>
            </a:solidFill>
            <a:prstDash val="soli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85928" y="5445224"/>
            <a:ext cx="3962400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GB" sz="1600" b="1" dirty="0">
                <a:solidFill>
                  <a:srgbClr val="FFFFFF">
                    <a:lumMod val="95000"/>
                  </a:srgbClr>
                </a:solidFill>
                <a:latin typeface="Calibri" panose="020F0502020204030204" pitchFamily="34" charset="0"/>
              </a:rPr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6699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/>
          </p:cNvSpPr>
          <p:nvPr/>
        </p:nvSpPr>
        <p:spPr bwMode="gray">
          <a:xfrm>
            <a:off x="1524009" y="827145"/>
            <a:ext cx="4634979" cy="5036867"/>
          </a:xfrm>
          <a:custGeom>
            <a:avLst/>
            <a:gdLst/>
            <a:ahLst/>
            <a:cxnLst>
              <a:cxn ang="0">
                <a:pos x="2618" y="0"/>
              </a:cxn>
              <a:cxn ang="0">
                <a:pos x="388" y="0"/>
              </a:cxn>
              <a:cxn ang="0">
                <a:pos x="0" y="1310"/>
              </a:cxn>
              <a:cxn ang="0">
                <a:pos x="0" y="2845"/>
              </a:cxn>
              <a:cxn ang="0">
                <a:pos x="1775" y="2845"/>
              </a:cxn>
              <a:cxn ang="0">
                <a:pos x="2618" y="0"/>
              </a:cxn>
            </a:cxnLst>
            <a:rect l="0" t="0" r="r" b="b"/>
            <a:pathLst>
              <a:path w="2618" h="2845">
                <a:moveTo>
                  <a:pt x="2618" y="0"/>
                </a:moveTo>
                <a:lnTo>
                  <a:pt x="388" y="0"/>
                </a:lnTo>
                <a:lnTo>
                  <a:pt x="0" y="1310"/>
                </a:lnTo>
                <a:lnTo>
                  <a:pt x="0" y="2845"/>
                </a:lnTo>
                <a:lnTo>
                  <a:pt x="1775" y="2845"/>
                </a:lnTo>
                <a:lnTo>
                  <a:pt x="2618" y="0"/>
                </a:lnTo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2336550" y="999840"/>
            <a:ext cx="1504949" cy="549560"/>
          </a:xfrm>
          <a:custGeom>
            <a:avLst/>
            <a:gdLst/>
            <a:ahLst/>
            <a:cxnLst>
              <a:cxn ang="0">
                <a:pos x="14287" y="4625"/>
              </a:cxn>
              <a:cxn ang="0">
                <a:pos x="12670" y="4841"/>
              </a:cxn>
              <a:cxn ang="0">
                <a:pos x="12445" y="5104"/>
              </a:cxn>
              <a:cxn ang="0">
                <a:pos x="12516" y="5239"/>
              </a:cxn>
              <a:cxn ang="0">
                <a:pos x="12425" y="4665"/>
              </a:cxn>
              <a:cxn ang="0">
                <a:pos x="11710" y="4839"/>
              </a:cxn>
              <a:cxn ang="0">
                <a:pos x="11475" y="5098"/>
              </a:cxn>
              <a:cxn ang="0">
                <a:pos x="11805" y="4636"/>
              </a:cxn>
              <a:cxn ang="0">
                <a:pos x="11615" y="5220"/>
              </a:cxn>
              <a:cxn ang="0">
                <a:pos x="10688" y="4623"/>
              </a:cxn>
              <a:cxn ang="0">
                <a:pos x="11142" y="4861"/>
              </a:cxn>
              <a:cxn ang="0">
                <a:pos x="10579" y="4763"/>
              </a:cxn>
              <a:cxn ang="0">
                <a:pos x="9902" y="4867"/>
              </a:cxn>
              <a:cxn ang="0">
                <a:pos x="9634" y="5072"/>
              </a:cxn>
              <a:cxn ang="0">
                <a:pos x="10041" y="5012"/>
              </a:cxn>
              <a:cxn ang="0">
                <a:pos x="9459" y="5104"/>
              </a:cxn>
              <a:cxn ang="0">
                <a:pos x="9215" y="4744"/>
              </a:cxn>
              <a:cxn ang="0">
                <a:pos x="9136" y="5099"/>
              </a:cxn>
              <a:cxn ang="0">
                <a:pos x="8859" y="5105"/>
              </a:cxn>
              <a:cxn ang="0">
                <a:pos x="9344" y="4654"/>
              </a:cxn>
              <a:cxn ang="0">
                <a:pos x="210" y="4856"/>
              </a:cxn>
              <a:cxn ang="0">
                <a:pos x="405" y="5177"/>
              </a:cxn>
              <a:cxn ang="0">
                <a:pos x="137" y="4691"/>
              </a:cxn>
              <a:cxn ang="0">
                <a:pos x="8125" y="4663"/>
              </a:cxn>
              <a:cxn ang="0">
                <a:pos x="8234" y="4740"/>
              </a:cxn>
              <a:cxn ang="0">
                <a:pos x="7560" y="4890"/>
              </a:cxn>
              <a:cxn ang="0">
                <a:pos x="7334" y="5065"/>
              </a:cxn>
              <a:cxn ang="0">
                <a:pos x="7178" y="5433"/>
              </a:cxn>
              <a:cxn ang="0">
                <a:pos x="7465" y="5276"/>
              </a:cxn>
              <a:cxn ang="0">
                <a:pos x="7135" y="4967"/>
              </a:cxn>
              <a:cxn ang="0">
                <a:pos x="6642" y="4998"/>
              </a:cxn>
              <a:cxn ang="0">
                <a:pos x="6776" y="5188"/>
              </a:cxn>
              <a:cxn ang="0">
                <a:pos x="6117" y="5085"/>
              </a:cxn>
              <a:cxn ang="0">
                <a:pos x="5961" y="4839"/>
              </a:cxn>
              <a:cxn ang="0">
                <a:pos x="6384" y="4830"/>
              </a:cxn>
              <a:cxn ang="0">
                <a:pos x="5866" y="5215"/>
              </a:cxn>
              <a:cxn ang="0">
                <a:pos x="6049" y="4616"/>
              </a:cxn>
              <a:cxn ang="0">
                <a:pos x="5528" y="4882"/>
              </a:cxn>
              <a:cxn ang="0">
                <a:pos x="5239" y="4855"/>
              </a:cxn>
              <a:cxn ang="0">
                <a:pos x="4373" y="5229"/>
              </a:cxn>
              <a:cxn ang="0">
                <a:pos x="4475" y="5099"/>
              </a:cxn>
              <a:cxn ang="0">
                <a:pos x="3483" y="4736"/>
              </a:cxn>
              <a:cxn ang="0">
                <a:pos x="3643" y="5315"/>
              </a:cxn>
              <a:cxn ang="0">
                <a:pos x="3280" y="5282"/>
              </a:cxn>
              <a:cxn ang="0">
                <a:pos x="3369" y="5206"/>
              </a:cxn>
              <a:cxn ang="0">
                <a:pos x="3363" y="4644"/>
              </a:cxn>
              <a:cxn ang="0">
                <a:pos x="2956" y="4608"/>
              </a:cxn>
              <a:cxn ang="0">
                <a:pos x="2760" y="4743"/>
              </a:cxn>
              <a:cxn ang="0">
                <a:pos x="1334" y="5173"/>
              </a:cxn>
              <a:cxn ang="0">
                <a:pos x="1736" y="5141"/>
              </a:cxn>
              <a:cxn ang="0">
                <a:pos x="775" y="4998"/>
              </a:cxn>
              <a:cxn ang="0">
                <a:pos x="909" y="5188"/>
              </a:cxn>
              <a:cxn ang="0">
                <a:pos x="6756" y="1890"/>
              </a:cxn>
              <a:cxn ang="0">
                <a:pos x="6385" y="3021"/>
              </a:cxn>
              <a:cxn ang="0">
                <a:pos x="7519" y="3544"/>
              </a:cxn>
              <a:cxn ang="0">
                <a:pos x="2882" y="1917"/>
              </a:cxn>
              <a:cxn ang="0">
                <a:pos x="3084" y="2404"/>
              </a:cxn>
              <a:cxn ang="0">
                <a:pos x="3701" y="2230"/>
              </a:cxn>
              <a:cxn ang="0">
                <a:pos x="2713" y="1615"/>
              </a:cxn>
              <a:cxn ang="0">
                <a:pos x="7392" y="3183"/>
              </a:cxn>
              <a:cxn ang="0">
                <a:pos x="6989" y="2474"/>
              </a:cxn>
              <a:cxn ang="0">
                <a:pos x="7883" y="1981"/>
              </a:cxn>
              <a:cxn ang="0">
                <a:pos x="8137" y="1556"/>
              </a:cxn>
            </a:cxnLst>
            <a:rect l="0" t="0" r="r" b="b"/>
            <a:pathLst>
              <a:path w="14953" h="5453">
                <a:moveTo>
                  <a:pt x="14515" y="4622"/>
                </a:moveTo>
                <a:lnTo>
                  <a:pt x="14559" y="5035"/>
                </a:lnTo>
                <a:lnTo>
                  <a:pt x="14780" y="4622"/>
                </a:lnTo>
                <a:lnTo>
                  <a:pt x="14953" y="4622"/>
                </a:lnTo>
                <a:lnTo>
                  <a:pt x="14604" y="5208"/>
                </a:lnTo>
                <a:lnTo>
                  <a:pt x="14481" y="5445"/>
                </a:lnTo>
                <a:lnTo>
                  <a:pt x="14305" y="5445"/>
                </a:lnTo>
                <a:lnTo>
                  <a:pt x="14430" y="5220"/>
                </a:lnTo>
                <a:lnTo>
                  <a:pt x="14327" y="4622"/>
                </a:lnTo>
                <a:lnTo>
                  <a:pt x="14515" y="4622"/>
                </a:lnTo>
                <a:close/>
                <a:moveTo>
                  <a:pt x="14159" y="5210"/>
                </a:moveTo>
                <a:lnTo>
                  <a:pt x="14137" y="5215"/>
                </a:lnTo>
                <a:lnTo>
                  <a:pt x="14117" y="5219"/>
                </a:lnTo>
                <a:lnTo>
                  <a:pt x="14097" y="5222"/>
                </a:lnTo>
                <a:lnTo>
                  <a:pt x="14079" y="5224"/>
                </a:lnTo>
                <a:lnTo>
                  <a:pt x="14045" y="5228"/>
                </a:lnTo>
                <a:lnTo>
                  <a:pt x="14021" y="5229"/>
                </a:lnTo>
                <a:lnTo>
                  <a:pt x="14005" y="5228"/>
                </a:lnTo>
                <a:lnTo>
                  <a:pt x="13990" y="5228"/>
                </a:lnTo>
                <a:lnTo>
                  <a:pt x="13976" y="5225"/>
                </a:lnTo>
                <a:lnTo>
                  <a:pt x="13963" y="5223"/>
                </a:lnTo>
                <a:lnTo>
                  <a:pt x="13952" y="5221"/>
                </a:lnTo>
                <a:lnTo>
                  <a:pt x="13942" y="5218"/>
                </a:lnTo>
                <a:lnTo>
                  <a:pt x="13932" y="5215"/>
                </a:lnTo>
                <a:lnTo>
                  <a:pt x="13922" y="5210"/>
                </a:lnTo>
                <a:lnTo>
                  <a:pt x="13915" y="5206"/>
                </a:lnTo>
                <a:lnTo>
                  <a:pt x="13907" y="5201"/>
                </a:lnTo>
                <a:lnTo>
                  <a:pt x="13901" y="5196"/>
                </a:lnTo>
                <a:lnTo>
                  <a:pt x="13896" y="5191"/>
                </a:lnTo>
                <a:lnTo>
                  <a:pt x="13891" y="5185"/>
                </a:lnTo>
                <a:lnTo>
                  <a:pt x="13887" y="5179"/>
                </a:lnTo>
                <a:lnTo>
                  <a:pt x="13883" y="5173"/>
                </a:lnTo>
                <a:lnTo>
                  <a:pt x="13880" y="5166"/>
                </a:lnTo>
                <a:lnTo>
                  <a:pt x="13875" y="5154"/>
                </a:lnTo>
                <a:lnTo>
                  <a:pt x="13873" y="5141"/>
                </a:lnTo>
                <a:lnTo>
                  <a:pt x="13872" y="5127"/>
                </a:lnTo>
                <a:lnTo>
                  <a:pt x="13872" y="5114"/>
                </a:lnTo>
                <a:lnTo>
                  <a:pt x="13875" y="5089"/>
                </a:lnTo>
                <a:lnTo>
                  <a:pt x="13880" y="5068"/>
                </a:lnTo>
                <a:lnTo>
                  <a:pt x="13948" y="4741"/>
                </a:lnTo>
                <a:lnTo>
                  <a:pt x="13834" y="4741"/>
                </a:lnTo>
                <a:lnTo>
                  <a:pt x="13859" y="4625"/>
                </a:lnTo>
                <a:lnTo>
                  <a:pt x="13974" y="4625"/>
                </a:lnTo>
                <a:lnTo>
                  <a:pt x="13998" y="4509"/>
                </a:lnTo>
                <a:lnTo>
                  <a:pt x="14185" y="4446"/>
                </a:lnTo>
                <a:lnTo>
                  <a:pt x="14146" y="4625"/>
                </a:lnTo>
                <a:lnTo>
                  <a:pt x="14287" y="4625"/>
                </a:lnTo>
                <a:lnTo>
                  <a:pt x="14264" y="4741"/>
                </a:lnTo>
                <a:lnTo>
                  <a:pt x="14121" y="4741"/>
                </a:lnTo>
                <a:lnTo>
                  <a:pt x="14064" y="5010"/>
                </a:lnTo>
                <a:lnTo>
                  <a:pt x="14060" y="5030"/>
                </a:lnTo>
                <a:lnTo>
                  <a:pt x="14058" y="5048"/>
                </a:lnTo>
                <a:lnTo>
                  <a:pt x="14057" y="5055"/>
                </a:lnTo>
                <a:lnTo>
                  <a:pt x="14058" y="5063"/>
                </a:lnTo>
                <a:lnTo>
                  <a:pt x="14059" y="5069"/>
                </a:lnTo>
                <a:lnTo>
                  <a:pt x="14061" y="5075"/>
                </a:lnTo>
                <a:lnTo>
                  <a:pt x="14064" y="5081"/>
                </a:lnTo>
                <a:lnTo>
                  <a:pt x="14068" y="5085"/>
                </a:lnTo>
                <a:lnTo>
                  <a:pt x="14073" y="5089"/>
                </a:lnTo>
                <a:lnTo>
                  <a:pt x="14081" y="5093"/>
                </a:lnTo>
                <a:lnTo>
                  <a:pt x="14089" y="5096"/>
                </a:lnTo>
                <a:lnTo>
                  <a:pt x="14099" y="5097"/>
                </a:lnTo>
                <a:lnTo>
                  <a:pt x="14111" y="5099"/>
                </a:lnTo>
                <a:lnTo>
                  <a:pt x="14125" y="5099"/>
                </a:lnTo>
                <a:lnTo>
                  <a:pt x="14142" y="5099"/>
                </a:lnTo>
                <a:lnTo>
                  <a:pt x="14156" y="5098"/>
                </a:lnTo>
                <a:lnTo>
                  <a:pt x="14170" y="5097"/>
                </a:lnTo>
                <a:lnTo>
                  <a:pt x="14185" y="5096"/>
                </a:lnTo>
                <a:lnTo>
                  <a:pt x="14159" y="5210"/>
                </a:lnTo>
                <a:close/>
                <a:moveTo>
                  <a:pt x="13662" y="4366"/>
                </a:moveTo>
                <a:lnTo>
                  <a:pt x="13847" y="4366"/>
                </a:lnTo>
                <a:lnTo>
                  <a:pt x="13815" y="4518"/>
                </a:lnTo>
                <a:lnTo>
                  <a:pt x="13630" y="4518"/>
                </a:lnTo>
                <a:lnTo>
                  <a:pt x="13662" y="4366"/>
                </a:lnTo>
                <a:close/>
                <a:moveTo>
                  <a:pt x="13614" y="4620"/>
                </a:moveTo>
                <a:lnTo>
                  <a:pt x="13789" y="4620"/>
                </a:lnTo>
                <a:lnTo>
                  <a:pt x="13662" y="5218"/>
                </a:lnTo>
                <a:lnTo>
                  <a:pt x="13487" y="5218"/>
                </a:lnTo>
                <a:lnTo>
                  <a:pt x="13614" y="4620"/>
                </a:lnTo>
                <a:close/>
                <a:moveTo>
                  <a:pt x="13124" y="4622"/>
                </a:moveTo>
                <a:lnTo>
                  <a:pt x="13195" y="4816"/>
                </a:lnTo>
                <a:lnTo>
                  <a:pt x="13353" y="4622"/>
                </a:lnTo>
                <a:lnTo>
                  <a:pt x="13534" y="4622"/>
                </a:lnTo>
                <a:lnTo>
                  <a:pt x="13280" y="4913"/>
                </a:lnTo>
                <a:lnTo>
                  <a:pt x="13413" y="5218"/>
                </a:lnTo>
                <a:lnTo>
                  <a:pt x="13209" y="5218"/>
                </a:lnTo>
                <a:lnTo>
                  <a:pt x="13133" y="4999"/>
                </a:lnTo>
                <a:lnTo>
                  <a:pt x="12966" y="5218"/>
                </a:lnTo>
                <a:lnTo>
                  <a:pt x="12783" y="5218"/>
                </a:lnTo>
                <a:lnTo>
                  <a:pt x="13050" y="4899"/>
                </a:lnTo>
                <a:lnTo>
                  <a:pt x="12917" y="4622"/>
                </a:lnTo>
                <a:lnTo>
                  <a:pt x="13124" y="4622"/>
                </a:lnTo>
                <a:close/>
                <a:moveTo>
                  <a:pt x="12667" y="4855"/>
                </a:moveTo>
                <a:lnTo>
                  <a:pt x="12670" y="4841"/>
                </a:lnTo>
                <a:lnTo>
                  <a:pt x="12672" y="4823"/>
                </a:lnTo>
                <a:lnTo>
                  <a:pt x="12672" y="4812"/>
                </a:lnTo>
                <a:lnTo>
                  <a:pt x="12672" y="4800"/>
                </a:lnTo>
                <a:lnTo>
                  <a:pt x="12671" y="4789"/>
                </a:lnTo>
                <a:lnTo>
                  <a:pt x="12670" y="4778"/>
                </a:lnTo>
                <a:lnTo>
                  <a:pt x="12667" y="4767"/>
                </a:lnTo>
                <a:lnTo>
                  <a:pt x="12662" y="4756"/>
                </a:lnTo>
                <a:lnTo>
                  <a:pt x="12655" y="4747"/>
                </a:lnTo>
                <a:lnTo>
                  <a:pt x="12647" y="4738"/>
                </a:lnTo>
                <a:lnTo>
                  <a:pt x="12642" y="4735"/>
                </a:lnTo>
                <a:lnTo>
                  <a:pt x="12637" y="4732"/>
                </a:lnTo>
                <a:lnTo>
                  <a:pt x="12631" y="4728"/>
                </a:lnTo>
                <a:lnTo>
                  <a:pt x="12624" y="4726"/>
                </a:lnTo>
                <a:lnTo>
                  <a:pt x="12618" y="4724"/>
                </a:lnTo>
                <a:lnTo>
                  <a:pt x="12609" y="4722"/>
                </a:lnTo>
                <a:lnTo>
                  <a:pt x="12601" y="4721"/>
                </a:lnTo>
                <a:lnTo>
                  <a:pt x="12592" y="4721"/>
                </a:lnTo>
                <a:lnTo>
                  <a:pt x="12578" y="4722"/>
                </a:lnTo>
                <a:lnTo>
                  <a:pt x="12564" y="4724"/>
                </a:lnTo>
                <a:lnTo>
                  <a:pt x="12552" y="4727"/>
                </a:lnTo>
                <a:lnTo>
                  <a:pt x="12540" y="4732"/>
                </a:lnTo>
                <a:lnTo>
                  <a:pt x="12529" y="4738"/>
                </a:lnTo>
                <a:lnTo>
                  <a:pt x="12518" y="4744"/>
                </a:lnTo>
                <a:lnTo>
                  <a:pt x="12509" y="4753"/>
                </a:lnTo>
                <a:lnTo>
                  <a:pt x="12500" y="4762"/>
                </a:lnTo>
                <a:lnTo>
                  <a:pt x="12492" y="4771"/>
                </a:lnTo>
                <a:lnTo>
                  <a:pt x="12484" y="4782"/>
                </a:lnTo>
                <a:lnTo>
                  <a:pt x="12478" y="4793"/>
                </a:lnTo>
                <a:lnTo>
                  <a:pt x="12471" y="4804"/>
                </a:lnTo>
                <a:lnTo>
                  <a:pt x="12466" y="4816"/>
                </a:lnTo>
                <a:lnTo>
                  <a:pt x="12461" y="4829"/>
                </a:lnTo>
                <a:lnTo>
                  <a:pt x="12456" y="4842"/>
                </a:lnTo>
                <a:lnTo>
                  <a:pt x="12452" y="4855"/>
                </a:lnTo>
                <a:lnTo>
                  <a:pt x="12667" y="4855"/>
                </a:lnTo>
                <a:close/>
                <a:moveTo>
                  <a:pt x="12423" y="4965"/>
                </a:moveTo>
                <a:lnTo>
                  <a:pt x="12420" y="4983"/>
                </a:lnTo>
                <a:lnTo>
                  <a:pt x="12417" y="5006"/>
                </a:lnTo>
                <a:lnTo>
                  <a:pt x="12416" y="5019"/>
                </a:lnTo>
                <a:lnTo>
                  <a:pt x="12416" y="5033"/>
                </a:lnTo>
                <a:lnTo>
                  <a:pt x="12417" y="5045"/>
                </a:lnTo>
                <a:lnTo>
                  <a:pt x="12419" y="5058"/>
                </a:lnTo>
                <a:lnTo>
                  <a:pt x="12422" y="5071"/>
                </a:lnTo>
                <a:lnTo>
                  <a:pt x="12427" y="5084"/>
                </a:lnTo>
                <a:lnTo>
                  <a:pt x="12431" y="5089"/>
                </a:lnTo>
                <a:lnTo>
                  <a:pt x="12435" y="5095"/>
                </a:lnTo>
                <a:lnTo>
                  <a:pt x="12439" y="5099"/>
                </a:lnTo>
                <a:lnTo>
                  <a:pt x="12445" y="5104"/>
                </a:lnTo>
                <a:lnTo>
                  <a:pt x="12451" y="5109"/>
                </a:lnTo>
                <a:lnTo>
                  <a:pt x="12457" y="5112"/>
                </a:lnTo>
                <a:lnTo>
                  <a:pt x="12464" y="5115"/>
                </a:lnTo>
                <a:lnTo>
                  <a:pt x="12472" y="5118"/>
                </a:lnTo>
                <a:lnTo>
                  <a:pt x="12480" y="5120"/>
                </a:lnTo>
                <a:lnTo>
                  <a:pt x="12489" y="5123"/>
                </a:lnTo>
                <a:lnTo>
                  <a:pt x="12500" y="5123"/>
                </a:lnTo>
                <a:lnTo>
                  <a:pt x="12511" y="5124"/>
                </a:lnTo>
                <a:lnTo>
                  <a:pt x="12527" y="5123"/>
                </a:lnTo>
                <a:lnTo>
                  <a:pt x="12544" y="5119"/>
                </a:lnTo>
                <a:lnTo>
                  <a:pt x="12552" y="5117"/>
                </a:lnTo>
                <a:lnTo>
                  <a:pt x="12560" y="5115"/>
                </a:lnTo>
                <a:lnTo>
                  <a:pt x="12569" y="5111"/>
                </a:lnTo>
                <a:lnTo>
                  <a:pt x="12576" y="5108"/>
                </a:lnTo>
                <a:lnTo>
                  <a:pt x="12584" y="5102"/>
                </a:lnTo>
                <a:lnTo>
                  <a:pt x="12592" y="5096"/>
                </a:lnTo>
                <a:lnTo>
                  <a:pt x="12600" y="5089"/>
                </a:lnTo>
                <a:lnTo>
                  <a:pt x="12606" y="5082"/>
                </a:lnTo>
                <a:lnTo>
                  <a:pt x="12614" y="5073"/>
                </a:lnTo>
                <a:lnTo>
                  <a:pt x="12620" y="5064"/>
                </a:lnTo>
                <a:lnTo>
                  <a:pt x="12626" y="5053"/>
                </a:lnTo>
                <a:lnTo>
                  <a:pt x="12633" y="5041"/>
                </a:lnTo>
                <a:lnTo>
                  <a:pt x="12791" y="5041"/>
                </a:lnTo>
                <a:lnTo>
                  <a:pt x="12787" y="5053"/>
                </a:lnTo>
                <a:lnTo>
                  <a:pt x="12783" y="5067"/>
                </a:lnTo>
                <a:lnTo>
                  <a:pt x="12776" y="5082"/>
                </a:lnTo>
                <a:lnTo>
                  <a:pt x="12768" y="5098"/>
                </a:lnTo>
                <a:lnTo>
                  <a:pt x="12758" y="5115"/>
                </a:lnTo>
                <a:lnTo>
                  <a:pt x="12744" y="5133"/>
                </a:lnTo>
                <a:lnTo>
                  <a:pt x="12737" y="5143"/>
                </a:lnTo>
                <a:lnTo>
                  <a:pt x="12728" y="5151"/>
                </a:lnTo>
                <a:lnTo>
                  <a:pt x="12718" y="5161"/>
                </a:lnTo>
                <a:lnTo>
                  <a:pt x="12708" y="5171"/>
                </a:lnTo>
                <a:lnTo>
                  <a:pt x="12697" y="5179"/>
                </a:lnTo>
                <a:lnTo>
                  <a:pt x="12686" y="5187"/>
                </a:lnTo>
                <a:lnTo>
                  <a:pt x="12675" y="5194"/>
                </a:lnTo>
                <a:lnTo>
                  <a:pt x="12662" y="5201"/>
                </a:lnTo>
                <a:lnTo>
                  <a:pt x="12649" y="5207"/>
                </a:lnTo>
                <a:lnTo>
                  <a:pt x="12636" y="5213"/>
                </a:lnTo>
                <a:lnTo>
                  <a:pt x="12622" y="5218"/>
                </a:lnTo>
                <a:lnTo>
                  <a:pt x="12608" y="5223"/>
                </a:lnTo>
                <a:lnTo>
                  <a:pt x="12593" y="5226"/>
                </a:lnTo>
                <a:lnTo>
                  <a:pt x="12578" y="5231"/>
                </a:lnTo>
                <a:lnTo>
                  <a:pt x="12563" y="5233"/>
                </a:lnTo>
                <a:lnTo>
                  <a:pt x="12547" y="5236"/>
                </a:lnTo>
                <a:lnTo>
                  <a:pt x="12532" y="5238"/>
                </a:lnTo>
                <a:lnTo>
                  <a:pt x="12516" y="5239"/>
                </a:lnTo>
                <a:lnTo>
                  <a:pt x="12500" y="5240"/>
                </a:lnTo>
                <a:lnTo>
                  <a:pt x="12483" y="5240"/>
                </a:lnTo>
                <a:lnTo>
                  <a:pt x="12463" y="5239"/>
                </a:lnTo>
                <a:lnTo>
                  <a:pt x="12439" y="5237"/>
                </a:lnTo>
                <a:lnTo>
                  <a:pt x="12426" y="5236"/>
                </a:lnTo>
                <a:lnTo>
                  <a:pt x="12412" y="5234"/>
                </a:lnTo>
                <a:lnTo>
                  <a:pt x="12400" y="5231"/>
                </a:lnTo>
                <a:lnTo>
                  <a:pt x="12386" y="5228"/>
                </a:lnTo>
                <a:lnTo>
                  <a:pt x="12372" y="5223"/>
                </a:lnTo>
                <a:lnTo>
                  <a:pt x="12359" y="5218"/>
                </a:lnTo>
                <a:lnTo>
                  <a:pt x="12346" y="5211"/>
                </a:lnTo>
                <a:lnTo>
                  <a:pt x="12333" y="5205"/>
                </a:lnTo>
                <a:lnTo>
                  <a:pt x="12320" y="5196"/>
                </a:lnTo>
                <a:lnTo>
                  <a:pt x="12309" y="5188"/>
                </a:lnTo>
                <a:lnTo>
                  <a:pt x="12298" y="5177"/>
                </a:lnTo>
                <a:lnTo>
                  <a:pt x="12288" y="5165"/>
                </a:lnTo>
                <a:lnTo>
                  <a:pt x="12281" y="5155"/>
                </a:lnTo>
                <a:lnTo>
                  <a:pt x="12274" y="5143"/>
                </a:lnTo>
                <a:lnTo>
                  <a:pt x="12269" y="5131"/>
                </a:lnTo>
                <a:lnTo>
                  <a:pt x="12264" y="5119"/>
                </a:lnTo>
                <a:lnTo>
                  <a:pt x="12260" y="5106"/>
                </a:lnTo>
                <a:lnTo>
                  <a:pt x="12257" y="5093"/>
                </a:lnTo>
                <a:lnTo>
                  <a:pt x="12254" y="5079"/>
                </a:lnTo>
                <a:lnTo>
                  <a:pt x="12252" y="5065"/>
                </a:lnTo>
                <a:lnTo>
                  <a:pt x="12251" y="5050"/>
                </a:lnTo>
                <a:lnTo>
                  <a:pt x="12251" y="5035"/>
                </a:lnTo>
                <a:lnTo>
                  <a:pt x="12251" y="5019"/>
                </a:lnTo>
                <a:lnTo>
                  <a:pt x="12252" y="5003"/>
                </a:lnTo>
                <a:lnTo>
                  <a:pt x="12253" y="4985"/>
                </a:lnTo>
                <a:lnTo>
                  <a:pt x="12256" y="4968"/>
                </a:lnTo>
                <a:lnTo>
                  <a:pt x="12258" y="4951"/>
                </a:lnTo>
                <a:lnTo>
                  <a:pt x="12262" y="4934"/>
                </a:lnTo>
                <a:lnTo>
                  <a:pt x="12266" y="4916"/>
                </a:lnTo>
                <a:lnTo>
                  <a:pt x="12271" y="4897"/>
                </a:lnTo>
                <a:lnTo>
                  <a:pt x="12278" y="4877"/>
                </a:lnTo>
                <a:lnTo>
                  <a:pt x="12284" y="4859"/>
                </a:lnTo>
                <a:lnTo>
                  <a:pt x="12291" y="4840"/>
                </a:lnTo>
                <a:lnTo>
                  <a:pt x="12299" y="4821"/>
                </a:lnTo>
                <a:lnTo>
                  <a:pt x="12309" y="4801"/>
                </a:lnTo>
                <a:lnTo>
                  <a:pt x="12318" y="4783"/>
                </a:lnTo>
                <a:lnTo>
                  <a:pt x="12330" y="4764"/>
                </a:lnTo>
                <a:lnTo>
                  <a:pt x="12343" y="4746"/>
                </a:lnTo>
                <a:lnTo>
                  <a:pt x="12357" y="4728"/>
                </a:lnTo>
                <a:lnTo>
                  <a:pt x="12372" y="4711"/>
                </a:lnTo>
                <a:lnTo>
                  <a:pt x="12388" y="4695"/>
                </a:lnTo>
                <a:lnTo>
                  <a:pt x="12406" y="4679"/>
                </a:lnTo>
                <a:lnTo>
                  <a:pt x="12425" y="4665"/>
                </a:lnTo>
                <a:lnTo>
                  <a:pt x="12447" y="4651"/>
                </a:lnTo>
                <a:lnTo>
                  <a:pt x="12466" y="4641"/>
                </a:lnTo>
                <a:lnTo>
                  <a:pt x="12487" y="4631"/>
                </a:lnTo>
                <a:lnTo>
                  <a:pt x="12509" y="4622"/>
                </a:lnTo>
                <a:lnTo>
                  <a:pt x="12530" y="4615"/>
                </a:lnTo>
                <a:lnTo>
                  <a:pt x="12553" y="4610"/>
                </a:lnTo>
                <a:lnTo>
                  <a:pt x="12576" y="4605"/>
                </a:lnTo>
                <a:lnTo>
                  <a:pt x="12600" y="4603"/>
                </a:lnTo>
                <a:lnTo>
                  <a:pt x="12623" y="4602"/>
                </a:lnTo>
                <a:lnTo>
                  <a:pt x="12639" y="4603"/>
                </a:lnTo>
                <a:lnTo>
                  <a:pt x="12655" y="4604"/>
                </a:lnTo>
                <a:lnTo>
                  <a:pt x="12672" y="4606"/>
                </a:lnTo>
                <a:lnTo>
                  <a:pt x="12688" y="4610"/>
                </a:lnTo>
                <a:lnTo>
                  <a:pt x="12703" y="4613"/>
                </a:lnTo>
                <a:lnTo>
                  <a:pt x="12720" y="4618"/>
                </a:lnTo>
                <a:lnTo>
                  <a:pt x="12735" y="4625"/>
                </a:lnTo>
                <a:lnTo>
                  <a:pt x="12748" y="4632"/>
                </a:lnTo>
                <a:lnTo>
                  <a:pt x="12762" y="4642"/>
                </a:lnTo>
                <a:lnTo>
                  <a:pt x="12776" y="4651"/>
                </a:lnTo>
                <a:lnTo>
                  <a:pt x="12788" y="4663"/>
                </a:lnTo>
                <a:lnTo>
                  <a:pt x="12800" y="4677"/>
                </a:lnTo>
                <a:lnTo>
                  <a:pt x="12809" y="4692"/>
                </a:lnTo>
                <a:lnTo>
                  <a:pt x="12819" y="4708"/>
                </a:lnTo>
                <a:lnTo>
                  <a:pt x="12827" y="4726"/>
                </a:lnTo>
                <a:lnTo>
                  <a:pt x="12833" y="4747"/>
                </a:lnTo>
                <a:lnTo>
                  <a:pt x="12837" y="4762"/>
                </a:lnTo>
                <a:lnTo>
                  <a:pt x="12840" y="4777"/>
                </a:lnTo>
                <a:lnTo>
                  <a:pt x="12843" y="4793"/>
                </a:lnTo>
                <a:lnTo>
                  <a:pt x="12844" y="4808"/>
                </a:lnTo>
                <a:lnTo>
                  <a:pt x="12844" y="4823"/>
                </a:lnTo>
                <a:lnTo>
                  <a:pt x="12844" y="4838"/>
                </a:lnTo>
                <a:lnTo>
                  <a:pt x="12843" y="4853"/>
                </a:lnTo>
                <a:lnTo>
                  <a:pt x="12842" y="4868"/>
                </a:lnTo>
                <a:lnTo>
                  <a:pt x="12838" y="4895"/>
                </a:lnTo>
                <a:lnTo>
                  <a:pt x="12834" y="4921"/>
                </a:lnTo>
                <a:lnTo>
                  <a:pt x="12829" y="4945"/>
                </a:lnTo>
                <a:lnTo>
                  <a:pt x="12823" y="4965"/>
                </a:lnTo>
                <a:lnTo>
                  <a:pt x="12423" y="4965"/>
                </a:lnTo>
                <a:close/>
                <a:moveTo>
                  <a:pt x="12100" y="4364"/>
                </a:moveTo>
                <a:lnTo>
                  <a:pt x="12274" y="4364"/>
                </a:lnTo>
                <a:lnTo>
                  <a:pt x="12092" y="5218"/>
                </a:lnTo>
                <a:lnTo>
                  <a:pt x="11919" y="5218"/>
                </a:lnTo>
                <a:lnTo>
                  <a:pt x="12100" y="4364"/>
                </a:lnTo>
                <a:close/>
                <a:moveTo>
                  <a:pt x="11702" y="4915"/>
                </a:moveTo>
                <a:lnTo>
                  <a:pt x="11707" y="4887"/>
                </a:lnTo>
                <a:lnTo>
                  <a:pt x="11710" y="4855"/>
                </a:lnTo>
                <a:lnTo>
                  <a:pt x="11710" y="4839"/>
                </a:lnTo>
                <a:lnTo>
                  <a:pt x="11710" y="4823"/>
                </a:lnTo>
                <a:lnTo>
                  <a:pt x="11708" y="4808"/>
                </a:lnTo>
                <a:lnTo>
                  <a:pt x="11706" y="4793"/>
                </a:lnTo>
                <a:lnTo>
                  <a:pt x="11702" y="4778"/>
                </a:lnTo>
                <a:lnTo>
                  <a:pt x="11695" y="4765"/>
                </a:lnTo>
                <a:lnTo>
                  <a:pt x="11692" y="4758"/>
                </a:lnTo>
                <a:lnTo>
                  <a:pt x="11689" y="4753"/>
                </a:lnTo>
                <a:lnTo>
                  <a:pt x="11685" y="4748"/>
                </a:lnTo>
                <a:lnTo>
                  <a:pt x="11679" y="4742"/>
                </a:lnTo>
                <a:lnTo>
                  <a:pt x="11674" y="4738"/>
                </a:lnTo>
                <a:lnTo>
                  <a:pt x="11669" y="4734"/>
                </a:lnTo>
                <a:lnTo>
                  <a:pt x="11662" y="4731"/>
                </a:lnTo>
                <a:lnTo>
                  <a:pt x="11656" y="4728"/>
                </a:lnTo>
                <a:lnTo>
                  <a:pt x="11648" y="4725"/>
                </a:lnTo>
                <a:lnTo>
                  <a:pt x="11640" y="4724"/>
                </a:lnTo>
                <a:lnTo>
                  <a:pt x="11631" y="4723"/>
                </a:lnTo>
                <a:lnTo>
                  <a:pt x="11623" y="4723"/>
                </a:lnTo>
                <a:lnTo>
                  <a:pt x="11611" y="4723"/>
                </a:lnTo>
                <a:lnTo>
                  <a:pt x="11599" y="4725"/>
                </a:lnTo>
                <a:lnTo>
                  <a:pt x="11587" y="4727"/>
                </a:lnTo>
                <a:lnTo>
                  <a:pt x="11574" y="4732"/>
                </a:lnTo>
                <a:lnTo>
                  <a:pt x="11562" y="4737"/>
                </a:lnTo>
                <a:lnTo>
                  <a:pt x="11550" y="4744"/>
                </a:lnTo>
                <a:lnTo>
                  <a:pt x="11537" y="4753"/>
                </a:lnTo>
                <a:lnTo>
                  <a:pt x="11524" y="4764"/>
                </a:lnTo>
                <a:lnTo>
                  <a:pt x="11511" y="4777"/>
                </a:lnTo>
                <a:lnTo>
                  <a:pt x="11500" y="4791"/>
                </a:lnTo>
                <a:lnTo>
                  <a:pt x="11488" y="4808"/>
                </a:lnTo>
                <a:lnTo>
                  <a:pt x="11477" y="4826"/>
                </a:lnTo>
                <a:lnTo>
                  <a:pt x="11467" y="4847"/>
                </a:lnTo>
                <a:lnTo>
                  <a:pt x="11458" y="4871"/>
                </a:lnTo>
                <a:lnTo>
                  <a:pt x="11449" y="4897"/>
                </a:lnTo>
                <a:lnTo>
                  <a:pt x="11443" y="4925"/>
                </a:lnTo>
                <a:lnTo>
                  <a:pt x="11439" y="4944"/>
                </a:lnTo>
                <a:lnTo>
                  <a:pt x="11435" y="4969"/>
                </a:lnTo>
                <a:lnTo>
                  <a:pt x="11434" y="4984"/>
                </a:lnTo>
                <a:lnTo>
                  <a:pt x="11433" y="4999"/>
                </a:lnTo>
                <a:lnTo>
                  <a:pt x="11434" y="5015"/>
                </a:lnTo>
                <a:lnTo>
                  <a:pt x="11436" y="5032"/>
                </a:lnTo>
                <a:lnTo>
                  <a:pt x="11440" y="5048"/>
                </a:lnTo>
                <a:lnTo>
                  <a:pt x="11445" y="5063"/>
                </a:lnTo>
                <a:lnTo>
                  <a:pt x="11448" y="5069"/>
                </a:lnTo>
                <a:lnTo>
                  <a:pt x="11452" y="5075"/>
                </a:lnTo>
                <a:lnTo>
                  <a:pt x="11458" y="5082"/>
                </a:lnTo>
                <a:lnTo>
                  <a:pt x="11462" y="5087"/>
                </a:lnTo>
                <a:lnTo>
                  <a:pt x="11469" y="5093"/>
                </a:lnTo>
                <a:lnTo>
                  <a:pt x="11475" y="5098"/>
                </a:lnTo>
                <a:lnTo>
                  <a:pt x="11482" y="5101"/>
                </a:lnTo>
                <a:lnTo>
                  <a:pt x="11491" y="5105"/>
                </a:lnTo>
                <a:lnTo>
                  <a:pt x="11500" y="5108"/>
                </a:lnTo>
                <a:lnTo>
                  <a:pt x="11510" y="5110"/>
                </a:lnTo>
                <a:lnTo>
                  <a:pt x="11521" y="5111"/>
                </a:lnTo>
                <a:lnTo>
                  <a:pt x="11532" y="5112"/>
                </a:lnTo>
                <a:lnTo>
                  <a:pt x="11548" y="5111"/>
                </a:lnTo>
                <a:lnTo>
                  <a:pt x="11562" y="5108"/>
                </a:lnTo>
                <a:lnTo>
                  <a:pt x="11576" y="5103"/>
                </a:lnTo>
                <a:lnTo>
                  <a:pt x="11589" y="5098"/>
                </a:lnTo>
                <a:lnTo>
                  <a:pt x="11602" y="5089"/>
                </a:lnTo>
                <a:lnTo>
                  <a:pt x="11615" y="5081"/>
                </a:lnTo>
                <a:lnTo>
                  <a:pt x="11627" y="5070"/>
                </a:lnTo>
                <a:lnTo>
                  <a:pt x="11638" y="5057"/>
                </a:lnTo>
                <a:lnTo>
                  <a:pt x="11648" y="5043"/>
                </a:lnTo>
                <a:lnTo>
                  <a:pt x="11658" y="5028"/>
                </a:lnTo>
                <a:lnTo>
                  <a:pt x="11668" y="5012"/>
                </a:lnTo>
                <a:lnTo>
                  <a:pt x="11676" y="4995"/>
                </a:lnTo>
                <a:lnTo>
                  <a:pt x="11684" y="4977"/>
                </a:lnTo>
                <a:lnTo>
                  <a:pt x="11691" y="4958"/>
                </a:lnTo>
                <a:lnTo>
                  <a:pt x="11696" y="4936"/>
                </a:lnTo>
                <a:lnTo>
                  <a:pt x="11702" y="4915"/>
                </a:lnTo>
                <a:close/>
                <a:moveTo>
                  <a:pt x="11507" y="4622"/>
                </a:moveTo>
                <a:lnTo>
                  <a:pt x="11493" y="4707"/>
                </a:lnTo>
                <a:lnTo>
                  <a:pt x="11508" y="4690"/>
                </a:lnTo>
                <a:lnTo>
                  <a:pt x="11522" y="4675"/>
                </a:lnTo>
                <a:lnTo>
                  <a:pt x="11537" y="4663"/>
                </a:lnTo>
                <a:lnTo>
                  <a:pt x="11552" y="4651"/>
                </a:lnTo>
                <a:lnTo>
                  <a:pt x="11567" y="4643"/>
                </a:lnTo>
                <a:lnTo>
                  <a:pt x="11582" y="4634"/>
                </a:lnTo>
                <a:lnTo>
                  <a:pt x="11597" y="4628"/>
                </a:lnTo>
                <a:lnTo>
                  <a:pt x="11612" y="4622"/>
                </a:lnTo>
                <a:lnTo>
                  <a:pt x="11626" y="4619"/>
                </a:lnTo>
                <a:lnTo>
                  <a:pt x="11639" y="4616"/>
                </a:lnTo>
                <a:lnTo>
                  <a:pt x="11650" y="4614"/>
                </a:lnTo>
                <a:lnTo>
                  <a:pt x="11662" y="4612"/>
                </a:lnTo>
                <a:lnTo>
                  <a:pt x="11682" y="4611"/>
                </a:lnTo>
                <a:lnTo>
                  <a:pt x="11694" y="4611"/>
                </a:lnTo>
                <a:lnTo>
                  <a:pt x="11709" y="4611"/>
                </a:lnTo>
                <a:lnTo>
                  <a:pt x="11723" y="4612"/>
                </a:lnTo>
                <a:lnTo>
                  <a:pt x="11736" y="4614"/>
                </a:lnTo>
                <a:lnTo>
                  <a:pt x="11749" y="4616"/>
                </a:lnTo>
                <a:lnTo>
                  <a:pt x="11761" y="4618"/>
                </a:lnTo>
                <a:lnTo>
                  <a:pt x="11772" y="4622"/>
                </a:lnTo>
                <a:lnTo>
                  <a:pt x="11784" y="4627"/>
                </a:lnTo>
                <a:lnTo>
                  <a:pt x="11794" y="4631"/>
                </a:lnTo>
                <a:lnTo>
                  <a:pt x="11805" y="4636"/>
                </a:lnTo>
                <a:lnTo>
                  <a:pt x="11814" y="4643"/>
                </a:lnTo>
                <a:lnTo>
                  <a:pt x="11823" y="4649"/>
                </a:lnTo>
                <a:lnTo>
                  <a:pt x="11831" y="4657"/>
                </a:lnTo>
                <a:lnTo>
                  <a:pt x="11840" y="4664"/>
                </a:lnTo>
                <a:lnTo>
                  <a:pt x="11846" y="4673"/>
                </a:lnTo>
                <a:lnTo>
                  <a:pt x="11854" y="4681"/>
                </a:lnTo>
                <a:lnTo>
                  <a:pt x="11860" y="4691"/>
                </a:lnTo>
                <a:lnTo>
                  <a:pt x="11866" y="4701"/>
                </a:lnTo>
                <a:lnTo>
                  <a:pt x="11871" y="4711"/>
                </a:lnTo>
                <a:lnTo>
                  <a:pt x="11875" y="4722"/>
                </a:lnTo>
                <a:lnTo>
                  <a:pt x="11879" y="4734"/>
                </a:lnTo>
                <a:lnTo>
                  <a:pt x="11883" y="4746"/>
                </a:lnTo>
                <a:lnTo>
                  <a:pt x="11885" y="4758"/>
                </a:lnTo>
                <a:lnTo>
                  <a:pt x="11887" y="4771"/>
                </a:lnTo>
                <a:lnTo>
                  <a:pt x="11889" y="4785"/>
                </a:lnTo>
                <a:lnTo>
                  <a:pt x="11890" y="4799"/>
                </a:lnTo>
                <a:lnTo>
                  <a:pt x="11890" y="4813"/>
                </a:lnTo>
                <a:lnTo>
                  <a:pt x="11890" y="4828"/>
                </a:lnTo>
                <a:lnTo>
                  <a:pt x="11889" y="4843"/>
                </a:lnTo>
                <a:lnTo>
                  <a:pt x="11888" y="4859"/>
                </a:lnTo>
                <a:lnTo>
                  <a:pt x="11886" y="4875"/>
                </a:lnTo>
                <a:lnTo>
                  <a:pt x="11883" y="4891"/>
                </a:lnTo>
                <a:lnTo>
                  <a:pt x="11879" y="4908"/>
                </a:lnTo>
                <a:lnTo>
                  <a:pt x="11872" y="4939"/>
                </a:lnTo>
                <a:lnTo>
                  <a:pt x="11862" y="4970"/>
                </a:lnTo>
                <a:lnTo>
                  <a:pt x="11852" y="5000"/>
                </a:lnTo>
                <a:lnTo>
                  <a:pt x="11838" y="5029"/>
                </a:lnTo>
                <a:lnTo>
                  <a:pt x="11831" y="5043"/>
                </a:lnTo>
                <a:lnTo>
                  <a:pt x="11823" y="5056"/>
                </a:lnTo>
                <a:lnTo>
                  <a:pt x="11815" y="5070"/>
                </a:lnTo>
                <a:lnTo>
                  <a:pt x="11807" y="5083"/>
                </a:lnTo>
                <a:lnTo>
                  <a:pt x="11797" y="5096"/>
                </a:lnTo>
                <a:lnTo>
                  <a:pt x="11787" y="5108"/>
                </a:lnTo>
                <a:lnTo>
                  <a:pt x="11778" y="5119"/>
                </a:lnTo>
                <a:lnTo>
                  <a:pt x="11768" y="5130"/>
                </a:lnTo>
                <a:lnTo>
                  <a:pt x="11757" y="5142"/>
                </a:lnTo>
                <a:lnTo>
                  <a:pt x="11746" y="5151"/>
                </a:lnTo>
                <a:lnTo>
                  <a:pt x="11735" y="5161"/>
                </a:lnTo>
                <a:lnTo>
                  <a:pt x="11723" y="5171"/>
                </a:lnTo>
                <a:lnTo>
                  <a:pt x="11710" y="5179"/>
                </a:lnTo>
                <a:lnTo>
                  <a:pt x="11699" y="5187"/>
                </a:lnTo>
                <a:lnTo>
                  <a:pt x="11686" y="5194"/>
                </a:lnTo>
                <a:lnTo>
                  <a:pt x="11672" y="5201"/>
                </a:lnTo>
                <a:lnTo>
                  <a:pt x="11658" y="5206"/>
                </a:lnTo>
                <a:lnTo>
                  <a:pt x="11644" y="5211"/>
                </a:lnTo>
                <a:lnTo>
                  <a:pt x="11630" y="5216"/>
                </a:lnTo>
                <a:lnTo>
                  <a:pt x="11615" y="5220"/>
                </a:lnTo>
                <a:lnTo>
                  <a:pt x="11600" y="5223"/>
                </a:lnTo>
                <a:lnTo>
                  <a:pt x="11585" y="5225"/>
                </a:lnTo>
                <a:lnTo>
                  <a:pt x="11569" y="5226"/>
                </a:lnTo>
                <a:lnTo>
                  <a:pt x="11553" y="5226"/>
                </a:lnTo>
                <a:lnTo>
                  <a:pt x="11534" y="5226"/>
                </a:lnTo>
                <a:lnTo>
                  <a:pt x="11517" y="5224"/>
                </a:lnTo>
                <a:lnTo>
                  <a:pt x="11501" y="5221"/>
                </a:lnTo>
                <a:lnTo>
                  <a:pt x="11486" y="5218"/>
                </a:lnTo>
                <a:lnTo>
                  <a:pt x="11473" y="5213"/>
                </a:lnTo>
                <a:lnTo>
                  <a:pt x="11461" y="5207"/>
                </a:lnTo>
                <a:lnTo>
                  <a:pt x="11451" y="5202"/>
                </a:lnTo>
                <a:lnTo>
                  <a:pt x="11442" y="5195"/>
                </a:lnTo>
                <a:lnTo>
                  <a:pt x="11434" y="5189"/>
                </a:lnTo>
                <a:lnTo>
                  <a:pt x="11427" y="5183"/>
                </a:lnTo>
                <a:lnTo>
                  <a:pt x="11420" y="5176"/>
                </a:lnTo>
                <a:lnTo>
                  <a:pt x="11416" y="5171"/>
                </a:lnTo>
                <a:lnTo>
                  <a:pt x="11408" y="5159"/>
                </a:lnTo>
                <a:lnTo>
                  <a:pt x="11402" y="5150"/>
                </a:lnTo>
                <a:lnTo>
                  <a:pt x="11340" y="5446"/>
                </a:lnTo>
                <a:lnTo>
                  <a:pt x="11161" y="5446"/>
                </a:lnTo>
                <a:lnTo>
                  <a:pt x="11336" y="4622"/>
                </a:lnTo>
                <a:lnTo>
                  <a:pt x="11507" y="4622"/>
                </a:lnTo>
                <a:close/>
                <a:moveTo>
                  <a:pt x="10227" y="4734"/>
                </a:moveTo>
                <a:lnTo>
                  <a:pt x="10234" y="4706"/>
                </a:lnTo>
                <a:lnTo>
                  <a:pt x="10238" y="4678"/>
                </a:lnTo>
                <a:lnTo>
                  <a:pt x="10242" y="4650"/>
                </a:lnTo>
                <a:lnTo>
                  <a:pt x="10245" y="4622"/>
                </a:lnTo>
                <a:lnTo>
                  <a:pt x="10413" y="4622"/>
                </a:lnTo>
                <a:lnTo>
                  <a:pt x="10404" y="4698"/>
                </a:lnTo>
                <a:lnTo>
                  <a:pt x="10414" y="4688"/>
                </a:lnTo>
                <a:lnTo>
                  <a:pt x="10428" y="4674"/>
                </a:lnTo>
                <a:lnTo>
                  <a:pt x="10437" y="4666"/>
                </a:lnTo>
                <a:lnTo>
                  <a:pt x="10447" y="4659"/>
                </a:lnTo>
                <a:lnTo>
                  <a:pt x="10457" y="4652"/>
                </a:lnTo>
                <a:lnTo>
                  <a:pt x="10469" y="4645"/>
                </a:lnTo>
                <a:lnTo>
                  <a:pt x="10482" y="4637"/>
                </a:lnTo>
                <a:lnTo>
                  <a:pt x="10496" y="4631"/>
                </a:lnTo>
                <a:lnTo>
                  <a:pt x="10512" y="4626"/>
                </a:lnTo>
                <a:lnTo>
                  <a:pt x="10528" y="4620"/>
                </a:lnTo>
                <a:lnTo>
                  <a:pt x="10546" y="4616"/>
                </a:lnTo>
                <a:lnTo>
                  <a:pt x="10564" y="4613"/>
                </a:lnTo>
                <a:lnTo>
                  <a:pt x="10585" y="4611"/>
                </a:lnTo>
                <a:lnTo>
                  <a:pt x="10607" y="4610"/>
                </a:lnTo>
                <a:lnTo>
                  <a:pt x="10631" y="4611"/>
                </a:lnTo>
                <a:lnTo>
                  <a:pt x="10652" y="4613"/>
                </a:lnTo>
                <a:lnTo>
                  <a:pt x="10671" y="4617"/>
                </a:lnTo>
                <a:lnTo>
                  <a:pt x="10688" y="4623"/>
                </a:lnTo>
                <a:lnTo>
                  <a:pt x="10703" y="4630"/>
                </a:lnTo>
                <a:lnTo>
                  <a:pt x="10716" y="4637"/>
                </a:lnTo>
                <a:lnTo>
                  <a:pt x="10728" y="4646"/>
                </a:lnTo>
                <a:lnTo>
                  <a:pt x="10738" y="4654"/>
                </a:lnTo>
                <a:lnTo>
                  <a:pt x="10745" y="4664"/>
                </a:lnTo>
                <a:lnTo>
                  <a:pt x="10752" y="4674"/>
                </a:lnTo>
                <a:lnTo>
                  <a:pt x="10757" y="4682"/>
                </a:lnTo>
                <a:lnTo>
                  <a:pt x="10761" y="4692"/>
                </a:lnTo>
                <a:lnTo>
                  <a:pt x="10767" y="4708"/>
                </a:lnTo>
                <a:lnTo>
                  <a:pt x="10770" y="4721"/>
                </a:lnTo>
                <a:lnTo>
                  <a:pt x="10783" y="4704"/>
                </a:lnTo>
                <a:lnTo>
                  <a:pt x="10797" y="4689"/>
                </a:lnTo>
                <a:lnTo>
                  <a:pt x="10810" y="4675"/>
                </a:lnTo>
                <a:lnTo>
                  <a:pt x="10824" y="4663"/>
                </a:lnTo>
                <a:lnTo>
                  <a:pt x="10838" y="4652"/>
                </a:lnTo>
                <a:lnTo>
                  <a:pt x="10852" y="4644"/>
                </a:lnTo>
                <a:lnTo>
                  <a:pt x="10866" y="4636"/>
                </a:lnTo>
                <a:lnTo>
                  <a:pt x="10880" y="4630"/>
                </a:lnTo>
                <a:lnTo>
                  <a:pt x="10894" y="4625"/>
                </a:lnTo>
                <a:lnTo>
                  <a:pt x="10908" y="4620"/>
                </a:lnTo>
                <a:lnTo>
                  <a:pt x="10921" y="4617"/>
                </a:lnTo>
                <a:lnTo>
                  <a:pt x="10935" y="4614"/>
                </a:lnTo>
                <a:lnTo>
                  <a:pt x="10960" y="4611"/>
                </a:lnTo>
                <a:lnTo>
                  <a:pt x="10984" y="4611"/>
                </a:lnTo>
                <a:lnTo>
                  <a:pt x="11005" y="4611"/>
                </a:lnTo>
                <a:lnTo>
                  <a:pt x="11024" y="4614"/>
                </a:lnTo>
                <a:lnTo>
                  <a:pt x="11043" y="4617"/>
                </a:lnTo>
                <a:lnTo>
                  <a:pt x="11059" y="4622"/>
                </a:lnTo>
                <a:lnTo>
                  <a:pt x="11073" y="4628"/>
                </a:lnTo>
                <a:lnTo>
                  <a:pt x="11085" y="4634"/>
                </a:lnTo>
                <a:lnTo>
                  <a:pt x="11097" y="4642"/>
                </a:lnTo>
                <a:lnTo>
                  <a:pt x="11107" y="4649"/>
                </a:lnTo>
                <a:lnTo>
                  <a:pt x="11115" y="4658"/>
                </a:lnTo>
                <a:lnTo>
                  <a:pt x="11122" y="4665"/>
                </a:lnTo>
                <a:lnTo>
                  <a:pt x="11128" y="4674"/>
                </a:lnTo>
                <a:lnTo>
                  <a:pt x="11134" y="4681"/>
                </a:lnTo>
                <a:lnTo>
                  <a:pt x="11141" y="4695"/>
                </a:lnTo>
                <a:lnTo>
                  <a:pt x="11144" y="4706"/>
                </a:lnTo>
                <a:lnTo>
                  <a:pt x="11149" y="4717"/>
                </a:lnTo>
                <a:lnTo>
                  <a:pt x="11151" y="4726"/>
                </a:lnTo>
                <a:lnTo>
                  <a:pt x="11153" y="4737"/>
                </a:lnTo>
                <a:lnTo>
                  <a:pt x="11154" y="4748"/>
                </a:lnTo>
                <a:lnTo>
                  <a:pt x="11155" y="4771"/>
                </a:lnTo>
                <a:lnTo>
                  <a:pt x="11153" y="4794"/>
                </a:lnTo>
                <a:lnTo>
                  <a:pt x="11151" y="4817"/>
                </a:lnTo>
                <a:lnTo>
                  <a:pt x="11146" y="4840"/>
                </a:lnTo>
                <a:lnTo>
                  <a:pt x="11142" y="4861"/>
                </a:lnTo>
                <a:lnTo>
                  <a:pt x="11138" y="4882"/>
                </a:lnTo>
                <a:lnTo>
                  <a:pt x="11066" y="5218"/>
                </a:lnTo>
                <a:lnTo>
                  <a:pt x="10891" y="5218"/>
                </a:lnTo>
                <a:lnTo>
                  <a:pt x="10966" y="4868"/>
                </a:lnTo>
                <a:lnTo>
                  <a:pt x="10970" y="4844"/>
                </a:lnTo>
                <a:lnTo>
                  <a:pt x="10973" y="4819"/>
                </a:lnTo>
                <a:lnTo>
                  <a:pt x="10973" y="4809"/>
                </a:lnTo>
                <a:lnTo>
                  <a:pt x="10973" y="4797"/>
                </a:lnTo>
                <a:lnTo>
                  <a:pt x="10971" y="4786"/>
                </a:lnTo>
                <a:lnTo>
                  <a:pt x="10969" y="4777"/>
                </a:lnTo>
                <a:lnTo>
                  <a:pt x="10965" y="4767"/>
                </a:lnTo>
                <a:lnTo>
                  <a:pt x="10959" y="4758"/>
                </a:lnTo>
                <a:lnTo>
                  <a:pt x="10953" y="4751"/>
                </a:lnTo>
                <a:lnTo>
                  <a:pt x="10944" y="4744"/>
                </a:lnTo>
                <a:lnTo>
                  <a:pt x="10935" y="4739"/>
                </a:lnTo>
                <a:lnTo>
                  <a:pt x="10923" y="4736"/>
                </a:lnTo>
                <a:lnTo>
                  <a:pt x="10909" y="4734"/>
                </a:lnTo>
                <a:lnTo>
                  <a:pt x="10893" y="4733"/>
                </a:lnTo>
                <a:lnTo>
                  <a:pt x="10883" y="4733"/>
                </a:lnTo>
                <a:lnTo>
                  <a:pt x="10874" y="4734"/>
                </a:lnTo>
                <a:lnTo>
                  <a:pt x="10865" y="4735"/>
                </a:lnTo>
                <a:lnTo>
                  <a:pt x="10858" y="4737"/>
                </a:lnTo>
                <a:lnTo>
                  <a:pt x="10849" y="4739"/>
                </a:lnTo>
                <a:lnTo>
                  <a:pt x="10843" y="4742"/>
                </a:lnTo>
                <a:lnTo>
                  <a:pt x="10835" y="4746"/>
                </a:lnTo>
                <a:lnTo>
                  <a:pt x="10829" y="4750"/>
                </a:lnTo>
                <a:lnTo>
                  <a:pt x="10817" y="4758"/>
                </a:lnTo>
                <a:lnTo>
                  <a:pt x="10806" y="4768"/>
                </a:lnTo>
                <a:lnTo>
                  <a:pt x="10797" y="4780"/>
                </a:lnTo>
                <a:lnTo>
                  <a:pt x="10788" y="4793"/>
                </a:lnTo>
                <a:lnTo>
                  <a:pt x="10780" y="4807"/>
                </a:lnTo>
                <a:lnTo>
                  <a:pt x="10774" y="4822"/>
                </a:lnTo>
                <a:lnTo>
                  <a:pt x="10769" y="4837"/>
                </a:lnTo>
                <a:lnTo>
                  <a:pt x="10763" y="4853"/>
                </a:lnTo>
                <a:lnTo>
                  <a:pt x="10755" y="4886"/>
                </a:lnTo>
                <a:lnTo>
                  <a:pt x="10747" y="4919"/>
                </a:lnTo>
                <a:lnTo>
                  <a:pt x="10683" y="5218"/>
                </a:lnTo>
                <a:lnTo>
                  <a:pt x="10507" y="5218"/>
                </a:lnTo>
                <a:lnTo>
                  <a:pt x="10584" y="4864"/>
                </a:lnTo>
                <a:lnTo>
                  <a:pt x="10587" y="4845"/>
                </a:lnTo>
                <a:lnTo>
                  <a:pt x="10590" y="4824"/>
                </a:lnTo>
                <a:lnTo>
                  <a:pt x="10590" y="4813"/>
                </a:lnTo>
                <a:lnTo>
                  <a:pt x="10590" y="4802"/>
                </a:lnTo>
                <a:lnTo>
                  <a:pt x="10589" y="4792"/>
                </a:lnTo>
                <a:lnTo>
                  <a:pt x="10588" y="4781"/>
                </a:lnTo>
                <a:lnTo>
                  <a:pt x="10585" y="4771"/>
                </a:lnTo>
                <a:lnTo>
                  <a:pt x="10579" y="4763"/>
                </a:lnTo>
                <a:lnTo>
                  <a:pt x="10573" y="4754"/>
                </a:lnTo>
                <a:lnTo>
                  <a:pt x="10565" y="4747"/>
                </a:lnTo>
                <a:lnTo>
                  <a:pt x="10561" y="4743"/>
                </a:lnTo>
                <a:lnTo>
                  <a:pt x="10556" y="4741"/>
                </a:lnTo>
                <a:lnTo>
                  <a:pt x="10549" y="4738"/>
                </a:lnTo>
                <a:lnTo>
                  <a:pt x="10543" y="4736"/>
                </a:lnTo>
                <a:lnTo>
                  <a:pt x="10529" y="4734"/>
                </a:lnTo>
                <a:lnTo>
                  <a:pt x="10512" y="4733"/>
                </a:lnTo>
                <a:lnTo>
                  <a:pt x="10502" y="4733"/>
                </a:lnTo>
                <a:lnTo>
                  <a:pt x="10493" y="4734"/>
                </a:lnTo>
                <a:lnTo>
                  <a:pt x="10484" y="4735"/>
                </a:lnTo>
                <a:lnTo>
                  <a:pt x="10475" y="4737"/>
                </a:lnTo>
                <a:lnTo>
                  <a:pt x="10459" y="4741"/>
                </a:lnTo>
                <a:lnTo>
                  <a:pt x="10446" y="4748"/>
                </a:lnTo>
                <a:lnTo>
                  <a:pt x="10434" y="4756"/>
                </a:lnTo>
                <a:lnTo>
                  <a:pt x="10423" y="4765"/>
                </a:lnTo>
                <a:lnTo>
                  <a:pt x="10413" y="4774"/>
                </a:lnTo>
                <a:lnTo>
                  <a:pt x="10406" y="4785"/>
                </a:lnTo>
                <a:lnTo>
                  <a:pt x="10398" y="4796"/>
                </a:lnTo>
                <a:lnTo>
                  <a:pt x="10393" y="4808"/>
                </a:lnTo>
                <a:lnTo>
                  <a:pt x="10388" y="4818"/>
                </a:lnTo>
                <a:lnTo>
                  <a:pt x="10385" y="4830"/>
                </a:lnTo>
                <a:lnTo>
                  <a:pt x="10378" y="4850"/>
                </a:lnTo>
                <a:lnTo>
                  <a:pt x="10374" y="4868"/>
                </a:lnTo>
                <a:lnTo>
                  <a:pt x="10300" y="5218"/>
                </a:lnTo>
                <a:lnTo>
                  <a:pt x="10124" y="5218"/>
                </a:lnTo>
                <a:lnTo>
                  <a:pt x="10227" y="4734"/>
                </a:lnTo>
                <a:close/>
                <a:moveTo>
                  <a:pt x="9722" y="5117"/>
                </a:moveTo>
                <a:lnTo>
                  <a:pt x="9737" y="5117"/>
                </a:lnTo>
                <a:lnTo>
                  <a:pt x="9751" y="5115"/>
                </a:lnTo>
                <a:lnTo>
                  <a:pt x="9764" y="5112"/>
                </a:lnTo>
                <a:lnTo>
                  <a:pt x="9777" y="5108"/>
                </a:lnTo>
                <a:lnTo>
                  <a:pt x="9790" y="5102"/>
                </a:lnTo>
                <a:lnTo>
                  <a:pt x="9802" y="5095"/>
                </a:lnTo>
                <a:lnTo>
                  <a:pt x="9813" y="5085"/>
                </a:lnTo>
                <a:lnTo>
                  <a:pt x="9825" y="5074"/>
                </a:lnTo>
                <a:lnTo>
                  <a:pt x="9836" y="5061"/>
                </a:lnTo>
                <a:lnTo>
                  <a:pt x="9845" y="5048"/>
                </a:lnTo>
                <a:lnTo>
                  <a:pt x="9855" y="5030"/>
                </a:lnTo>
                <a:lnTo>
                  <a:pt x="9864" y="5011"/>
                </a:lnTo>
                <a:lnTo>
                  <a:pt x="9873" y="4991"/>
                </a:lnTo>
                <a:lnTo>
                  <a:pt x="9880" y="4967"/>
                </a:lnTo>
                <a:lnTo>
                  <a:pt x="9888" y="4942"/>
                </a:lnTo>
                <a:lnTo>
                  <a:pt x="9894" y="4913"/>
                </a:lnTo>
                <a:lnTo>
                  <a:pt x="9898" y="4898"/>
                </a:lnTo>
                <a:lnTo>
                  <a:pt x="9900" y="4883"/>
                </a:lnTo>
                <a:lnTo>
                  <a:pt x="9902" y="4867"/>
                </a:lnTo>
                <a:lnTo>
                  <a:pt x="9903" y="4850"/>
                </a:lnTo>
                <a:lnTo>
                  <a:pt x="9904" y="4834"/>
                </a:lnTo>
                <a:lnTo>
                  <a:pt x="9903" y="4819"/>
                </a:lnTo>
                <a:lnTo>
                  <a:pt x="9902" y="4803"/>
                </a:lnTo>
                <a:lnTo>
                  <a:pt x="9899" y="4789"/>
                </a:lnTo>
                <a:lnTo>
                  <a:pt x="9893" y="4776"/>
                </a:lnTo>
                <a:lnTo>
                  <a:pt x="9888" y="4764"/>
                </a:lnTo>
                <a:lnTo>
                  <a:pt x="9884" y="4758"/>
                </a:lnTo>
                <a:lnTo>
                  <a:pt x="9879" y="4753"/>
                </a:lnTo>
                <a:lnTo>
                  <a:pt x="9874" y="4748"/>
                </a:lnTo>
                <a:lnTo>
                  <a:pt x="9869" y="4743"/>
                </a:lnTo>
                <a:lnTo>
                  <a:pt x="9863" y="4739"/>
                </a:lnTo>
                <a:lnTo>
                  <a:pt x="9856" y="4736"/>
                </a:lnTo>
                <a:lnTo>
                  <a:pt x="9849" y="4733"/>
                </a:lnTo>
                <a:lnTo>
                  <a:pt x="9842" y="4729"/>
                </a:lnTo>
                <a:lnTo>
                  <a:pt x="9833" y="4727"/>
                </a:lnTo>
                <a:lnTo>
                  <a:pt x="9824" y="4726"/>
                </a:lnTo>
                <a:lnTo>
                  <a:pt x="9814" y="4725"/>
                </a:lnTo>
                <a:lnTo>
                  <a:pt x="9803" y="4725"/>
                </a:lnTo>
                <a:lnTo>
                  <a:pt x="9792" y="4725"/>
                </a:lnTo>
                <a:lnTo>
                  <a:pt x="9781" y="4726"/>
                </a:lnTo>
                <a:lnTo>
                  <a:pt x="9770" y="4728"/>
                </a:lnTo>
                <a:lnTo>
                  <a:pt x="9761" y="4732"/>
                </a:lnTo>
                <a:lnTo>
                  <a:pt x="9751" y="4735"/>
                </a:lnTo>
                <a:lnTo>
                  <a:pt x="9741" y="4739"/>
                </a:lnTo>
                <a:lnTo>
                  <a:pt x="9733" y="4743"/>
                </a:lnTo>
                <a:lnTo>
                  <a:pt x="9725" y="4749"/>
                </a:lnTo>
                <a:lnTo>
                  <a:pt x="9717" y="4754"/>
                </a:lnTo>
                <a:lnTo>
                  <a:pt x="9710" y="4761"/>
                </a:lnTo>
                <a:lnTo>
                  <a:pt x="9703" y="4767"/>
                </a:lnTo>
                <a:lnTo>
                  <a:pt x="9696" y="4774"/>
                </a:lnTo>
                <a:lnTo>
                  <a:pt x="9685" y="4789"/>
                </a:lnTo>
                <a:lnTo>
                  <a:pt x="9674" y="4806"/>
                </a:lnTo>
                <a:lnTo>
                  <a:pt x="9665" y="4822"/>
                </a:lnTo>
                <a:lnTo>
                  <a:pt x="9658" y="4839"/>
                </a:lnTo>
                <a:lnTo>
                  <a:pt x="9651" y="4856"/>
                </a:lnTo>
                <a:lnTo>
                  <a:pt x="9646" y="4872"/>
                </a:lnTo>
                <a:lnTo>
                  <a:pt x="9638" y="4902"/>
                </a:lnTo>
                <a:lnTo>
                  <a:pt x="9632" y="4927"/>
                </a:lnTo>
                <a:lnTo>
                  <a:pt x="9628" y="4951"/>
                </a:lnTo>
                <a:lnTo>
                  <a:pt x="9625" y="4974"/>
                </a:lnTo>
                <a:lnTo>
                  <a:pt x="9623" y="4994"/>
                </a:lnTo>
                <a:lnTo>
                  <a:pt x="9623" y="5012"/>
                </a:lnTo>
                <a:lnTo>
                  <a:pt x="9624" y="5030"/>
                </a:lnTo>
                <a:lnTo>
                  <a:pt x="9626" y="5045"/>
                </a:lnTo>
                <a:lnTo>
                  <a:pt x="9629" y="5059"/>
                </a:lnTo>
                <a:lnTo>
                  <a:pt x="9634" y="5072"/>
                </a:lnTo>
                <a:lnTo>
                  <a:pt x="9641" y="5083"/>
                </a:lnTo>
                <a:lnTo>
                  <a:pt x="9648" y="5093"/>
                </a:lnTo>
                <a:lnTo>
                  <a:pt x="9658" y="5100"/>
                </a:lnTo>
                <a:lnTo>
                  <a:pt x="9668" y="5106"/>
                </a:lnTo>
                <a:lnTo>
                  <a:pt x="9679" y="5112"/>
                </a:lnTo>
                <a:lnTo>
                  <a:pt x="9692" y="5115"/>
                </a:lnTo>
                <a:lnTo>
                  <a:pt x="9707" y="5117"/>
                </a:lnTo>
                <a:lnTo>
                  <a:pt x="9722" y="5117"/>
                </a:lnTo>
                <a:close/>
                <a:moveTo>
                  <a:pt x="9828" y="4608"/>
                </a:moveTo>
                <a:lnTo>
                  <a:pt x="9848" y="4608"/>
                </a:lnTo>
                <a:lnTo>
                  <a:pt x="9867" y="4610"/>
                </a:lnTo>
                <a:lnTo>
                  <a:pt x="9885" y="4612"/>
                </a:lnTo>
                <a:lnTo>
                  <a:pt x="9902" y="4615"/>
                </a:lnTo>
                <a:lnTo>
                  <a:pt x="9918" y="4618"/>
                </a:lnTo>
                <a:lnTo>
                  <a:pt x="9934" y="4622"/>
                </a:lnTo>
                <a:lnTo>
                  <a:pt x="9948" y="4628"/>
                </a:lnTo>
                <a:lnTo>
                  <a:pt x="9962" y="4633"/>
                </a:lnTo>
                <a:lnTo>
                  <a:pt x="9975" y="4640"/>
                </a:lnTo>
                <a:lnTo>
                  <a:pt x="9987" y="4647"/>
                </a:lnTo>
                <a:lnTo>
                  <a:pt x="9998" y="4654"/>
                </a:lnTo>
                <a:lnTo>
                  <a:pt x="10009" y="4663"/>
                </a:lnTo>
                <a:lnTo>
                  <a:pt x="10019" y="4672"/>
                </a:lnTo>
                <a:lnTo>
                  <a:pt x="10028" y="4681"/>
                </a:lnTo>
                <a:lnTo>
                  <a:pt x="10037" y="4691"/>
                </a:lnTo>
                <a:lnTo>
                  <a:pt x="10044" y="4702"/>
                </a:lnTo>
                <a:lnTo>
                  <a:pt x="10051" y="4713"/>
                </a:lnTo>
                <a:lnTo>
                  <a:pt x="10057" y="4724"/>
                </a:lnTo>
                <a:lnTo>
                  <a:pt x="10062" y="4736"/>
                </a:lnTo>
                <a:lnTo>
                  <a:pt x="10067" y="4749"/>
                </a:lnTo>
                <a:lnTo>
                  <a:pt x="10071" y="4762"/>
                </a:lnTo>
                <a:lnTo>
                  <a:pt x="10074" y="4774"/>
                </a:lnTo>
                <a:lnTo>
                  <a:pt x="10076" y="4787"/>
                </a:lnTo>
                <a:lnTo>
                  <a:pt x="10078" y="4801"/>
                </a:lnTo>
                <a:lnTo>
                  <a:pt x="10081" y="4815"/>
                </a:lnTo>
                <a:lnTo>
                  <a:pt x="10081" y="4830"/>
                </a:lnTo>
                <a:lnTo>
                  <a:pt x="10081" y="4844"/>
                </a:lnTo>
                <a:lnTo>
                  <a:pt x="10081" y="4859"/>
                </a:lnTo>
                <a:lnTo>
                  <a:pt x="10080" y="4874"/>
                </a:lnTo>
                <a:lnTo>
                  <a:pt x="10077" y="4889"/>
                </a:lnTo>
                <a:lnTo>
                  <a:pt x="10075" y="4905"/>
                </a:lnTo>
                <a:lnTo>
                  <a:pt x="10072" y="4920"/>
                </a:lnTo>
                <a:lnTo>
                  <a:pt x="10069" y="4936"/>
                </a:lnTo>
                <a:lnTo>
                  <a:pt x="10065" y="4951"/>
                </a:lnTo>
                <a:lnTo>
                  <a:pt x="10059" y="4967"/>
                </a:lnTo>
                <a:lnTo>
                  <a:pt x="10054" y="4982"/>
                </a:lnTo>
                <a:lnTo>
                  <a:pt x="10047" y="4997"/>
                </a:lnTo>
                <a:lnTo>
                  <a:pt x="10041" y="5012"/>
                </a:lnTo>
                <a:lnTo>
                  <a:pt x="10035" y="5026"/>
                </a:lnTo>
                <a:lnTo>
                  <a:pt x="10027" y="5040"/>
                </a:lnTo>
                <a:lnTo>
                  <a:pt x="10020" y="5055"/>
                </a:lnTo>
                <a:lnTo>
                  <a:pt x="10011" y="5068"/>
                </a:lnTo>
                <a:lnTo>
                  <a:pt x="10001" y="5082"/>
                </a:lnTo>
                <a:lnTo>
                  <a:pt x="9992" y="5095"/>
                </a:lnTo>
                <a:lnTo>
                  <a:pt x="9982" y="5108"/>
                </a:lnTo>
                <a:lnTo>
                  <a:pt x="9971" y="5119"/>
                </a:lnTo>
                <a:lnTo>
                  <a:pt x="9960" y="5131"/>
                </a:lnTo>
                <a:lnTo>
                  <a:pt x="9948" y="5143"/>
                </a:lnTo>
                <a:lnTo>
                  <a:pt x="9936" y="5154"/>
                </a:lnTo>
                <a:lnTo>
                  <a:pt x="9923" y="5163"/>
                </a:lnTo>
                <a:lnTo>
                  <a:pt x="9910" y="5173"/>
                </a:lnTo>
                <a:lnTo>
                  <a:pt x="9897" y="5183"/>
                </a:lnTo>
                <a:lnTo>
                  <a:pt x="9882" y="5191"/>
                </a:lnTo>
                <a:lnTo>
                  <a:pt x="9868" y="5199"/>
                </a:lnTo>
                <a:lnTo>
                  <a:pt x="9852" y="5206"/>
                </a:lnTo>
                <a:lnTo>
                  <a:pt x="9836" y="5213"/>
                </a:lnTo>
                <a:lnTo>
                  <a:pt x="9819" y="5219"/>
                </a:lnTo>
                <a:lnTo>
                  <a:pt x="9802" y="5224"/>
                </a:lnTo>
                <a:lnTo>
                  <a:pt x="9785" y="5229"/>
                </a:lnTo>
                <a:lnTo>
                  <a:pt x="9767" y="5233"/>
                </a:lnTo>
                <a:lnTo>
                  <a:pt x="9749" y="5235"/>
                </a:lnTo>
                <a:lnTo>
                  <a:pt x="9730" y="5237"/>
                </a:lnTo>
                <a:lnTo>
                  <a:pt x="9710" y="5239"/>
                </a:lnTo>
                <a:lnTo>
                  <a:pt x="9690" y="5239"/>
                </a:lnTo>
                <a:lnTo>
                  <a:pt x="9675" y="5239"/>
                </a:lnTo>
                <a:lnTo>
                  <a:pt x="9659" y="5238"/>
                </a:lnTo>
                <a:lnTo>
                  <a:pt x="9644" y="5236"/>
                </a:lnTo>
                <a:lnTo>
                  <a:pt x="9630" y="5234"/>
                </a:lnTo>
                <a:lnTo>
                  <a:pt x="9615" y="5232"/>
                </a:lnTo>
                <a:lnTo>
                  <a:pt x="9601" y="5229"/>
                </a:lnTo>
                <a:lnTo>
                  <a:pt x="9588" y="5224"/>
                </a:lnTo>
                <a:lnTo>
                  <a:pt x="9575" y="5220"/>
                </a:lnTo>
                <a:lnTo>
                  <a:pt x="9563" y="5215"/>
                </a:lnTo>
                <a:lnTo>
                  <a:pt x="9551" y="5208"/>
                </a:lnTo>
                <a:lnTo>
                  <a:pt x="9540" y="5202"/>
                </a:lnTo>
                <a:lnTo>
                  <a:pt x="9529" y="5195"/>
                </a:lnTo>
                <a:lnTo>
                  <a:pt x="9519" y="5187"/>
                </a:lnTo>
                <a:lnTo>
                  <a:pt x="9509" y="5179"/>
                </a:lnTo>
                <a:lnTo>
                  <a:pt x="9500" y="5170"/>
                </a:lnTo>
                <a:lnTo>
                  <a:pt x="9492" y="5160"/>
                </a:lnTo>
                <a:lnTo>
                  <a:pt x="9483" y="5150"/>
                </a:lnTo>
                <a:lnTo>
                  <a:pt x="9476" y="5140"/>
                </a:lnTo>
                <a:lnTo>
                  <a:pt x="9470" y="5128"/>
                </a:lnTo>
                <a:lnTo>
                  <a:pt x="9464" y="5116"/>
                </a:lnTo>
                <a:lnTo>
                  <a:pt x="9459" y="5104"/>
                </a:lnTo>
                <a:lnTo>
                  <a:pt x="9455" y="5090"/>
                </a:lnTo>
                <a:lnTo>
                  <a:pt x="9450" y="5076"/>
                </a:lnTo>
                <a:lnTo>
                  <a:pt x="9448" y="5063"/>
                </a:lnTo>
                <a:lnTo>
                  <a:pt x="9446" y="5048"/>
                </a:lnTo>
                <a:lnTo>
                  <a:pt x="9444" y="5032"/>
                </a:lnTo>
                <a:lnTo>
                  <a:pt x="9444" y="5015"/>
                </a:lnTo>
                <a:lnTo>
                  <a:pt x="9444" y="4999"/>
                </a:lnTo>
                <a:lnTo>
                  <a:pt x="9445" y="4981"/>
                </a:lnTo>
                <a:lnTo>
                  <a:pt x="9447" y="4964"/>
                </a:lnTo>
                <a:lnTo>
                  <a:pt x="9450" y="4945"/>
                </a:lnTo>
                <a:lnTo>
                  <a:pt x="9454" y="4925"/>
                </a:lnTo>
                <a:lnTo>
                  <a:pt x="9460" y="4899"/>
                </a:lnTo>
                <a:lnTo>
                  <a:pt x="9468" y="4871"/>
                </a:lnTo>
                <a:lnTo>
                  <a:pt x="9479" y="4843"/>
                </a:lnTo>
                <a:lnTo>
                  <a:pt x="9492" y="4815"/>
                </a:lnTo>
                <a:lnTo>
                  <a:pt x="9500" y="4801"/>
                </a:lnTo>
                <a:lnTo>
                  <a:pt x="9507" y="4788"/>
                </a:lnTo>
                <a:lnTo>
                  <a:pt x="9516" y="4774"/>
                </a:lnTo>
                <a:lnTo>
                  <a:pt x="9524" y="4762"/>
                </a:lnTo>
                <a:lnTo>
                  <a:pt x="9533" y="4749"/>
                </a:lnTo>
                <a:lnTo>
                  <a:pt x="9543" y="4737"/>
                </a:lnTo>
                <a:lnTo>
                  <a:pt x="9553" y="4724"/>
                </a:lnTo>
                <a:lnTo>
                  <a:pt x="9565" y="4712"/>
                </a:lnTo>
                <a:lnTo>
                  <a:pt x="9577" y="4702"/>
                </a:lnTo>
                <a:lnTo>
                  <a:pt x="9588" y="4691"/>
                </a:lnTo>
                <a:lnTo>
                  <a:pt x="9601" y="4680"/>
                </a:lnTo>
                <a:lnTo>
                  <a:pt x="9615" y="4671"/>
                </a:lnTo>
                <a:lnTo>
                  <a:pt x="9629" y="4661"/>
                </a:lnTo>
                <a:lnTo>
                  <a:pt x="9644" y="4652"/>
                </a:lnTo>
                <a:lnTo>
                  <a:pt x="9659" y="4645"/>
                </a:lnTo>
                <a:lnTo>
                  <a:pt x="9675" y="4637"/>
                </a:lnTo>
                <a:lnTo>
                  <a:pt x="9692" y="4631"/>
                </a:lnTo>
                <a:lnTo>
                  <a:pt x="9709" y="4625"/>
                </a:lnTo>
                <a:lnTo>
                  <a:pt x="9727" y="4620"/>
                </a:lnTo>
                <a:lnTo>
                  <a:pt x="9747" y="4616"/>
                </a:lnTo>
                <a:lnTo>
                  <a:pt x="9766" y="4613"/>
                </a:lnTo>
                <a:lnTo>
                  <a:pt x="9786" y="4610"/>
                </a:lnTo>
                <a:lnTo>
                  <a:pt x="9807" y="4608"/>
                </a:lnTo>
                <a:lnTo>
                  <a:pt x="9828" y="4608"/>
                </a:lnTo>
                <a:close/>
                <a:moveTo>
                  <a:pt x="9224" y="4833"/>
                </a:moveTo>
                <a:lnTo>
                  <a:pt x="9226" y="4823"/>
                </a:lnTo>
                <a:lnTo>
                  <a:pt x="9227" y="4808"/>
                </a:lnTo>
                <a:lnTo>
                  <a:pt x="9227" y="4789"/>
                </a:lnTo>
                <a:lnTo>
                  <a:pt x="9224" y="4770"/>
                </a:lnTo>
                <a:lnTo>
                  <a:pt x="9222" y="4762"/>
                </a:lnTo>
                <a:lnTo>
                  <a:pt x="9219" y="4752"/>
                </a:lnTo>
                <a:lnTo>
                  <a:pt x="9215" y="4744"/>
                </a:lnTo>
                <a:lnTo>
                  <a:pt x="9210" y="4737"/>
                </a:lnTo>
                <a:lnTo>
                  <a:pt x="9202" y="4732"/>
                </a:lnTo>
                <a:lnTo>
                  <a:pt x="9193" y="4727"/>
                </a:lnTo>
                <a:lnTo>
                  <a:pt x="9184" y="4724"/>
                </a:lnTo>
                <a:lnTo>
                  <a:pt x="9172" y="4723"/>
                </a:lnTo>
                <a:lnTo>
                  <a:pt x="9165" y="4723"/>
                </a:lnTo>
                <a:lnTo>
                  <a:pt x="9157" y="4724"/>
                </a:lnTo>
                <a:lnTo>
                  <a:pt x="9150" y="4726"/>
                </a:lnTo>
                <a:lnTo>
                  <a:pt x="9143" y="4728"/>
                </a:lnTo>
                <a:lnTo>
                  <a:pt x="9137" y="4732"/>
                </a:lnTo>
                <a:lnTo>
                  <a:pt x="9130" y="4735"/>
                </a:lnTo>
                <a:lnTo>
                  <a:pt x="9124" y="4739"/>
                </a:lnTo>
                <a:lnTo>
                  <a:pt x="9119" y="4743"/>
                </a:lnTo>
                <a:lnTo>
                  <a:pt x="9108" y="4754"/>
                </a:lnTo>
                <a:lnTo>
                  <a:pt x="9097" y="4766"/>
                </a:lnTo>
                <a:lnTo>
                  <a:pt x="9089" y="4780"/>
                </a:lnTo>
                <a:lnTo>
                  <a:pt x="9080" y="4794"/>
                </a:lnTo>
                <a:lnTo>
                  <a:pt x="9073" y="4809"/>
                </a:lnTo>
                <a:lnTo>
                  <a:pt x="9066" y="4825"/>
                </a:lnTo>
                <a:lnTo>
                  <a:pt x="9060" y="4841"/>
                </a:lnTo>
                <a:lnTo>
                  <a:pt x="9055" y="4856"/>
                </a:lnTo>
                <a:lnTo>
                  <a:pt x="9046" y="4886"/>
                </a:lnTo>
                <a:lnTo>
                  <a:pt x="9039" y="4913"/>
                </a:lnTo>
                <a:lnTo>
                  <a:pt x="9036" y="4929"/>
                </a:lnTo>
                <a:lnTo>
                  <a:pt x="9033" y="4950"/>
                </a:lnTo>
                <a:lnTo>
                  <a:pt x="9030" y="4975"/>
                </a:lnTo>
                <a:lnTo>
                  <a:pt x="9028" y="5002"/>
                </a:lnTo>
                <a:lnTo>
                  <a:pt x="9028" y="5014"/>
                </a:lnTo>
                <a:lnTo>
                  <a:pt x="9028" y="5028"/>
                </a:lnTo>
                <a:lnTo>
                  <a:pt x="9029" y="5041"/>
                </a:lnTo>
                <a:lnTo>
                  <a:pt x="9030" y="5054"/>
                </a:lnTo>
                <a:lnTo>
                  <a:pt x="9032" y="5067"/>
                </a:lnTo>
                <a:lnTo>
                  <a:pt x="9035" y="5078"/>
                </a:lnTo>
                <a:lnTo>
                  <a:pt x="9039" y="5088"/>
                </a:lnTo>
                <a:lnTo>
                  <a:pt x="9045" y="5097"/>
                </a:lnTo>
                <a:lnTo>
                  <a:pt x="9050" y="5103"/>
                </a:lnTo>
                <a:lnTo>
                  <a:pt x="9054" y="5108"/>
                </a:lnTo>
                <a:lnTo>
                  <a:pt x="9060" y="5111"/>
                </a:lnTo>
                <a:lnTo>
                  <a:pt x="9066" y="5114"/>
                </a:lnTo>
                <a:lnTo>
                  <a:pt x="9077" y="5116"/>
                </a:lnTo>
                <a:lnTo>
                  <a:pt x="9086" y="5117"/>
                </a:lnTo>
                <a:lnTo>
                  <a:pt x="9095" y="5116"/>
                </a:lnTo>
                <a:lnTo>
                  <a:pt x="9107" y="5114"/>
                </a:lnTo>
                <a:lnTo>
                  <a:pt x="9113" y="5112"/>
                </a:lnTo>
                <a:lnTo>
                  <a:pt x="9121" y="5109"/>
                </a:lnTo>
                <a:lnTo>
                  <a:pt x="9128" y="5104"/>
                </a:lnTo>
                <a:lnTo>
                  <a:pt x="9136" y="5099"/>
                </a:lnTo>
                <a:lnTo>
                  <a:pt x="9143" y="5093"/>
                </a:lnTo>
                <a:lnTo>
                  <a:pt x="9151" y="5085"/>
                </a:lnTo>
                <a:lnTo>
                  <a:pt x="9158" y="5075"/>
                </a:lnTo>
                <a:lnTo>
                  <a:pt x="9166" y="5065"/>
                </a:lnTo>
                <a:lnTo>
                  <a:pt x="9173" y="5052"/>
                </a:lnTo>
                <a:lnTo>
                  <a:pt x="9180" y="5037"/>
                </a:lnTo>
                <a:lnTo>
                  <a:pt x="9186" y="5021"/>
                </a:lnTo>
                <a:lnTo>
                  <a:pt x="9192" y="5002"/>
                </a:lnTo>
                <a:lnTo>
                  <a:pt x="9364" y="5002"/>
                </a:lnTo>
                <a:lnTo>
                  <a:pt x="9358" y="5020"/>
                </a:lnTo>
                <a:lnTo>
                  <a:pt x="9353" y="5041"/>
                </a:lnTo>
                <a:lnTo>
                  <a:pt x="9344" y="5063"/>
                </a:lnTo>
                <a:lnTo>
                  <a:pt x="9333" y="5086"/>
                </a:lnTo>
                <a:lnTo>
                  <a:pt x="9326" y="5097"/>
                </a:lnTo>
                <a:lnTo>
                  <a:pt x="9319" y="5109"/>
                </a:lnTo>
                <a:lnTo>
                  <a:pt x="9310" y="5120"/>
                </a:lnTo>
                <a:lnTo>
                  <a:pt x="9300" y="5132"/>
                </a:lnTo>
                <a:lnTo>
                  <a:pt x="9290" y="5144"/>
                </a:lnTo>
                <a:lnTo>
                  <a:pt x="9278" y="5156"/>
                </a:lnTo>
                <a:lnTo>
                  <a:pt x="9264" y="5166"/>
                </a:lnTo>
                <a:lnTo>
                  <a:pt x="9250" y="5177"/>
                </a:lnTo>
                <a:lnTo>
                  <a:pt x="9231" y="5190"/>
                </a:lnTo>
                <a:lnTo>
                  <a:pt x="9211" y="5202"/>
                </a:lnTo>
                <a:lnTo>
                  <a:pt x="9190" y="5211"/>
                </a:lnTo>
                <a:lnTo>
                  <a:pt x="9168" y="5219"/>
                </a:lnTo>
                <a:lnTo>
                  <a:pt x="9145" y="5225"/>
                </a:lnTo>
                <a:lnTo>
                  <a:pt x="9121" y="5230"/>
                </a:lnTo>
                <a:lnTo>
                  <a:pt x="9095" y="5232"/>
                </a:lnTo>
                <a:lnTo>
                  <a:pt x="9068" y="5233"/>
                </a:lnTo>
                <a:lnTo>
                  <a:pt x="9039" y="5232"/>
                </a:lnTo>
                <a:lnTo>
                  <a:pt x="9012" y="5230"/>
                </a:lnTo>
                <a:lnTo>
                  <a:pt x="8999" y="5228"/>
                </a:lnTo>
                <a:lnTo>
                  <a:pt x="8986" y="5224"/>
                </a:lnTo>
                <a:lnTo>
                  <a:pt x="8973" y="5221"/>
                </a:lnTo>
                <a:lnTo>
                  <a:pt x="8961" y="5217"/>
                </a:lnTo>
                <a:lnTo>
                  <a:pt x="8949" y="5211"/>
                </a:lnTo>
                <a:lnTo>
                  <a:pt x="8938" y="5206"/>
                </a:lnTo>
                <a:lnTo>
                  <a:pt x="8927" y="5200"/>
                </a:lnTo>
                <a:lnTo>
                  <a:pt x="8917" y="5192"/>
                </a:lnTo>
                <a:lnTo>
                  <a:pt x="8908" y="5185"/>
                </a:lnTo>
                <a:lnTo>
                  <a:pt x="8898" y="5175"/>
                </a:lnTo>
                <a:lnTo>
                  <a:pt x="8891" y="5165"/>
                </a:lnTo>
                <a:lnTo>
                  <a:pt x="8882" y="5154"/>
                </a:lnTo>
                <a:lnTo>
                  <a:pt x="8876" y="5142"/>
                </a:lnTo>
                <a:lnTo>
                  <a:pt x="8869" y="5130"/>
                </a:lnTo>
                <a:lnTo>
                  <a:pt x="8863" y="5118"/>
                </a:lnTo>
                <a:lnTo>
                  <a:pt x="8859" y="5105"/>
                </a:lnTo>
                <a:lnTo>
                  <a:pt x="8854" y="5091"/>
                </a:lnTo>
                <a:lnTo>
                  <a:pt x="8851" y="5078"/>
                </a:lnTo>
                <a:lnTo>
                  <a:pt x="8849" y="5064"/>
                </a:lnTo>
                <a:lnTo>
                  <a:pt x="8847" y="5050"/>
                </a:lnTo>
                <a:lnTo>
                  <a:pt x="8846" y="5035"/>
                </a:lnTo>
                <a:lnTo>
                  <a:pt x="8846" y="5020"/>
                </a:lnTo>
                <a:lnTo>
                  <a:pt x="8846" y="5004"/>
                </a:lnTo>
                <a:lnTo>
                  <a:pt x="8847" y="4988"/>
                </a:lnTo>
                <a:lnTo>
                  <a:pt x="8848" y="4970"/>
                </a:lnTo>
                <a:lnTo>
                  <a:pt x="8851" y="4954"/>
                </a:lnTo>
                <a:lnTo>
                  <a:pt x="8853" y="4937"/>
                </a:lnTo>
                <a:lnTo>
                  <a:pt x="8857" y="4919"/>
                </a:lnTo>
                <a:lnTo>
                  <a:pt x="8863" y="4894"/>
                </a:lnTo>
                <a:lnTo>
                  <a:pt x="8869" y="4871"/>
                </a:lnTo>
                <a:lnTo>
                  <a:pt x="8877" y="4849"/>
                </a:lnTo>
                <a:lnTo>
                  <a:pt x="8885" y="4828"/>
                </a:lnTo>
                <a:lnTo>
                  <a:pt x="8894" y="4809"/>
                </a:lnTo>
                <a:lnTo>
                  <a:pt x="8903" y="4789"/>
                </a:lnTo>
                <a:lnTo>
                  <a:pt x="8913" y="4772"/>
                </a:lnTo>
                <a:lnTo>
                  <a:pt x="8924" y="4756"/>
                </a:lnTo>
                <a:lnTo>
                  <a:pt x="8936" y="4741"/>
                </a:lnTo>
                <a:lnTo>
                  <a:pt x="8946" y="4727"/>
                </a:lnTo>
                <a:lnTo>
                  <a:pt x="8958" y="4714"/>
                </a:lnTo>
                <a:lnTo>
                  <a:pt x="8971" y="4703"/>
                </a:lnTo>
                <a:lnTo>
                  <a:pt x="8983" y="4691"/>
                </a:lnTo>
                <a:lnTo>
                  <a:pt x="8995" y="4681"/>
                </a:lnTo>
                <a:lnTo>
                  <a:pt x="9008" y="4672"/>
                </a:lnTo>
                <a:lnTo>
                  <a:pt x="9021" y="4663"/>
                </a:lnTo>
                <a:lnTo>
                  <a:pt x="9034" y="4656"/>
                </a:lnTo>
                <a:lnTo>
                  <a:pt x="9047" y="4648"/>
                </a:lnTo>
                <a:lnTo>
                  <a:pt x="9060" y="4642"/>
                </a:lnTo>
                <a:lnTo>
                  <a:pt x="9073" y="4636"/>
                </a:lnTo>
                <a:lnTo>
                  <a:pt x="9097" y="4628"/>
                </a:lnTo>
                <a:lnTo>
                  <a:pt x="9122" y="4620"/>
                </a:lnTo>
                <a:lnTo>
                  <a:pt x="9144" y="4616"/>
                </a:lnTo>
                <a:lnTo>
                  <a:pt x="9166" y="4613"/>
                </a:lnTo>
                <a:lnTo>
                  <a:pt x="9184" y="4611"/>
                </a:lnTo>
                <a:lnTo>
                  <a:pt x="9200" y="4611"/>
                </a:lnTo>
                <a:lnTo>
                  <a:pt x="9221" y="4611"/>
                </a:lnTo>
                <a:lnTo>
                  <a:pt x="9242" y="4613"/>
                </a:lnTo>
                <a:lnTo>
                  <a:pt x="9262" y="4617"/>
                </a:lnTo>
                <a:lnTo>
                  <a:pt x="9282" y="4622"/>
                </a:lnTo>
                <a:lnTo>
                  <a:pt x="9302" y="4630"/>
                </a:lnTo>
                <a:lnTo>
                  <a:pt x="9320" y="4638"/>
                </a:lnTo>
                <a:lnTo>
                  <a:pt x="9328" y="4643"/>
                </a:lnTo>
                <a:lnTo>
                  <a:pt x="9337" y="4649"/>
                </a:lnTo>
                <a:lnTo>
                  <a:pt x="9344" y="4654"/>
                </a:lnTo>
                <a:lnTo>
                  <a:pt x="9352" y="4661"/>
                </a:lnTo>
                <a:lnTo>
                  <a:pt x="9359" y="4668"/>
                </a:lnTo>
                <a:lnTo>
                  <a:pt x="9366" y="4675"/>
                </a:lnTo>
                <a:lnTo>
                  <a:pt x="9372" y="4683"/>
                </a:lnTo>
                <a:lnTo>
                  <a:pt x="9378" y="4692"/>
                </a:lnTo>
                <a:lnTo>
                  <a:pt x="9383" y="4701"/>
                </a:lnTo>
                <a:lnTo>
                  <a:pt x="9387" y="4710"/>
                </a:lnTo>
                <a:lnTo>
                  <a:pt x="9391" y="4720"/>
                </a:lnTo>
                <a:lnTo>
                  <a:pt x="9395" y="4731"/>
                </a:lnTo>
                <a:lnTo>
                  <a:pt x="9398" y="4741"/>
                </a:lnTo>
                <a:lnTo>
                  <a:pt x="9400" y="4752"/>
                </a:lnTo>
                <a:lnTo>
                  <a:pt x="9401" y="4765"/>
                </a:lnTo>
                <a:lnTo>
                  <a:pt x="9402" y="4777"/>
                </a:lnTo>
                <a:lnTo>
                  <a:pt x="9401" y="4791"/>
                </a:lnTo>
                <a:lnTo>
                  <a:pt x="9400" y="4803"/>
                </a:lnTo>
                <a:lnTo>
                  <a:pt x="9399" y="4818"/>
                </a:lnTo>
                <a:lnTo>
                  <a:pt x="9396" y="4833"/>
                </a:lnTo>
                <a:lnTo>
                  <a:pt x="9224" y="4833"/>
                </a:lnTo>
                <a:close/>
                <a:moveTo>
                  <a:pt x="380" y="4833"/>
                </a:moveTo>
                <a:lnTo>
                  <a:pt x="381" y="4823"/>
                </a:lnTo>
                <a:lnTo>
                  <a:pt x="382" y="4808"/>
                </a:lnTo>
                <a:lnTo>
                  <a:pt x="382" y="4789"/>
                </a:lnTo>
                <a:lnTo>
                  <a:pt x="380" y="4770"/>
                </a:lnTo>
                <a:lnTo>
                  <a:pt x="377" y="4762"/>
                </a:lnTo>
                <a:lnTo>
                  <a:pt x="373" y="4752"/>
                </a:lnTo>
                <a:lnTo>
                  <a:pt x="369" y="4744"/>
                </a:lnTo>
                <a:lnTo>
                  <a:pt x="364" y="4737"/>
                </a:lnTo>
                <a:lnTo>
                  <a:pt x="357" y="4732"/>
                </a:lnTo>
                <a:lnTo>
                  <a:pt x="349" y="4727"/>
                </a:lnTo>
                <a:lnTo>
                  <a:pt x="338" y="4724"/>
                </a:lnTo>
                <a:lnTo>
                  <a:pt x="326" y="4723"/>
                </a:lnTo>
                <a:lnTo>
                  <a:pt x="319" y="4723"/>
                </a:lnTo>
                <a:lnTo>
                  <a:pt x="311" y="4724"/>
                </a:lnTo>
                <a:lnTo>
                  <a:pt x="305" y="4726"/>
                </a:lnTo>
                <a:lnTo>
                  <a:pt x="299" y="4728"/>
                </a:lnTo>
                <a:lnTo>
                  <a:pt x="291" y="4732"/>
                </a:lnTo>
                <a:lnTo>
                  <a:pt x="286" y="4735"/>
                </a:lnTo>
                <a:lnTo>
                  <a:pt x="279" y="4739"/>
                </a:lnTo>
                <a:lnTo>
                  <a:pt x="274" y="4743"/>
                </a:lnTo>
                <a:lnTo>
                  <a:pt x="262" y="4754"/>
                </a:lnTo>
                <a:lnTo>
                  <a:pt x="253" y="4766"/>
                </a:lnTo>
                <a:lnTo>
                  <a:pt x="244" y="4780"/>
                </a:lnTo>
                <a:lnTo>
                  <a:pt x="235" y="4794"/>
                </a:lnTo>
                <a:lnTo>
                  <a:pt x="228" y="4809"/>
                </a:lnTo>
                <a:lnTo>
                  <a:pt x="222" y="4825"/>
                </a:lnTo>
                <a:lnTo>
                  <a:pt x="215" y="4841"/>
                </a:lnTo>
                <a:lnTo>
                  <a:pt x="210" y="4856"/>
                </a:lnTo>
                <a:lnTo>
                  <a:pt x="201" y="4886"/>
                </a:lnTo>
                <a:lnTo>
                  <a:pt x="195" y="4913"/>
                </a:lnTo>
                <a:lnTo>
                  <a:pt x="192" y="4929"/>
                </a:lnTo>
                <a:lnTo>
                  <a:pt x="188" y="4950"/>
                </a:lnTo>
                <a:lnTo>
                  <a:pt x="185" y="4975"/>
                </a:lnTo>
                <a:lnTo>
                  <a:pt x="183" y="5002"/>
                </a:lnTo>
                <a:lnTo>
                  <a:pt x="183" y="5014"/>
                </a:lnTo>
                <a:lnTo>
                  <a:pt x="183" y="5028"/>
                </a:lnTo>
                <a:lnTo>
                  <a:pt x="183" y="5041"/>
                </a:lnTo>
                <a:lnTo>
                  <a:pt x="185" y="5054"/>
                </a:lnTo>
                <a:lnTo>
                  <a:pt x="187" y="5067"/>
                </a:lnTo>
                <a:lnTo>
                  <a:pt x="191" y="5078"/>
                </a:lnTo>
                <a:lnTo>
                  <a:pt x="195" y="5088"/>
                </a:lnTo>
                <a:lnTo>
                  <a:pt x="200" y="5097"/>
                </a:lnTo>
                <a:lnTo>
                  <a:pt x="204" y="5103"/>
                </a:lnTo>
                <a:lnTo>
                  <a:pt x="210" y="5108"/>
                </a:lnTo>
                <a:lnTo>
                  <a:pt x="215" y="5111"/>
                </a:lnTo>
                <a:lnTo>
                  <a:pt x="220" y="5114"/>
                </a:lnTo>
                <a:lnTo>
                  <a:pt x="231" y="5116"/>
                </a:lnTo>
                <a:lnTo>
                  <a:pt x="242" y="5117"/>
                </a:lnTo>
                <a:lnTo>
                  <a:pt x="250" y="5116"/>
                </a:lnTo>
                <a:lnTo>
                  <a:pt x="262" y="5114"/>
                </a:lnTo>
                <a:lnTo>
                  <a:pt x="269" y="5112"/>
                </a:lnTo>
                <a:lnTo>
                  <a:pt x="275" y="5109"/>
                </a:lnTo>
                <a:lnTo>
                  <a:pt x="283" y="5104"/>
                </a:lnTo>
                <a:lnTo>
                  <a:pt x="290" y="5099"/>
                </a:lnTo>
                <a:lnTo>
                  <a:pt x="298" y="5093"/>
                </a:lnTo>
                <a:lnTo>
                  <a:pt x="306" y="5085"/>
                </a:lnTo>
                <a:lnTo>
                  <a:pt x="314" y="5075"/>
                </a:lnTo>
                <a:lnTo>
                  <a:pt x="321" y="5065"/>
                </a:lnTo>
                <a:lnTo>
                  <a:pt x="329" y="5052"/>
                </a:lnTo>
                <a:lnTo>
                  <a:pt x="335" y="5037"/>
                </a:lnTo>
                <a:lnTo>
                  <a:pt x="341" y="5021"/>
                </a:lnTo>
                <a:lnTo>
                  <a:pt x="348" y="5002"/>
                </a:lnTo>
                <a:lnTo>
                  <a:pt x="518" y="5002"/>
                </a:lnTo>
                <a:lnTo>
                  <a:pt x="514" y="5020"/>
                </a:lnTo>
                <a:lnTo>
                  <a:pt x="507" y="5041"/>
                </a:lnTo>
                <a:lnTo>
                  <a:pt x="499" y="5063"/>
                </a:lnTo>
                <a:lnTo>
                  <a:pt x="488" y="5086"/>
                </a:lnTo>
                <a:lnTo>
                  <a:pt x="481" y="5097"/>
                </a:lnTo>
                <a:lnTo>
                  <a:pt x="473" y="5109"/>
                </a:lnTo>
                <a:lnTo>
                  <a:pt x="464" y="5120"/>
                </a:lnTo>
                <a:lnTo>
                  <a:pt x="455" y="5132"/>
                </a:lnTo>
                <a:lnTo>
                  <a:pt x="444" y="5144"/>
                </a:lnTo>
                <a:lnTo>
                  <a:pt x="432" y="5156"/>
                </a:lnTo>
                <a:lnTo>
                  <a:pt x="420" y="5166"/>
                </a:lnTo>
                <a:lnTo>
                  <a:pt x="405" y="5177"/>
                </a:lnTo>
                <a:lnTo>
                  <a:pt x="385" y="5190"/>
                </a:lnTo>
                <a:lnTo>
                  <a:pt x="366" y="5202"/>
                </a:lnTo>
                <a:lnTo>
                  <a:pt x="345" y="5211"/>
                </a:lnTo>
                <a:lnTo>
                  <a:pt x="323" y="5219"/>
                </a:lnTo>
                <a:lnTo>
                  <a:pt x="300" y="5225"/>
                </a:lnTo>
                <a:lnTo>
                  <a:pt x="276" y="5230"/>
                </a:lnTo>
                <a:lnTo>
                  <a:pt x="250" y="5232"/>
                </a:lnTo>
                <a:lnTo>
                  <a:pt x="224" y="5233"/>
                </a:lnTo>
                <a:lnTo>
                  <a:pt x="195" y="5232"/>
                </a:lnTo>
                <a:lnTo>
                  <a:pt x="167" y="5230"/>
                </a:lnTo>
                <a:lnTo>
                  <a:pt x="153" y="5228"/>
                </a:lnTo>
                <a:lnTo>
                  <a:pt x="140" y="5224"/>
                </a:lnTo>
                <a:lnTo>
                  <a:pt x="127" y="5221"/>
                </a:lnTo>
                <a:lnTo>
                  <a:pt x="116" y="5217"/>
                </a:lnTo>
                <a:lnTo>
                  <a:pt x="104" y="5211"/>
                </a:lnTo>
                <a:lnTo>
                  <a:pt x="93" y="5206"/>
                </a:lnTo>
                <a:lnTo>
                  <a:pt x="82" y="5200"/>
                </a:lnTo>
                <a:lnTo>
                  <a:pt x="72" y="5192"/>
                </a:lnTo>
                <a:lnTo>
                  <a:pt x="62" y="5185"/>
                </a:lnTo>
                <a:lnTo>
                  <a:pt x="54" y="5175"/>
                </a:lnTo>
                <a:lnTo>
                  <a:pt x="45" y="5165"/>
                </a:lnTo>
                <a:lnTo>
                  <a:pt x="36" y="5154"/>
                </a:lnTo>
                <a:lnTo>
                  <a:pt x="28" y="5139"/>
                </a:lnTo>
                <a:lnTo>
                  <a:pt x="20" y="5124"/>
                </a:lnTo>
                <a:lnTo>
                  <a:pt x="14" y="5108"/>
                </a:lnTo>
                <a:lnTo>
                  <a:pt x="9" y="5090"/>
                </a:lnTo>
                <a:lnTo>
                  <a:pt x="5" y="5072"/>
                </a:lnTo>
                <a:lnTo>
                  <a:pt x="2" y="5054"/>
                </a:lnTo>
                <a:lnTo>
                  <a:pt x="1" y="5035"/>
                </a:lnTo>
                <a:lnTo>
                  <a:pt x="0" y="5015"/>
                </a:lnTo>
                <a:lnTo>
                  <a:pt x="1" y="4993"/>
                </a:lnTo>
                <a:lnTo>
                  <a:pt x="3" y="4969"/>
                </a:lnTo>
                <a:lnTo>
                  <a:pt x="6" y="4945"/>
                </a:lnTo>
                <a:lnTo>
                  <a:pt x="12" y="4919"/>
                </a:lnTo>
                <a:lnTo>
                  <a:pt x="17" y="4894"/>
                </a:lnTo>
                <a:lnTo>
                  <a:pt x="25" y="4871"/>
                </a:lnTo>
                <a:lnTo>
                  <a:pt x="32" y="4849"/>
                </a:lnTo>
                <a:lnTo>
                  <a:pt x="40" y="4828"/>
                </a:lnTo>
                <a:lnTo>
                  <a:pt x="49" y="4809"/>
                </a:lnTo>
                <a:lnTo>
                  <a:pt x="58" y="4789"/>
                </a:lnTo>
                <a:lnTo>
                  <a:pt x="69" y="4772"/>
                </a:lnTo>
                <a:lnTo>
                  <a:pt x="79" y="4756"/>
                </a:lnTo>
                <a:lnTo>
                  <a:pt x="90" y="4741"/>
                </a:lnTo>
                <a:lnTo>
                  <a:pt x="102" y="4727"/>
                </a:lnTo>
                <a:lnTo>
                  <a:pt x="113" y="4714"/>
                </a:lnTo>
                <a:lnTo>
                  <a:pt x="125" y="4703"/>
                </a:lnTo>
                <a:lnTo>
                  <a:pt x="137" y="4691"/>
                </a:lnTo>
                <a:lnTo>
                  <a:pt x="150" y="4681"/>
                </a:lnTo>
                <a:lnTo>
                  <a:pt x="163" y="4672"/>
                </a:lnTo>
                <a:lnTo>
                  <a:pt x="176" y="4663"/>
                </a:lnTo>
                <a:lnTo>
                  <a:pt x="188" y="4656"/>
                </a:lnTo>
                <a:lnTo>
                  <a:pt x="201" y="4648"/>
                </a:lnTo>
                <a:lnTo>
                  <a:pt x="214" y="4642"/>
                </a:lnTo>
                <a:lnTo>
                  <a:pt x="227" y="4636"/>
                </a:lnTo>
                <a:lnTo>
                  <a:pt x="253" y="4628"/>
                </a:lnTo>
                <a:lnTo>
                  <a:pt x="276" y="4620"/>
                </a:lnTo>
                <a:lnTo>
                  <a:pt x="299" y="4616"/>
                </a:lnTo>
                <a:lnTo>
                  <a:pt x="320" y="4613"/>
                </a:lnTo>
                <a:lnTo>
                  <a:pt x="339" y="4611"/>
                </a:lnTo>
                <a:lnTo>
                  <a:pt x="355" y="4611"/>
                </a:lnTo>
                <a:lnTo>
                  <a:pt x="376" y="4611"/>
                </a:lnTo>
                <a:lnTo>
                  <a:pt x="397" y="4613"/>
                </a:lnTo>
                <a:lnTo>
                  <a:pt x="417" y="4617"/>
                </a:lnTo>
                <a:lnTo>
                  <a:pt x="437" y="4622"/>
                </a:lnTo>
                <a:lnTo>
                  <a:pt x="456" y="4630"/>
                </a:lnTo>
                <a:lnTo>
                  <a:pt x="474" y="4638"/>
                </a:lnTo>
                <a:lnTo>
                  <a:pt x="483" y="4643"/>
                </a:lnTo>
                <a:lnTo>
                  <a:pt x="491" y="4649"/>
                </a:lnTo>
                <a:lnTo>
                  <a:pt x="500" y="4654"/>
                </a:lnTo>
                <a:lnTo>
                  <a:pt x="507" y="4661"/>
                </a:lnTo>
                <a:lnTo>
                  <a:pt x="514" y="4668"/>
                </a:lnTo>
                <a:lnTo>
                  <a:pt x="521" y="4675"/>
                </a:lnTo>
                <a:lnTo>
                  <a:pt x="527" y="4683"/>
                </a:lnTo>
                <a:lnTo>
                  <a:pt x="533" y="4692"/>
                </a:lnTo>
                <a:lnTo>
                  <a:pt x="538" y="4701"/>
                </a:lnTo>
                <a:lnTo>
                  <a:pt x="543" y="4710"/>
                </a:lnTo>
                <a:lnTo>
                  <a:pt x="547" y="4720"/>
                </a:lnTo>
                <a:lnTo>
                  <a:pt x="550" y="4731"/>
                </a:lnTo>
                <a:lnTo>
                  <a:pt x="552" y="4741"/>
                </a:lnTo>
                <a:lnTo>
                  <a:pt x="554" y="4752"/>
                </a:lnTo>
                <a:lnTo>
                  <a:pt x="555" y="4765"/>
                </a:lnTo>
                <a:lnTo>
                  <a:pt x="556" y="4777"/>
                </a:lnTo>
                <a:lnTo>
                  <a:pt x="556" y="4791"/>
                </a:lnTo>
                <a:lnTo>
                  <a:pt x="555" y="4803"/>
                </a:lnTo>
                <a:lnTo>
                  <a:pt x="553" y="4818"/>
                </a:lnTo>
                <a:lnTo>
                  <a:pt x="551" y="4833"/>
                </a:lnTo>
                <a:lnTo>
                  <a:pt x="380" y="4833"/>
                </a:lnTo>
                <a:close/>
                <a:moveTo>
                  <a:pt x="7980" y="4366"/>
                </a:moveTo>
                <a:lnTo>
                  <a:pt x="8153" y="4366"/>
                </a:lnTo>
                <a:lnTo>
                  <a:pt x="8083" y="4704"/>
                </a:lnTo>
                <a:lnTo>
                  <a:pt x="8093" y="4692"/>
                </a:lnTo>
                <a:lnTo>
                  <a:pt x="8108" y="4678"/>
                </a:lnTo>
                <a:lnTo>
                  <a:pt x="8117" y="4671"/>
                </a:lnTo>
                <a:lnTo>
                  <a:pt x="8125" y="4663"/>
                </a:lnTo>
                <a:lnTo>
                  <a:pt x="8136" y="4656"/>
                </a:lnTo>
                <a:lnTo>
                  <a:pt x="8147" y="4648"/>
                </a:lnTo>
                <a:lnTo>
                  <a:pt x="8159" y="4641"/>
                </a:lnTo>
                <a:lnTo>
                  <a:pt x="8173" y="4634"/>
                </a:lnTo>
                <a:lnTo>
                  <a:pt x="8186" y="4629"/>
                </a:lnTo>
                <a:lnTo>
                  <a:pt x="8201" y="4623"/>
                </a:lnTo>
                <a:lnTo>
                  <a:pt x="8219" y="4619"/>
                </a:lnTo>
                <a:lnTo>
                  <a:pt x="8236" y="4616"/>
                </a:lnTo>
                <a:lnTo>
                  <a:pt x="8254" y="4614"/>
                </a:lnTo>
                <a:lnTo>
                  <a:pt x="8274" y="4614"/>
                </a:lnTo>
                <a:lnTo>
                  <a:pt x="8290" y="4614"/>
                </a:lnTo>
                <a:lnTo>
                  <a:pt x="8305" y="4615"/>
                </a:lnTo>
                <a:lnTo>
                  <a:pt x="8319" y="4618"/>
                </a:lnTo>
                <a:lnTo>
                  <a:pt x="8332" y="4621"/>
                </a:lnTo>
                <a:lnTo>
                  <a:pt x="8345" y="4625"/>
                </a:lnTo>
                <a:lnTo>
                  <a:pt x="8357" y="4630"/>
                </a:lnTo>
                <a:lnTo>
                  <a:pt x="8367" y="4634"/>
                </a:lnTo>
                <a:lnTo>
                  <a:pt x="8377" y="4641"/>
                </a:lnTo>
                <a:lnTo>
                  <a:pt x="8387" y="4646"/>
                </a:lnTo>
                <a:lnTo>
                  <a:pt x="8395" y="4652"/>
                </a:lnTo>
                <a:lnTo>
                  <a:pt x="8403" y="4660"/>
                </a:lnTo>
                <a:lnTo>
                  <a:pt x="8409" y="4666"/>
                </a:lnTo>
                <a:lnTo>
                  <a:pt x="8421" y="4680"/>
                </a:lnTo>
                <a:lnTo>
                  <a:pt x="8429" y="4695"/>
                </a:lnTo>
                <a:lnTo>
                  <a:pt x="8435" y="4707"/>
                </a:lnTo>
                <a:lnTo>
                  <a:pt x="8439" y="4721"/>
                </a:lnTo>
                <a:lnTo>
                  <a:pt x="8442" y="4738"/>
                </a:lnTo>
                <a:lnTo>
                  <a:pt x="8443" y="4756"/>
                </a:lnTo>
                <a:lnTo>
                  <a:pt x="8443" y="4778"/>
                </a:lnTo>
                <a:lnTo>
                  <a:pt x="8442" y="4801"/>
                </a:lnTo>
                <a:lnTo>
                  <a:pt x="8439" y="4827"/>
                </a:lnTo>
                <a:lnTo>
                  <a:pt x="8434" y="4855"/>
                </a:lnTo>
                <a:lnTo>
                  <a:pt x="8357" y="5218"/>
                </a:lnTo>
                <a:lnTo>
                  <a:pt x="8183" y="5218"/>
                </a:lnTo>
                <a:lnTo>
                  <a:pt x="8260" y="4861"/>
                </a:lnTo>
                <a:lnTo>
                  <a:pt x="8262" y="4846"/>
                </a:lnTo>
                <a:lnTo>
                  <a:pt x="8266" y="4827"/>
                </a:lnTo>
                <a:lnTo>
                  <a:pt x="8266" y="4816"/>
                </a:lnTo>
                <a:lnTo>
                  <a:pt x="8267" y="4806"/>
                </a:lnTo>
                <a:lnTo>
                  <a:pt x="8266" y="4795"/>
                </a:lnTo>
                <a:lnTo>
                  <a:pt x="8264" y="4784"/>
                </a:lnTo>
                <a:lnTo>
                  <a:pt x="8261" y="4773"/>
                </a:lnTo>
                <a:lnTo>
                  <a:pt x="8257" y="4764"/>
                </a:lnTo>
                <a:lnTo>
                  <a:pt x="8251" y="4755"/>
                </a:lnTo>
                <a:lnTo>
                  <a:pt x="8243" y="4747"/>
                </a:lnTo>
                <a:lnTo>
                  <a:pt x="8238" y="4743"/>
                </a:lnTo>
                <a:lnTo>
                  <a:pt x="8234" y="4740"/>
                </a:lnTo>
                <a:lnTo>
                  <a:pt x="8227" y="4738"/>
                </a:lnTo>
                <a:lnTo>
                  <a:pt x="8222" y="4736"/>
                </a:lnTo>
                <a:lnTo>
                  <a:pt x="8214" y="4734"/>
                </a:lnTo>
                <a:lnTo>
                  <a:pt x="8207" y="4733"/>
                </a:lnTo>
                <a:lnTo>
                  <a:pt x="8199" y="4732"/>
                </a:lnTo>
                <a:lnTo>
                  <a:pt x="8190" y="4732"/>
                </a:lnTo>
                <a:lnTo>
                  <a:pt x="8180" y="4732"/>
                </a:lnTo>
                <a:lnTo>
                  <a:pt x="8170" y="4733"/>
                </a:lnTo>
                <a:lnTo>
                  <a:pt x="8161" y="4735"/>
                </a:lnTo>
                <a:lnTo>
                  <a:pt x="8150" y="4737"/>
                </a:lnTo>
                <a:lnTo>
                  <a:pt x="8139" y="4741"/>
                </a:lnTo>
                <a:lnTo>
                  <a:pt x="8130" y="4746"/>
                </a:lnTo>
                <a:lnTo>
                  <a:pt x="8119" y="4751"/>
                </a:lnTo>
                <a:lnTo>
                  <a:pt x="8109" y="4757"/>
                </a:lnTo>
                <a:lnTo>
                  <a:pt x="8100" y="4765"/>
                </a:lnTo>
                <a:lnTo>
                  <a:pt x="8090" y="4774"/>
                </a:lnTo>
                <a:lnTo>
                  <a:pt x="8083" y="4784"/>
                </a:lnTo>
                <a:lnTo>
                  <a:pt x="8074" y="4795"/>
                </a:lnTo>
                <a:lnTo>
                  <a:pt x="8068" y="4808"/>
                </a:lnTo>
                <a:lnTo>
                  <a:pt x="8061" y="4822"/>
                </a:lnTo>
                <a:lnTo>
                  <a:pt x="8056" y="4837"/>
                </a:lnTo>
                <a:lnTo>
                  <a:pt x="8052" y="4854"/>
                </a:lnTo>
                <a:lnTo>
                  <a:pt x="7976" y="5218"/>
                </a:lnTo>
                <a:lnTo>
                  <a:pt x="7800" y="5218"/>
                </a:lnTo>
                <a:lnTo>
                  <a:pt x="7980" y="4366"/>
                </a:lnTo>
                <a:close/>
                <a:moveTo>
                  <a:pt x="7397" y="5087"/>
                </a:moveTo>
                <a:lnTo>
                  <a:pt x="7407" y="5087"/>
                </a:lnTo>
                <a:lnTo>
                  <a:pt x="7418" y="5086"/>
                </a:lnTo>
                <a:lnTo>
                  <a:pt x="7429" y="5084"/>
                </a:lnTo>
                <a:lnTo>
                  <a:pt x="7438" y="5081"/>
                </a:lnTo>
                <a:lnTo>
                  <a:pt x="7448" y="5078"/>
                </a:lnTo>
                <a:lnTo>
                  <a:pt x="7457" y="5074"/>
                </a:lnTo>
                <a:lnTo>
                  <a:pt x="7465" y="5069"/>
                </a:lnTo>
                <a:lnTo>
                  <a:pt x="7473" y="5065"/>
                </a:lnTo>
                <a:lnTo>
                  <a:pt x="7480" y="5059"/>
                </a:lnTo>
                <a:lnTo>
                  <a:pt x="7487" y="5053"/>
                </a:lnTo>
                <a:lnTo>
                  <a:pt x="7493" y="5048"/>
                </a:lnTo>
                <a:lnTo>
                  <a:pt x="7499" y="5040"/>
                </a:lnTo>
                <a:lnTo>
                  <a:pt x="7511" y="5027"/>
                </a:lnTo>
                <a:lnTo>
                  <a:pt x="7520" y="5012"/>
                </a:lnTo>
                <a:lnTo>
                  <a:pt x="7528" y="4997"/>
                </a:lnTo>
                <a:lnTo>
                  <a:pt x="7536" y="4982"/>
                </a:lnTo>
                <a:lnTo>
                  <a:pt x="7541" y="4968"/>
                </a:lnTo>
                <a:lnTo>
                  <a:pt x="7545" y="4955"/>
                </a:lnTo>
                <a:lnTo>
                  <a:pt x="7552" y="4932"/>
                </a:lnTo>
                <a:lnTo>
                  <a:pt x="7555" y="4918"/>
                </a:lnTo>
                <a:lnTo>
                  <a:pt x="7560" y="4890"/>
                </a:lnTo>
                <a:lnTo>
                  <a:pt x="7564" y="4860"/>
                </a:lnTo>
                <a:lnTo>
                  <a:pt x="7564" y="4845"/>
                </a:lnTo>
                <a:lnTo>
                  <a:pt x="7564" y="4830"/>
                </a:lnTo>
                <a:lnTo>
                  <a:pt x="7563" y="4815"/>
                </a:lnTo>
                <a:lnTo>
                  <a:pt x="7559" y="4801"/>
                </a:lnTo>
                <a:lnTo>
                  <a:pt x="7556" y="4787"/>
                </a:lnTo>
                <a:lnTo>
                  <a:pt x="7551" y="4776"/>
                </a:lnTo>
                <a:lnTo>
                  <a:pt x="7547" y="4769"/>
                </a:lnTo>
                <a:lnTo>
                  <a:pt x="7543" y="4764"/>
                </a:lnTo>
                <a:lnTo>
                  <a:pt x="7539" y="4758"/>
                </a:lnTo>
                <a:lnTo>
                  <a:pt x="7534" y="4754"/>
                </a:lnTo>
                <a:lnTo>
                  <a:pt x="7528" y="4750"/>
                </a:lnTo>
                <a:lnTo>
                  <a:pt x="7523" y="4747"/>
                </a:lnTo>
                <a:lnTo>
                  <a:pt x="7517" y="4743"/>
                </a:lnTo>
                <a:lnTo>
                  <a:pt x="7509" y="4740"/>
                </a:lnTo>
                <a:lnTo>
                  <a:pt x="7502" y="4738"/>
                </a:lnTo>
                <a:lnTo>
                  <a:pt x="7493" y="4737"/>
                </a:lnTo>
                <a:lnTo>
                  <a:pt x="7484" y="4736"/>
                </a:lnTo>
                <a:lnTo>
                  <a:pt x="7475" y="4736"/>
                </a:lnTo>
                <a:lnTo>
                  <a:pt x="7462" y="4736"/>
                </a:lnTo>
                <a:lnTo>
                  <a:pt x="7450" y="4738"/>
                </a:lnTo>
                <a:lnTo>
                  <a:pt x="7438" y="4741"/>
                </a:lnTo>
                <a:lnTo>
                  <a:pt x="7427" y="4746"/>
                </a:lnTo>
                <a:lnTo>
                  <a:pt x="7415" y="4751"/>
                </a:lnTo>
                <a:lnTo>
                  <a:pt x="7403" y="4758"/>
                </a:lnTo>
                <a:lnTo>
                  <a:pt x="7392" y="4766"/>
                </a:lnTo>
                <a:lnTo>
                  <a:pt x="7382" y="4777"/>
                </a:lnTo>
                <a:lnTo>
                  <a:pt x="7371" y="4787"/>
                </a:lnTo>
                <a:lnTo>
                  <a:pt x="7361" y="4800"/>
                </a:lnTo>
                <a:lnTo>
                  <a:pt x="7352" y="4815"/>
                </a:lnTo>
                <a:lnTo>
                  <a:pt x="7343" y="4831"/>
                </a:lnTo>
                <a:lnTo>
                  <a:pt x="7336" y="4849"/>
                </a:lnTo>
                <a:lnTo>
                  <a:pt x="7328" y="4869"/>
                </a:lnTo>
                <a:lnTo>
                  <a:pt x="7322" y="4890"/>
                </a:lnTo>
                <a:lnTo>
                  <a:pt x="7316" y="4913"/>
                </a:lnTo>
                <a:lnTo>
                  <a:pt x="7313" y="4929"/>
                </a:lnTo>
                <a:lnTo>
                  <a:pt x="7310" y="4953"/>
                </a:lnTo>
                <a:lnTo>
                  <a:pt x="7309" y="4967"/>
                </a:lnTo>
                <a:lnTo>
                  <a:pt x="7309" y="4981"/>
                </a:lnTo>
                <a:lnTo>
                  <a:pt x="7309" y="4996"/>
                </a:lnTo>
                <a:lnTo>
                  <a:pt x="7311" y="5011"/>
                </a:lnTo>
                <a:lnTo>
                  <a:pt x="7313" y="5026"/>
                </a:lnTo>
                <a:lnTo>
                  <a:pt x="7319" y="5040"/>
                </a:lnTo>
                <a:lnTo>
                  <a:pt x="7322" y="5046"/>
                </a:lnTo>
                <a:lnTo>
                  <a:pt x="7325" y="5053"/>
                </a:lnTo>
                <a:lnTo>
                  <a:pt x="7329" y="5059"/>
                </a:lnTo>
                <a:lnTo>
                  <a:pt x="7334" y="5065"/>
                </a:lnTo>
                <a:lnTo>
                  <a:pt x="7339" y="5069"/>
                </a:lnTo>
                <a:lnTo>
                  <a:pt x="7345" y="5074"/>
                </a:lnTo>
                <a:lnTo>
                  <a:pt x="7352" y="5078"/>
                </a:lnTo>
                <a:lnTo>
                  <a:pt x="7359" y="5081"/>
                </a:lnTo>
                <a:lnTo>
                  <a:pt x="7368" y="5084"/>
                </a:lnTo>
                <a:lnTo>
                  <a:pt x="7376" y="5086"/>
                </a:lnTo>
                <a:lnTo>
                  <a:pt x="7386" y="5087"/>
                </a:lnTo>
                <a:lnTo>
                  <a:pt x="7397" y="5087"/>
                </a:lnTo>
                <a:close/>
                <a:moveTo>
                  <a:pt x="7794" y="4625"/>
                </a:moveTo>
                <a:lnTo>
                  <a:pt x="7783" y="4659"/>
                </a:lnTo>
                <a:lnTo>
                  <a:pt x="7773" y="4693"/>
                </a:lnTo>
                <a:lnTo>
                  <a:pt x="7764" y="4731"/>
                </a:lnTo>
                <a:lnTo>
                  <a:pt x="7754" y="4772"/>
                </a:lnTo>
                <a:lnTo>
                  <a:pt x="7661" y="5211"/>
                </a:lnTo>
                <a:lnTo>
                  <a:pt x="7657" y="5232"/>
                </a:lnTo>
                <a:lnTo>
                  <a:pt x="7650" y="5250"/>
                </a:lnTo>
                <a:lnTo>
                  <a:pt x="7645" y="5268"/>
                </a:lnTo>
                <a:lnTo>
                  <a:pt x="7638" y="5285"/>
                </a:lnTo>
                <a:lnTo>
                  <a:pt x="7630" y="5300"/>
                </a:lnTo>
                <a:lnTo>
                  <a:pt x="7621" y="5315"/>
                </a:lnTo>
                <a:lnTo>
                  <a:pt x="7613" y="5329"/>
                </a:lnTo>
                <a:lnTo>
                  <a:pt x="7603" y="5342"/>
                </a:lnTo>
                <a:lnTo>
                  <a:pt x="7594" y="5354"/>
                </a:lnTo>
                <a:lnTo>
                  <a:pt x="7583" y="5365"/>
                </a:lnTo>
                <a:lnTo>
                  <a:pt x="7572" y="5375"/>
                </a:lnTo>
                <a:lnTo>
                  <a:pt x="7560" y="5385"/>
                </a:lnTo>
                <a:lnTo>
                  <a:pt x="7550" y="5394"/>
                </a:lnTo>
                <a:lnTo>
                  <a:pt x="7537" y="5401"/>
                </a:lnTo>
                <a:lnTo>
                  <a:pt x="7525" y="5409"/>
                </a:lnTo>
                <a:lnTo>
                  <a:pt x="7512" y="5415"/>
                </a:lnTo>
                <a:lnTo>
                  <a:pt x="7501" y="5420"/>
                </a:lnTo>
                <a:lnTo>
                  <a:pt x="7488" y="5426"/>
                </a:lnTo>
                <a:lnTo>
                  <a:pt x="7474" y="5431"/>
                </a:lnTo>
                <a:lnTo>
                  <a:pt x="7461" y="5434"/>
                </a:lnTo>
                <a:lnTo>
                  <a:pt x="7435" y="5442"/>
                </a:lnTo>
                <a:lnTo>
                  <a:pt x="7410" y="5446"/>
                </a:lnTo>
                <a:lnTo>
                  <a:pt x="7384" y="5449"/>
                </a:lnTo>
                <a:lnTo>
                  <a:pt x="7359" y="5451"/>
                </a:lnTo>
                <a:lnTo>
                  <a:pt x="7336" y="5452"/>
                </a:lnTo>
                <a:lnTo>
                  <a:pt x="7313" y="5453"/>
                </a:lnTo>
                <a:lnTo>
                  <a:pt x="7296" y="5453"/>
                </a:lnTo>
                <a:lnTo>
                  <a:pt x="7278" y="5452"/>
                </a:lnTo>
                <a:lnTo>
                  <a:pt x="7259" y="5451"/>
                </a:lnTo>
                <a:lnTo>
                  <a:pt x="7238" y="5448"/>
                </a:lnTo>
                <a:lnTo>
                  <a:pt x="7218" y="5445"/>
                </a:lnTo>
                <a:lnTo>
                  <a:pt x="7199" y="5441"/>
                </a:lnTo>
                <a:lnTo>
                  <a:pt x="7178" y="5433"/>
                </a:lnTo>
                <a:lnTo>
                  <a:pt x="7160" y="5425"/>
                </a:lnTo>
                <a:lnTo>
                  <a:pt x="7152" y="5420"/>
                </a:lnTo>
                <a:lnTo>
                  <a:pt x="7143" y="5415"/>
                </a:lnTo>
                <a:lnTo>
                  <a:pt x="7135" y="5409"/>
                </a:lnTo>
                <a:lnTo>
                  <a:pt x="7127" y="5402"/>
                </a:lnTo>
                <a:lnTo>
                  <a:pt x="7121" y="5395"/>
                </a:lnTo>
                <a:lnTo>
                  <a:pt x="7114" y="5386"/>
                </a:lnTo>
                <a:lnTo>
                  <a:pt x="7108" y="5377"/>
                </a:lnTo>
                <a:lnTo>
                  <a:pt x="7102" y="5368"/>
                </a:lnTo>
                <a:lnTo>
                  <a:pt x="7098" y="5357"/>
                </a:lnTo>
                <a:lnTo>
                  <a:pt x="7095" y="5346"/>
                </a:lnTo>
                <a:lnTo>
                  <a:pt x="7092" y="5335"/>
                </a:lnTo>
                <a:lnTo>
                  <a:pt x="7090" y="5322"/>
                </a:lnTo>
                <a:lnTo>
                  <a:pt x="7089" y="5308"/>
                </a:lnTo>
                <a:lnTo>
                  <a:pt x="7089" y="5294"/>
                </a:lnTo>
                <a:lnTo>
                  <a:pt x="7090" y="5279"/>
                </a:lnTo>
                <a:lnTo>
                  <a:pt x="7092" y="5262"/>
                </a:lnTo>
                <a:lnTo>
                  <a:pt x="7259" y="5262"/>
                </a:lnTo>
                <a:lnTo>
                  <a:pt x="7259" y="5270"/>
                </a:lnTo>
                <a:lnTo>
                  <a:pt x="7259" y="5282"/>
                </a:lnTo>
                <a:lnTo>
                  <a:pt x="7260" y="5289"/>
                </a:lnTo>
                <a:lnTo>
                  <a:pt x="7262" y="5296"/>
                </a:lnTo>
                <a:lnTo>
                  <a:pt x="7264" y="5304"/>
                </a:lnTo>
                <a:lnTo>
                  <a:pt x="7267" y="5310"/>
                </a:lnTo>
                <a:lnTo>
                  <a:pt x="7272" y="5316"/>
                </a:lnTo>
                <a:lnTo>
                  <a:pt x="7277" y="5323"/>
                </a:lnTo>
                <a:lnTo>
                  <a:pt x="7284" y="5328"/>
                </a:lnTo>
                <a:lnTo>
                  <a:pt x="7293" y="5334"/>
                </a:lnTo>
                <a:lnTo>
                  <a:pt x="7303" y="5338"/>
                </a:lnTo>
                <a:lnTo>
                  <a:pt x="7314" y="5341"/>
                </a:lnTo>
                <a:lnTo>
                  <a:pt x="7329" y="5343"/>
                </a:lnTo>
                <a:lnTo>
                  <a:pt x="7345" y="5344"/>
                </a:lnTo>
                <a:lnTo>
                  <a:pt x="7355" y="5343"/>
                </a:lnTo>
                <a:lnTo>
                  <a:pt x="7365" y="5343"/>
                </a:lnTo>
                <a:lnTo>
                  <a:pt x="7374" y="5341"/>
                </a:lnTo>
                <a:lnTo>
                  <a:pt x="7383" y="5339"/>
                </a:lnTo>
                <a:lnTo>
                  <a:pt x="7392" y="5337"/>
                </a:lnTo>
                <a:lnTo>
                  <a:pt x="7401" y="5334"/>
                </a:lnTo>
                <a:lnTo>
                  <a:pt x="7411" y="5329"/>
                </a:lnTo>
                <a:lnTo>
                  <a:pt x="7418" y="5325"/>
                </a:lnTo>
                <a:lnTo>
                  <a:pt x="7427" y="5320"/>
                </a:lnTo>
                <a:lnTo>
                  <a:pt x="7434" y="5314"/>
                </a:lnTo>
                <a:lnTo>
                  <a:pt x="7442" y="5308"/>
                </a:lnTo>
                <a:lnTo>
                  <a:pt x="7448" y="5300"/>
                </a:lnTo>
                <a:lnTo>
                  <a:pt x="7455" y="5293"/>
                </a:lnTo>
                <a:lnTo>
                  <a:pt x="7461" y="5284"/>
                </a:lnTo>
                <a:lnTo>
                  <a:pt x="7465" y="5276"/>
                </a:lnTo>
                <a:lnTo>
                  <a:pt x="7471" y="5266"/>
                </a:lnTo>
                <a:lnTo>
                  <a:pt x="7475" y="5255"/>
                </a:lnTo>
                <a:lnTo>
                  <a:pt x="7479" y="5245"/>
                </a:lnTo>
                <a:lnTo>
                  <a:pt x="7483" y="5233"/>
                </a:lnTo>
                <a:lnTo>
                  <a:pt x="7487" y="5219"/>
                </a:lnTo>
                <a:lnTo>
                  <a:pt x="7496" y="5181"/>
                </a:lnTo>
                <a:lnTo>
                  <a:pt x="7509" y="5125"/>
                </a:lnTo>
                <a:lnTo>
                  <a:pt x="7496" y="5138"/>
                </a:lnTo>
                <a:lnTo>
                  <a:pt x="7482" y="5149"/>
                </a:lnTo>
                <a:lnTo>
                  <a:pt x="7469" y="5160"/>
                </a:lnTo>
                <a:lnTo>
                  <a:pt x="7458" y="5169"/>
                </a:lnTo>
                <a:lnTo>
                  <a:pt x="7445" y="5176"/>
                </a:lnTo>
                <a:lnTo>
                  <a:pt x="7433" y="5183"/>
                </a:lnTo>
                <a:lnTo>
                  <a:pt x="7420" y="5189"/>
                </a:lnTo>
                <a:lnTo>
                  <a:pt x="7410" y="5193"/>
                </a:lnTo>
                <a:lnTo>
                  <a:pt x="7398" y="5198"/>
                </a:lnTo>
                <a:lnTo>
                  <a:pt x="7387" y="5201"/>
                </a:lnTo>
                <a:lnTo>
                  <a:pt x="7376" y="5203"/>
                </a:lnTo>
                <a:lnTo>
                  <a:pt x="7367" y="5204"/>
                </a:lnTo>
                <a:lnTo>
                  <a:pt x="7347" y="5206"/>
                </a:lnTo>
                <a:lnTo>
                  <a:pt x="7331" y="5207"/>
                </a:lnTo>
                <a:lnTo>
                  <a:pt x="7315" y="5206"/>
                </a:lnTo>
                <a:lnTo>
                  <a:pt x="7300" y="5205"/>
                </a:lnTo>
                <a:lnTo>
                  <a:pt x="7286" y="5203"/>
                </a:lnTo>
                <a:lnTo>
                  <a:pt x="7273" y="5201"/>
                </a:lnTo>
                <a:lnTo>
                  <a:pt x="7260" y="5196"/>
                </a:lnTo>
                <a:lnTo>
                  <a:pt x="7248" y="5192"/>
                </a:lnTo>
                <a:lnTo>
                  <a:pt x="7236" y="5187"/>
                </a:lnTo>
                <a:lnTo>
                  <a:pt x="7226" y="5181"/>
                </a:lnTo>
                <a:lnTo>
                  <a:pt x="7215" y="5175"/>
                </a:lnTo>
                <a:lnTo>
                  <a:pt x="7205" y="5168"/>
                </a:lnTo>
                <a:lnTo>
                  <a:pt x="7197" y="5160"/>
                </a:lnTo>
                <a:lnTo>
                  <a:pt x="7188" y="5153"/>
                </a:lnTo>
                <a:lnTo>
                  <a:pt x="7181" y="5144"/>
                </a:lnTo>
                <a:lnTo>
                  <a:pt x="7173" y="5134"/>
                </a:lnTo>
                <a:lnTo>
                  <a:pt x="7167" y="5125"/>
                </a:lnTo>
                <a:lnTo>
                  <a:pt x="7161" y="5114"/>
                </a:lnTo>
                <a:lnTo>
                  <a:pt x="7156" y="5103"/>
                </a:lnTo>
                <a:lnTo>
                  <a:pt x="7152" y="5093"/>
                </a:lnTo>
                <a:lnTo>
                  <a:pt x="7147" y="5082"/>
                </a:lnTo>
                <a:lnTo>
                  <a:pt x="7143" y="5070"/>
                </a:lnTo>
                <a:lnTo>
                  <a:pt x="7141" y="5057"/>
                </a:lnTo>
                <a:lnTo>
                  <a:pt x="7138" y="5045"/>
                </a:lnTo>
                <a:lnTo>
                  <a:pt x="7137" y="5033"/>
                </a:lnTo>
                <a:lnTo>
                  <a:pt x="7135" y="5020"/>
                </a:lnTo>
                <a:lnTo>
                  <a:pt x="7133" y="4994"/>
                </a:lnTo>
                <a:lnTo>
                  <a:pt x="7135" y="4967"/>
                </a:lnTo>
                <a:lnTo>
                  <a:pt x="7138" y="4939"/>
                </a:lnTo>
                <a:lnTo>
                  <a:pt x="7143" y="4913"/>
                </a:lnTo>
                <a:lnTo>
                  <a:pt x="7150" y="4885"/>
                </a:lnTo>
                <a:lnTo>
                  <a:pt x="7158" y="4857"/>
                </a:lnTo>
                <a:lnTo>
                  <a:pt x="7169" y="4830"/>
                </a:lnTo>
                <a:lnTo>
                  <a:pt x="7182" y="4803"/>
                </a:lnTo>
                <a:lnTo>
                  <a:pt x="7196" y="4778"/>
                </a:lnTo>
                <a:lnTo>
                  <a:pt x="7212" y="4754"/>
                </a:lnTo>
                <a:lnTo>
                  <a:pt x="7220" y="4742"/>
                </a:lnTo>
                <a:lnTo>
                  <a:pt x="7230" y="4731"/>
                </a:lnTo>
                <a:lnTo>
                  <a:pt x="7238" y="4720"/>
                </a:lnTo>
                <a:lnTo>
                  <a:pt x="7249" y="4709"/>
                </a:lnTo>
                <a:lnTo>
                  <a:pt x="7259" y="4699"/>
                </a:lnTo>
                <a:lnTo>
                  <a:pt x="7269" y="4690"/>
                </a:lnTo>
                <a:lnTo>
                  <a:pt x="7281" y="4680"/>
                </a:lnTo>
                <a:lnTo>
                  <a:pt x="7292" y="4672"/>
                </a:lnTo>
                <a:lnTo>
                  <a:pt x="7305" y="4664"/>
                </a:lnTo>
                <a:lnTo>
                  <a:pt x="7316" y="4657"/>
                </a:lnTo>
                <a:lnTo>
                  <a:pt x="7329" y="4649"/>
                </a:lnTo>
                <a:lnTo>
                  <a:pt x="7342" y="4644"/>
                </a:lnTo>
                <a:lnTo>
                  <a:pt x="7356" y="4637"/>
                </a:lnTo>
                <a:lnTo>
                  <a:pt x="7370" y="4633"/>
                </a:lnTo>
                <a:lnTo>
                  <a:pt x="7384" y="4629"/>
                </a:lnTo>
                <a:lnTo>
                  <a:pt x="7398" y="4625"/>
                </a:lnTo>
                <a:lnTo>
                  <a:pt x="7413" y="4622"/>
                </a:lnTo>
                <a:lnTo>
                  <a:pt x="7428" y="4620"/>
                </a:lnTo>
                <a:lnTo>
                  <a:pt x="7444" y="4619"/>
                </a:lnTo>
                <a:lnTo>
                  <a:pt x="7460" y="4618"/>
                </a:lnTo>
                <a:lnTo>
                  <a:pt x="7479" y="4619"/>
                </a:lnTo>
                <a:lnTo>
                  <a:pt x="7496" y="4621"/>
                </a:lnTo>
                <a:lnTo>
                  <a:pt x="7512" y="4625"/>
                </a:lnTo>
                <a:lnTo>
                  <a:pt x="7526" y="4628"/>
                </a:lnTo>
                <a:lnTo>
                  <a:pt x="7539" y="4633"/>
                </a:lnTo>
                <a:lnTo>
                  <a:pt x="7551" y="4638"/>
                </a:lnTo>
                <a:lnTo>
                  <a:pt x="7560" y="4645"/>
                </a:lnTo>
                <a:lnTo>
                  <a:pt x="7569" y="4651"/>
                </a:lnTo>
                <a:lnTo>
                  <a:pt x="7578" y="4659"/>
                </a:lnTo>
                <a:lnTo>
                  <a:pt x="7584" y="4665"/>
                </a:lnTo>
                <a:lnTo>
                  <a:pt x="7589" y="4673"/>
                </a:lnTo>
                <a:lnTo>
                  <a:pt x="7595" y="4679"/>
                </a:lnTo>
                <a:lnTo>
                  <a:pt x="7602" y="4693"/>
                </a:lnTo>
                <a:lnTo>
                  <a:pt x="7608" y="4704"/>
                </a:lnTo>
                <a:lnTo>
                  <a:pt x="7630" y="4625"/>
                </a:lnTo>
                <a:lnTo>
                  <a:pt x="7794" y="4625"/>
                </a:lnTo>
                <a:close/>
                <a:moveTo>
                  <a:pt x="6721" y="4622"/>
                </a:moveTo>
                <a:lnTo>
                  <a:pt x="6645" y="4977"/>
                </a:lnTo>
                <a:lnTo>
                  <a:pt x="6642" y="4998"/>
                </a:lnTo>
                <a:lnTo>
                  <a:pt x="6638" y="5020"/>
                </a:lnTo>
                <a:lnTo>
                  <a:pt x="6638" y="5030"/>
                </a:lnTo>
                <a:lnTo>
                  <a:pt x="6637" y="5041"/>
                </a:lnTo>
                <a:lnTo>
                  <a:pt x="6638" y="5052"/>
                </a:lnTo>
                <a:lnTo>
                  <a:pt x="6640" y="5063"/>
                </a:lnTo>
                <a:lnTo>
                  <a:pt x="6642" y="5071"/>
                </a:lnTo>
                <a:lnTo>
                  <a:pt x="6647" y="5081"/>
                </a:lnTo>
                <a:lnTo>
                  <a:pt x="6653" y="5088"/>
                </a:lnTo>
                <a:lnTo>
                  <a:pt x="6660" y="5095"/>
                </a:lnTo>
                <a:lnTo>
                  <a:pt x="6670" y="5100"/>
                </a:lnTo>
                <a:lnTo>
                  <a:pt x="6682" y="5104"/>
                </a:lnTo>
                <a:lnTo>
                  <a:pt x="6696" y="5108"/>
                </a:lnTo>
                <a:lnTo>
                  <a:pt x="6712" y="5108"/>
                </a:lnTo>
                <a:lnTo>
                  <a:pt x="6732" y="5106"/>
                </a:lnTo>
                <a:lnTo>
                  <a:pt x="6750" y="5104"/>
                </a:lnTo>
                <a:lnTo>
                  <a:pt x="6758" y="5102"/>
                </a:lnTo>
                <a:lnTo>
                  <a:pt x="6765" y="5100"/>
                </a:lnTo>
                <a:lnTo>
                  <a:pt x="6773" y="5097"/>
                </a:lnTo>
                <a:lnTo>
                  <a:pt x="6780" y="5094"/>
                </a:lnTo>
                <a:lnTo>
                  <a:pt x="6792" y="5085"/>
                </a:lnTo>
                <a:lnTo>
                  <a:pt x="6804" y="5076"/>
                </a:lnTo>
                <a:lnTo>
                  <a:pt x="6814" y="5066"/>
                </a:lnTo>
                <a:lnTo>
                  <a:pt x="6821" y="5054"/>
                </a:lnTo>
                <a:lnTo>
                  <a:pt x="6828" y="5040"/>
                </a:lnTo>
                <a:lnTo>
                  <a:pt x="6835" y="5026"/>
                </a:lnTo>
                <a:lnTo>
                  <a:pt x="6841" y="5011"/>
                </a:lnTo>
                <a:lnTo>
                  <a:pt x="6846" y="4995"/>
                </a:lnTo>
                <a:lnTo>
                  <a:pt x="6855" y="4960"/>
                </a:lnTo>
                <a:lnTo>
                  <a:pt x="6863" y="4923"/>
                </a:lnTo>
                <a:lnTo>
                  <a:pt x="6926" y="4622"/>
                </a:lnTo>
                <a:lnTo>
                  <a:pt x="7106" y="4622"/>
                </a:lnTo>
                <a:lnTo>
                  <a:pt x="7023" y="5014"/>
                </a:lnTo>
                <a:lnTo>
                  <a:pt x="7008" y="5091"/>
                </a:lnTo>
                <a:lnTo>
                  <a:pt x="7000" y="5136"/>
                </a:lnTo>
                <a:lnTo>
                  <a:pt x="6995" y="5161"/>
                </a:lnTo>
                <a:lnTo>
                  <a:pt x="6992" y="5174"/>
                </a:lnTo>
                <a:lnTo>
                  <a:pt x="6991" y="5186"/>
                </a:lnTo>
                <a:lnTo>
                  <a:pt x="6989" y="5196"/>
                </a:lnTo>
                <a:lnTo>
                  <a:pt x="6988" y="5206"/>
                </a:lnTo>
                <a:lnTo>
                  <a:pt x="6987" y="5218"/>
                </a:lnTo>
                <a:lnTo>
                  <a:pt x="6818" y="5218"/>
                </a:lnTo>
                <a:lnTo>
                  <a:pt x="6827" y="5139"/>
                </a:lnTo>
                <a:lnTo>
                  <a:pt x="6818" y="5150"/>
                </a:lnTo>
                <a:lnTo>
                  <a:pt x="6804" y="5164"/>
                </a:lnTo>
                <a:lnTo>
                  <a:pt x="6796" y="5172"/>
                </a:lnTo>
                <a:lnTo>
                  <a:pt x="6787" y="5180"/>
                </a:lnTo>
                <a:lnTo>
                  <a:pt x="6776" y="5188"/>
                </a:lnTo>
                <a:lnTo>
                  <a:pt x="6764" y="5195"/>
                </a:lnTo>
                <a:lnTo>
                  <a:pt x="6753" y="5203"/>
                </a:lnTo>
                <a:lnTo>
                  <a:pt x="6739" y="5210"/>
                </a:lnTo>
                <a:lnTo>
                  <a:pt x="6724" y="5217"/>
                </a:lnTo>
                <a:lnTo>
                  <a:pt x="6708" y="5222"/>
                </a:lnTo>
                <a:lnTo>
                  <a:pt x="6690" y="5226"/>
                </a:lnTo>
                <a:lnTo>
                  <a:pt x="6672" y="5230"/>
                </a:lnTo>
                <a:lnTo>
                  <a:pt x="6653" y="5233"/>
                </a:lnTo>
                <a:lnTo>
                  <a:pt x="6633" y="5233"/>
                </a:lnTo>
                <a:lnTo>
                  <a:pt x="6618" y="5233"/>
                </a:lnTo>
                <a:lnTo>
                  <a:pt x="6604" y="5232"/>
                </a:lnTo>
                <a:lnTo>
                  <a:pt x="6590" y="5230"/>
                </a:lnTo>
                <a:lnTo>
                  <a:pt x="6577" y="5226"/>
                </a:lnTo>
                <a:lnTo>
                  <a:pt x="6564" y="5223"/>
                </a:lnTo>
                <a:lnTo>
                  <a:pt x="6552" y="5220"/>
                </a:lnTo>
                <a:lnTo>
                  <a:pt x="6542" y="5215"/>
                </a:lnTo>
                <a:lnTo>
                  <a:pt x="6531" y="5209"/>
                </a:lnTo>
                <a:lnTo>
                  <a:pt x="6521" y="5204"/>
                </a:lnTo>
                <a:lnTo>
                  <a:pt x="6512" y="5198"/>
                </a:lnTo>
                <a:lnTo>
                  <a:pt x="6503" y="5191"/>
                </a:lnTo>
                <a:lnTo>
                  <a:pt x="6496" y="5185"/>
                </a:lnTo>
                <a:lnTo>
                  <a:pt x="6488" y="5177"/>
                </a:lnTo>
                <a:lnTo>
                  <a:pt x="6482" y="5170"/>
                </a:lnTo>
                <a:lnTo>
                  <a:pt x="6476" y="5161"/>
                </a:lnTo>
                <a:lnTo>
                  <a:pt x="6471" y="5154"/>
                </a:lnTo>
                <a:lnTo>
                  <a:pt x="6467" y="5144"/>
                </a:lnTo>
                <a:lnTo>
                  <a:pt x="6463" y="5133"/>
                </a:lnTo>
                <a:lnTo>
                  <a:pt x="6459" y="5123"/>
                </a:lnTo>
                <a:lnTo>
                  <a:pt x="6457" y="5112"/>
                </a:lnTo>
                <a:lnTo>
                  <a:pt x="6456" y="5100"/>
                </a:lnTo>
                <a:lnTo>
                  <a:pt x="6455" y="5088"/>
                </a:lnTo>
                <a:lnTo>
                  <a:pt x="6455" y="5076"/>
                </a:lnTo>
                <a:lnTo>
                  <a:pt x="6455" y="5066"/>
                </a:lnTo>
                <a:lnTo>
                  <a:pt x="6457" y="5043"/>
                </a:lnTo>
                <a:lnTo>
                  <a:pt x="6460" y="5023"/>
                </a:lnTo>
                <a:lnTo>
                  <a:pt x="6464" y="5006"/>
                </a:lnTo>
                <a:lnTo>
                  <a:pt x="6466" y="4993"/>
                </a:lnTo>
                <a:lnTo>
                  <a:pt x="6545" y="4622"/>
                </a:lnTo>
                <a:lnTo>
                  <a:pt x="6721" y="4622"/>
                </a:lnTo>
                <a:close/>
                <a:moveTo>
                  <a:pt x="6026" y="5117"/>
                </a:moveTo>
                <a:lnTo>
                  <a:pt x="6040" y="5117"/>
                </a:lnTo>
                <a:lnTo>
                  <a:pt x="6054" y="5115"/>
                </a:lnTo>
                <a:lnTo>
                  <a:pt x="6067" y="5112"/>
                </a:lnTo>
                <a:lnTo>
                  <a:pt x="6080" y="5108"/>
                </a:lnTo>
                <a:lnTo>
                  <a:pt x="6092" y="5102"/>
                </a:lnTo>
                <a:lnTo>
                  <a:pt x="6105" y="5095"/>
                </a:lnTo>
                <a:lnTo>
                  <a:pt x="6117" y="5085"/>
                </a:lnTo>
                <a:lnTo>
                  <a:pt x="6128" y="5074"/>
                </a:lnTo>
                <a:lnTo>
                  <a:pt x="6138" y="5061"/>
                </a:lnTo>
                <a:lnTo>
                  <a:pt x="6148" y="5048"/>
                </a:lnTo>
                <a:lnTo>
                  <a:pt x="6159" y="5030"/>
                </a:lnTo>
                <a:lnTo>
                  <a:pt x="6167" y="5011"/>
                </a:lnTo>
                <a:lnTo>
                  <a:pt x="6176" y="4991"/>
                </a:lnTo>
                <a:lnTo>
                  <a:pt x="6183" y="4967"/>
                </a:lnTo>
                <a:lnTo>
                  <a:pt x="6191" y="4942"/>
                </a:lnTo>
                <a:lnTo>
                  <a:pt x="6198" y="4913"/>
                </a:lnTo>
                <a:lnTo>
                  <a:pt x="6201" y="4898"/>
                </a:lnTo>
                <a:lnTo>
                  <a:pt x="6204" y="4883"/>
                </a:lnTo>
                <a:lnTo>
                  <a:pt x="6206" y="4867"/>
                </a:lnTo>
                <a:lnTo>
                  <a:pt x="6207" y="4850"/>
                </a:lnTo>
                <a:lnTo>
                  <a:pt x="6208" y="4834"/>
                </a:lnTo>
                <a:lnTo>
                  <a:pt x="6207" y="4819"/>
                </a:lnTo>
                <a:lnTo>
                  <a:pt x="6206" y="4803"/>
                </a:lnTo>
                <a:lnTo>
                  <a:pt x="6202" y="4789"/>
                </a:lnTo>
                <a:lnTo>
                  <a:pt x="6197" y="4776"/>
                </a:lnTo>
                <a:lnTo>
                  <a:pt x="6191" y="4764"/>
                </a:lnTo>
                <a:lnTo>
                  <a:pt x="6187" y="4758"/>
                </a:lnTo>
                <a:lnTo>
                  <a:pt x="6182" y="4753"/>
                </a:lnTo>
                <a:lnTo>
                  <a:pt x="6178" y="4748"/>
                </a:lnTo>
                <a:lnTo>
                  <a:pt x="6172" y="4743"/>
                </a:lnTo>
                <a:lnTo>
                  <a:pt x="6166" y="4739"/>
                </a:lnTo>
                <a:lnTo>
                  <a:pt x="6160" y="4736"/>
                </a:lnTo>
                <a:lnTo>
                  <a:pt x="6152" y="4733"/>
                </a:lnTo>
                <a:lnTo>
                  <a:pt x="6145" y="4729"/>
                </a:lnTo>
                <a:lnTo>
                  <a:pt x="6136" y="4727"/>
                </a:lnTo>
                <a:lnTo>
                  <a:pt x="6128" y="4726"/>
                </a:lnTo>
                <a:lnTo>
                  <a:pt x="6118" y="4725"/>
                </a:lnTo>
                <a:lnTo>
                  <a:pt x="6107" y="4725"/>
                </a:lnTo>
                <a:lnTo>
                  <a:pt x="6095" y="4725"/>
                </a:lnTo>
                <a:lnTo>
                  <a:pt x="6085" y="4726"/>
                </a:lnTo>
                <a:lnTo>
                  <a:pt x="6074" y="4728"/>
                </a:lnTo>
                <a:lnTo>
                  <a:pt x="6063" y="4732"/>
                </a:lnTo>
                <a:lnTo>
                  <a:pt x="6054" y="4735"/>
                </a:lnTo>
                <a:lnTo>
                  <a:pt x="6045" y="4739"/>
                </a:lnTo>
                <a:lnTo>
                  <a:pt x="6037" y="4743"/>
                </a:lnTo>
                <a:lnTo>
                  <a:pt x="6028" y="4749"/>
                </a:lnTo>
                <a:lnTo>
                  <a:pt x="6021" y="4754"/>
                </a:lnTo>
                <a:lnTo>
                  <a:pt x="6013" y="4761"/>
                </a:lnTo>
                <a:lnTo>
                  <a:pt x="6007" y="4767"/>
                </a:lnTo>
                <a:lnTo>
                  <a:pt x="6000" y="4774"/>
                </a:lnTo>
                <a:lnTo>
                  <a:pt x="5988" y="4789"/>
                </a:lnTo>
                <a:lnTo>
                  <a:pt x="5978" y="4806"/>
                </a:lnTo>
                <a:lnTo>
                  <a:pt x="5969" y="4822"/>
                </a:lnTo>
                <a:lnTo>
                  <a:pt x="5961" y="4839"/>
                </a:lnTo>
                <a:lnTo>
                  <a:pt x="5954" y="4856"/>
                </a:lnTo>
                <a:lnTo>
                  <a:pt x="5949" y="4872"/>
                </a:lnTo>
                <a:lnTo>
                  <a:pt x="5941" y="4902"/>
                </a:lnTo>
                <a:lnTo>
                  <a:pt x="5936" y="4927"/>
                </a:lnTo>
                <a:lnTo>
                  <a:pt x="5931" y="4951"/>
                </a:lnTo>
                <a:lnTo>
                  <a:pt x="5927" y="4974"/>
                </a:lnTo>
                <a:lnTo>
                  <a:pt x="5926" y="4994"/>
                </a:lnTo>
                <a:lnTo>
                  <a:pt x="5925" y="5012"/>
                </a:lnTo>
                <a:lnTo>
                  <a:pt x="5926" y="5030"/>
                </a:lnTo>
                <a:lnTo>
                  <a:pt x="5929" y="5045"/>
                </a:lnTo>
                <a:lnTo>
                  <a:pt x="5933" y="5059"/>
                </a:lnTo>
                <a:lnTo>
                  <a:pt x="5938" y="5072"/>
                </a:lnTo>
                <a:lnTo>
                  <a:pt x="5945" y="5083"/>
                </a:lnTo>
                <a:lnTo>
                  <a:pt x="5952" y="5093"/>
                </a:lnTo>
                <a:lnTo>
                  <a:pt x="5961" y="5100"/>
                </a:lnTo>
                <a:lnTo>
                  <a:pt x="5971" y="5106"/>
                </a:lnTo>
                <a:lnTo>
                  <a:pt x="5983" y="5112"/>
                </a:lnTo>
                <a:lnTo>
                  <a:pt x="5996" y="5115"/>
                </a:lnTo>
                <a:lnTo>
                  <a:pt x="6010" y="5117"/>
                </a:lnTo>
                <a:lnTo>
                  <a:pt x="6026" y="5117"/>
                </a:lnTo>
                <a:close/>
                <a:moveTo>
                  <a:pt x="6132" y="4608"/>
                </a:moveTo>
                <a:lnTo>
                  <a:pt x="6152" y="4608"/>
                </a:lnTo>
                <a:lnTo>
                  <a:pt x="6170" y="4610"/>
                </a:lnTo>
                <a:lnTo>
                  <a:pt x="6189" y="4612"/>
                </a:lnTo>
                <a:lnTo>
                  <a:pt x="6206" y="4615"/>
                </a:lnTo>
                <a:lnTo>
                  <a:pt x="6222" y="4618"/>
                </a:lnTo>
                <a:lnTo>
                  <a:pt x="6238" y="4622"/>
                </a:lnTo>
                <a:lnTo>
                  <a:pt x="6252" y="4628"/>
                </a:lnTo>
                <a:lnTo>
                  <a:pt x="6266" y="4633"/>
                </a:lnTo>
                <a:lnTo>
                  <a:pt x="6278" y="4640"/>
                </a:lnTo>
                <a:lnTo>
                  <a:pt x="6291" y="4647"/>
                </a:lnTo>
                <a:lnTo>
                  <a:pt x="6302" y="4654"/>
                </a:lnTo>
                <a:lnTo>
                  <a:pt x="6313" y="4663"/>
                </a:lnTo>
                <a:lnTo>
                  <a:pt x="6322" y="4672"/>
                </a:lnTo>
                <a:lnTo>
                  <a:pt x="6332" y="4681"/>
                </a:lnTo>
                <a:lnTo>
                  <a:pt x="6341" y="4691"/>
                </a:lnTo>
                <a:lnTo>
                  <a:pt x="6348" y="4702"/>
                </a:lnTo>
                <a:lnTo>
                  <a:pt x="6354" y="4713"/>
                </a:lnTo>
                <a:lnTo>
                  <a:pt x="6361" y="4724"/>
                </a:lnTo>
                <a:lnTo>
                  <a:pt x="6366" y="4736"/>
                </a:lnTo>
                <a:lnTo>
                  <a:pt x="6370" y="4749"/>
                </a:lnTo>
                <a:lnTo>
                  <a:pt x="6375" y="4762"/>
                </a:lnTo>
                <a:lnTo>
                  <a:pt x="6378" y="4774"/>
                </a:lnTo>
                <a:lnTo>
                  <a:pt x="6380" y="4787"/>
                </a:lnTo>
                <a:lnTo>
                  <a:pt x="6382" y="4801"/>
                </a:lnTo>
                <a:lnTo>
                  <a:pt x="6383" y="4815"/>
                </a:lnTo>
                <a:lnTo>
                  <a:pt x="6384" y="4830"/>
                </a:lnTo>
                <a:lnTo>
                  <a:pt x="6384" y="4844"/>
                </a:lnTo>
                <a:lnTo>
                  <a:pt x="6383" y="4859"/>
                </a:lnTo>
                <a:lnTo>
                  <a:pt x="6382" y="4874"/>
                </a:lnTo>
                <a:lnTo>
                  <a:pt x="6380" y="4889"/>
                </a:lnTo>
                <a:lnTo>
                  <a:pt x="6378" y="4905"/>
                </a:lnTo>
                <a:lnTo>
                  <a:pt x="6375" y="4920"/>
                </a:lnTo>
                <a:lnTo>
                  <a:pt x="6370" y="4936"/>
                </a:lnTo>
                <a:lnTo>
                  <a:pt x="6366" y="4951"/>
                </a:lnTo>
                <a:lnTo>
                  <a:pt x="6362" y="4967"/>
                </a:lnTo>
                <a:lnTo>
                  <a:pt x="6357" y="4982"/>
                </a:lnTo>
                <a:lnTo>
                  <a:pt x="6351" y="4997"/>
                </a:lnTo>
                <a:lnTo>
                  <a:pt x="6345" y="5012"/>
                </a:lnTo>
                <a:lnTo>
                  <a:pt x="6337" y="5026"/>
                </a:lnTo>
                <a:lnTo>
                  <a:pt x="6330" y="5040"/>
                </a:lnTo>
                <a:lnTo>
                  <a:pt x="6322" y="5055"/>
                </a:lnTo>
                <a:lnTo>
                  <a:pt x="6314" y="5068"/>
                </a:lnTo>
                <a:lnTo>
                  <a:pt x="6305" y="5082"/>
                </a:lnTo>
                <a:lnTo>
                  <a:pt x="6296" y="5095"/>
                </a:lnTo>
                <a:lnTo>
                  <a:pt x="6285" y="5108"/>
                </a:lnTo>
                <a:lnTo>
                  <a:pt x="6274" y="5119"/>
                </a:lnTo>
                <a:lnTo>
                  <a:pt x="6263" y="5131"/>
                </a:lnTo>
                <a:lnTo>
                  <a:pt x="6252" y="5143"/>
                </a:lnTo>
                <a:lnTo>
                  <a:pt x="6240" y="5154"/>
                </a:lnTo>
                <a:lnTo>
                  <a:pt x="6227" y="5163"/>
                </a:lnTo>
                <a:lnTo>
                  <a:pt x="6213" y="5173"/>
                </a:lnTo>
                <a:lnTo>
                  <a:pt x="6200" y="5183"/>
                </a:lnTo>
                <a:lnTo>
                  <a:pt x="6185" y="5191"/>
                </a:lnTo>
                <a:lnTo>
                  <a:pt x="6170" y="5199"/>
                </a:lnTo>
                <a:lnTo>
                  <a:pt x="6155" y="5206"/>
                </a:lnTo>
                <a:lnTo>
                  <a:pt x="6139" y="5213"/>
                </a:lnTo>
                <a:lnTo>
                  <a:pt x="6123" y="5219"/>
                </a:lnTo>
                <a:lnTo>
                  <a:pt x="6106" y="5224"/>
                </a:lnTo>
                <a:lnTo>
                  <a:pt x="6089" y="5229"/>
                </a:lnTo>
                <a:lnTo>
                  <a:pt x="6071" y="5233"/>
                </a:lnTo>
                <a:lnTo>
                  <a:pt x="6053" y="5235"/>
                </a:lnTo>
                <a:lnTo>
                  <a:pt x="6033" y="5237"/>
                </a:lnTo>
                <a:lnTo>
                  <a:pt x="6014" y="5239"/>
                </a:lnTo>
                <a:lnTo>
                  <a:pt x="5994" y="5239"/>
                </a:lnTo>
                <a:lnTo>
                  <a:pt x="5979" y="5239"/>
                </a:lnTo>
                <a:lnTo>
                  <a:pt x="5963" y="5238"/>
                </a:lnTo>
                <a:lnTo>
                  <a:pt x="5948" y="5236"/>
                </a:lnTo>
                <a:lnTo>
                  <a:pt x="5934" y="5234"/>
                </a:lnTo>
                <a:lnTo>
                  <a:pt x="5919" y="5232"/>
                </a:lnTo>
                <a:lnTo>
                  <a:pt x="5905" y="5229"/>
                </a:lnTo>
                <a:lnTo>
                  <a:pt x="5892" y="5224"/>
                </a:lnTo>
                <a:lnTo>
                  <a:pt x="5879" y="5220"/>
                </a:lnTo>
                <a:lnTo>
                  <a:pt x="5866" y="5215"/>
                </a:lnTo>
                <a:lnTo>
                  <a:pt x="5855" y="5208"/>
                </a:lnTo>
                <a:lnTo>
                  <a:pt x="5844" y="5202"/>
                </a:lnTo>
                <a:lnTo>
                  <a:pt x="5832" y="5195"/>
                </a:lnTo>
                <a:lnTo>
                  <a:pt x="5823" y="5187"/>
                </a:lnTo>
                <a:lnTo>
                  <a:pt x="5813" y="5179"/>
                </a:lnTo>
                <a:lnTo>
                  <a:pt x="5803" y="5170"/>
                </a:lnTo>
                <a:lnTo>
                  <a:pt x="5795" y="5160"/>
                </a:lnTo>
                <a:lnTo>
                  <a:pt x="5787" y="5150"/>
                </a:lnTo>
                <a:lnTo>
                  <a:pt x="5780" y="5140"/>
                </a:lnTo>
                <a:lnTo>
                  <a:pt x="5773" y="5128"/>
                </a:lnTo>
                <a:lnTo>
                  <a:pt x="5768" y="5116"/>
                </a:lnTo>
                <a:lnTo>
                  <a:pt x="5763" y="5104"/>
                </a:lnTo>
                <a:lnTo>
                  <a:pt x="5758" y="5090"/>
                </a:lnTo>
                <a:lnTo>
                  <a:pt x="5754" y="5076"/>
                </a:lnTo>
                <a:lnTo>
                  <a:pt x="5751" y="5063"/>
                </a:lnTo>
                <a:lnTo>
                  <a:pt x="5749" y="5048"/>
                </a:lnTo>
                <a:lnTo>
                  <a:pt x="5748" y="5032"/>
                </a:lnTo>
                <a:lnTo>
                  <a:pt x="5747" y="5015"/>
                </a:lnTo>
                <a:lnTo>
                  <a:pt x="5748" y="4999"/>
                </a:lnTo>
                <a:lnTo>
                  <a:pt x="5749" y="4981"/>
                </a:lnTo>
                <a:lnTo>
                  <a:pt x="5751" y="4964"/>
                </a:lnTo>
                <a:lnTo>
                  <a:pt x="5753" y="4945"/>
                </a:lnTo>
                <a:lnTo>
                  <a:pt x="5757" y="4925"/>
                </a:lnTo>
                <a:lnTo>
                  <a:pt x="5764" y="4899"/>
                </a:lnTo>
                <a:lnTo>
                  <a:pt x="5772" y="4871"/>
                </a:lnTo>
                <a:lnTo>
                  <a:pt x="5783" y="4843"/>
                </a:lnTo>
                <a:lnTo>
                  <a:pt x="5796" y="4815"/>
                </a:lnTo>
                <a:lnTo>
                  <a:pt x="5802" y="4801"/>
                </a:lnTo>
                <a:lnTo>
                  <a:pt x="5810" y="4788"/>
                </a:lnTo>
                <a:lnTo>
                  <a:pt x="5818" y="4774"/>
                </a:lnTo>
                <a:lnTo>
                  <a:pt x="5827" y="4762"/>
                </a:lnTo>
                <a:lnTo>
                  <a:pt x="5836" y="4749"/>
                </a:lnTo>
                <a:lnTo>
                  <a:pt x="5846" y="4737"/>
                </a:lnTo>
                <a:lnTo>
                  <a:pt x="5857" y="4724"/>
                </a:lnTo>
                <a:lnTo>
                  <a:pt x="5868" y="4712"/>
                </a:lnTo>
                <a:lnTo>
                  <a:pt x="5879" y="4702"/>
                </a:lnTo>
                <a:lnTo>
                  <a:pt x="5892" y="4691"/>
                </a:lnTo>
                <a:lnTo>
                  <a:pt x="5905" y="4680"/>
                </a:lnTo>
                <a:lnTo>
                  <a:pt x="5918" y="4671"/>
                </a:lnTo>
                <a:lnTo>
                  <a:pt x="5933" y="4661"/>
                </a:lnTo>
                <a:lnTo>
                  <a:pt x="5948" y="4652"/>
                </a:lnTo>
                <a:lnTo>
                  <a:pt x="5963" y="4645"/>
                </a:lnTo>
                <a:lnTo>
                  <a:pt x="5979" y="4637"/>
                </a:lnTo>
                <a:lnTo>
                  <a:pt x="5996" y="4631"/>
                </a:lnTo>
                <a:lnTo>
                  <a:pt x="6013" y="4625"/>
                </a:lnTo>
                <a:lnTo>
                  <a:pt x="6031" y="4620"/>
                </a:lnTo>
                <a:lnTo>
                  <a:pt x="6049" y="4616"/>
                </a:lnTo>
                <a:lnTo>
                  <a:pt x="6070" y="4613"/>
                </a:lnTo>
                <a:lnTo>
                  <a:pt x="6090" y="4610"/>
                </a:lnTo>
                <a:lnTo>
                  <a:pt x="6110" y="4608"/>
                </a:lnTo>
                <a:lnTo>
                  <a:pt x="6132" y="4608"/>
                </a:lnTo>
                <a:close/>
                <a:moveTo>
                  <a:pt x="5376" y="4769"/>
                </a:moveTo>
                <a:lnTo>
                  <a:pt x="5382" y="4738"/>
                </a:lnTo>
                <a:lnTo>
                  <a:pt x="5389" y="4696"/>
                </a:lnTo>
                <a:lnTo>
                  <a:pt x="5396" y="4653"/>
                </a:lnTo>
                <a:lnTo>
                  <a:pt x="5400" y="4619"/>
                </a:lnTo>
                <a:lnTo>
                  <a:pt x="5564" y="4619"/>
                </a:lnTo>
                <a:lnTo>
                  <a:pt x="5543" y="4734"/>
                </a:lnTo>
                <a:lnTo>
                  <a:pt x="5556" y="4714"/>
                </a:lnTo>
                <a:lnTo>
                  <a:pt x="5572" y="4694"/>
                </a:lnTo>
                <a:lnTo>
                  <a:pt x="5582" y="4683"/>
                </a:lnTo>
                <a:lnTo>
                  <a:pt x="5592" y="4674"/>
                </a:lnTo>
                <a:lnTo>
                  <a:pt x="5603" y="4664"/>
                </a:lnTo>
                <a:lnTo>
                  <a:pt x="5616" y="4654"/>
                </a:lnTo>
                <a:lnTo>
                  <a:pt x="5630" y="4646"/>
                </a:lnTo>
                <a:lnTo>
                  <a:pt x="5645" y="4638"/>
                </a:lnTo>
                <a:lnTo>
                  <a:pt x="5662" y="4632"/>
                </a:lnTo>
                <a:lnTo>
                  <a:pt x="5680" y="4627"/>
                </a:lnTo>
                <a:lnTo>
                  <a:pt x="5700" y="4622"/>
                </a:lnTo>
                <a:lnTo>
                  <a:pt x="5721" y="4619"/>
                </a:lnTo>
                <a:lnTo>
                  <a:pt x="5744" y="4618"/>
                </a:lnTo>
                <a:lnTo>
                  <a:pt x="5770" y="4618"/>
                </a:lnTo>
                <a:lnTo>
                  <a:pt x="5737" y="4776"/>
                </a:lnTo>
                <a:lnTo>
                  <a:pt x="5721" y="4774"/>
                </a:lnTo>
                <a:lnTo>
                  <a:pt x="5706" y="4774"/>
                </a:lnTo>
                <a:lnTo>
                  <a:pt x="5692" y="4774"/>
                </a:lnTo>
                <a:lnTo>
                  <a:pt x="5678" y="4774"/>
                </a:lnTo>
                <a:lnTo>
                  <a:pt x="5665" y="4776"/>
                </a:lnTo>
                <a:lnTo>
                  <a:pt x="5653" y="4777"/>
                </a:lnTo>
                <a:lnTo>
                  <a:pt x="5642" y="4779"/>
                </a:lnTo>
                <a:lnTo>
                  <a:pt x="5631" y="4782"/>
                </a:lnTo>
                <a:lnTo>
                  <a:pt x="5621" y="4784"/>
                </a:lnTo>
                <a:lnTo>
                  <a:pt x="5612" y="4788"/>
                </a:lnTo>
                <a:lnTo>
                  <a:pt x="5603" y="4792"/>
                </a:lnTo>
                <a:lnTo>
                  <a:pt x="5596" y="4796"/>
                </a:lnTo>
                <a:lnTo>
                  <a:pt x="5588" y="4800"/>
                </a:lnTo>
                <a:lnTo>
                  <a:pt x="5581" y="4806"/>
                </a:lnTo>
                <a:lnTo>
                  <a:pt x="5574" y="4811"/>
                </a:lnTo>
                <a:lnTo>
                  <a:pt x="5568" y="4816"/>
                </a:lnTo>
                <a:lnTo>
                  <a:pt x="5557" y="4828"/>
                </a:lnTo>
                <a:lnTo>
                  <a:pt x="5549" y="4840"/>
                </a:lnTo>
                <a:lnTo>
                  <a:pt x="5540" y="4854"/>
                </a:lnTo>
                <a:lnTo>
                  <a:pt x="5534" y="4868"/>
                </a:lnTo>
                <a:lnTo>
                  <a:pt x="5528" y="4882"/>
                </a:lnTo>
                <a:lnTo>
                  <a:pt x="5524" y="4897"/>
                </a:lnTo>
                <a:lnTo>
                  <a:pt x="5521" y="4910"/>
                </a:lnTo>
                <a:lnTo>
                  <a:pt x="5518" y="4925"/>
                </a:lnTo>
                <a:lnTo>
                  <a:pt x="5456" y="5218"/>
                </a:lnTo>
                <a:lnTo>
                  <a:pt x="5281" y="5218"/>
                </a:lnTo>
                <a:lnTo>
                  <a:pt x="5376" y="4769"/>
                </a:lnTo>
                <a:close/>
                <a:moveTo>
                  <a:pt x="4786" y="4366"/>
                </a:moveTo>
                <a:lnTo>
                  <a:pt x="4959" y="4366"/>
                </a:lnTo>
                <a:lnTo>
                  <a:pt x="4887" y="4704"/>
                </a:lnTo>
                <a:lnTo>
                  <a:pt x="4899" y="4692"/>
                </a:lnTo>
                <a:lnTo>
                  <a:pt x="4913" y="4678"/>
                </a:lnTo>
                <a:lnTo>
                  <a:pt x="4922" y="4671"/>
                </a:lnTo>
                <a:lnTo>
                  <a:pt x="4931" y="4663"/>
                </a:lnTo>
                <a:lnTo>
                  <a:pt x="4942" y="4656"/>
                </a:lnTo>
                <a:lnTo>
                  <a:pt x="4953" y="4648"/>
                </a:lnTo>
                <a:lnTo>
                  <a:pt x="4964" y="4641"/>
                </a:lnTo>
                <a:lnTo>
                  <a:pt x="4978" y="4634"/>
                </a:lnTo>
                <a:lnTo>
                  <a:pt x="4992" y="4629"/>
                </a:lnTo>
                <a:lnTo>
                  <a:pt x="5007" y="4623"/>
                </a:lnTo>
                <a:lnTo>
                  <a:pt x="5023" y="4619"/>
                </a:lnTo>
                <a:lnTo>
                  <a:pt x="5040" y="4616"/>
                </a:lnTo>
                <a:lnTo>
                  <a:pt x="5060" y="4614"/>
                </a:lnTo>
                <a:lnTo>
                  <a:pt x="5079" y="4614"/>
                </a:lnTo>
                <a:lnTo>
                  <a:pt x="5095" y="4614"/>
                </a:lnTo>
                <a:lnTo>
                  <a:pt x="5110" y="4615"/>
                </a:lnTo>
                <a:lnTo>
                  <a:pt x="5125" y="4618"/>
                </a:lnTo>
                <a:lnTo>
                  <a:pt x="5138" y="4621"/>
                </a:lnTo>
                <a:lnTo>
                  <a:pt x="5151" y="4625"/>
                </a:lnTo>
                <a:lnTo>
                  <a:pt x="5161" y="4630"/>
                </a:lnTo>
                <a:lnTo>
                  <a:pt x="5172" y="4634"/>
                </a:lnTo>
                <a:lnTo>
                  <a:pt x="5183" y="4641"/>
                </a:lnTo>
                <a:lnTo>
                  <a:pt x="5191" y="4646"/>
                </a:lnTo>
                <a:lnTo>
                  <a:pt x="5200" y="4652"/>
                </a:lnTo>
                <a:lnTo>
                  <a:pt x="5207" y="4660"/>
                </a:lnTo>
                <a:lnTo>
                  <a:pt x="5215" y="4666"/>
                </a:lnTo>
                <a:lnTo>
                  <a:pt x="5220" y="4674"/>
                </a:lnTo>
                <a:lnTo>
                  <a:pt x="5225" y="4680"/>
                </a:lnTo>
                <a:lnTo>
                  <a:pt x="5231" y="4688"/>
                </a:lnTo>
                <a:lnTo>
                  <a:pt x="5235" y="4695"/>
                </a:lnTo>
                <a:lnTo>
                  <a:pt x="5240" y="4707"/>
                </a:lnTo>
                <a:lnTo>
                  <a:pt x="5244" y="4721"/>
                </a:lnTo>
                <a:lnTo>
                  <a:pt x="5247" y="4738"/>
                </a:lnTo>
                <a:lnTo>
                  <a:pt x="5249" y="4756"/>
                </a:lnTo>
                <a:lnTo>
                  <a:pt x="5249" y="4778"/>
                </a:lnTo>
                <a:lnTo>
                  <a:pt x="5248" y="4801"/>
                </a:lnTo>
                <a:lnTo>
                  <a:pt x="5245" y="4827"/>
                </a:lnTo>
                <a:lnTo>
                  <a:pt x="5239" y="4855"/>
                </a:lnTo>
                <a:lnTo>
                  <a:pt x="5162" y="5218"/>
                </a:lnTo>
                <a:lnTo>
                  <a:pt x="4989" y="5218"/>
                </a:lnTo>
                <a:lnTo>
                  <a:pt x="5065" y="4861"/>
                </a:lnTo>
                <a:lnTo>
                  <a:pt x="5068" y="4846"/>
                </a:lnTo>
                <a:lnTo>
                  <a:pt x="5070" y="4827"/>
                </a:lnTo>
                <a:lnTo>
                  <a:pt x="5071" y="4816"/>
                </a:lnTo>
                <a:lnTo>
                  <a:pt x="5071" y="4806"/>
                </a:lnTo>
                <a:lnTo>
                  <a:pt x="5071" y="4795"/>
                </a:lnTo>
                <a:lnTo>
                  <a:pt x="5069" y="4784"/>
                </a:lnTo>
                <a:lnTo>
                  <a:pt x="5066" y="4773"/>
                </a:lnTo>
                <a:lnTo>
                  <a:pt x="5062" y="4764"/>
                </a:lnTo>
                <a:lnTo>
                  <a:pt x="5056" y="4755"/>
                </a:lnTo>
                <a:lnTo>
                  <a:pt x="5048" y="4747"/>
                </a:lnTo>
                <a:lnTo>
                  <a:pt x="5044" y="4743"/>
                </a:lnTo>
                <a:lnTo>
                  <a:pt x="5038" y="4740"/>
                </a:lnTo>
                <a:lnTo>
                  <a:pt x="5033" y="4738"/>
                </a:lnTo>
                <a:lnTo>
                  <a:pt x="5026" y="4736"/>
                </a:lnTo>
                <a:lnTo>
                  <a:pt x="5019" y="4734"/>
                </a:lnTo>
                <a:lnTo>
                  <a:pt x="5011" y="4733"/>
                </a:lnTo>
                <a:lnTo>
                  <a:pt x="5004" y="4732"/>
                </a:lnTo>
                <a:lnTo>
                  <a:pt x="4995" y="4732"/>
                </a:lnTo>
                <a:lnTo>
                  <a:pt x="4986" y="4732"/>
                </a:lnTo>
                <a:lnTo>
                  <a:pt x="4975" y="4733"/>
                </a:lnTo>
                <a:lnTo>
                  <a:pt x="4965" y="4735"/>
                </a:lnTo>
                <a:lnTo>
                  <a:pt x="4955" y="4737"/>
                </a:lnTo>
                <a:lnTo>
                  <a:pt x="4945" y="4741"/>
                </a:lnTo>
                <a:lnTo>
                  <a:pt x="4934" y="4746"/>
                </a:lnTo>
                <a:lnTo>
                  <a:pt x="4925" y="4751"/>
                </a:lnTo>
                <a:lnTo>
                  <a:pt x="4915" y="4757"/>
                </a:lnTo>
                <a:lnTo>
                  <a:pt x="4905" y="4765"/>
                </a:lnTo>
                <a:lnTo>
                  <a:pt x="4896" y="4774"/>
                </a:lnTo>
                <a:lnTo>
                  <a:pt x="4887" y="4784"/>
                </a:lnTo>
                <a:lnTo>
                  <a:pt x="4880" y="4795"/>
                </a:lnTo>
                <a:lnTo>
                  <a:pt x="4872" y="4808"/>
                </a:lnTo>
                <a:lnTo>
                  <a:pt x="4867" y="4822"/>
                </a:lnTo>
                <a:lnTo>
                  <a:pt x="4862" y="4837"/>
                </a:lnTo>
                <a:lnTo>
                  <a:pt x="4857" y="4854"/>
                </a:lnTo>
                <a:lnTo>
                  <a:pt x="4781" y="5218"/>
                </a:lnTo>
                <a:lnTo>
                  <a:pt x="4606" y="5218"/>
                </a:lnTo>
                <a:lnTo>
                  <a:pt x="4786" y="4366"/>
                </a:lnTo>
                <a:close/>
                <a:moveTo>
                  <a:pt x="4511" y="5210"/>
                </a:moveTo>
                <a:lnTo>
                  <a:pt x="4489" y="5215"/>
                </a:lnTo>
                <a:lnTo>
                  <a:pt x="4468" y="5219"/>
                </a:lnTo>
                <a:lnTo>
                  <a:pt x="4449" y="5222"/>
                </a:lnTo>
                <a:lnTo>
                  <a:pt x="4429" y="5224"/>
                </a:lnTo>
                <a:lnTo>
                  <a:pt x="4397" y="5228"/>
                </a:lnTo>
                <a:lnTo>
                  <a:pt x="4373" y="5229"/>
                </a:lnTo>
                <a:lnTo>
                  <a:pt x="4356" y="5228"/>
                </a:lnTo>
                <a:lnTo>
                  <a:pt x="4342" y="5228"/>
                </a:lnTo>
                <a:lnTo>
                  <a:pt x="4328" y="5225"/>
                </a:lnTo>
                <a:lnTo>
                  <a:pt x="4315" y="5223"/>
                </a:lnTo>
                <a:lnTo>
                  <a:pt x="4303" y="5221"/>
                </a:lnTo>
                <a:lnTo>
                  <a:pt x="4292" y="5218"/>
                </a:lnTo>
                <a:lnTo>
                  <a:pt x="4283" y="5215"/>
                </a:lnTo>
                <a:lnTo>
                  <a:pt x="4274" y="5210"/>
                </a:lnTo>
                <a:lnTo>
                  <a:pt x="4267" y="5206"/>
                </a:lnTo>
                <a:lnTo>
                  <a:pt x="4259" y="5201"/>
                </a:lnTo>
                <a:lnTo>
                  <a:pt x="4253" y="5196"/>
                </a:lnTo>
                <a:lnTo>
                  <a:pt x="4247" y="5191"/>
                </a:lnTo>
                <a:lnTo>
                  <a:pt x="4242" y="5185"/>
                </a:lnTo>
                <a:lnTo>
                  <a:pt x="4238" y="5179"/>
                </a:lnTo>
                <a:lnTo>
                  <a:pt x="4235" y="5173"/>
                </a:lnTo>
                <a:lnTo>
                  <a:pt x="4231" y="5166"/>
                </a:lnTo>
                <a:lnTo>
                  <a:pt x="4227" y="5154"/>
                </a:lnTo>
                <a:lnTo>
                  <a:pt x="4224" y="5141"/>
                </a:lnTo>
                <a:lnTo>
                  <a:pt x="4223" y="5127"/>
                </a:lnTo>
                <a:lnTo>
                  <a:pt x="4223" y="5114"/>
                </a:lnTo>
                <a:lnTo>
                  <a:pt x="4226" y="5089"/>
                </a:lnTo>
                <a:lnTo>
                  <a:pt x="4230" y="5068"/>
                </a:lnTo>
                <a:lnTo>
                  <a:pt x="4300" y="4741"/>
                </a:lnTo>
                <a:lnTo>
                  <a:pt x="4185" y="4741"/>
                </a:lnTo>
                <a:lnTo>
                  <a:pt x="4210" y="4625"/>
                </a:lnTo>
                <a:lnTo>
                  <a:pt x="4324" y="4625"/>
                </a:lnTo>
                <a:lnTo>
                  <a:pt x="4349" y="4509"/>
                </a:lnTo>
                <a:lnTo>
                  <a:pt x="4535" y="4446"/>
                </a:lnTo>
                <a:lnTo>
                  <a:pt x="4498" y="4625"/>
                </a:lnTo>
                <a:lnTo>
                  <a:pt x="4640" y="4625"/>
                </a:lnTo>
                <a:lnTo>
                  <a:pt x="4614" y="4741"/>
                </a:lnTo>
                <a:lnTo>
                  <a:pt x="4473" y="4741"/>
                </a:lnTo>
                <a:lnTo>
                  <a:pt x="4415" y="5010"/>
                </a:lnTo>
                <a:lnTo>
                  <a:pt x="4412" y="5030"/>
                </a:lnTo>
                <a:lnTo>
                  <a:pt x="4410" y="5048"/>
                </a:lnTo>
                <a:lnTo>
                  <a:pt x="4409" y="5055"/>
                </a:lnTo>
                <a:lnTo>
                  <a:pt x="4410" y="5063"/>
                </a:lnTo>
                <a:lnTo>
                  <a:pt x="4411" y="5069"/>
                </a:lnTo>
                <a:lnTo>
                  <a:pt x="4412" y="5075"/>
                </a:lnTo>
                <a:lnTo>
                  <a:pt x="4415" y="5081"/>
                </a:lnTo>
                <a:lnTo>
                  <a:pt x="4420" y="5085"/>
                </a:lnTo>
                <a:lnTo>
                  <a:pt x="4425" y="5089"/>
                </a:lnTo>
                <a:lnTo>
                  <a:pt x="4431" y="5093"/>
                </a:lnTo>
                <a:lnTo>
                  <a:pt x="4440" y="5096"/>
                </a:lnTo>
                <a:lnTo>
                  <a:pt x="4450" y="5097"/>
                </a:lnTo>
                <a:lnTo>
                  <a:pt x="4461" y="5099"/>
                </a:lnTo>
                <a:lnTo>
                  <a:pt x="4475" y="5099"/>
                </a:lnTo>
                <a:lnTo>
                  <a:pt x="4492" y="5099"/>
                </a:lnTo>
                <a:lnTo>
                  <a:pt x="4507" y="5098"/>
                </a:lnTo>
                <a:lnTo>
                  <a:pt x="4521" y="5097"/>
                </a:lnTo>
                <a:lnTo>
                  <a:pt x="4535" y="5096"/>
                </a:lnTo>
                <a:lnTo>
                  <a:pt x="4511" y="5210"/>
                </a:lnTo>
                <a:close/>
                <a:moveTo>
                  <a:pt x="3418" y="5087"/>
                </a:moveTo>
                <a:lnTo>
                  <a:pt x="3429" y="5087"/>
                </a:lnTo>
                <a:lnTo>
                  <a:pt x="3439" y="5086"/>
                </a:lnTo>
                <a:lnTo>
                  <a:pt x="3450" y="5084"/>
                </a:lnTo>
                <a:lnTo>
                  <a:pt x="3460" y="5081"/>
                </a:lnTo>
                <a:lnTo>
                  <a:pt x="3469" y="5078"/>
                </a:lnTo>
                <a:lnTo>
                  <a:pt x="3478" y="5074"/>
                </a:lnTo>
                <a:lnTo>
                  <a:pt x="3485" y="5069"/>
                </a:lnTo>
                <a:lnTo>
                  <a:pt x="3494" y="5065"/>
                </a:lnTo>
                <a:lnTo>
                  <a:pt x="3501" y="5059"/>
                </a:lnTo>
                <a:lnTo>
                  <a:pt x="3508" y="5053"/>
                </a:lnTo>
                <a:lnTo>
                  <a:pt x="3514" y="5048"/>
                </a:lnTo>
                <a:lnTo>
                  <a:pt x="3521" y="5040"/>
                </a:lnTo>
                <a:lnTo>
                  <a:pt x="3531" y="5027"/>
                </a:lnTo>
                <a:lnTo>
                  <a:pt x="3541" y="5012"/>
                </a:lnTo>
                <a:lnTo>
                  <a:pt x="3550" y="4997"/>
                </a:lnTo>
                <a:lnTo>
                  <a:pt x="3556" y="4982"/>
                </a:lnTo>
                <a:lnTo>
                  <a:pt x="3562" y="4968"/>
                </a:lnTo>
                <a:lnTo>
                  <a:pt x="3567" y="4955"/>
                </a:lnTo>
                <a:lnTo>
                  <a:pt x="3573" y="4932"/>
                </a:lnTo>
                <a:lnTo>
                  <a:pt x="3576" y="4918"/>
                </a:lnTo>
                <a:lnTo>
                  <a:pt x="3581" y="4890"/>
                </a:lnTo>
                <a:lnTo>
                  <a:pt x="3584" y="4860"/>
                </a:lnTo>
                <a:lnTo>
                  <a:pt x="3585" y="4845"/>
                </a:lnTo>
                <a:lnTo>
                  <a:pt x="3585" y="4830"/>
                </a:lnTo>
                <a:lnTo>
                  <a:pt x="3583" y="4815"/>
                </a:lnTo>
                <a:lnTo>
                  <a:pt x="3581" y="4801"/>
                </a:lnTo>
                <a:lnTo>
                  <a:pt x="3576" y="4787"/>
                </a:lnTo>
                <a:lnTo>
                  <a:pt x="3571" y="4776"/>
                </a:lnTo>
                <a:lnTo>
                  <a:pt x="3568" y="4769"/>
                </a:lnTo>
                <a:lnTo>
                  <a:pt x="3564" y="4764"/>
                </a:lnTo>
                <a:lnTo>
                  <a:pt x="3559" y="4758"/>
                </a:lnTo>
                <a:lnTo>
                  <a:pt x="3555" y="4754"/>
                </a:lnTo>
                <a:lnTo>
                  <a:pt x="3550" y="4750"/>
                </a:lnTo>
                <a:lnTo>
                  <a:pt x="3543" y="4747"/>
                </a:lnTo>
                <a:lnTo>
                  <a:pt x="3537" y="4743"/>
                </a:lnTo>
                <a:lnTo>
                  <a:pt x="3530" y="4740"/>
                </a:lnTo>
                <a:lnTo>
                  <a:pt x="3523" y="4738"/>
                </a:lnTo>
                <a:lnTo>
                  <a:pt x="3514" y="4737"/>
                </a:lnTo>
                <a:lnTo>
                  <a:pt x="3506" y="4736"/>
                </a:lnTo>
                <a:lnTo>
                  <a:pt x="3496" y="4736"/>
                </a:lnTo>
                <a:lnTo>
                  <a:pt x="3483" y="4736"/>
                </a:lnTo>
                <a:lnTo>
                  <a:pt x="3472" y="4738"/>
                </a:lnTo>
                <a:lnTo>
                  <a:pt x="3459" y="4741"/>
                </a:lnTo>
                <a:lnTo>
                  <a:pt x="3447" y="4746"/>
                </a:lnTo>
                <a:lnTo>
                  <a:pt x="3435" y="4751"/>
                </a:lnTo>
                <a:lnTo>
                  <a:pt x="3424" y="4758"/>
                </a:lnTo>
                <a:lnTo>
                  <a:pt x="3413" y="4766"/>
                </a:lnTo>
                <a:lnTo>
                  <a:pt x="3402" y="4777"/>
                </a:lnTo>
                <a:lnTo>
                  <a:pt x="3392" y="4787"/>
                </a:lnTo>
                <a:lnTo>
                  <a:pt x="3383" y="4800"/>
                </a:lnTo>
                <a:lnTo>
                  <a:pt x="3373" y="4815"/>
                </a:lnTo>
                <a:lnTo>
                  <a:pt x="3364" y="4831"/>
                </a:lnTo>
                <a:lnTo>
                  <a:pt x="3357" y="4849"/>
                </a:lnTo>
                <a:lnTo>
                  <a:pt x="3350" y="4869"/>
                </a:lnTo>
                <a:lnTo>
                  <a:pt x="3343" y="4890"/>
                </a:lnTo>
                <a:lnTo>
                  <a:pt x="3338" y="4913"/>
                </a:lnTo>
                <a:lnTo>
                  <a:pt x="3335" y="4929"/>
                </a:lnTo>
                <a:lnTo>
                  <a:pt x="3331" y="4953"/>
                </a:lnTo>
                <a:lnTo>
                  <a:pt x="3330" y="4967"/>
                </a:lnTo>
                <a:lnTo>
                  <a:pt x="3330" y="4981"/>
                </a:lnTo>
                <a:lnTo>
                  <a:pt x="3330" y="4996"/>
                </a:lnTo>
                <a:lnTo>
                  <a:pt x="3332" y="5011"/>
                </a:lnTo>
                <a:lnTo>
                  <a:pt x="3335" y="5026"/>
                </a:lnTo>
                <a:lnTo>
                  <a:pt x="3340" y="5040"/>
                </a:lnTo>
                <a:lnTo>
                  <a:pt x="3343" y="5046"/>
                </a:lnTo>
                <a:lnTo>
                  <a:pt x="3346" y="5053"/>
                </a:lnTo>
                <a:lnTo>
                  <a:pt x="3351" y="5059"/>
                </a:lnTo>
                <a:lnTo>
                  <a:pt x="3355" y="5065"/>
                </a:lnTo>
                <a:lnTo>
                  <a:pt x="3360" y="5069"/>
                </a:lnTo>
                <a:lnTo>
                  <a:pt x="3367" y="5074"/>
                </a:lnTo>
                <a:lnTo>
                  <a:pt x="3373" y="5078"/>
                </a:lnTo>
                <a:lnTo>
                  <a:pt x="3381" y="5081"/>
                </a:lnTo>
                <a:lnTo>
                  <a:pt x="3389" y="5084"/>
                </a:lnTo>
                <a:lnTo>
                  <a:pt x="3398" y="5086"/>
                </a:lnTo>
                <a:lnTo>
                  <a:pt x="3407" y="5087"/>
                </a:lnTo>
                <a:lnTo>
                  <a:pt x="3418" y="5087"/>
                </a:lnTo>
                <a:close/>
                <a:moveTo>
                  <a:pt x="3815" y="4625"/>
                </a:moveTo>
                <a:lnTo>
                  <a:pt x="3804" y="4659"/>
                </a:lnTo>
                <a:lnTo>
                  <a:pt x="3794" y="4693"/>
                </a:lnTo>
                <a:lnTo>
                  <a:pt x="3785" y="4731"/>
                </a:lnTo>
                <a:lnTo>
                  <a:pt x="3775" y="4772"/>
                </a:lnTo>
                <a:lnTo>
                  <a:pt x="3682" y="5211"/>
                </a:lnTo>
                <a:lnTo>
                  <a:pt x="3678" y="5232"/>
                </a:lnTo>
                <a:lnTo>
                  <a:pt x="3672" y="5250"/>
                </a:lnTo>
                <a:lnTo>
                  <a:pt x="3666" y="5268"/>
                </a:lnTo>
                <a:lnTo>
                  <a:pt x="3659" y="5285"/>
                </a:lnTo>
                <a:lnTo>
                  <a:pt x="3651" y="5300"/>
                </a:lnTo>
                <a:lnTo>
                  <a:pt x="3643" y="5315"/>
                </a:lnTo>
                <a:lnTo>
                  <a:pt x="3634" y="5329"/>
                </a:lnTo>
                <a:lnTo>
                  <a:pt x="3625" y="5342"/>
                </a:lnTo>
                <a:lnTo>
                  <a:pt x="3615" y="5354"/>
                </a:lnTo>
                <a:lnTo>
                  <a:pt x="3604" y="5365"/>
                </a:lnTo>
                <a:lnTo>
                  <a:pt x="3593" y="5375"/>
                </a:lnTo>
                <a:lnTo>
                  <a:pt x="3582" y="5385"/>
                </a:lnTo>
                <a:lnTo>
                  <a:pt x="3571" y="5394"/>
                </a:lnTo>
                <a:lnTo>
                  <a:pt x="3558" y="5401"/>
                </a:lnTo>
                <a:lnTo>
                  <a:pt x="3546" y="5409"/>
                </a:lnTo>
                <a:lnTo>
                  <a:pt x="3534" y="5415"/>
                </a:lnTo>
                <a:lnTo>
                  <a:pt x="3522" y="5420"/>
                </a:lnTo>
                <a:lnTo>
                  <a:pt x="3509" y="5426"/>
                </a:lnTo>
                <a:lnTo>
                  <a:pt x="3495" y="5431"/>
                </a:lnTo>
                <a:lnTo>
                  <a:pt x="3482" y="5434"/>
                </a:lnTo>
                <a:lnTo>
                  <a:pt x="3457" y="5442"/>
                </a:lnTo>
                <a:lnTo>
                  <a:pt x="3431" y="5446"/>
                </a:lnTo>
                <a:lnTo>
                  <a:pt x="3405" y="5449"/>
                </a:lnTo>
                <a:lnTo>
                  <a:pt x="3381" y="5451"/>
                </a:lnTo>
                <a:lnTo>
                  <a:pt x="3357" y="5452"/>
                </a:lnTo>
                <a:lnTo>
                  <a:pt x="3335" y="5453"/>
                </a:lnTo>
                <a:lnTo>
                  <a:pt x="3317" y="5453"/>
                </a:lnTo>
                <a:lnTo>
                  <a:pt x="3299" y="5452"/>
                </a:lnTo>
                <a:lnTo>
                  <a:pt x="3280" y="5451"/>
                </a:lnTo>
                <a:lnTo>
                  <a:pt x="3260" y="5448"/>
                </a:lnTo>
                <a:lnTo>
                  <a:pt x="3239" y="5445"/>
                </a:lnTo>
                <a:lnTo>
                  <a:pt x="3220" y="5441"/>
                </a:lnTo>
                <a:lnTo>
                  <a:pt x="3200" y="5433"/>
                </a:lnTo>
                <a:lnTo>
                  <a:pt x="3182" y="5425"/>
                </a:lnTo>
                <a:lnTo>
                  <a:pt x="3173" y="5420"/>
                </a:lnTo>
                <a:lnTo>
                  <a:pt x="3164" y="5415"/>
                </a:lnTo>
                <a:lnTo>
                  <a:pt x="3156" y="5409"/>
                </a:lnTo>
                <a:lnTo>
                  <a:pt x="3148" y="5402"/>
                </a:lnTo>
                <a:lnTo>
                  <a:pt x="3142" y="5395"/>
                </a:lnTo>
                <a:lnTo>
                  <a:pt x="3135" y="5386"/>
                </a:lnTo>
                <a:lnTo>
                  <a:pt x="3129" y="5377"/>
                </a:lnTo>
                <a:lnTo>
                  <a:pt x="3124" y="5368"/>
                </a:lnTo>
                <a:lnTo>
                  <a:pt x="3119" y="5357"/>
                </a:lnTo>
                <a:lnTo>
                  <a:pt x="3116" y="5346"/>
                </a:lnTo>
                <a:lnTo>
                  <a:pt x="3113" y="5335"/>
                </a:lnTo>
                <a:lnTo>
                  <a:pt x="3111" y="5322"/>
                </a:lnTo>
                <a:lnTo>
                  <a:pt x="3110" y="5308"/>
                </a:lnTo>
                <a:lnTo>
                  <a:pt x="3110" y="5294"/>
                </a:lnTo>
                <a:lnTo>
                  <a:pt x="3111" y="5279"/>
                </a:lnTo>
                <a:lnTo>
                  <a:pt x="3112" y="5262"/>
                </a:lnTo>
                <a:lnTo>
                  <a:pt x="3280" y="5262"/>
                </a:lnTo>
                <a:lnTo>
                  <a:pt x="3280" y="5270"/>
                </a:lnTo>
                <a:lnTo>
                  <a:pt x="3280" y="5282"/>
                </a:lnTo>
                <a:lnTo>
                  <a:pt x="3281" y="5289"/>
                </a:lnTo>
                <a:lnTo>
                  <a:pt x="3282" y="5296"/>
                </a:lnTo>
                <a:lnTo>
                  <a:pt x="3285" y="5304"/>
                </a:lnTo>
                <a:lnTo>
                  <a:pt x="3289" y="5310"/>
                </a:lnTo>
                <a:lnTo>
                  <a:pt x="3293" y="5316"/>
                </a:lnTo>
                <a:lnTo>
                  <a:pt x="3298" y="5323"/>
                </a:lnTo>
                <a:lnTo>
                  <a:pt x="3305" y="5328"/>
                </a:lnTo>
                <a:lnTo>
                  <a:pt x="3313" y="5334"/>
                </a:lnTo>
                <a:lnTo>
                  <a:pt x="3324" y="5338"/>
                </a:lnTo>
                <a:lnTo>
                  <a:pt x="3336" y="5341"/>
                </a:lnTo>
                <a:lnTo>
                  <a:pt x="3350" y="5343"/>
                </a:lnTo>
                <a:lnTo>
                  <a:pt x="3366" y="5344"/>
                </a:lnTo>
                <a:lnTo>
                  <a:pt x="3376" y="5343"/>
                </a:lnTo>
                <a:lnTo>
                  <a:pt x="3386" y="5343"/>
                </a:lnTo>
                <a:lnTo>
                  <a:pt x="3394" y="5341"/>
                </a:lnTo>
                <a:lnTo>
                  <a:pt x="3404" y="5339"/>
                </a:lnTo>
                <a:lnTo>
                  <a:pt x="3414" y="5337"/>
                </a:lnTo>
                <a:lnTo>
                  <a:pt x="3422" y="5334"/>
                </a:lnTo>
                <a:lnTo>
                  <a:pt x="3431" y="5329"/>
                </a:lnTo>
                <a:lnTo>
                  <a:pt x="3439" y="5325"/>
                </a:lnTo>
                <a:lnTo>
                  <a:pt x="3448" y="5320"/>
                </a:lnTo>
                <a:lnTo>
                  <a:pt x="3455" y="5314"/>
                </a:lnTo>
                <a:lnTo>
                  <a:pt x="3463" y="5308"/>
                </a:lnTo>
                <a:lnTo>
                  <a:pt x="3469" y="5300"/>
                </a:lnTo>
                <a:lnTo>
                  <a:pt x="3476" y="5293"/>
                </a:lnTo>
                <a:lnTo>
                  <a:pt x="3481" y="5284"/>
                </a:lnTo>
                <a:lnTo>
                  <a:pt x="3486" y="5276"/>
                </a:lnTo>
                <a:lnTo>
                  <a:pt x="3492" y="5266"/>
                </a:lnTo>
                <a:lnTo>
                  <a:pt x="3496" y="5255"/>
                </a:lnTo>
                <a:lnTo>
                  <a:pt x="3500" y="5245"/>
                </a:lnTo>
                <a:lnTo>
                  <a:pt x="3505" y="5233"/>
                </a:lnTo>
                <a:lnTo>
                  <a:pt x="3508" y="5219"/>
                </a:lnTo>
                <a:lnTo>
                  <a:pt x="3518" y="5181"/>
                </a:lnTo>
                <a:lnTo>
                  <a:pt x="3530" y="5125"/>
                </a:lnTo>
                <a:lnTo>
                  <a:pt x="3518" y="5138"/>
                </a:lnTo>
                <a:lnTo>
                  <a:pt x="3504" y="5149"/>
                </a:lnTo>
                <a:lnTo>
                  <a:pt x="3491" y="5160"/>
                </a:lnTo>
                <a:lnTo>
                  <a:pt x="3478" y="5169"/>
                </a:lnTo>
                <a:lnTo>
                  <a:pt x="3466" y="5176"/>
                </a:lnTo>
                <a:lnTo>
                  <a:pt x="3454" y="5183"/>
                </a:lnTo>
                <a:lnTo>
                  <a:pt x="3442" y="5189"/>
                </a:lnTo>
                <a:lnTo>
                  <a:pt x="3431" y="5193"/>
                </a:lnTo>
                <a:lnTo>
                  <a:pt x="3419" y="5198"/>
                </a:lnTo>
                <a:lnTo>
                  <a:pt x="3408" y="5201"/>
                </a:lnTo>
                <a:lnTo>
                  <a:pt x="3398" y="5203"/>
                </a:lnTo>
                <a:lnTo>
                  <a:pt x="3388" y="5204"/>
                </a:lnTo>
                <a:lnTo>
                  <a:pt x="3369" y="5206"/>
                </a:lnTo>
                <a:lnTo>
                  <a:pt x="3353" y="5207"/>
                </a:lnTo>
                <a:lnTo>
                  <a:pt x="3337" y="5206"/>
                </a:lnTo>
                <a:lnTo>
                  <a:pt x="3322" y="5205"/>
                </a:lnTo>
                <a:lnTo>
                  <a:pt x="3307" y="5203"/>
                </a:lnTo>
                <a:lnTo>
                  <a:pt x="3294" y="5201"/>
                </a:lnTo>
                <a:lnTo>
                  <a:pt x="3281" y="5196"/>
                </a:lnTo>
                <a:lnTo>
                  <a:pt x="3268" y="5192"/>
                </a:lnTo>
                <a:lnTo>
                  <a:pt x="3256" y="5187"/>
                </a:lnTo>
                <a:lnTo>
                  <a:pt x="3246" y="5181"/>
                </a:lnTo>
                <a:lnTo>
                  <a:pt x="3236" y="5175"/>
                </a:lnTo>
                <a:lnTo>
                  <a:pt x="3226" y="5168"/>
                </a:lnTo>
                <a:lnTo>
                  <a:pt x="3217" y="5160"/>
                </a:lnTo>
                <a:lnTo>
                  <a:pt x="3209" y="5153"/>
                </a:lnTo>
                <a:lnTo>
                  <a:pt x="3201" y="5144"/>
                </a:lnTo>
                <a:lnTo>
                  <a:pt x="3194" y="5134"/>
                </a:lnTo>
                <a:lnTo>
                  <a:pt x="3188" y="5125"/>
                </a:lnTo>
                <a:lnTo>
                  <a:pt x="3182" y="5114"/>
                </a:lnTo>
                <a:lnTo>
                  <a:pt x="3176" y="5103"/>
                </a:lnTo>
                <a:lnTo>
                  <a:pt x="3172" y="5093"/>
                </a:lnTo>
                <a:lnTo>
                  <a:pt x="3168" y="5082"/>
                </a:lnTo>
                <a:lnTo>
                  <a:pt x="3164" y="5070"/>
                </a:lnTo>
                <a:lnTo>
                  <a:pt x="3161" y="5057"/>
                </a:lnTo>
                <a:lnTo>
                  <a:pt x="3159" y="5045"/>
                </a:lnTo>
                <a:lnTo>
                  <a:pt x="3157" y="5033"/>
                </a:lnTo>
                <a:lnTo>
                  <a:pt x="3156" y="5020"/>
                </a:lnTo>
                <a:lnTo>
                  <a:pt x="3155" y="4994"/>
                </a:lnTo>
                <a:lnTo>
                  <a:pt x="3156" y="4967"/>
                </a:lnTo>
                <a:lnTo>
                  <a:pt x="3159" y="4939"/>
                </a:lnTo>
                <a:lnTo>
                  <a:pt x="3163" y="4913"/>
                </a:lnTo>
                <a:lnTo>
                  <a:pt x="3171" y="4885"/>
                </a:lnTo>
                <a:lnTo>
                  <a:pt x="3179" y="4857"/>
                </a:lnTo>
                <a:lnTo>
                  <a:pt x="3190" y="4830"/>
                </a:lnTo>
                <a:lnTo>
                  <a:pt x="3203" y="4803"/>
                </a:lnTo>
                <a:lnTo>
                  <a:pt x="3217" y="4778"/>
                </a:lnTo>
                <a:lnTo>
                  <a:pt x="3233" y="4754"/>
                </a:lnTo>
                <a:lnTo>
                  <a:pt x="3241" y="4742"/>
                </a:lnTo>
                <a:lnTo>
                  <a:pt x="3250" y="4731"/>
                </a:lnTo>
                <a:lnTo>
                  <a:pt x="3260" y="4720"/>
                </a:lnTo>
                <a:lnTo>
                  <a:pt x="3270" y="4709"/>
                </a:lnTo>
                <a:lnTo>
                  <a:pt x="3280" y="4699"/>
                </a:lnTo>
                <a:lnTo>
                  <a:pt x="3291" y="4690"/>
                </a:lnTo>
                <a:lnTo>
                  <a:pt x="3302" y="4680"/>
                </a:lnTo>
                <a:lnTo>
                  <a:pt x="3313" y="4672"/>
                </a:lnTo>
                <a:lnTo>
                  <a:pt x="3326" y="4664"/>
                </a:lnTo>
                <a:lnTo>
                  <a:pt x="3338" y="4657"/>
                </a:lnTo>
                <a:lnTo>
                  <a:pt x="3351" y="4649"/>
                </a:lnTo>
                <a:lnTo>
                  <a:pt x="3363" y="4644"/>
                </a:lnTo>
                <a:lnTo>
                  <a:pt x="3377" y="4637"/>
                </a:lnTo>
                <a:lnTo>
                  <a:pt x="3390" y="4633"/>
                </a:lnTo>
                <a:lnTo>
                  <a:pt x="3405" y="4629"/>
                </a:lnTo>
                <a:lnTo>
                  <a:pt x="3419" y="4625"/>
                </a:lnTo>
                <a:lnTo>
                  <a:pt x="3434" y="4622"/>
                </a:lnTo>
                <a:lnTo>
                  <a:pt x="3449" y="4620"/>
                </a:lnTo>
                <a:lnTo>
                  <a:pt x="3465" y="4619"/>
                </a:lnTo>
                <a:lnTo>
                  <a:pt x="3481" y="4618"/>
                </a:lnTo>
                <a:lnTo>
                  <a:pt x="3500" y="4619"/>
                </a:lnTo>
                <a:lnTo>
                  <a:pt x="3518" y="4621"/>
                </a:lnTo>
                <a:lnTo>
                  <a:pt x="3534" y="4625"/>
                </a:lnTo>
                <a:lnTo>
                  <a:pt x="3547" y="4628"/>
                </a:lnTo>
                <a:lnTo>
                  <a:pt x="3560" y="4633"/>
                </a:lnTo>
                <a:lnTo>
                  <a:pt x="3572" y="4638"/>
                </a:lnTo>
                <a:lnTo>
                  <a:pt x="3582" y="4645"/>
                </a:lnTo>
                <a:lnTo>
                  <a:pt x="3590" y="4651"/>
                </a:lnTo>
                <a:lnTo>
                  <a:pt x="3598" y="4659"/>
                </a:lnTo>
                <a:lnTo>
                  <a:pt x="3605" y="4665"/>
                </a:lnTo>
                <a:lnTo>
                  <a:pt x="3611" y="4673"/>
                </a:lnTo>
                <a:lnTo>
                  <a:pt x="3615" y="4679"/>
                </a:lnTo>
                <a:lnTo>
                  <a:pt x="3623" y="4693"/>
                </a:lnTo>
                <a:lnTo>
                  <a:pt x="3629" y="4704"/>
                </a:lnTo>
                <a:lnTo>
                  <a:pt x="3651" y="4625"/>
                </a:lnTo>
                <a:lnTo>
                  <a:pt x="3815" y="4625"/>
                </a:lnTo>
                <a:close/>
                <a:moveTo>
                  <a:pt x="2528" y="4728"/>
                </a:moveTo>
                <a:lnTo>
                  <a:pt x="2531" y="4716"/>
                </a:lnTo>
                <a:lnTo>
                  <a:pt x="2536" y="4689"/>
                </a:lnTo>
                <a:lnTo>
                  <a:pt x="2543" y="4653"/>
                </a:lnTo>
                <a:lnTo>
                  <a:pt x="2548" y="4619"/>
                </a:lnTo>
                <a:lnTo>
                  <a:pt x="2715" y="4619"/>
                </a:lnTo>
                <a:lnTo>
                  <a:pt x="2701" y="4709"/>
                </a:lnTo>
                <a:lnTo>
                  <a:pt x="2711" y="4697"/>
                </a:lnTo>
                <a:lnTo>
                  <a:pt x="2726" y="4682"/>
                </a:lnTo>
                <a:lnTo>
                  <a:pt x="2734" y="4674"/>
                </a:lnTo>
                <a:lnTo>
                  <a:pt x="2744" y="4665"/>
                </a:lnTo>
                <a:lnTo>
                  <a:pt x="2756" y="4656"/>
                </a:lnTo>
                <a:lnTo>
                  <a:pt x="2767" y="4647"/>
                </a:lnTo>
                <a:lnTo>
                  <a:pt x="2781" y="4640"/>
                </a:lnTo>
                <a:lnTo>
                  <a:pt x="2796" y="4631"/>
                </a:lnTo>
                <a:lnTo>
                  <a:pt x="2813" y="4625"/>
                </a:lnTo>
                <a:lnTo>
                  <a:pt x="2830" y="4618"/>
                </a:lnTo>
                <a:lnTo>
                  <a:pt x="2850" y="4613"/>
                </a:lnTo>
                <a:lnTo>
                  <a:pt x="2870" y="4608"/>
                </a:lnTo>
                <a:lnTo>
                  <a:pt x="2893" y="4606"/>
                </a:lnTo>
                <a:lnTo>
                  <a:pt x="2916" y="4605"/>
                </a:lnTo>
                <a:lnTo>
                  <a:pt x="2936" y="4606"/>
                </a:lnTo>
                <a:lnTo>
                  <a:pt x="2956" y="4608"/>
                </a:lnTo>
                <a:lnTo>
                  <a:pt x="2973" y="4613"/>
                </a:lnTo>
                <a:lnTo>
                  <a:pt x="2989" y="4617"/>
                </a:lnTo>
                <a:lnTo>
                  <a:pt x="3003" y="4623"/>
                </a:lnTo>
                <a:lnTo>
                  <a:pt x="3016" y="4630"/>
                </a:lnTo>
                <a:lnTo>
                  <a:pt x="3026" y="4637"/>
                </a:lnTo>
                <a:lnTo>
                  <a:pt x="3036" y="4646"/>
                </a:lnTo>
                <a:lnTo>
                  <a:pt x="3045" y="4654"/>
                </a:lnTo>
                <a:lnTo>
                  <a:pt x="3052" y="4664"/>
                </a:lnTo>
                <a:lnTo>
                  <a:pt x="3058" y="4674"/>
                </a:lnTo>
                <a:lnTo>
                  <a:pt x="3063" y="4682"/>
                </a:lnTo>
                <a:lnTo>
                  <a:pt x="3067" y="4692"/>
                </a:lnTo>
                <a:lnTo>
                  <a:pt x="3070" y="4702"/>
                </a:lnTo>
                <a:lnTo>
                  <a:pt x="3072" y="4710"/>
                </a:lnTo>
                <a:lnTo>
                  <a:pt x="3073" y="4719"/>
                </a:lnTo>
                <a:lnTo>
                  <a:pt x="3076" y="4732"/>
                </a:lnTo>
                <a:lnTo>
                  <a:pt x="3077" y="4746"/>
                </a:lnTo>
                <a:lnTo>
                  <a:pt x="3076" y="4761"/>
                </a:lnTo>
                <a:lnTo>
                  <a:pt x="3074" y="4779"/>
                </a:lnTo>
                <a:lnTo>
                  <a:pt x="3071" y="4800"/>
                </a:lnTo>
                <a:lnTo>
                  <a:pt x="3067" y="4826"/>
                </a:lnTo>
                <a:lnTo>
                  <a:pt x="3061" y="4858"/>
                </a:lnTo>
                <a:lnTo>
                  <a:pt x="3052" y="4895"/>
                </a:lnTo>
                <a:lnTo>
                  <a:pt x="2984" y="5218"/>
                </a:lnTo>
                <a:lnTo>
                  <a:pt x="2806" y="5218"/>
                </a:lnTo>
                <a:lnTo>
                  <a:pt x="2885" y="4847"/>
                </a:lnTo>
                <a:lnTo>
                  <a:pt x="2888" y="4829"/>
                </a:lnTo>
                <a:lnTo>
                  <a:pt x="2890" y="4813"/>
                </a:lnTo>
                <a:lnTo>
                  <a:pt x="2891" y="4804"/>
                </a:lnTo>
                <a:lnTo>
                  <a:pt x="2890" y="4797"/>
                </a:lnTo>
                <a:lnTo>
                  <a:pt x="2890" y="4789"/>
                </a:lnTo>
                <a:lnTo>
                  <a:pt x="2888" y="4783"/>
                </a:lnTo>
                <a:lnTo>
                  <a:pt x="2885" y="4773"/>
                </a:lnTo>
                <a:lnTo>
                  <a:pt x="2881" y="4764"/>
                </a:lnTo>
                <a:lnTo>
                  <a:pt x="2874" y="4755"/>
                </a:lnTo>
                <a:lnTo>
                  <a:pt x="2866" y="4748"/>
                </a:lnTo>
                <a:lnTo>
                  <a:pt x="2862" y="4744"/>
                </a:lnTo>
                <a:lnTo>
                  <a:pt x="2856" y="4741"/>
                </a:lnTo>
                <a:lnTo>
                  <a:pt x="2851" y="4738"/>
                </a:lnTo>
                <a:lnTo>
                  <a:pt x="2844" y="4736"/>
                </a:lnTo>
                <a:lnTo>
                  <a:pt x="2838" y="4734"/>
                </a:lnTo>
                <a:lnTo>
                  <a:pt x="2830" y="4733"/>
                </a:lnTo>
                <a:lnTo>
                  <a:pt x="2823" y="4732"/>
                </a:lnTo>
                <a:lnTo>
                  <a:pt x="2816" y="4732"/>
                </a:lnTo>
                <a:lnTo>
                  <a:pt x="2801" y="4733"/>
                </a:lnTo>
                <a:lnTo>
                  <a:pt x="2787" y="4735"/>
                </a:lnTo>
                <a:lnTo>
                  <a:pt x="2773" y="4738"/>
                </a:lnTo>
                <a:lnTo>
                  <a:pt x="2760" y="4743"/>
                </a:lnTo>
                <a:lnTo>
                  <a:pt x="2747" y="4751"/>
                </a:lnTo>
                <a:lnTo>
                  <a:pt x="2735" y="4758"/>
                </a:lnTo>
                <a:lnTo>
                  <a:pt x="2723" y="4768"/>
                </a:lnTo>
                <a:lnTo>
                  <a:pt x="2714" y="4778"/>
                </a:lnTo>
                <a:lnTo>
                  <a:pt x="2710" y="4784"/>
                </a:lnTo>
                <a:lnTo>
                  <a:pt x="2704" y="4792"/>
                </a:lnTo>
                <a:lnTo>
                  <a:pt x="2698" y="4801"/>
                </a:lnTo>
                <a:lnTo>
                  <a:pt x="2692" y="4812"/>
                </a:lnTo>
                <a:lnTo>
                  <a:pt x="2687" y="4824"/>
                </a:lnTo>
                <a:lnTo>
                  <a:pt x="2683" y="4838"/>
                </a:lnTo>
                <a:lnTo>
                  <a:pt x="2677" y="4853"/>
                </a:lnTo>
                <a:lnTo>
                  <a:pt x="2674" y="4869"/>
                </a:lnTo>
                <a:lnTo>
                  <a:pt x="2599" y="5218"/>
                </a:lnTo>
                <a:lnTo>
                  <a:pt x="2425" y="5218"/>
                </a:lnTo>
                <a:lnTo>
                  <a:pt x="2528" y="4728"/>
                </a:lnTo>
                <a:close/>
                <a:moveTo>
                  <a:pt x="2286" y="4366"/>
                </a:moveTo>
                <a:lnTo>
                  <a:pt x="2473" y="4366"/>
                </a:lnTo>
                <a:lnTo>
                  <a:pt x="2441" y="4518"/>
                </a:lnTo>
                <a:lnTo>
                  <a:pt x="2255" y="4518"/>
                </a:lnTo>
                <a:lnTo>
                  <a:pt x="2286" y="4366"/>
                </a:lnTo>
                <a:close/>
                <a:moveTo>
                  <a:pt x="2240" y="4620"/>
                </a:moveTo>
                <a:lnTo>
                  <a:pt x="2414" y="4620"/>
                </a:lnTo>
                <a:lnTo>
                  <a:pt x="2286" y="5218"/>
                </a:lnTo>
                <a:lnTo>
                  <a:pt x="2111" y="5218"/>
                </a:lnTo>
                <a:lnTo>
                  <a:pt x="2240" y="4620"/>
                </a:lnTo>
                <a:close/>
                <a:moveTo>
                  <a:pt x="1984" y="4741"/>
                </a:moveTo>
                <a:lnTo>
                  <a:pt x="2126" y="4741"/>
                </a:lnTo>
                <a:lnTo>
                  <a:pt x="2150" y="4625"/>
                </a:lnTo>
                <a:lnTo>
                  <a:pt x="2009" y="4625"/>
                </a:lnTo>
                <a:lnTo>
                  <a:pt x="2047" y="4446"/>
                </a:lnTo>
                <a:lnTo>
                  <a:pt x="1861" y="4509"/>
                </a:lnTo>
                <a:lnTo>
                  <a:pt x="1836" y="4625"/>
                </a:lnTo>
                <a:lnTo>
                  <a:pt x="1598" y="4625"/>
                </a:lnTo>
                <a:lnTo>
                  <a:pt x="1635" y="4446"/>
                </a:lnTo>
                <a:lnTo>
                  <a:pt x="1449" y="4509"/>
                </a:lnTo>
                <a:lnTo>
                  <a:pt x="1424" y="4625"/>
                </a:lnTo>
                <a:lnTo>
                  <a:pt x="1310" y="4625"/>
                </a:lnTo>
                <a:lnTo>
                  <a:pt x="1285" y="4741"/>
                </a:lnTo>
                <a:lnTo>
                  <a:pt x="1400" y="4741"/>
                </a:lnTo>
                <a:lnTo>
                  <a:pt x="1330" y="5068"/>
                </a:lnTo>
                <a:lnTo>
                  <a:pt x="1326" y="5089"/>
                </a:lnTo>
                <a:lnTo>
                  <a:pt x="1323" y="5114"/>
                </a:lnTo>
                <a:lnTo>
                  <a:pt x="1323" y="5127"/>
                </a:lnTo>
                <a:lnTo>
                  <a:pt x="1324" y="5141"/>
                </a:lnTo>
                <a:lnTo>
                  <a:pt x="1327" y="5154"/>
                </a:lnTo>
                <a:lnTo>
                  <a:pt x="1331" y="5166"/>
                </a:lnTo>
                <a:lnTo>
                  <a:pt x="1334" y="5173"/>
                </a:lnTo>
                <a:lnTo>
                  <a:pt x="1338" y="5179"/>
                </a:lnTo>
                <a:lnTo>
                  <a:pt x="1342" y="5185"/>
                </a:lnTo>
                <a:lnTo>
                  <a:pt x="1346" y="5191"/>
                </a:lnTo>
                <a:lnTo>
                  <a:pt x="1353" y="5196"/>
                </a:lnTo>
                <a:lnTo>
                  <a:pt x="1359" y="5201"/>
                </a:lnTo>
                <a:lnTo>
                  <a:pt x="1365" y="5206"/>
                </a:lnTo>
                <a:lnTo>
                  <a:pt x="1374" y="5210"/>
                </a:lnTo>
                <a:lnTo>
                  <a:pt x="1383" y="5215"/>
                </a:lnTo>
                <a:lnTo>
                  <a:pt x="1392" y="5218"/>
                </a:lnTo>
                <a:lnTo>
                  <a:pt x="1403" y="5221"/>
                </a:lnTo>
                <a:lnTo>
                  <a:pt x="1415" y="5223"/>
                </a:lnTo>
                <a:lnTo>
                  <a:pt x="1426" y="5225"/>
                </a:lnTo>
                <a:lnTo>
                  <a:pt x="1440" y="5228"/>
                </a:lnTo>
                <a:lnTo>
                  <a:pt x="1455" y="5228"/>
                </a:lnTo>
                <a:lnTo>
                  <a:pt x="1471" y="5229"/>
                </a:lnTo>
                <a:lnTo>
                  <a:pt x="1497" y="5228"/>
                </a:lnTo>
                <a:lnTo>
                  <a:pt x="1529" y="5224"/>
                </a:lnTo>
                <a:lnTo>
                  <a:pt x="1548" y="5222"/>
                </a:lnTo>
                <a:lnTo>
                  <a:pt x="1568" y="5219"/>
                </a:lnTo>
                <a:lnTo>
                  <a:pt x="1589" y="5215"/>
                </a:lnTo>
                <a:lnTo>
                  <a:pt x="1611" y="5210"/>
                </a:lnTo>
                <a:lnTo>
                  <a:pt x="1635" y="5096"/>
                </a:lnTo>
                <a:lnTo>
                  <a:pt x="1620" y="5097"/>
                </a:lnTo>
                <a:lnTo>
                  <a:pt x="1607" y="5098"/>
                </a:lnTo>
                <a:lnTo>
                  <a:pt x="1592" y="5099"/>
                </a:lnTo>
                <a:lnTo>
                  <a:pt x="1575" y="5099"/>
                </a:lnTo>
                <a:lnTo>
                  <a:pt x="1561" y="5099"/>
                </a:lnTo>
                <a:lnTo>
                  <a:pt x="1550" y="5097"/>
                </a:lnTo>
                <a:lnTo>
                  <a:pt x="1540" y="5096"/>
                </a:lnTo>
                <a:lnTo>
                  <a:pt x="1532" y="5093"/>
                </a:lnTo>
                <a:lnTo>
                  <a:pt x="1525" y="5089"/>
                </a:lnTo>
                <a:lnTo>
                  <a:pt x="1520" y="5085"/>
                </a:lnTo>
                <a:lnTo>
                  <a:pt x="1515" y="5081"/>
                </a:lnTo>
                <a:lnTo>
                  <a:pt x="1513" y="5075"/>
                </a:lnTo>
                <a:lnTo>
                  <a:pt x="1511" y="5069"/>
                </a:lnTo>
                <a:lnTo>
                  <a:pt x="1510" y="5063"/>
                </a:lnTo>
                <a:lnTo>
                  <a:pt x="1510" y="5055"/>
                </a:lnTo>
                <a:lnTo>
                  <a:pt x="1510" y="5048"/>
                </a:lnTo>
                <a:lnTo>
                  <a:pt x="1512" y="5030"/>
                </a:lnTo>
                <a:lnTo>
                  <a:pt x="1515" y="5010"/>
                </a:lnTo>
                <a:lnTo>
                  <a:pt x="1573" y="4741"/>
                </a:lnTo>
                <a:lnTo>
                  <a:pt x="1811" y="4741"/>
                </a:lnTo>
                <a:lnTo>
                  <a:pt x="1742" y="5068"/>
                </a:lnTo>
                <a:lnTo>
                  <a:pt x="1738" y="5089"/>
                </a:lnTo>
                <a:lnTo>
                  <a:pt x="1735" y="5114"/>
                </a:lnTo>
                <a:lnTo>
                  <a:pt x="1735" y="5127"/>
                </a:lnTo>
                <a:lnTo>
                  <a:pt x="1736" y="5141"/>
                </a:lnTo>
                <a:lnTo>
                  <a:pt x="1738" y="5154"/>
                </a:lnTo>
                <a:lnTo>
                  <a:pt x="1742" y="5166"/>
                </a:lnTo>
                <a:lnTo>
                  <a:pt x="1745" y="5173"/>
                </a:lnTo>
                <a:lnTo>
                  <a:pt x="1750" y="5179"/>
                </a:lnTo>
                <a:lnTo>
                  <a:pt x="1754" y="5185"/>
                </a:lnTo>
                <a:lnTo>
                  <a:pt x="1758" y="5191"/>
                </a:lnTo>
                <a:lnTo>
                  <a:pt x="1764" y="5196"/>
                </a:lnTo>
                <a:lnTo>
                  <a:pt x="1770" y="5201"/>
                </a:lnTo>
                <a:lnTo>
                  <a:pt x="1777" y="5206"/>
                </a:lnTo>
                <a:lnTo>
                  <a:pt x="1785" y="5210"/>
                </a:lnTo>
                <a:lnTo>
                  <a:pt x="1795" y="5215"/>
                </a:lnTo>
                <a:lnTo>
                  <a:pt x="1804" y="5218"/>
                </a:lnTo>
                <a:lnTo>
                  <a:pt x="1815" y="5221"/>
                </a:lnTo>
                <a:lnTo>
                  <a:pt x="1826" y="5223"/>
                </a:lnTo>
                <a:lnTo>
                  <a:pt x="1838" y="5225"/>
                </a:lnTo>
                <a:lnTo>
                  <a:pt x="1852" y="5228"/>
                </a:lnTo>
                <a:lnTo>
                  <a:pt x="1867" y="5228"/>
                </a:lnTo>
                <a:lnTo>
                  <a:pt x="1883" y="5229"/>
                </a:lnTo>
                <a:lnTo>
                  <a:pt x="1908" y="5228"/>
                </a:lnTo>
                <a:lnTo>
                  <a:pt x="1941" y="5224"/>
                </a:lnTo>
                <a:lnTo>
                  <a:pt x="1959" y="5222"/>
                </a:lnTo>
                <a:lnTo>
                  <a:pt x="1980" y="5219"/>
                </a:lnTo>
                <a:lnTo>
                  <a:pt x="2000" y="5215"/>
                </a:lnTo>
                <a:lnTo>
                  <a:pt x="2023" y="5210"/>
                </a:lnTo>
                <a:lnTo>
                  <a:pt x="2047" y="5096"/>
                </a:lnTo>
                <a:lnTo>
                  <a:pt x="2032" y="5097"/>
                </a:lnTo>
                <a:lnTo>
                  <a:pt x="2019" y="5098"/>
                </a:lnTo>
                <a:lnTo>
                  <a:pt x="2004" y="5099"/>
                </a:lnTo>
                <a:lnTo>
                  <a:pt x="1987" y="5099"/>
                </a:lnTo>
                <a:lnTo>
                  <a:pt x="1973" y="5099"/>
                </a:lnTo>
                <a:lnTo>
                  <a:pt x="1962" y="5097"/>
                </a:lnTo>
                <a:lnTo>
                  <a:pt x="1952" y="5096"/>
                </a:lnTo>
                <a:lnTo>
                  <a:pt x="1943" y="5093"/>
                </a:lnTo>
                <a:lnTo>
                  <a:pt x="1936" y="5089"/>
                </a:lnTo>
                <a:lnTo>
                  <a:pt x="1931" y="5085"/>
                </a:lnTo>
                <a:lnTo>
                  <a:pt x="1926" y="5081"/>
                </a:lnTo>
                <a:lnTo>
                  <a:pt x="1924" y="5075"/>
                </a:lnTo>
                <a:lnTo>
                  <a:pt x="1922" y="5069"/>
                </a:lnTo>
                <a:lnTo>
                  <a:pt x="1921" y="5063"/>
                </a:lnTo>
                <a:lnTo>
                  <a:pt x="1920" y="5055"/>
                </a:lnTo>
                <a:lnTo>
                  <a:pt x="1921" y="5048"/>
                </a:lnTo>
                <a:lnTo>
                  <a:pt x="1923" y="5030"/>
                </a:lnTo>
                <a:lnTo>
                  <a:pt x="1926" y="5010"/>
                </a:lnTo>
                <a:lnTo>
                  <a:pt x="1984" y="4741"/>
                </a:lnTo>
                <a:close/>
                <a:moveTo>
                  <a:pt x="854" y="4622"/>
                </a:moveTo>
                <a:lnTo>
                  <a:pt x="779" y="4977"/>
                </a:lnTo>
                <a:lnTo>
                  <a:pt x="775" y="4998"/>
                </a:lnTo>
                <a:lnTo>
                  <a:pt x="772" y="5020"/>
                </a:lnTo>
                <a:lnTo>
                  <a:pt x="771" y="5030"/>
                </a:lnTo>
                <a:lnTo>
                  <a:pt x="771" y="5041"/>
                </a:lnTo>
                <a:lnTo>
                  <a:pt x="771" y="5052"/>
                </a:lnTo>
                <a:lnTo>
                  <a:pt x="773" y="5063"/>
                </a:lnTo>
                <a:lnTo>
                  <a:pt x="776" y="5071"/>
                </a:lnTo>
                <a:lnTo>
                  <a:pt x="780" y="5081"/>
                </a:lnTo>
                <a:lnTo>
                  <a:pt x="785" y="5088"/>
                </a:lnTo>
                <a:lnTo>
                  <a:pt x="793" y="5095"/>
                </a:lnTo>
                <a:lnTo>
                  <a:pt x="803" y="5100"/>
                </a:lnTo>
                <a:lnTo>
                  <a:pt x="814" y="5104"/>
                </a:lnTo>
                <a:lnTo>
                  <a:pt x="828" y="5108"/>
                </a:lnTo>
                <a:lnTo>
                  <a:pt x="844" y="5108"/>
                </a:lnTo>
                <a:lnTo>
                  <a:pt x="865" y="5106"/>
                </a:lnTo>
                <a:lnTo>
                  <a:pt x="882" y="5104"/>
                </a:lnTo>
                <a:lnTo>
                  <a:pt x="890" y="5102"/>
                </a:lnTo>
                <a:lnTo>
                  <a:pt x="898" y="5100"/>
                </a:lnTo>
                <a:lnTo>
                  <a:pt x="905" y="5097"/>
                </a:lnTo>
                <a:lnTo>
                  <a:pt x="912" y="5094"/>
                </a:lnTo>
                <a:lnTo>
                  <a:pt x="925" y="5085"/>
                </a:lnTo>
                <a:lnTo>
                  <a:pt x="935" y="5076"/>
                </a:lnTo>
                <a:lnTo>
                  <a:pt x="945" y="5066"/>
                </a:lnTo>
                <a:lnTo>
                  <a:pt x="953" y="5054"/>
                </a:lnTo>
                <a:lnTo>
                  <a:pt x="961" y="5040"/>
                </a:lnTo>
                <a:lnTo>
                  <a:pt x="967" y="5026"/>
                </a:lnTo>
                <a:lnTo>
                  <a:pt x="974" y="5011"/>
                </a:lnTo>
                <a:lnTo>
                  <a:pt x="978" y="4995"/>
                </a:lnTo>
                <a:lnTo>
                  <a:pt x="988" y="4960"/>
                </a:lnTo>
                <a:lnTo>
                  <a:pt x="995" y="4923"/>
                </a:lnTo>
                <a:lnTo>
                  <a:pt x="1058" y="4622"/>
                </a:lnTo>
                <a:lnTo>
                  <a:pt x="1238" y="4622"/>
                </a:lnTo>
                <a:lnTo>
                  <a:pt x="1156" y="5014"/>
                </a:lnTo>
                <a:lnTo>
                  <a:pt x="1141" y="5091"/>
                </a:lnTo>
                <a:lnTo>
                  <a:pt x="1132" y="5136"/>
                </a:lnTo>
                <a:lnTo>
                  <a:pt x="1128" y="5161"/>
                </a:lnTo>
                <a:lnTo>
                  <a:pt x="1125" y="5174"/>
                </a:lnTo>
                <a:lnTo>
                  <a:pt x="1124" y="5186"/>
                </a:lnTo>
                <a:lnTo>
                  <a:pt x="1123" y="5196"/>
                </a:lnTo>
                <a:lnTo>
                  <a:pt x="1122" y="5206"/>
                </a:lnTo>
                <a:lnTo>
                  <a:pt x="1120" y="5218"/>
                </a:lnTo>
                <a:lnTo>
                  <a:pt x="950" y="5218"/>
                </a:lnTo>
                <a:lnTo>
                  <a:pt x="961" y="5139"/>
                </a:lnTo>
                <a:lnTo>
                  <a:pt x="950" y="5150"/>
                </a:lnTo>
                <a:lnTo>
                  <a:pt x="936" y="5164"/>
                </a:lnTo>
                <a:lnTo>
                  <a:pt x="929" y="5172"/>
                </a:lnTo>
                <a:lnTo>
                  <a:pt x="919" y="5180"/>
                </a:lnTo>
                <a:lnTo>
                  <a:pt x="909" y="5188"/>
                </a:lnTo>
                <a:lnTo>
                  <a:pt x="898" y="5195"/>
                </a:lnTo>
                <a:lnTo>
                  <a:pt x="885" y="5203"/>
                </a:lnTo>
                <a:lnTo>
                  <a:pt x="871" y="5210"/>
                </a:lnTo>
                <a:lnTo>
                  <a:pt x="857" y="5217"/>
                </a:lnTo>
                <a:lnTo>
                  <a:pt x="841" y="5222"/>
                </a:lnTo>
                <a:lnTo>
                  <a:pt x="824" y="5226"/>
                </a:lnTo>
                <a:lnTo>
                  <a:pt x="806" y="5230"/>
                </a:lnTo>
                <a:lnTo>
                  <a:pt x="787" y="5233"/>
                </a:lnTo>
                <a:lnTo>
                  <a:pt x="765" y="5233"/>
                </a:lnTo>
                <a:lnTo>
                  <a:pt x="751" y="5233"/>
                </a:lnTo>
                <a:lnTo>
                  <a:pt x="736" y="5232"/>
                </a:lnTo>
                <a:lnTo>
                  <a:pt x="723" y="5230"/>
                </a:lnTo>
                <a:lnTo>
                  <a:pt x="710" y="5226"/>
                </a:lnTo>
                <a:lnTo>
                  <a:pt x="698" y="5223"/>
                </a:lnTo>
                <a:lnTo>
                  <a:pt x="686" y="5220"/>
                </a:lnTo>
                <a:lnTo>
                  <a:pt x="674" y="5215"/>
                </a:lnTo>
                <a:lnTo>
                  <a:pt x="663" y="5209"/>
                </a:lnTo>
                <a:lnTo>
                  <a:pt x="654" y="5204"/>
                </a:lnTo>
                <a:lnTo>
                  <a:pt x="644" y="5198"/>
                </a:lnTo>
                <a:lnTo>
                  <a:pt x="636" y="5191"/>
                </a:lnTo>
                <a:lnTo>
                  <a:pt x="628" y="5185"/>
                </a:lnTo>
                <a:lnTo>
                  <a:pt x="621" y="5177"/>
                </a:lnTo>
                <a:lnTo>
                  <a:pt x="614" y="5170"/>
                </a:lnTo>
                <a:lnTo>
                  <a:pt x="609" y="5161"/>
                </a:lnTo>
                <a:lnTo>
                  <a:pt x="604" y="5154"/>
                </a:lnTo>
                <a:lnTo>
                  <a:pt x="599" y="5144"/>
                </a:lnTo>
                <a:lnTo>
                  <a:pt x="595" y="5133"/>
                </a:lnTo>
                <a:lnTo>
                  <a:pt x="592" y="5123"/>
                </a:lnTo>
                <a:lnTo>
                  <a:pt x="590" y="5112"/>
                </a:lnTo>
                <a:lnTo>
                  <a:pt x="589" y="5100"/>
                </a:lnTo>
                <a:lnTo>
                  <a:pt x="588" y="5088"/>
                </a:lnTo>
                <a:lnTo>
                  <a:pt x="588" y="5076"/>
                </a:lnTo>
                <a:lnTo>
                  <a:pt x="588" y="5066"/>
                </a:lnTo>
                <a:lnTo>
                  <a:pt x="590" y="5043"/>
                </a:lnTo>
                <a:lnTo>
                  <a:pt x="593" y="5023"/>
                </a:lnTo>
                <a:lnTo>
                  <a:pt x="596" y="5006"/>
                </a:lnTo>
                <a:lnTo>
                  <a:pt x="599" y="4993"/>
                </a:lnTo>
                <a:lnTo>
                  <a:pt x="676" y="4622"/>
                </a:lnTo>
                <a:lnTo>
                  <a:pt x="854" y="4622"/>
                </a:lnTo>
                <a:close/>
                <a:moveTo>
                  <a:pt x="6882" y="0"/>
                </a:moveTo>
                <a:lnTo>
                  <a:pt x="6882" y="1773"/>
                </a:lnTo>
                <a:lnTo>
                  <a:pt x="6860" y="1793"/>
                </a:lnTo>
                <a:lnTo>
                  <a:pt x="6837" y="1811"/>
                </a:lnTo>
                <a:lnTo>
                  <a:pt x="6816" y="1830"/>
                </a:lnTo>
                <a:lnTo>
                  <a:pt x="6795" y="1849"/>
                </a:lnTo>
                <a:lnTo>
                  <a:pt x="6775" y="1870"/>
                </a:lnTo>
                <a:lnTo>
                  <a:pt x="6756" y="1890"/>
                </a:lnTo>
                <a:lnTo>
                  <a:pt x="6736" y="1910"/>
                </a:lnTo>
                <a:lnTo>
                  <a:pt x="6718" y="1932"/>
                </a:lnTo>
                <a:lnTo>
                  <a:pt x="6718" y="0"/>
                </a:lnTo>
                <a:lnTo>
                  <a:pt x="4755" y="0"/>
                </a:lnTo>
                <a:lnTo>
                  <a:pt x="4755" y="1615"/>
                </a:lnTo>
                <a:lnTo>
                  <a:pt x="4592" y="1615"/>
                </a:lnTo>
                <a:lnTo>
                  <a:pt x="4592" y="0"/>
                </a:lnTo>
                <a:lnTo>
                  <a:pt x="2628" y="0"/>
                </a:lnTo>
                <a:lnTo>
                  <a:pt x="2628" y="1618"/>
                </a:lnTo>
                <a:lnTo>
                  <a:pt x="2466" y="1618"/>
                </a:lnTo>
                <a:lnTo>
                  <a:pt x="2466" y="0"/>
                </a:lnTo>
                <a:lnTo>
                  <a:pt x="502" y="0"/>
                </a:lnTo>
                <a:lnTo>
                  <a:pt x="502" y="1844"/>
                </a:lnTo>
                <a:lnTo>
                  <a:pt x="0" y="3516"/>
                </a:lnTo>
                <a:lnTo>
                  <a:pt x="441" y="3516"/>
                </a:lnTo>
                <a:lnTo>
                  <a:pt x="662" y="2776"/>
                </a:lnTo>
                <a:lnTo>
                  <a:pt x="727" y="2776"/>
                </a:lnTo>
                <a:lnTo>
                  <a:pt x="1092" y="3516"/>
                </a:lnTo>
                <a:lnTo>
                  <a:pt x="1624" y="3516"/>
                </a:lnTo>
                <a:lnTo>
                  <a:pt x="1269" y="2776"/>
                </a:lnTo>
                <a:lnTo>
                  <a:pt x="2074" y="2776"/>
                </a:lnTo>
                <a:lnTo>
                  <a:pt x="1851" y="3516"/>
                </a:lnTo>
                <a:lnTo>
                  <a:pt x="2333" y="3516"/>
                </a:lnTo>
                <a:lnTo>
                  <a:pt x="2553" y="2777"/>
                </a:lnTo>
                <a:lnTo>
                  <a:pt x="2658" y="2777"/>
                </a:lnTo>
                <a:lnTo>
                  <a:pt x="2658" y="2776"/>
                </a:lnTo>
                <a:lnTo>
                  <a:pt x="2810" y="2776"/>
                </a:lnTo>
                <a:lnTo>
                  <a:pt x="2822" y="2776"/>
                </a:lnTo>
                <a:lnTo>
                  <a:pt x="3730" y="2776"/>
                </a:lnTo>
                <a:lnTo>
                  <a:pt x="3519" y="3514"/>
                </a:lnTo>
                <a:lnTo>
                  <a:pt x="4003" y="3514"/>
                </a:lnTo>
                <a:lnTo>
                  <a:pt x="4210" y="2776"/>
                </a:lnTo>
                <a:lnTo>
                  <a:pt x="4428" y="2776"/>
                </a:lnTo>
                <a:lnTo>
                  <a:pt x="4434" y="3514"/>
                </a:lnTo>
                <a:lnTo>
                  <a:pt x="4841" y="3514"/>
                </a:lnTo>
                <a:lnTo>
                  <a:pt x="5309" y="2776"/>
                </a:lnTo>
                <a:lnTo>
                  <a:pt x="5615" y="2776"/>
                </a:lnTo>
                <a:lnTo>
                  <a:pt x="5457" y="3514"/>
                </a:lnTo>
                <a:lnTo>
                  <a:pt x="5935" y="3514"/>
                </a:lnTo>
                <a:lnTo>
                  <a:pt x="6090" y="2776"/>
                </a:lnTo>
                <a:lnTo>
                  <a:pt x="6367" y="2776"/>
                </a:lnTo>
                <a:lnTo>
                  <a:pt x="6365" y="2818"/>
                </a:lnTo>
                <a:lnTo>
                  <a:pt x="6366" y="2861"/>
                </a:lnTo>
                <a:lnTo>
                  <a:pt x="6368" y="2901"/>
                </a:lnTo>
                <a:lnTo>
                  <a:pt x="6372" y="2942"/>
                </a:lnTo>
                <a:lnTo>
                  <a:pt x="6378" y="2983"/>
                </a:lnTo>
                <a:lnTo>
                  <a:pt x="6385" y="3021"/>
                </a:lnTo>
                <a:lnTo>
                  <a:pt x="6394" y="3060"/>
                </a:lnTo>
                <a:lnTo>
                  <a:pt x="6406" y="3097"/>
                </a:lnTo>
                <a:lnTo>
                  <a:pt x="6411" y="3115"/>
                </a:lnTo>
                <a:lnTo>
                  <a:pt x="6419" y="3134"/>
                </a:lnTo>
                <a:lnTo>
                  <a:pt x="6426" y="3151"/>
                </a:lnTo>
                <a:lnTo>
                  <a:pt x="6434" y="3169"/>
                </a:lnTo>
                <a:lnTo>
                  <a:pt x="6441" y="3186"/>
                </a:lnTo>
                <a:lnTo>
                  <a:pt x="6451" y="3202"/>
                </a:lnTo>
                <a:lnTo>
                  <a:pt x="6459" y="3219"/>
                </a:lnTo>
                <a:lnTo>
                  <a:pt x="6469" y="3235"/>
                </a:lnTo>
                <a:lnTo>
                  <a:pt x="6480" y="3251"/>
                </a:lnTo>
                <a:lnTo>
                  <a:pt x="6490" y="3266"/>
                </a:lnTo>
                <a:lnTo>
                  <a:pt x="6502" y="3281"/>
                </a:lnTo>
                <a:lnTo>
                  <a:pt x="6514" y="3296"/>
                </a:lnTo>
                <a:lnTo>
                  <a:pt x="6526" y="3311"/>
                </a:lnTo>
                <a:lnTo>
                  <a:pt x="6538" y="3325"/>
                </a:lnTo>
                <a:lnTo>
                  <a:pt x="6552" y="3339"/>
                </a:lnTo>
                <a:lnTo>
                  <a:pt x="6566" y="3352"/>
                </a:lnTo>
                <a:lnTo>
                  <a:pt x="6583" y="3368"/>
                </a:lnTo>
                <a:lnTo>
                  <a:pt x="6602" y="3382"/>
                </a:lnTo>
                <a:lnTo>
                  <a:pt x="6621" y="3396"/>
                </a:lnTo>
                <a:lnTo>
                  <a:pt x="6640" y="3410"/>
                </a:lnTo>
                <a:lnTo>
                  <a:pt x="6659" y="3423"/>
                </a:lnTo>
                <a:lnTo>
                  <a:pt x="6680" y="3435"/>
                </a:lnTo>
                <a:lnTo>
                  <a:pt x="6700" y="3445"/>
                </a:lnTo>
                <a:lnTo>
                  <a:pt x="6720" y="3456"/>
                </a:lnTo>
                <a:lnTo>
                  <a:pt x="6742" y="3466"/>
                </a:lnTo>
                <a:lnTo>
                  <a:pt x="6763" y="3474"/>
                </a:lnTo>
                <a:lnTo>
                  <a:pt x="6785" y="3483"/>
                </a:lnTo>
                <a:lnTo>
                  <a:pt x="6807" y="3491"/>
                </a:lnTo>
                <a:lnTo>
                  <a:pt x="6830" y="3499"/>
                </a:lnTo>
                <a:lnTo>
                  <a:pt x="6852" y="3505"/>
                </a:lnTo>
                <a:lnTo>
                  <a:pt x="6873" y="3512"/>
                </a:lnTo>
                <a:lnTo>
                  <a:pt x="6897" y="3517"/>
                </a:lnTo>
                <a:lnTo>
                  <a:pt x="6942" y="3528"/>
                </a:lnTo>
                <a:lnTo>
                  <a:pt x="6987" y="3536"/>
                </a:lnTo>
                <a:lnTo>
                  <a:pt x="7033" y="3543"/>
                </a:lnTo>
                <a:lnTo>
                  <a:pt x="7077" y="3547"/>
                </a:lnTo>
                <a:lnTo>
                  <a:pt x="7121" y="3551"/>
                </a:lnTo>
                <a:lnTo>
                  <a:pt x="7165" y="3553"/>
                </a:lnTo>
                <a:lnTo>
                  <a:pt x="7206" y="3555"/>
                </a:lnTo>
                <a:lnTo>
                  <a:pt x="7246" y="3556"/>
                </a:lnTo>
                <a:lnTo>
                  <a:pt x="7300" y="3555"/>
                </a:lnTo>
                <a:lnTo>
                  <a:pt x="7355" y="3553"/>
                </a:lnTo>
                <a:lnTo>
                  <a:pt x="7410" y="3551"/>
                </a:lnTo>
                <a:lnTo>
                  <a:pt x="7464" y="3548"/>
                </a:lnTo>
                <a:lnTo>
                  <a:pt x="7519" y="3544"/>
                </a:lnTo>
                <a:lnTo>
                  <a:pt x="7574" y="3538"/>
                </a:lnTo>
                <a:lnTo>
                  <a:pt x="7630" y="3533"/>
                </a:lnTo>
                <a:lnTo>
                  <a:pt x="7686" y="3526"/>
                </a:lnTo>
                <a:lnTo>
                  <a:pt x="7741" y="3518"/>
                </a:lnTo>
                <a:lnTo>
                  <a:pt x="7797" y="3511"/>
                </a:lnTo>
                <a:lnTo>
                  <a:pt x="7853" y="3501"/>
                </a:lnTo>
                <a:lnTo>
                  <a:pt x="7909" y="3491"/>
                </a:lnTo>
                <a:lnTo>
                  <a:pt x="7965" y="3481"/>
                </a:lnTo>
                <a:lnTo>
                  <a:pt x="8022" y="3470"/>
                </a:lnTo>
                <a:lnTo>
                  <a:pt x="8077" y="3458"/>
                </a:lnTo>
                <a:lnTo>
                  <a:pt x="8134" y="3446"/>
                </a:lnTo>
                <a:lnTo>
                  <a:pt x="8300" y="2776"/>
                </a:lnTo>
                <a:lnTo>
                  <a:pt x="8846" y="2776"/>
                </a:lnTo>
                <a:lnTo>
                  <a:pt x="8846" y="0"/>
                </a:lnTo>
                <a:lnTo>
                  <a:pt x="6882" y="0"/>
                </a:lnTo>
                <a:close/>
                <a:moveTo>
                  <a:pt x="2395" y="1712"/>
                </a:moveTo>
                <a:lnTo>
                  <a:pt x="2366" y="1807"/>
                </a:lnTo>
                <a:lnTo>
                  <a:pt x="2105" y="2675"/>
                </a:lnTo>
                <a:lnTo>
                  <a:pt x="2095" y="2706"/>
                </a:lnTo>
                <a:lnTo>
                  <a:pt x="1236" y="2706"/>
                </a:lnTo>
                <a:lnTo>
                  <a:pt x="1169" y="2565"/>
                </a:lnTo>
                <a:lnTo>
                  <a:pt x="2095" y="1618"/>
                </a:lnTo>
                <a:lnTo>
                  <a:pt x="1500" y="1618"/>
                </a:lnTo>
                <a:lnTo>
                  <a:pt x="776" y="2398"/>
                </a:lnTo>
                <a:lnTo>
                  <a:pt x="1010" y="1618"/>
                </a:lnTo>
                <a:lnTo>
                  <a:pt x="571" y="1618"/>
                </a:lnTo>
                <a:lnTo>
                  <a:pt x="571" y="69"/>
                </a:lnTo>
                <a:lnTo>
                  <a:pt x="2395" y="69"/>
                </a:lnTo>
                <a:lnTo>
                  <a:pt x="2395" y="1712"/>
                </a:lnTo>
                <a:close/>
                <a:moveTo>
                  <a:pt x="2902" y="2447"/>
                </a:moveTo>
                <a:lnTo>
                  <a:pt x="2901" y="2447"/>
                </a:lnTo>
                <a:lnTo>
                  <a:pt x="2888" y="2447"/>
                </a:lnTo>
                <a:lnTo>
                  <a:pt x="2874" y="2448"/>
                </a:lnTo>
                <a:lnTo>
                  <a:pt x="2860" y="2449"/>
                </a:lnTo>
                <a:lnTo>
                  <a:pt x="2845" y="2449"/>
                </a:lnTo>
                <a:lnTo>
                  <a:pt x="2826" y="2449"/>
                </a:lnTo>
                <a:lnTo>
                  <a:pt x="2809" y="2449"/>
                </a:lnTo>
                <a:lnTo>
                  <a:pt x="2793" y="2450"/>
                </a:lnTo>
                <a:lnTo>
                  <a:pt x="2778" y="2450"/>
                </a:lnTo>
                <a:lnTo>
                  <a:pt x="2661" y="2449"/>
                </a:lnTo>
                <a:lnTo>
                  <a:pt x="2716" y="2249"/>
                </a:lnTo>
                <a:lnTo>
                  <a:pt x="2741" y="2150"/>
                </a:lnTo>
                <a:lnTo>
                  <a:pt x="2803" y="1918"/>
                </a:lnTo>
                <a:lnTo>
                  <a:pt x="2823" y="1918"/>
                </a:lnTo>
                <a:lnTo>
                  <a:pt x="2842" y="1917"/>
                </a:lnTo>
                <a:lnTo>
                  <a:pt x="2863" y="1917"/>
                </a:lnTo>
                <a:lnTo>
                  <a:pt x="2882" y="1917"/>
                </a:lnTo>
                <a:lnTo>
                  <a:pt x="2904" y="1917"/>
                </a:lnTo>
                <a:lnTo>
                  <a:pt x="2927" y="1917"/>
                </a:lnTo>
                <a:lnTo>
                  <a:pt x="2949" y="1917"/>
                </a:lnTo>
                <a:lnTo>
                  <a:pt x="2972" y="1917"/>
                </a:lnTo>
                <a:lnTo>
                  <a:pt x="3027" y="1917"/>
                </a:lnTo>
                <a:lnTo>
                  <a:pt x="3077" y="1919"/>
                </a:lnTo>
                <a:lnTo>
                  <a:pt x="3100" y="1920"/>
                </a:lnTo>
                <a:lnTo>
                  <a:pt x="3122" y="1922"/>
                </a:lnTo>
                <a:lnTo>
                  <a:pt x="3141" y="1924"/>
                </a:lnTo>
                <a:lnTo>
                  <a:pt x="3160" y="1928"/>
                </a:lnTo>
                <a:lnTo>
                  <a:pt x="3177" y="1931"/>
                </a:lnTo>
                <a:lnTo>
                  <a:pt x="3193" y="1935"/>
                </a:lnTo>
                <a:lnTo>
                  <a:pt x="3208" y="1939"/>
                </a:lnTo>
                <a:lnTo>
                  <a:pt x="3221" y="1945"/>
                </a:lnTo>
                <a:lnTo>
                  <a:pt x="3233" y="1951"/>
                </a:lnTo>
                <a:lnTo>
                  <a:pt x="3242" y="1959"/>
                </a:lnTo>
                <a:lnTo>
                  <a:pt x="3252" y="1966"/>
                </a:lnTo>
                <a:lnTo>
                  <a:pt x="3260" y="1976"/>
                </a:lnTo>
                <a:lnTo>
                  <a:pt x="3264" y="1982"/>
                </a:lnTo>
                <a:lnTo>
                  <a:pt x="3268" y="1991"/>
                </a:lnTo>
                <a:lnTo>
                  <a:pt x="3271" y="1999"/>
                </a:lnTo>
                <a:lnTo>
                  <a:pt x="3274" y="2009"/>
                </a:lnTo>
                <a:lnTo>
                  <a:pt x="3276" y="2019"/>
                </a:lnTo>
                <a:lnTo>
                  <a:pt x="3277" y="2029"/>
                </a:lnTo>
                <a:lnTo>
                  <a:pt x="3278" y="2040"/>
                </a:lnTo>
                <a:lnTo>
                  <a:pt x="3277" y="2053"/>
                </a:lnTo>
                <a:lnTo>
                  <a:pt x="3277" y="2065"/>
                </a:lnTo>
                <a:lnTo>
                  <a:pt x="3275" y="2079"/>
                </a:lnTo>
                <a:lnTo>
                  <a:pt x="3272" y="2093"/>
                </a:lnTo>
                <a:lnTo>
                  <a:pt x="3269" y="2108"/>
                </a:lnTo>
                <a:lnTo>
                  <a:pt x="3262" y="2140"/>
                </a:lnTo>
                <a:lnTo>
                  <a:pt x="3251" y="2175"/>
                </a:lnTo>
                <a:lnTo>
                  <a:pt x="3240" y="2206"/>
                </a:lnTo>
                <a:lnTo>
                  <a:pt x="3230" y="2235"/>
                </a:lnTo>
                <a:lnTo>
                  <a:pt x="3218" y="2262"/>
                </a:lnTo>
                <a:lnTo>
                  <a:pt x="3205" y="2286"/>
                </a:lnTo>
                <a:lnTo>
                  <a:pt x="3191" y="2309"/>
                </a:lnTo>
                <a:lnTo>
                  <a:pt x="3175" y="2330"/>
                </a:lnTo>
                <a:lnTo>
                  <a:pt x="3168" y="2341"/>
                </a:lnTo>
                <a:lnTo>
                  <a:pt x="3158" y="2351"/>
                </a:lnTo>
                <a:lnTo>
                  <a:pt x="3149" y="2359"/>
                </a:lnTo>
                <a:lnTo>
                  <a:pt x="3140" y="2368"/>
                </a:lnTo>
                <a:lnTo>
                  <a:pt x="3130" y="2376"/>
                </a:lnTo>
                <a:lnTo>
                  <a:pt x="3119" y="2384"/>
                </a:lnTo>
                <a:lnTo>
                  <a:pt x="3108" y="2391"/>
                </a:lnTo>
                <a:lnTo>
                  <a:pt x="3096" y="2398"/>
                </a:lnTo>
                <a:lnTo>
                  <a:pt x="3084" y="2404"/>
                </a:lnTo>
                <a:lnTo>
                  <a:pt x="3071" y="2410"/>
                </a:lnTo>
                <a:lnTo>
                  <a:pt x="3057" y="2416"/>
                </a:lnTo>
                <a:lnTo>
                  <a:pt x="3043" y="2420"/>
                </a:lnTo>
                <a:lnTo>
                  <a:pt x="3028" y="2426"/>
                </a:lnTo>
                <a:lnTo>
                  <a:pt x="3012" y="2430"/>
                </a:lnTo>
                <a:lnTo>
                  <a:pt x="2996" y="2433"/>
                </a:lnTo>
                <a:lnTo>
                  <a:pt x="2979" y="2437"/>
                </a:lnTo>
                <a:lnTo>
                  <a:pt x="2942" y="2443"/>
                </a:lnTo>
                <a:lnTo>
                  <a:pt x="2902" y="2447"/>
                </a:lnTo>
                <a:close/>
                <a:moveTo>
                  <a:pt x="4229" y="2706"/>
                </a:moveTo>
                <a:lnTo>
                  <a:pt x="4422" y="2024"/>
                </a:lnTo>
                <a:lnTo>
                  <a:pt x="4428" y="2706"/>
                </a:lnTo>
                <a:lnTo>
                  <a:pt x="4229" y="2706"/>
                </a:lnTo>
                <a:close/>
                <a:moveTo>
                  <a:pt x="4521" y="1615"/>
                </a:moveTo>
                <a:lnTo>
                  <a:pt x="4064" y="1615"/>
                </a:lnTo>
                <a:lnTo>
                  <a:pt x="3752" y="2706"/>
                </a:lnTo>
                <a:lnTo>
                  <a:pt x="3267" y="2706"/>
                </a:lnTo>
                <a:lnTo>
                  <a:pt x="3291" y="2698"/>
                </a:lnTo>
                <a:lnTo>
                  <a:pt x="3312" y="2688"/>
                </a:lnTo>
                <a:lnTo>
                  <a:pt x="3335" y="2678"/>
                </a:lnTo>
                <a:lnTo>
                  <a:pt x="3356" y="2668"/>
                </a:lnTo>
                <a:lnTo>
                  <a:pt x="3376" y="2657"/>
                </a:lnTo>
                <a:lnTo>
                  <a:pt x="3396" y="2646"/>
                </a:lnTo>
                <a:lnTo>
                  <a:pt x="3416" y="2635"/>
                </a:lnTo>
                <a:lnTo>
                  <a:pt x="3434" y="2622"/>
                </a:lnTo>
                <a:lnTo>
                  <a:pt x="3452" y="2610"/>
                </a:lnTo>
                <a:lnTo>
                  <a:pt x="3470" y="2596"/>
                </a:lnTo>
                <a:lnTo>
                  <a:pt x="3488" y="2582"/>
                </a:lnTo>
                <a:lnTo>
                  <a:pt x="3504" y="2568"/>
                </a:lnTo>
                <a:lnTo>
                  <a:pt x="3520" y="2554"/>
                </a:lnTo>
                <a:lnTo>
                  <a:pt x="3535" y="2538"/>
                </a:lnTo>
                <a:lnTo>
                  <a:pt x="3550" y="2523"/>
                </a:lnTo>
                <a:lnTo>
                  <a:pt x="3565" y="2507"/>
                </a:lnTo>
                <a:lnTo>
                  <a:pt x="3577" y="2490"/>
                </a:lnTo>
                <a:lnTo>
                  <a:pt x="3590" y="2473"/>
                </a:lnTo>
                <a:lnTo>
                  <a:pt x="3603" y="2456"/>
                </a:lnTo>
                <a:lnTo>
                  <a:pt x="3615" y="2437"/>
                </a:lnTo>
                <a:lnTo>
                  <a:pt x="3627" y="2419"/>
                </a:lnTo>
                <a:lnTo>
                  <a:pt x="3637" y="2400"/>
                </a:lnTo>
                <a:lnTo>
                  <a:pt x="3647" y="2380"/>
                </a:lnTo>
                <a:lnTo>
                  <a:pt x="3657" y="2360"/>
                </a:lnTo>
                <a:lnTo>
                  <a:pt x="3665" y="2339"/>
                </a:lnTo>
                <a:lnTo>
                  <a:pt x="3674" y="2319"/>
                </a:lnTo>
                <a:lnTo>
                  <a:pt x="3681" y="2297"/>
                </a:lnTo>
                <a:lnTo>
                  <a:pt x="3689" y="2275"/>
                </a:lnTo>
                <a:lnTo>
                  <a:pt x="3695" y="2252"/>
                </a:lnTo>
                <a:lnTo>
                  <a:pt x="3701" y="2230"/>
                </a:lnTo>
                <a:lnTo>
                  <a:pt x="3706" y="2206"/>
                </a:lnTo>
                <a:lnTo>
                  <a:pt x="3710" y="2181"/>
                </a:lnTo>
                <a:lnTo>
                  <a:pt x="3718" y="2145"/>
                </a:lnTo>
                <a:lnTo>
                  <a:pt x="3722" y="2110"/>
                </a:lnTo>
                <a:lnTo>
                  <a:pt x="3726" y="2075"/>
                </a:lnTo>
                <a:lnTo>
                  <a:pt x="3728" y="2043"/>
                </a:lnTo>
                <a:lnTo>
                  <a:pt x="3729" y="2012"/>
                </a:lnTo>
                <a:lnTo>
                  <a:pt x="3729" y="1982"/>
                </a:lnTo>
                <a:lnTo>
                  <a:pt x="3728" y="1954"/>
                </a:lnTo>
                <a:lnTo>
                  <a:pt x="3725" y="1928"/>
                </a:lnTo>
                <a:lnTo>
                  <a:pt x="3721" y="1901"/>
                </a:lnTo>
                <a:lnTo>
                  <a:pt x="3714" y="1876"/>
                </a:lnTo>
                <a:lnTo>
                  <a:pt x="3707" y="1853"/>
                </a:lnTo>
                <a:lnTo>
                  <a:pt x="3698" y="1830"/>
                </a:lnTo>
                <a:lnTo>
                  <a:pt x="3689" y="1809"/>
                </a:lnTo>
                <a:lnTo>
                  <a:pt x="3677" y="1788"/>
                </a:lnTo>
                <a:lnTo>
                  <a:pt x="3663" y="1768"/>
                </a:lnTo>
                <a:lnTo>
                  <a:pt x="3649" y="1749"/>
                </a:lnTo>
                <a:lnTo>
                  <a:pt x="3637" y="1736"/>
                </a:lnTo>
                <a:lnTo>
                  <a:pt x="3625" y="1723"/>
                </a:lnTo>
                <a:lnTo>
                  <a:pt x="3611" y="1712"/>
                </a:lnTo>
                <a:lnTo>
                  <a:pt x="3598" y="1702"/>
                </a:lnTo>
                <a:lnTo>
                  <a:pt x="3583" y="1691"/>
                </a:lnTo>
                <a:lnTo>
                  <a:pt x="3568" y="1682"/>
                </a:lnTo>
                <a:lnTo>
                  <a:pt x="3552" y="1674"/>
                </a:lnTo>
                <a:lnTo>
                  <a:pt x="3536" y="1666"/>
                </a:lnTo>
                <a:lnTo>
                  <a:pt x="3520" y="1659"/>
                </a:lnTo>
                <a:lnTo>
                  <a:pt x="3503" y="1652"/>
                </a:lnTo>
                <a:lnTo>
                  <a:pt x="3484" y="1647"/>
                </a:lnTo>
                <a:lnTo>
                  <a:pt x="3466" y="1642"/>
                </a:lnTo>
                <a:lnTo>
                  <a:pt x="3448" y="1637"/>
                </a:lnTo>
                <a:lnTo>
                  <a:pt x="3430" y="1633"/>
                </a:lnTo>
                <a:lnTo>
                  <a:pt x="3411" y="1630"/>
                </a:lnTo>
                <a:lnTo>
                  <a:pt x="3391" y="1627"/>
                </a:lnTo>
                <a:lnTo>
                  <a:pt x="3351" y="1621"/>
                </a:lnTo>
                <a:lnTo>
                  <a:pt x="3311" y="1618"/>
                </a:lnTo>
                <a:lnTo>
                  <a:pt x="3269" y="1616"/>
                </a:lnTo>
                <a:lnTo>
                  <a:pt x="3228" y="1615"/>
                </a:lnTo>
                <a:lnTo>
                  <a:pt x="3144" y="1614"/>
                </a:lnTo>
                <a:lnTo>
                  <a:pt x="3061" y="1615"/>
                </a:lnTo>
                <a:lnTo>
                  <a:pt x="3034" y="1615"/>
                </a:lnTo>
                <a:lnTo>
                  <a:pt x="2988" y="1615"/>
                </a:lnTo>
                <a:lnTo>
                  <a:pt x="2929" y="1615"/>
                </a:lnTo>
                <a:lnTo>
                  <a:pt x="2865" y="1615"/>
                </a:lnTo>
                <a:lnTo>
                  <a:pt x="2803" y="1615"/>
                </a:lnTo>
                <a:lnTo>
                  <a:pt x="2749" y="1615"/>
                </a:lnTo>
                <a:lnTo>
                  <a:pt x="2713" y="1615"/>
                </a:lnTo>
                <a:lnTo>
                  <a:pt x="2699" y="1615"/>
                </a:lnTo>
                <a:lnTo>
                  <a:pt x="2699" y="69"/>
                </a:lnTo>
                <a:lnTo>
                  <a:pt x="4521" y="69"/>
                </a:lnTo>
                <a:lnTo>
                  <a:pt x="4521" y="1615"/>
                </a:lnTo>
                <a:close/>
                <a:moveTo>
                  <a:pt x="5629" y="2706"/>
                </a:moveTo>
                <a:lnTo>
                  <a:pt x="5355" y="2706"/>
                </a:lnTo>
                <a:lnTo>
                  <a:pt x="5770" y="2052"/>
                </a:lnTo>
                <a:lnTo>
                  <a:pt x="5629" y="2706"/>
                </a:lnTo>
                <a:close/>
                <a:moveTo>
                  <a:pt x="6648" y="1646"/>
                </a:moveTo>
                <a:lnTo>
                  <a:pt x="6647" y="2024"/>
                </a:lnTo>
                <a:lnTo>
                  <a:pt x="6623" y="2057"/>
                </a:lnTo>
                <a:lnTo>
                  <a:pt x="6602" y="2090"/>
                </a:lnTo>
                <a:lnTo>
                  <a:pt x="6580" y="2124"/>
                </a:lnTo>
                <a:lnTo>
                  <a:pt x="6560" y="2158"/>
                </a:lnTo>
                <a:lnTo>
                  <a:pt x="6542" y="2192"/>
                </a:lnTo>
                <a:lnTo>
                  <a:pt x="6524" y="2225"/>
                </a:lnTo>
                <a:lnTo>
                  <a:pt x="6506" y="2260"/>
                </a:lnTo>
                <a:lnTo>
                  <a:pt x="6491" y="2293"/>
                </a:lnTo>
                <a:lnTo>
                  <a:pt x="6476" y="2326"/>
                </a:lnTo>
                <a:lnTo>
                  <a:pt x="6464" y="2359"/>
                </a:lnTo>
                <a:lnTo>
                  <a:pt x="6451" y="2392"/>
                </a:lnTo>
                <a:lnTo>
                  <a:pt x="6439" y="2425"/>
                </a:lnTo>
                <a:lnTo>
                  <a:pt x="6428" y="2456"/>
                </a:lnTo>
                <a:lnTo>
                  <a:pt x="6420" y="2487"/>
                </a:lnTo>
                <a:lnTo>
                  <a:pt x="6411" y="2517"/>
                </a:lnTo>
                <a:lnTo>
                  <a:pt x="6404" y="2547"/>
                </a:lnTo>
                <a:lnTo>
                  <a:pt x="6394" y="2586"/>
                </a:lnTo>
                <a:lnTo>
                  <a:pt x="6385" y="2627"/>
                </a:lnTo>
                <a:lnTo>
                  <a:pt x="6379" y="2667"/>
                </a:lnTo>
                <a:lnTo>
                  <a:pt x="6375" y="2706"/>
                </a:lnTo>
                <a:lnTo>
                  <a:pt x="6106" y="2706"/>
                </a:lnTo>
                <a:lnTo>
                  <a:pt x="6335" y="1618"/>
                </a:lnTo>
                <a:lnTo>
                  <a:pt x="5564" y="1617"/>
                </a:lnTo>
                <a:lnTo>
                  <a:pt x="4873" y="2706"/>
                </a:lnTo>
                <a:lnTo>
                  <a:pt x="4823" y="2706"/>
                </a:lnTo>
                <a:lnTo>
                  <a:pt x="4823" y="69"/>
                </a:lnTo>
                <a:lnTo>
                  <a:pt x="6648" y="69"/>
                </a:lnTo>
                <a:lnTo>
                  <a:pt x="6648" y="1646"/>
                </a:lnTo>
                <a:close/>
                <a:moveTo>
                  <a:pt x="7700" y="3152"/>
                </a:moveTo>
                <a:lnTo>
                  <a:pt x="7660" y="3158"/>
                </a:lnTo>
                <a:lnTo>
                  <a:pt x="7621" y="3165"/>
                </a:lnTo>
                <a:lnTo>
                  <a:pt x="7582" y="3170"/>
                </a:lnTo>
                <a:lnTo>
                  <a:pt x="7543" y="3174"/>
                </a:lnTo>
                <a:lnTo>
                  <a:pt x="7506" y="3179"/>
                </a:lnTo>
                <a:lnTo>
                  <a:pt x="7467" y="3181"/>
                </a:lnTo>
                <a:lnTo>
                  <a:pt x="7430" y="3183"/>
                </a:lnTo>
                <a:lnTo>
                  <a:pt x="7392" y="3183"/>
                </a:lnTo>
                <a:lnTo>
                  <a:pt x="7368" y="3183"/>
                </a:lnTo>
                <a:lnTo>
                  <a:pt x="7344" y="3182"/>
                </a:lnTo>
                <a:lnTo>
                  <a:pt x="7321" y="3180"/>
                </a:lnTo>
                <a:lnTo>
                  <a:pt x="7297" y="3178"/>
                </a:lnTo>
                <a:lnTo>
                  <a:pt x="7275" y="3174"/>
                </a:lnTo>
                <a:lnTo>
                  <a:pt x="7253" y="3170"/>
                </a:lnTo>
                <a:lnTo>
                  <a:pt x="7232" y="3166"/>
                </a:lnTo>
                <a:lnTo>
                  <a:pt x="7212" y="3159"/>
                </a:lnTo>
                <a:lnTo>
                  <a:pt x="7191" y="3153"/>
                </a:lnTo>
                <a:lnTo>
                  <a:pt x="7172" y="3146"/>
                </a:lnTo>
                <a:lnTo>
                  <a:pt x="7154" y="3138"/>
                </a:lnTo>
                <a:lnTo>
                  <a:pt x="7136" y="3129"/>
                </a:lnTo>
                <a:lnTo>
                  <a:pt x="7118" y="3120"/>
                </a:lnTo>
                <a:lnTo>
                  <a:pt x="7101" y="3110"/>
                </a:lnTo>
                <a:lnTo>
                  <a:pt x="7085" y="3098"/>
                </a:lnTo>
                <a:lnTo>
                  <a:pt x="7070" y="3086"/>
                </a:lnTo>
                <a:lnTo>
                  <a:pt x="7055" y="3074"/>
                </a:lnTo>
                <a:lnTo>
                  <a:pt x="7043" y="3060"/>
                </a:lnTo>
                <a:lnTo>
                  <a:pt x="7030" y="3046"/>
                </a:lnTo>
                <a:lnTo>
                  <a:pt x="7017" y="3030"/>
                </a:lnTo>
                <a:lnTo>
                  <a:pt x="7006" y="3014"/>
                </a:lnTo>
                <a:lnTo>
                  <a:pt x="6995" y="2997"/>
                </a:lnTo>
                <a:lnTo>
                  <a:pt x="6986" y="2978"/>
                </a:lnTo>
                <a:lnTo>
                  <a:pt x="6977" y="2959"/>
                </a:lnTo>
                <a:lnTo>
                  <a:pt x="6970" y="2940"/>
                </a:lnTo>
                <a:lnTo>
                  <a:pt x="6963" y="2919"/>
                </a:lnTo>
                <a:lnTo>
                  <a:pt x="6957" y="2897"/>
                </a:lnTo>
                <a:lnTo>
                  <a:pt x="6952" y="2874"/>
                </a:lnTo>
                <a:lnTo>
                  <a:pt x="6948" y="2852"/>
                </a:lnTo>
                <a:lnTo>
                  <a:pt x="6945" y="2827"/>
                </a:lnTo>
                <a:lnTo>
                  <a:pt x="6943" y="2802"/>
                </a:lnTo>
                <a:lnTo>
                  <a:pt x="6942" y="2776"/>
                </a:lnTo>
                <a:lnTo>
                  <a:pt x="7793" y="2776"/>
                </a:lnTo>
                <a:lnTo>
                  <a:pt x="7700" y="3152"/>
                </a:lnTo>
                <a:close/>
                <a:moveTo>
                  <a:pt x="8776" y="2706"/>
                </a:moveTo>
                <a:lnTo>
                  <a:pt x="8317" y="2706"/>
                </a:lnTo>
                <a:lnTo>
                  <a:pt x="8392" y="2402"/>
                </a:lnTo>
                <a:lnTo>
                  <a:pt x="7472" y="2402"/>
                </a:lnTo>
                <a:lnTo>
                  <a:pt x="7396" y="2706"/>
                </a:lnTo>
                <a:lnTo>
                  <a:pt x="6952" y="2706"/>
                </a:lnTo>
                <a:lnTo>
                  <a:pt x="6952" y="2644"/>
                </a:lnTo>
                <a:lnTo>
                  <a:pt x="6956" y="2617"/>
                </a:lnTo>
                <a:lnTo>
                  <a:pt x="6961" y="2591"/>
                </a:lnTo>
                <a:lnTo>
                  <a:pt x="6967" y="2564"/>
                </a:lnTo>
                <a:lnTo>
                  <a:pt x="6973" y="2535"/>
                </a:lnTo>
                <a:lnTo>
                  <a:pt x="6980" y="2505"/>
                </a:lnTo>
                <a:lnTo>
                  <a:pt x="6989" y="2474"/>
                </a:lnTo>
                <a:lnTo>
                  <a:pt x="6999" y="2443"/>
                </a:lnTo>
                <a:lnTo>
                  <a:pt x="7009" y="2413"/>
                </a:lnTo>
                <a:lnTo>
                  <a:pt x="7020" y="2383"/>
                </a:lnTo>
                <a:lnTo>
                  <a:pt x="7032" y="2353"/>
                </a:lnTo>
                <a:lnTo>
                  <a:pt x="7045" y="2324"/>
                </a:lnTo>
                <a:lnTo>
                  <a:pt x="7059" y="2295"/>
                </a:lnTo>
                <a:lnTo>
                  <a:pt x="7074" y="2266"/>
                </a:lnTo>
                <a:lnTo>
                  <a:pt x="7089" y="2238"/>
                </a:lnTo>
                <a:lnTo>
                  <a:pt x="7105" y="2211"/>
                </a:lnTo>
                <a:lnTo>
                  <a:pt x="7122" y="2185"/>
                </a:lnTo>
                <a:lnTo>
                  <a:pt x="7139" y="2159"/>
                </a:lnTo>
                <a:lnTo>
                  <a:pt x="7158" y="2133"/>
                </a:lnTo>
                <a:lnTo>
                  <a:pt x="7177" y="2110"/>
                </a:lnTo>
                <a:lnTo>
                  <a:pt x="7198" y="2086"/>
                </a:lnTo>
                <a:lnTo>
                  <a:pt x="7218" y="2064"/>
                </a:lnTo>
                <a:lnTo>
                  <a:pt x="7240" y="2042"/>
                </a:lnTo>
                <a:lnTo>
                  <a:pt x="7263" y="2022"/>
                </a:lnTo>
                <a:lnTo>
                  <a:pt x="7288" y="2003"/>
                </a:lnTo>
                <a:lnTo>
                  <a:pt x="7311" y="1984"/>
                </a:lnTo>
                <a:lnTo>
                  <a:pt x="7337" y="1968"/>
                </a:lnTo>
                <a:lnTo>
                  <a:pt x="7364" y="1953"/>
                </a:lnTo>
                <a:lnTo>
                  <a:pt x="7390" y="1938"/>
                </a:lnTo>
                <a:lnTo>
                  <a:pt x="7419" y="1927"/>
                </a:lnTo>
                <a:lnTo>
                  <a:pt x="7448" y="1915"/>
                </a:lnTo>
                <a:lnTo>
                  <a:pt x="7478" y="1905"/>
                </a:lnTo>
                <a:lnTo>
                  <a:pt x="7508" y="1898"/>
                </a:lnTo>
                <a:lnTo>
                  <a:pt x="7540" y="1891"/>
                </a:lnTo>
                <a:lnTo>
                  <a:pt x="7572" y="1887"/>
                </a:lnTo>
                <a:lnTo>
                  <a:pt x="7606" y="1884"/>
                </a:lnTo>
                <a:lnTo>
                  <a:pt x="7641" y="1883"/>
                </a:lnTo>
                <a:lnTo>
                  <a:pt x="7669" y="1884"/>
                </a:lnTo>
                <a:lnTo>
                  <a:pt x="7695" y="1886"/>
                </a:lnTo>
                <a:lnTo>
                  <a:pt x="7722" y="1889"/>
                </a:lnTo>
                <a:lnTo>
                  <a:pt x="7749" y="1896"/>
                </a:lnTo>
                <a:lnTo>
                  <a:pt x="7761" y="1899"/>
                </a:lnTo>
                <a:lnTo>
                  <a:pt x="7773" y="1902"/>
                </a:lnTo>
                <a:lnTo>
                  <a:pt x="7785" y="1906"/>
                </a:lnTo>
                <a:lnTo>
                  <a:pt x="7797" y="1912"/>
                </a:lnTo>
                <a:lnTo>
                  <a:pt x="7809" y="1917"/>
                </a:lnTo>
                <a:lnTo>
                  <a:pt x="7819" y="1923"/>
                </a:lnTo>
                <a:lnTo>
                  <a:pt x="7830" y="1930"/>
                </a:lnTo>
                <a:lnTo>
                  <a:pt x="7840" y="1936"/>
                </a:lnTo>
                <a:lnTo>
                  <a:pt x="7849" y="1945"/>
                </a:lnTo>
                <a:lnTo>
                  <a:pt x="7859" y="1952"/>
                </a:lnTo>
                <a:lnTo>
                  <a:pt x="7868" y="1962"/>
                </a:lnTo>
                <a:lnTo>
                  <a:pt x="7875" y="1972"/>
                </a:lnTo>
                <a:lnTo>
                  <a:pt x="7883" y="1981"/>
                </a:lnTo>
                <a:lnTo>
                  <a:pt x="7889" y="1993"/>
                </a:lnTo>
                <a:lnTo>
                  <a:pt x="7895" y="2004"/>
                </a:lnTo>
                <a:lnTo>
                  <a:pt x="7901" y="2017"/>
                </a:lnTo>
                <a:lnTo>
                  <a:pt x="7905" y="2029"/>
                </a:lnTo>
                <a:lnTo>
                  <a:pt x="7909" y="2043"/>
                </a:lnTo>
                <a:lnTo>
                  <a:pt x="7913" y="2058"/>
                </a:lnTo>
                <a:lnTo>
                  <a:pt x="7915" y="2073"/>
                </a:lnTo>
                <a:lnTo>
                  <a:pt x="7916" y="2089"/>
                </a:lnTo>
                <a:lnTo>
                  <a:pt x="7916" y="2106"/>
                </a:lnTo>
                <a:lnTo>
                  <a:pt x="7916" y="2125"/>
                </a:lnTo>
                <a:lnTo>
                  <a:pt x="7915" y="2143"/>
                </a:lnTo>
                <a:lnTo>
                  <a:pt x="8463" y="2143"/>
                </a:lnTo>
                <a:lnTo>
                  <a:pt x="8470" y="2104"/>
                </a:lnTo>
                <a:lnTo>
                  <a:pt x="8479" y="2060"/>
                </a:lnTo>
                <a:lnTo>
                  <a:pt x="8482" y="2037"/>
                </a:lnTo>
                <a:lnTo>
                  <a:pt x="8484" y="2012"/>
                </a:lnTo>
                <a:lnTo>
                  <a:pt x="8486" y="1987"/>
                </a:lnTo>
                <a:lnTo>
                  <a:pt x="8486" y="1960"/>
                </a:lnTo>
                <a:lnTo>
                  <a:pt x="8485" y="1933"/>
                </a:lnTo>
                <a:lnTo>
                  <a:pt x="8482" y="1906"/>
                </a:lnTo>
                <a:lnTo>
                  <a:pt x="8478" y="1878"/>
                </a:lnTo>
                <a:lnTo>
                  <a:pt x="8470" y="1849"/>
                </a:lnTo>
                <a:lnTo>
                  <a:pt x="8466" y="1836"/>
                </a:lnTo>
                <a:lnTo>
                  <a:pt x="8460" y="1822"/>
                </a:lnTo>
                <a:lnTo>
                  <a:pt x="8455" y="1808"/>
                </a:lnTo>
                <a:lnTo>
                  <a:pt x="8449" y="1794"/>
                </a:lnTo>
                <a:lnTo>
                  <a:pt x="8442" y="1779"/>
                </a:lnTo>
                <a:lnTo>
                  <a:pt x="8435" y="1765"/>
                </a:lnTo>
                <a:lnTo>
                  <a:pt x="8426" y="1751"/>
                </a:lnTo>
                <a:lnTo>
                  <a:pt x="8417" y="1737"/>
                </a:lnTo>
                <a:lnTo>
                  <a:pt x="8405" y="1722"/>
                </a:lnTo>
                <a:lnTo>
                  <a:pt x="8393" y="1708"/>
                </a:lnTo>
                <a:lnTo>
                  <a:pt x="8380" y="1694"/>
                </a:lnTo>
                <a:lnTo>
                  <a:pt x="8367" y="1681"/>
                </a:lnTo>
                <a:lnTo>
                  <a:pt x="8353" y="1668"/>
                </a:lnTo>
                <a:lnTo>
                  <a:pt x="8338" y="1656"/>
                </a:lnTo>
                <a:lnTo>
                  <a:pt x="8323" y="1644"/>
                </a:lnTo>
                <a:lnTo>
                  <a:pt x="8307" y="1633"/>
                </a:lnTo>
                <a:lnTo>
                  <a:pt x="8291" y="1622"/>
                </a:lnTo>
                <a:lnTo>
                  <a:pt x="8274" y="1613"/>
                </a:lnTo>
                <a:lnTo>
                  <a:pt x="8256" y="1603"/>
                </a:lnTo>
                <a:lnTo>
                  <a:pt x="8238" y="1595"/>
                </a:lnTo>
                <a:lnTo>
                  <a:pt x="8219" y="1586"/>
                </a:lnTo>
                <a:lnTo>
                  <a:pt x="8199" y="1577"/>
                </a:lnTo>
                <a:lnTo>
                  <a:pt x="8179" y="1570"/>
                </a:lnTo>
                <a:lnTo>
                  <a:pt x="8159" y="1562"/>
                </a:lnTo>
                <a:lnTo>
                  <a:pt x="8137" y="1556"/>
                </a:lnTo>
                <a:lnTo>
                  <a:pt x="8116" y="1551"/>
                </a:lnTo>
                <a:lnTo>
                  <a:pt x="8093" y="1544"/>
                </a:lnTo>
                <a:lnTo>
                  <a:pt x="8071" y="1539"/>
                </a:lnTo>
                <a:lnTo>
                  <a:pt x="8024" y="1530"/>
                </a:lnTo>
                <a:lnTo>
                  <a:pt x="7975" y="1523"/>
                </a:lnTo>
                <a:lnTo>
                  <a:pt x="7923" y="1517"/>
                </a:lnTo>
                <a:lnTo>
                  <a:pt x="7871" y="1513"/>
                </a:lnTo>
                <a:lnTo>
                  <a:pt x="7816" y="1511"/>
                </a:lnTo>
                <a:lnTo>
                  <a:pt x="7759" y="1510"/>
                </a:lnTo>
                <a:lnTo>
                  <a:pt x="7718" y="1511"/>
                </a:lnTo>
                <a:lnTo>
                  <a:pt x="7674" y="1512"/>
                </a:lnTo>
                <a:lnTo>
                  <a:pt x="7628" y="1514"/>
                </a:lnTo>
                <a:lnTo>
                  <a:pt x="7580" y="1518"/>
                </a:lnTo>
                <a:lnTo>
                  <a:pt x="7532" y="1524"/>
                </a:lnTo>
                <a:lnTo>
                  <a:pt x="7480" y="1530"/>
                </a:lnTo>
                <a:lnTo>
                  <a:pt x="7429" y="1539"/>
                </a:lnTo>
                <a:lnTo>
                  <a:pt x="7376" y="1550"/>
                </a:lnTo>
                <a:lnTo>
                  <a:pt x="7324" y="1562"/>
                </a:lnTo>
                <a:lnTo>
                  <a:pt x="7270" y="1577"/>
                </a:lnTo>
                <a:lnTo>
                  <a:pt x="7244" y="1586"/>
                </a:lnTo>
                <a:lnTo>
                  <a:pt x="7216" y="1595"/>
                </a:lnTo>
                <a:lnTo>
                  <a:pt x="7189" y="1604"/>
                </a:lnTo>
                <a:lnTo>
                  <a:pt x="7162" y="1615"/>
                </a:lnTo>
                <a:lnTo>
                  <a:pt x="7136" y="1626"/>
                </a:lnTo>
                <a:lnTo>
                  <a:pt x="7109" y="1637"/>
                </a:lnTo>
                <a:lnTo>
                  <a:pt x="7082" y="1650"/>
                </a:lnTo>
                <a:lnTo>
                  <a:pt x="7055" y="1663"/>
                </a:lnTo>
                <a:lnTo>
                  <a:pt x="7030" y="1677"/>
                </a:lnTo>
                <a:lnTo>
                  <a:pt x="7003" y="1692"/>
                </a:lnTo>
                <a:lnTo>
                  <a:pt x="6977" y="1708"/>
                </a:lnTo>
                <a:lnTo>
                  <a:pt x="6952" y="1724"/>
                </a:lnTo>
                <a:lnTo>
                  <a:pt x="6952" y="69"/>
                </a:lnTo>
                <a:lnTo>
                  <a:pt x="8776" y="69"/>
                </a:lnTo>
                <a:lnTo>
                  <a:pt x="8776" y="27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228" y="2609722"/>
            <a:ext cx="3098572" cy="838200"/>
          </a:xfrm>
          <a:prstGeom prst="rect">
            <a:avLst/>
          </a:prstGeom>
          <a:noFill/>
        </p:spPr>
        <p:txBody>
          <a:bodyPr wrap="square" lIns="54000" tIns="54000" rIns="54000" bIns="54000" rtlCol="0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Process1</a:t>
            </a:r>
          </a:p>
        </p:txBody>
      </p:sp>
    </p:spTree>
    <p:extLst>
      <p:ext uri="{BB962C8B-B14F-4D97-AF65-F5344CB8AC3E}">
        <p14:creationId xmlns:p14="http://schemas.microsoft.com/office/powerpoint/2010/main" val="15471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914400"/>
          <a:ext cx="4876800" cy="5652432"/>
        </p:xfrm>
        <a:graphic>
          <a:graphicData uri="http://schemas.openxmlformats.org/drawingml/2006/table">
            <a:tbl>
              <a:tblPr firstRow="1" bandRow="1"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3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 Metrics / Statistics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6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58063"/>
              </p:ext>
            </p:extLst>
          </p:nvPr>
        </p:nvGraphicFramePr>
        <p:xfrm>
          <a:off x="6629400" y="3657600"/>
          <a:ext cx="3810000" cy="2590800"/>
        </p:xfrm>
        <a:graphic>
          <a:graphicData uri="http://schemas.openxmlformats.org/drawingml/2006/table">
            <a:tbl>
              <a:tblPr firstRow="1" bandRow="1"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Overall Opinion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latin typeface="Calibri" panose="020F0502020204030204" pitchFamily="34" charset="0"/>
                        </a:rPr>
                        <a:t>The process has been rated as ‘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  <a:r>
                        <a:rPr lang="en-US" sz="1100" b="0" i="0" u="none" strike="noStrike" baseline="0" dirty="0">
                          <a:latin typeface="Calibri" panose="020F0502020204030204" pitchFamily="34" charset="0"/>
                        </a:rPr>
                        <a:t>’ indicating that</a:t>
                      </a:r>
                    </a:p>
                    <a:p>
                      <a:pPr algn="just"/>
                      <a:r>
                        <a:rPr lang="en-US" sz="1100" b="0" i="0" u="none" strike="noStrike" baseline="0" dirty="0">
                          <a:latin typeface="Calibri" panose="020F0502020204030204" pitchFamily="34" charset="0"/>
                        </a:rPr>
                        <a:t>internal controls and governance processes exist but needs to be strengthened. </a:t>
                      </a:r>
                      <a:endParaRPr lang="en-GB" sz="1100" b="1" i="1" u="non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629400" y="6322375"/>
            <a:ext cx="4132556" cy="246437"/>
            <a:chOff x="381000" y="6162375"/>
            <a:chExt cx="4132556" cy="246437"/>
          </a:xfrm>
        </p:grpSpPr>
        <p:sp>
          <p:nvSpPr>
            <p:cNvPr id="10" name="TextBox 9"/>
            <p:cNvSpPr txBox="1"/>
            <p:nvPr/>
          </p:nvSpPr>
          <p:spPr>
            <a:xfrm>
              <a:off x="474216" y="6162375"/>
              <a:ext cx="844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Satisfactory`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81000" y="6205791"/>
              <a:ext cx="148548" cy="144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220228" y="6205791"/>
              <a:ext cx="148548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66736" y="6162375"/>
              <a:ext cx="864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Moderate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002808" y="6205791"/>
              <a:ext cx="148548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4264" y="6162591"/>
              <a:ext cx="1391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Requires Improvement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401704" y="6205791"/>
              <a:ext cx="148548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1674" y="6162375"/>
              <a:ext cx="102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Unsatisfactory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604000" y="914400"/>
          <a:ext cx="3911600" cy="610802"/>
        </p:xfrm>
        <a:graphic>
          <a:graphicData uri="http://schemas.openxmlformats.org/drawingml/2006/table">
            <a:tbl>
              <a:tblPr firstRow="1" bandRow="1"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SG" sz="1400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15-16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14-15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 Rating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604000" y="1828800"/>
          <a:ext cx="3911600" cy="1524000"/>
        </p:xfrm>
        <a:graphic>
          <a:graphicData uri="http://schemas.openxmlformats.org/drawingml/2006/table">
            <a:tbl>
              <a:tblPr firstRow="1" bandRow="1"/>
              <a:tblGrid>
                <a:gridCol w="3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SG" sz="14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Issues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rtl="0" eaLnBrk="1" latinLnBrk="0" hangingPunct="1"/>
                      <a:r>
                        <a:rPr kumimoji="0" lang="en-SG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rtl="0" eaLnBrk="1" latinLnBrk="0" hangingPunct="1"/>
                      <a:r>
                        <a:rPr kumimoji="0" lang="en-SG" sz="14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SG" sz="1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10302"/>
              </p:ext>
            </p:extLst>
          </p:nvPr>
        </p:nvGraphicFramePr>
        <p:xfrm>
          <a:off x="1676400" y="1236861"/>
          <a:ext cx="4849438" cy="12573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2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3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3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3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23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44992"/>
              </p:ext>
            </p:extLst>
          </p:nvPr>
        </p:nvGraphicFramePr>
        <p:xfrm>
          <a:off x="1676401" y="2520919"/>
          <a:ext cx="4863117" cy="754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29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INR (In Crores)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3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3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9372600" y="1295400"/>
            <a:ext cx="148548" cy="144000"/>
          </a:xfrm>
          <a:prstGeom prst="ellipse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138452" y="1295400"/>
            <a:ext cx="148548" cy="144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Process1</a:t>
            </a:r>
          </a:p>
        </p:txBody>
      </p:sp>
    </p:spTree>
    <p:extLst>
      <p:ext uri="{BB962C8B-B14F-4D97-AF65-F5344CB8AC3E}">
        <p14:creationId xmlns:p14="http://schemas.microsoft.com/office/powerpoint/2010/main" val="225658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9452"/>
              </p:ext>
            </p:extLst>
          </p:nvPr>
        </p:nvGraphicFramePr>
        <p:xfrm>
          <a:off x="1651948" y="927108"/>
          <a:ext cx="8769600" cy="349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Audit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Webdings" panose="05030102010509060703" pitchFamily="18" charset="2"/>
                          <a:cs typeface="Calibri" panose="020F05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179">
                <a:tc gridSpan="5">
                  <a:txBody>
                    <a:bodyPr/>
                    <a:lstStyle/>
                    <a:p>
                      <a:pPr marL="228600" indent="-228600" algn="just">
                        <a:buFont typeface="+mj-lt"/>
                        <a:buAutoNum type="alphaLcParenR"/>
                      </a:pPr>
                      <a:r>
                        <a:rPr lang="en-US" sz="1100" b="1" i="0" u="none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50325"/>
              </p:ext>
            </p:extLst>
          </p:nvPr>
        </p:nvGraphicFramePr>
        <p:xfrm>
          <a:off x="7239000" y="4495800"/>
          <a:ext cx="318254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63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Impact</a:t>
                      </a:r>
                      <a:endParaRPr lang="en-IN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36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XYZ.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51955" y="4495800"/>
          <a:ext cx="5510853" cy="71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Nature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Compliance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Financial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="1" baseline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Regulatory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Webdings" panose="05030102010509060703" pitchFamily="18" charset="2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Webdings" panose="05030102010509060703" pitchFamily="18" charset="2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>
                          <a:solidFill>
                            <a:prstClr val="black"/>
                          </a:solidFill>
                          <a:latin typeface="Webdings" panose="05030102010509060703" pitchFamily="18" charset="2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solidFill>
                          <a:prstClr val="black"/>
                        </a:solidFill>
                        <a:latin typeface="Webdings" panose="05030102010509060703" pitchFamily="18" charset="2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100" baseline="0" dirty="0">
                        <a:solidFill>
                          <a:prstClr val="black"/>
                        </a:solidFill>
                        <a:latin typeface="Webdings" panose="05030102010509060703" pitchFamily="18" charset="2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41213"/>
              </p:ext>
            </p:extLst>
          </p:nvPr>
        </p:nvGraphicFramePr>
        <p:xfrm>
          <a:off x="1651948" y="5261589"/>
          <a:ext cx="5510852" cy="1245578"/>
        </p:xfrm>
        <a:graphic>
          <a:graphicData uri="http://schemas.openxmlformats.org/drawingml/2006/table">
            <a:tbl>
              <a:tblPr firstRow="1" bandRow="1"/>
              <a:tblGrid>
                <a:gridCol w="11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7832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IN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 Cause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Strategic Leadership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Webdings" panose="05030102010509060703" pitchFamily="18" charset="2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Organization Design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Competency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Management Control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C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/ Communication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Webdings" panose="05030102010509060703" pitchFamily="18" charset="2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Ownership / Accountability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C6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 Mgmt.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50" baseline="0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 Improvement</a:t>
                      </a: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750" baseline="0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38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XYZ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52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DRAF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369</Words>
  <Application>Microsoft Office PowerPoint</Application>
  <PresentationFormat>Widescreen</PresentationFormat>
  <Paragraphs>227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Univers 45 Light</vt:lpstr>
      <vt:lpstr>Univers 55</vt:lpstr>
      <vt:lpstr>Webdings</vt:lpstr>
      <vt:lpstr>Office Theme</vt:lpstr>
      <vt:lpstr>XYZ Limited  Internal Audit Report (Q3, F.Y. 2015 - 2016)  Unit: ABC location </vt:lpstr>
      <vt:lpstr>Contents</vt:lpstr>
      <vt:lpstr>Executive Summary</vt:lpstr>
      <vt:lpstr>PowerPoint Presentation</vt:lpstr>
      <vt:lpstr>Observation Snapshot</vt:lpstr>
      <vt:lpstr>PowerPoint Presentation</vt:lpstr>
      <vt:lpstr>PowerPoint Presentation</vt:lpstr>
      <vt:lpstr>Process1</vt:lpstr>
      <vt:lpstr>Process1</vt:lpstr>
      <vt:lpstr>1.1 Inadequate controls around refund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Bavad, Pratik</dc:creator>
  <cp:lastModifiedBy>Bavad, Pratik</cp:lastModifiedBy>
  <cp:revision>4</cp:revision>
  <dcterms:created xsi:type="dcterms:W3CDTF">2020-04-16T08:00:53Z</dcterms:created>
  <dcterms:modified xsi:type="dcterms:W3CDTF">2020-04-16T08:19:19Z</dcterms:modified>
</cp:coreProperties>
</file>