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264C-EB91-4AF0-93DB-B1C459C74CBB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0A5F-441E-4506-82C6-83BA921D5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264C-EB91-4AF0-93DB-B1C459C74CBB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0A5F-441E-4506-82C6-83BA921D5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264C-EB91-4AF0-93DB-B1C459C74CBB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0A5F-441E-4506-82C6-83BA921D5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264C-EB91-4AF0-93DB-B1C459C74CBB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0A5F-441E-4506-82C6-83BA921D5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264C-EB91-4AF0-93DB-B1C459C74CBB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0A5F-441E-4506-82C6-83BA921D5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264C-EB91-4AF0-93DB-B1C459C74CBB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0A5F-441E-4506-82C6-83BA921D5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264C-EB91-4AF0-93DB-B1C459C74CBB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0A5F-441E-4506-82C6-83BA921D5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264C-EB91-4AF0-93DB-B1C459C74CBB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0A5F-441E-4506-82C6-83BA921D5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264C-EB91-4AF0-93DB-B1C459C74CBB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0A5F-441E-4506-82C6-83BA921D5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264C-EB91-4AF0-93DB-B1C459C74CBB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0A5F-441E-4506-82C6-83BA921D5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264C-EB91-4AF0-93DB-B1C459C74CBB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0A5F-441E-4506-82C6-83BA921D5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1264C-EB91-4AF0-93DB-B1C459C74CBB}" type="datetimeFigureOut">
              <a:rPr lang="en-US" smtClean="0"/>
              <a:t>02-Apr-20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90A5F-441E-4506-82C6-83BA921D5D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752600"/>
          <a:ext cx="82296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46760">
                <a:tc>
                  <a:txBody>
                    <a:bodyPr/>
                    <a:lstStyle/>
                    <a:p>
                      <a:r>
                        <a:rPr lang="en-US" smtClean="0"/>
                        <a:t>Search Engine: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Bing is a search engine.</a:t>
                      </a:r>
                      <a:endParaRPr lang="en-US"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</cp:revision>
  <dcterms:created xsi:type="dcterms:W3CDTF">2020-04-02T03:50:04Z</dcterms:created>
  <dcterms:modified xsi:type="dcterms:W3CDTF">2020-04-02T03:50:06Z</dcterms:modified>
</cp:coreProperties>
</file>