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7" r:id="rId3"/>
    <p:sldId id="261" r:id="rId4"/>
    <p:sldId id="262" r:id="rId5"/>
    <p:sldId id="263" r:id="rId6"/>
    <p:sldId id="265" r:id="rId7"/>
    <p:sldId id="268" r:id="rId8"/>
    <p:sldId id="267" r:id="rId9"/>
    <p:sldId id="269" r:id="rId10"/>
    <p:sldId id="276" r:id="rId11"/>
    <p:sldId id="270" r:id="rId12"/>
    <p:sldId id="273"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10BFD2-A335-4FDD-8DC5-8D7C9D2D84B4}" v="534" dt="2023-05-03T22:11:54.8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rish h" userId="298a08597c40aa54" providerId="LiveId" clId="{9C10BFD2-A335-4FDD-8DC5-8D7C9D2D84B4}"/>
    <pc:docChg chg="undo custSel addSld delSld modSld sldOrd">
      <pc:chgData name="lerish h" userId="298a08597c40aa54" providerId="LiveId" clId="{9C10BFD2-A335-4FDD-8DC5-8D7C9D2D84B4}" dt="2023-05-03T22:18:12.838" v="1302" actId="26606"/>
      <pc:docMkLst>
        <pc:docMk/>
      </pc:docMkLst>
      <pc:sldChg chg="addSp delSp modSp mod setBg delDesignElem">
        <pc:chgData name="lerish h" userId="298a08597c40aa54" providerId="LiveId" clId="{9C10BFD2-A335-4FDD-8DC5-8D7C9D2D84B4}" dt="2023-05-03T19:58:53.960" v="605" actId="26606"/>
        <pc:sldMkLst>
          <pc:docMk/>
          <pc:sldMk cId="955368599" sldId="256"/>
        </pc:sldMkLst>
        <pc:spChg chg="mod">
          <ac:chgData name="lerish h" userId="298a08597c40aa54" providerId="LiveId" clId="{9C10BFD2-A335-4FDD-8DC5-8D7C9D2D84B4}" dt="2023-05-03T19:58:53.960" v="605" actId="26606"/>
          <ac:spMkLst>
            <pc:docMk/>
            <pc:sldMk cId="955368599" sldId="256"/>
            <ac:spMk id="2" creationId="{25A6AAB8-9AEC-F797-2597-B0B9AFAB42CB}"/>
          </ac:spMkLst>
        </pc:spChg>
        <pc:spChg chg="mod">
          <ac:chgData name="lerish h" userId="298a08597c40aa54" providerId="LiveId" clId="{9C10BFD2-A335-4FDD-8DC5-8D7C9D2D84B4}" dt="2023-05-03T19:58:53.960" v="605" actId="26606"/>
          <ac:spMkLst>
            <pc:docMk/>
            <pc:sldMk cId="955368599" sldId="256"/>
            <ac:spMk id="3" creationId="{4F91B543-475B-5AC6-F702-5158F8453397}"/>
          </ac:spMkLst>
        </pc:spChg>
        <pc:spChg chg="del">
          <ac:chgData name="lerish h" userId="298a08597c40aa54" providerId="LiveId" clId="{9C10BFD2-A335-4FDD-8DC5-8D7C9D2D84B4}" dt="2023-05-03T19:35:05.436" v="131"/>
          <ac:spMkLst>
            <pc:docMk/>
            <pc:sldMk cId="955368599" sldId="256"/>
            <ac:spMk id="9" creationId="{0DC895F7-4E59-40FB-87DD-ACE47F94C143}"/>
          </ac:spMkLst>
        </pc:spChg>
        <pc:spChg chg="add">
          <ac:chgData name="lerish h" userId="298a08597c40aa54" providerId="LiveId" clId="{9C10BFD2-A335-4FDD-8DC5-8D7C9D2D84B4}" dt="2023-05-03T19:58:53.960" v="605" actId="26606"/>
          <ac:spMkLst>
            <pc:docMk/>
            <pc:sldMk cId="955368599" sldId="256"/>
            <ac:spMk id="10" creationId="{09CFCDAF-46CE-4056-866C-5EE9122FDCAB}"/>
          </ac:spMkLst>
        </pc:spChg>
        <pc:spChg chg="add">
          <ac:chgData name="lerish h" userId="298a08597c40aa54" providerId="LiveId" clId="{9C10BFD2-A335-4FDD-8DC5-8D7C9D2D84B4}" dt="2023-05-03T19:58:53.960" v="605" actId="26606"/>
          <ac:spMkLst>
            <pc:docMk/>
            <pc:sldMk cId="955368599" sldId="256"/>
            <ac:spMk id="12" creationId="{9F587EB1-1674-4B8B-88AD-2A81FFFB5F36}"/>
          </ac:spMkLst>
        </pc:spChg>
        <pc:spChg chg="add">
          <ac:chgData name="lerish h" userId="298a08597c40aa54" providerId="LiveId" clId="{9C10BFD2-A335-4FDD-8DC5-8D7C9D2D84B4}" dt="2023-05-03T19:58:53.960" v="605" actId="26606"/>
          <ac:spMkLst>
            <pc:docMk/>
            <pc:sldMk cId="955368599" sldId="256"/>
            <ac:spMk id="16" creationId="{6CB927A4-E432-4310-9CD5-E89FF5063179}"/>
          </ac:spMkLst>
        </pc:spChg>
        <pc:spChg chg="add">
          <ac:chgData name="lerish h" userId="298a08597c40aa54" providerId="LiveId" clId="{9C10BFD2-A335-4FDD-8DC5-8D7C9D2D84B4}" dt="2023-05-03T19:58:53.960" v="605" actId="26606"/>
          <ac:spMkLst>
            <pc:docMk/>
            <pc:sldMk cId="955368599" sldId="256"/>
            <ac:spMk id="18" creationId="{E3020543-B24B-4EC4-8FFC-8DD88EEA91A8}"/>
          </ac:spMkLst>
        </pc:spChg>
        <pc:spChg chg="add">
          <ac:chgData name="lerish h" userId="298a08597c40aa54" providerId="LiveId" clId="{9C10BFD2-A335-4FDD-8DC5-8D7C9D2D84B4}" dt="2023-05-03T19:58:53.960" v="605" actId="26606"/>
          <ac:spMkLst>
            <pc:docMk/>
            <pc:sldMk cId="955368599" sldId="256"/>
            <ac:spMk id="20" creationId="{1453BF6C-B012-48B7-B4E8-6D7AC7C27D02}"/>
          </ac:spMkLst>
        </pc:spChg>
        <pc:picChg chg="mod">
          <ac:chgData name="lerish h" userId="298a08597c40aa54" providerId="LiveId" clId="{9C10BFD2-A335-4FDD-8DC5-8D7C9D2D84B4}" dt="2023-05-03T19:58:53.960" v="605" actId="26606"/>
          <ac:picMkLst>
            <pc:docMk/>
            <pc:sldMk cId="955368599" sldId="256"/>
            <ac:picMk id="5" creationId="{F817A1CE-58B6-5355-C71E-84878202E75B}"/>
          </ac:picMkLst>
        </pc:picChg>
        <pc:picChg chg="del">
          <ac:chgData name="lerish h" userId="298a08597c40aa54" providerId="LiveId" clId="{9C10BFD2-A335-4FDD-8DC5-8D7C9D2D84B4}" dt="2023-05-03T19:35:05.436" v="131"/>
          <ac:picMkLst>
            <pc:docMk/>
            <pc:sldMk cId="955368599" sldId="256"/>
            <ac:picMk id="11" creationId="{1A4C720E-710D-44F8-A8D7-2BAA61E1814B}"/>
          </ac:picMkLst>
        </pc:picChg>
        <pc:cxnChg chg="add">
          <ac:chgData name="lerish h" userId="298a08597c40aa54" providerId="LiveId" clId="{9C10BFD2-A335-4FDD-8DC5-8D7C9D2D84B4}" dt="2023-05-03T19:58:53.960" v="605" actId="26606"/>
          <ac:cxnSpMkLst>
            <pc:docMk/>
            <pc:sldMk cId="955368599" sldId="256"/>
            <ac:cxnSpMk id="14" creationId="{C49DA8F6-BCC1-4447-B54C-57856834B94B}"/>
          </ac:cxnSpMkLst>
        </pc:cxnChg>
      </pc:sldChg>
      <pc:sldChg chg="addSp delSp modSp mod setBg setClrOvrMap delDesignElem">
        <pc:chgData name="lerish h" userId="298a08597c40aa54" providerId="LiveId" clId="{9C10BFD2-A335-4FDD-8DC5-8D7C9D2D84B4}" dt="2023-05-03T19:56:12.476" v="580" actId="255"/>
        <pc:sldMkLst>
          <pc:docMk/>
          <pc:sldMk cId="4288303470" sldId="257"/>
        </pc:sldMkLst>
        <pc:spChg chg="mod">
          <ac:chgData name="lerish h" userId="298a08597c40aa54" providerId="LiveId" clId="{9C10BFD2-A335-4FDD-8DC5-8D7C9D2D84B4}" dt="2023-05-03T19:48:23.182" v="248" actId="26606"/>
          <ac:spMkLst>
            <pc:docMk/>
            <pc:sldMk cId="4288303470" sldId="257"/>
            <ac:spMk id="2" creationId="{E3CEEAD7-0B10-9D35-4119-FDD68FCCCB2F}"/>
          </ac:spMkLst>
        </pc:spChg>
        <pc:spChg chg="add del mod">
          <ac:chgData name="lerish h" userId="298a08597c40aa54" providerId="LiveId" clId="{9C10BFD2-A335-4FDD-8DC5-8D7C9D2D84B4}" dt="2023-05-03T19:36:21.237" v="139" actId="26606"/>
          <ac:spMkLst>
            <pc:docMk/>
            <pc:sldMk cId="4288303470" sldId="257"/>
            <ac:spMk id="3" creationId="{B15F3FC4-1E2E-EC75-7B2C-8692098B897E}"/>
          </ac:spMkLst>
        </pc:spChg>
        <pc:spChg chg="del">
          <ac:chgData name="lerish h" userId="298a08597c40aa54" providerId="LiveId" clId="{9C10BFD2-A335-4FDD-8DC5-8D7C9D2D84B4}" dt="2023-05-03T19:35:05.436" v="131"/>
          <ac:spMkLst>
            <pc:docMk/>
            <pc:sldMk cId="4288303470" sldId="257"/>
            <ac:spMk id="8" creationId="{54309F57-B331-41A7-9154-15EC2AF45A60}"/>
          </ac:spMkLst>
        </pc:spChg>
        <pc:spChg chg="add del">
          <ac:chgData name="lerish h" userId="298a08597c40aa54" providerId="LiveId" clId="{9C10BFD2-A335-4FDD-8DC5-8D7C9D2D84B4}" dt="2023-05-03T19:36:21.217" v="138" actId="26606"/>
          <ac:spMkLst>
            <pc:docMk/>
            <pc:sldMk cId="4288303470" sldId="257"/>
            <ac:spMk id="9" creationId="{7DA1F35B-C8F7-4A5A-9339-7DA4D785B300}"/>
          </ac:spMkLst>
        </pc:spChg>
        <pc:spChg chg="add del">
          <ac:chgData name="lerish h" userId="298a08597c40aa54" providerId="LiveId" clId="{9C10BFD2-A335-4FDD-8DC5-8D7C9D2D84B4}" dt="2023-05-03T19:35:48.544" v="136" actId="26606"/>
          <ac:spMkLst>
            <pc:docMk/>
            <pc:sldMk cId="4288303470" sldId="257"/>
            <ac:spMk id="10" creationId="{9228552E-C8B1-4A80-8448-0787CE0FC704}"/>
          </ac:spMkLst>
        </pc:spChg>
        <pc:spChg chg="add del">
          <ac:chgData name="lerish h" userId="298a08597c40aa54" providerId="LiveId" clId="{9C10BFD2-A335-4FDD-8DC5-8D7C9D2D84B4}" dt="2023-05-03T19:36:21.217" v="138" actId="26606"/>
          <ac:spMkLst>
            <pc:docMk/>
            <pc:sldMk cId="4288303470" sldId="257"/>
            <ac:spMk id="11" creationId="{B2D4AD41-40DA-4A81-92F5-B6E3BA1ED82A}"/>
          </ac:spMkLst>
        </pc:spChg>
        <pc:spChg chg="add del">
          <ac:chgData name="lerish h" userId="298a08597c40aa54" providerId="LiveId" clId="{9C10BFD2-A335-4FDD-8DC5-8D7C9D2D84B4}" dt="2023-05-03T19:36:52.027" v="143" actId="26606"/>
          <ac:spMkLst>
            <pc:docMk/>
            <pc:sldMk cId="4288303470" sldId="257"/>
            <ac:spMk id="14" creationId="{DCC231C8-C761-4B31-9B1C-C6D19248C6B3}"/>
          </ac:spMkLst>
        </pc:spChg>
        <pc:spChg chg="add del">
          <ac:chgData name="lerish h" userId="298a08597c40aa54" providerId="LiveId" clId="{9C10BFD2-A335-4FDD-8DC5-8D7C9D2D84B4}" dt="2023-05-03T19:44:38.941" v="182" actId="26606"/>
          <ac:spMkLst>
            <pc:docMk/>
            <pc:sldMk cId="4288303470" sldId="257"/>
            <ac:spMk id="17" creationId="{BACC6370-2D7E-4714-9D71-7542949D7D5D}"/>
          </ac:spMkLst>
        </pc:spChg>
        <pc:spChg chg="add del">
          <ac:chgData name="lerish h" userId="298a08597c40aa54" providerId="LiveId" clId="{9C10BFD2-A335-4FDD-8DC5-8D7C9D2D84B4}" dt="2023-05-03T19:44:38.941" v="182" actId="26606"/>
          <ac:spMkLst>
            <pc:docMk/>
            <pc:sldMk cId="4288303470" sldId="257"/>
            <ac:spMk id="18" creationId="{F68B3F68-107C-434F-AA38-110D5EA91B85}"/>
          </ac:spMkLst>
        </pc:spChg>
        <pc:spChg chg="add del">
          <ac:chgData name="lerish h" userId="298a08597c40aa54" providerId="LiveId" clId="{9C10BFD2-A335-4FDD-8DC5-8D7C9D2D84B4}" dt="2023-05-03T19:44:38.941" v="182" actId="26606"/>
          <ac:spMkLst>
            <pc:docMk/>
            <pc:sldMk cId="4288303470" sldId="257"/>
            <ac:spMk id="19" creationId="{063BBA22-50EA-4C4D-BE05-F1CE4E63AA56}"/>
          </ac:spMkLst>
        </pc:spChg>
        <pc:spChg chg="add del">
          <ac:chgData name="lerish h" userId="298a08597c40aa54" providerId="LiveId" clId="{9C10BFD2-A335-4FDD-8DC5-8D7C9D2D84B4}" dt="2023-05-03T19:36:51.987" v="142" actId="26606"/>
          <ac:spMkLst>
            <pc:docMk/>
            <pc:sldMk cId="4288303470" sldId="257"/>
            <ac:spMk id="20" creationId="{5C8908E2-EE49-44D2-9428-A28D2312A8D5}"/>
          </ac:spMkLst>
        </pc:spChg>
        <pc:spChg chg="add del">
          <ac:chgData name="lerish h" userId="298a08597c40aa54" providerId="LiveId" clId="{9C10BFD2-A335-4FDD-8DC5-8D7C9D2D84B4}" dt="2023-05-03T19:45:19.737" v="194" actId="26606"/>
          <ac:spMkLst>
            <pc:docMk/>
            <pc:sldMk cId="4288303470" sldId="257"/>
            <ac:spMk id="21" creationId="{BACC6370-2D7E-4714-9D71-7542949D7D5D}"/>
          </ac:spMkLst>
        </pc:spChg>
        <pc:spChg chg="add del">
          <ac:chgData name="lerish h" userId="298a08597c40aa54" providerId="LiveId" clId="{9C10BFD2-A335-4FDD-8DC5-8D7C9D2D84B4}" dt="2023-05-03T19:45:19.737" v="194" actId="26606"/>
          <ac:spMkLst>
            <pc:docMk/>
            <pc:sldMk cId="4288303470" sldId="257"/>
            <ac:spMk id="23" creationId="{F68B3F68-107C-434F-AA38-110D5EA91B85}"/>
          </ac:spMkLst>
        </pc:spChg>
        <pc:spChg chg="add del">
          <ac:chgData name="lerish h" userId="298a08597c40aa54" providerId="LiveId" clId="{9C10BFD2-A335-4FDD-8DC5-8D7C9D2D84B4}" dt="2023-05-03T19:44:38.941" v="182" actId="26606"/>
          <ac:spMkLst>
            <pc:docMk/>
            <pc:sldMk cId="4288303470" sldId="257"/>
            <ac:spMk id="24" creationId="{AAD0DBB9-1A4B-4391-81D4-CB19F9AB918A}"/>
          </ac:spMkLst>
        </pc:spChg>
        <pc:spChg chg="add del">
          <ac:chgData name="lerish h" userId="298a08597c40aa54" providerId="LiveId" clId="{9C10BFD2-A335-4FDD-8DC5-8D7C9D2D84B4}" dt="2023-05-03T19:45:19.737" v="194" actId="26606"/>
          <ac:spMkLst>
            <pc:docMk/>
            <pc:sldMk cId="4288303470" sldId="257"/>
            <ac:spMk id="25" creationId="{AAD0DBB9-1A4B-4391-81D4-CB19F9AB918A}"/>
          </ac:spMkLst>
        </pc:spChg>
        <pc:spChg chg="add del">
          <ac:chgData name="lerish h" userId="298a08597c40aa54" providerId="LiveId" clId="{9C10BFD2-A335-4FDD-8DC5-8D7C9D2D84B4}" dt="2023-05-03T19:36:51.987" v="142" actId="26606"/>
          <ac:spMkLst>
            <pc:docMk/>
            <pc:sldMk cId="4288303470" sldId="257"/>
            <ac:spMk id="26" creationId="{7449A6C7-D15F-4AA5-BFA5-71A404B47016}"/>
          </ac:spMkLst>
        </pc:spChg>
        <pc:spChg chg="add del">
          <ac:chgData name="lerish h" userId="298a08597c40aa54" providerId="LiveId" clId="{9C10BFD2-A335-4FDD-8DC5-8D7C9D2D84B4}" dt="2023-05-03T19:44:41.443" v="184" actId="26606"/>
          <ac:spMkLst>
            <pc:docMk/>
            <pc:sldMk cId="4288303470" sldId="257"/>
            <ac:spMk id="27" creationId="{DCC231C8-C761-4B31-9B1C-C6D19248C6B3}"/>
          </ac:spMkLst>
        </pc:spChg>
        <pc:spChg chg="add del">
          <ac:chgData name="lerish h" userId="298a08597c40aa54" providerId="LiveId" clId="{9C10BFD2-A335-4FDD-8DC5-8D7C9D2D84B4}" dt="2023-05-03T19:36:51.987" v="142" actId="26606"/>
          <ac:spMkLst>
            <pc:docMk/>
            <pc:sldMk cId="4288303470" sldId="257"/>
            <ac:spMk id="28" creationId="{ED888B23-07FA-482A-96DF-47E31AF1A603}"/>
          </ac:spMkLst>
        </pc:spChg>
        <pc:spChg chg="add del">
          <ac:chgData name="lerish h" userId="298a08597c40aa54" providerId="LiveId" clId="{9C10BFD2-A335-4FDD-8DC5-8D7C9D2D84B4}" dt="2023-05-03T19:44:45.247" v="186" actId="26606"/>
          <ac:spMkLst>
            <pc:docMk/>
            <pc:sldMk cId="4288303470" sldId="257"/>
            <ac:spMk id="29" creationId="{BACC6370-2D7E-4714-9D71-7542949D7D5D}"/>
          </ac:spMkLst>
        </pc:spChg>
        <pc:spChg chg="add del">
          <ac:chgData name="lerish h" userId="298a08597c40aa54" providerId="LiveId" clId="{9C10BFD2-A335-4FDD-8DC5-8D7C9D2D84B4}" dt="2023-05-03T19:44:26.658" v="180"/>
          <ac:spMkLst>
            <pc:docMk/>
            <pc:sldMk cId="4288303470" sldId="257"/>
            <ac:spMk id="30" creationId="{BACC6370-2D7E-4714-9D71-7542949D7D5D}"/>
          </ac:spMkLst>
        </pc:spChg>
        <pc:spChg chg="add del">
          <ac:chgData name="lerish h" userId="298a08597c40aa54" providerId="LiveId" clId="{9C10BFD2-A335-4FDD-8DC5-8D7C9D2D84B4}" dt="2023-05-03T19:44:26.658" v="180"/>
          <ac:spMkLst>
            <pc:docMk/>
            <pc:sldMk cId="4288303470" sldId="257"/>
            <ac:spMk id="31" creationId="{F68B3F68-107C-434F-AA38-110D5EA91B85}"/>
          </ac:spMkLst>
        </pc:spChg>
        <pc:spChg chg="add del">
          <ac:chgData name="lerish h" userId="298a08597c40aa54" providerId="LiveId" clId="{9C10BFD2-A335-4FDD-8DC5-8D7C9D2D84B4}" dt="2023-05-03T19:44:26.658" v="180"/>
          <ac:spMkLst>
            <pc:docMk/>
            <pc:sldMk cId="4288303470" sldId="257"/>
            <ac:spMk id="32" creationId="{AAD0DBB9-1A4B-4391-81D4-CB19F9AB918A}"/>
          </ac:spMkLst>
        </pc:spChg>
        <pc:spChg chg="add del">
          <ac:chgData name="lerish h" userId="298a08597c40aa54" providerId="LiveId" clId="{9C10BFD2-A335-4FDD-8DC5-8D7C9D2D84B4}" dt="2023-05-03T19:44:26.658" v="180"/>
          <ac:spMkLst>
            <pc:docMk/>
            <pc:sldMk cId="4288303470" sldId="257"/>
            <ac:spMk id="33" creationId="{063BBA22-50EA-4C4D-BE05-F1CE4E63AA56}"/>
          </ac:spMkLst>
        </pc:spChg>
        <pc:spChg chg="add del">
          <ac:chgData name="lerish h" userId="298a08597c40aa54" providerId="LiveId" clId="{9C10BFD2-A335-4FDD-8DC5-8D7C9D2D84B4}" dt="2023-05-03T19:44:45.247" v="186" actId="26606"/>
          <ac:spMkLst>
            <pc:docMk/>
            <pc:sldMk cId="4288303470" sldId="257"/>
            <ac:spMk id="34" creationId="{F68B3F68-107C-434F-AA38-110D5EA91B85}"/>
          </ac:spMkLst>
        </pc:spChg>
        <pc:spChg chg="add del">
          <ac:chgData name="lerish h" userId="298a08597c40aa54" providerId="LiveId" clId="{9C10BFD2-A335-4FDD-8DC5-8D7C9D2D84B4}" dt="2023-05-03T19:44:45.247" v="186" actId="26606"/>
          <ac:spMkLst>
            <pc:docMk/>
            <pc:sldMk cId="4288303470" sldId="257"/>
            <ac:spMk id="35" creationId="{AAD0DBB9-1A4B-4391-81D4-CB19F9AB918A}"/>
          </ac:spMkLst>
        </pc:spChg>
        <pc:spChg chg="add del">
          <ac:chgData name="lerish h" userId="298a08597c40aa54" providerId="LiveId" clId="{9C10BFD2-A335-4FDD-8DC5-8D7C9D2D84B4}" dt="2023-05-03T19:44:45.247" v="186" actId="26606"/>
          <ac:spMkLst>
            <pc:docMk/>
            <pc:sldMk cId="4288303470" sldId="257"/>
            <ac:spMk id="36" creationId="{063BBA22-50EA-4C4D-BE05-F1CE4E63AA56}"/>
          </ac:spMkLst>
        </pc:spChg>
        <pc:spChg chg="add del">
          <ac:chgData name="lerish h" userId="298a08597c40aa54" providerId="LiveId" clId="{9C10BFD2-A335-4FDD-8DC5-8D7C9D2D84B4}" dt="2023-05-03T19:45:19.737" v="194" actId="26606"/>
          <ac:spMkLst>
            <pc:docMk/>
            <pc:sldMk cId="4288303470" sldId="257"/>
            <ac:spMk id="37" creationId="{063BBA22-50EA-4C4D-BE05-F1CE4E63AA56}"/>
          </ac:spMkLst>
        </pc:spChg>
        <pc:spChg chg="add del">
          <ac:chgData name="lerish h" userId="298a08597c40aa54" providerId="LiveId" clId="{9C10BFD2-A335-4FDD-8DC5-8D7C9D2D84B4}" dt="2023-05-03T19:44:53.687" v="188" actId="26606"/>
          <ac:spMkLst>
            <pc:docMk/>
            <pc:sldMk cId="4288303470" sldId="257"/>
            <ac:spMk id="38" creationId="{2659FDB4-FCBE-4A89-B46D-43D4FA54464D}"/>
          </ac:spMkLst>
        </pc:spChg>
        <pc:spChg chg="add del">
          <ac:chgData name="lerish h" userId="298a08597c40aa54" providerId="LiveId" clId="{9C10BFD2-A335-4FDD-8DC5-8D7C9D2D84B4}" dt="2023-05-03T19:45:28.704" v="196" actId="26606"/>
          <ac:spMkLst>
            <pc:docMk/>
            <pc:sldMk cId="4288303470" sldId="257"/>
            <ac:spMk id="40" creationId="{DCC231C8-C761-4B31-9B1C-C6D19248C6B3}"/>
          </ac:spMkLst>
        </pc:spChg>
        <pc:spChg chg="add del">
          <ac:chgData name="lerish h" userId="298a08597c40aa54" providerId="LiveId" clId="{9C10BFD2-A335-4FDD-8DC5-8D7C9D2D84B4}" dt="2023-05-03T19:48:17.971" v="242" actId="26606"/>
          <ac:spMkLst>
            <pc:docMk/>
            <pc:sldMk cId="4288303470" sldId="257"/>
            <ac:spMk id="41" creationId="{AE2B703B-46F9-481A-A605-82E2A828C4FA}"/>
          </ac:spMkLst>
        </pc:spChg>
        <pc:spChg chg="add del">
          <ac:chgData name="lerish h" userId="298a08597c40aa54" providerId="LiveId" clId="{9C10BFD2-A335-4FDD-8DC5-8D7C9D2D84B4}" dt="2023-05-03T19:45:32.490" v="198" actId="26606"/>
          <ac:spMkLst>
            <pc:docMk/>
            <pc:sldMk cId="4288303470" sldId="257"/>
            <ac:spMk id="42" creationId="{BACC6370-2D7E-4714-9D71-7542949D7D5D}"/>
          </ac:spMkLst>
        </pc:spChg>
        <pc:spChg chg="add del">
          <ac:chgData name="lerish h" userId="298a08597c40aa54" providerId="LiveId" clId="{9C10BFD2-A335-4FDD-8DC5-8D7C9D2D84B4}" dt="2023-05-03T19:45:32.490" v="198" actId="26606"/>
          <ac:spMkLst>
            <pc:docMk/>
            <pc:sldMk cId="4288303470" sldId="257"/>
            <ac:spMk id="43" creationId="{F68B3F68-107C-434F-AA38-110D5EA91B85}"/>
          </ac:spMkLst>
        </pc:spChg>
        <pc:spChg chg="add del">
          <ac:chgData name="lerish h" userId="298a08597c40aa54" providerId="LiveId" clId="{9C10BFD2-A335-4FDD-8DC5-8D7C9D2D84B4}" dt="2023-05-03T19:45:32.490" v="198" actId="26606"/>
          <ac:spMkLst>
            <pc:docMk/>
            <pc:sldMk cId="4288303470" sldId="257"/>
            <ac:spMk id="44" creationId="{AAD0DBB9-1A4B-4391-81D4-CB19F9AB918A}"/>
          </ac:spMkLst>
        </pc:spChg>
        <pc:spChg chg="add del">
          <ac:chgData name="lerish h" userId="298a08597c40aa54" providerId="LiveId" clId="{9C10BFD2-A335-4FDD-8DC5-8D7C9D2D84B4}" dt="2023-05-03T19:45:32.490" v="198" actId="26606"/>
          <ac:spMkLst>
            <pc:docMk/>
            <pc:sldMk cId="4288303470" sldId="257"/>
            <ac:spMk id="45" creationId="{063BBA22-50EA-4C4D-BE05-F1CE4E63AA56}"/>
          </ac:spMkLst>
        </pc:spChg>
        <pc:spChg chg="add del">
          <ac:chgData name="lerish h" userId="298a08597c40aa54" providerId="LiveId" clId="{9C10BFD2-A335-4FDD-8DC5-8D7C9D2D84B4}" dt="2023-05-03T19:48:17.971" v="242" actId="26606"/>
          <ac:spMkLst>
            <pc:docMk/>
            <pc:sldMk cId="4288303470" sldId="257"/>
            <ac:spMk id="46" creationId="{F13BE4D7-0C3D-4906-B230-A1C5B4665CCF}"/>
          </ac:spMkLst>
        </pc:spChg>
        <pc:spChg chg="add del">
          <ac:chgData name="lerish h" userId="298a08597c40aa54" providerId="LiveId" clId="{9C10BFD2-A335-4FDD-8DC5-8D7C9D2D84B4}" dt="2023-05-03T19:48:03.495" v="240"/>
          <ac:spMkLst>
            <pc:docMk/>
            <pc:sldMk cId="4288303470" sldId="257"/>
            <ac:spMk id="47" creationId="{AE2B703B-46F9-481A-A605-82E2A828C4FA}"/>
          </ac:spMkLst>
        </pc:spChg>
        <pc:spChg chg="add del">
          <ac:chgData name="lerish h" userId="298a08597c40aa54" providerId="LiveId" clId="{9C10BFD2-A335-4FDD-8DC5-8D7C9D2D84B4}" dt="2023-05-03T19:48:03.495" v="240"/>
          <ac:spMkLst>
            <pc:docMk/>
            <pc:sldMk cId="4288303470" sldId="257"/>
            <ac:spMk id="48" creationId="{F13BE4D7-0C3D-4906-B230-A1C5B4665CCF}"/>
          </ac:spMkLst>
        </pc:spChg>
        <pc:spChg chg="add del">
          <ac:chgData name="lerish h" userId="298a08597c40aa54" providerId="LiveId" clId="{9C10BFD2-A335-4FDD-8DC5-8D7C9D2D84B4}" dt="2023-05-03T19:48:20.565" v="244" actId="26606"/>
          <ac:spMkLst>
            <pc:docMk/>
            <pc:sldMk cId="4288303470" sldId="257"/>
            <ac:spMk id="49" creationId="{DCC231C8-C761-4B31-9B1C-C6D19248C6B3}"/>
          </ac:spMkLst>
        </pc:spChg>
        <pc:spChg chg="add del">
          <ac:chgData name="lerish h" userId="298a08597c40aa54" providerId="LiveId" clId="{9C10BFD2-A335-4FDD-8DC5-8D7C9D2D84B4}" dt="2023-05-03T19:48:21.459" v="246" actId="26606"/>
          <ac:spMkLst>
            <pc:docMk/>
            <pc:sldMk cId="4288303470" sldId="257"/>
            <ac:spMk id="51" creationId="{AE2B703B-46F9-481A-A605-82E2A828C4FA}"/>
          </ac:spMkLst>
        </pc:spChg>
        <pc:spChg chg="add del">
          <ac:chgData name="lerish h" userId="298a08597c40aa54" providerId="LiveId" clId="{9C10BFD2-A335-4FDD-8DC5-8D7C9D2D84B4}" dt="2023-05-03T19:48:21.459" v="246" actId="26606"/>
          <ac:spMkLst>
            <pc:docMk/>
            <pc:sldMk cId="4288303470" sldId="257"/>
            <ac:spMk id="52" creationId="{F13BE4D7-0C3D-4906-B230-A1C5B4665CCF}"/>
          </ac:spMkLst>
        </pc:spChg>
        <pc:spChg chg="add del">
          <ac:chgData name="lerish h" userId="298a08597c40aa54" providerId="LiveId" clId="{9C10BFD2-A335-4FDD-8DC5-8D7C9D2D84B4}" dt="2023-05-03T19:48:23.182" v="248" actId="26606"/>
          <ac:spMkLst>
            <pc:docMk/>
            <pc:sldMk cId="4288303470" sldId="257"/>
            <ac:spMk id="54" creationId="{DCC231C8-C761-4B31-9B1C-C6D19248C6B3}"/>
          </ac:spMkLst>
        </pc:spChg>
        <pc:spChg chg="add">
          <ac:chgData name="lerish h" userId="298a08597c40aa54" providerId="LiveId" clId="{9C10BFD2-A335-4FDD-8DC5-8D7C9D2D84B4}" dt="2023-05-03T19:48:23.202" v="249" actId="26606"/>
          <ac:spMkLst>
            <pc:docMk/>
            <pc:sldMk cId="4288303470" sldId="257"/>
            <ac:spMk id="56" creationId="{AE2B703B-46F9-481A-A605-82E2A828C4FA}"/>
          </ac:spMkLst>
        </pc:spChg>
        <pc:spChg chg="add">
          <ac:chgData name="lerish h" userId="298a08597c40aa54" providerId="LiveId" clId="{9C10BFD2-A335-4FDD-8DC5-8D7C9D2D84B4}" dt="2023-05-03T19:48:23.202" v="249" actId="26606"/>
          <ac:spMkLst>
            <pc:docMk/>
            <pc:sldMk cId="4288303470" sldId="257"/>
            <ac:spMk id="57" creationId="{F13BE4D7-0C3D-4906-B230-A1C5B4665CCF}"/>
          </ac:spMkLst>
        </pc:spChg>
        <pc:grpChg chg="add del">
          <ac:chgData name="lerish h" userId="298a08597c40aa54" providerId="LiveId" clId="{9C10BFD2-A335-4FDD-8DC5-8D7C9D2D84B4}" dt="2023-05-03T19:36:51.987" v="142" actId="26606"/>
          <ac:grpSpMkLst>
            <pc:docMk/>
            <pc:sldMk cId="4288303470" sldId="257"/>
            <ac:grpSpMk id="22" creationId="{05314994-6337-4875-8CF5-652CAFE8342C}"/>
          </ac:grpSpMkLst>
        </pc:grpChg>
        <pc:graphicFrameChg chg="add del">
          <ac:chgData name="lerish h" userId="298a08597c40aa54" providerId="LiveId" clId="{9C10BFD2-A335-4FDD-8DC5-8D7C9D2D84B4}" dt="2023-05-03T19:35:48.544" v="136" actId="26606"/>
          <ac:graphicFrameMkLst>
            <pc:docMk/>
            <pc:sldMk cId="4288303470" sldId="257"/>
            <ac:graphicFrameMk id="5" creationId="{D3A44365-C7F7-9EFE-C86C-35F3925A5C7D}"/>
          </ac:graphicFrameMkLst>
        </pc:graphicFrameChg>
        <pc:graphicFrameChg chg="add del">
          <ac:chgData name="lerish h" userId="298a08597c40aa54" providerId="LiveId" clId="{9C10BFD2-A335-4FDD-8DC5-8D7C9D2D84B4}" dt="2023-05-03T19:36:21.217" v="138" actId="26606"/>
          <ac:graphicFrameMkLst>
            <pc:docMk/>
            <pc:sldMk cId="4288303470" sldId="257"/>
            <ac:graphicFrameMk id="12" creationId="{6B717902-C520-0412-14DB-FC91F3425622}"/>
          </ac:graphicFrameMkLst>
        </pc:graphicFrameChg>
        <pc:graphicFrameChg chg="add mod modGraphic">
          <ac:chgData name="lerish h" userId="298a08597c40aa54" providerId="LiveId" clId="{9C10BFD2-A335-4FDD-8DC5-8D7C9D2D84B4}" dt="2023-05-03T19:56:12.476" v="580" actId="255"/>
          <ac:graphicFrameMkLst>
            <pc:docMk/>
            <pc:sldMk cId="4288303470" sldId="257"/>
            <ac:graphicFrameMk id="15" creationId="{710038E9-E3E8-45FC-AFB1-A2B008EE8131}"/>
          </ac:graphicFrameMkLst>
        </pc:graphicFrameChg>
        <pc:picChg chg="add del">
          <ac:chgData name="lerish h" userId="298a08597c40aa54" providerId="LiveId" clId="{9C10BFD2-A335-4FDD-8DC5-8D7C9D2D84B4}" dt="2023-05-03T19:35:48.544" v="136" actId="26606"/>
          <ac:picMkLst>
            <pc:docMk/>
            <pc:sldMk cId="4288303470" sldId="257"/>
            <ac:picMk id="6" creationId="{9654F023-8A75-FF2C-78A7-E1045A9C86E6}"/>
          </ac:picMkLst>
        </pc:picChg>
        <pc:cxnChg chg="add del">
          <ac:chgData name="lerish h" userId="298a08597c40aa54" providerId="LiveId" clId="{9C10BFD2-A335-4FDD-8DC5-8D7C9D2D84B4}" dt="2023-05-03T19:44:53.687" v="188" actId="26606"/>
          <ac:cxnSpMkLst>
            <pc:docMk/>
            <pc:sldMk cId="4288303470" sldId="257"/>
            <ac:cxnSpMk id="39" creationId="{C8F51B3F-8331-4E4A-AE96-D47B1006EEAD}"/>
          </ac:cxnSpMkLst>
        </pc:cxnChg>
      </pc:sldChg>
      <pc:sldChg chg="new del">
        <pc:chgData name="lerish h" userId="298a08597c40aa54" providerId="LiveId" clId="{9C10BFD2-A335-4FDD-8DC5-8D7C9D2D84B4}" dt="2023-05-03T19:28:03.158" v="77" actId="2696"/>
        <pc:sldMkLst>
          <pc:docMk/>
          <pc:sldMk cId="614929023" sldId="258"/>
        </pc:sldMkLst>
      </pc:sldChg>
      <pc:sldChg chg="modSp new del">
        <pc:chgData name="lerish h" userId="298a08597c40aa54" providerId="LiveId" clId="{9C10BFD2-A335-4FDD-8DC5-8D7C9D2D84B4}" dt="2023-05-03T20:02:29.856" v="632" actId="2696"/>
        <pc:sldMkLst>
          <pc:docMk/>
          <pc:sldMk cId="2460479891" sldId="258"/>
        </pc:sldMkLst>
        <pc:spChg chg="mod">
          <ac:chgData name="lerish h" userId="298a08597c40aa54" providerId="LiveId" clId="{9C10BFD2-A335-4FDD-8DC5-8D7C9D2D84B4}" dt="2023-05-03T19:48:03.495" v="240"/>
          <ac:spMkLst>
            <pc:docMk/>
            <pc:sldMk cId="2460479891" sldId="258"/>
            <ac:spMk id="2" creationId="{C2DCA6FB-2203-970B-0BCB-CBB311387548}"/>
          </ac:spMkLst>
        </pc:spChg>
        <pc:spChg chg="mod">
          <ac:chgData name="lerish h" userId="298a08597c40aa54" providerId="LiveId" clId="{9C10BFD2-A335-4FDD-8DC5-8D7C9D2D84B4}" dt="2023-05-03T19:48:03.495" v="240"/>
          <ac:spMkLst>
            <pc:docMk/>
            <pc:sldMk cId="2460479891" sldId="258"/>
            <ac:spMk id="3" creationId="{220A7054-25D8-4197-084B-549BC54E1B6A}"/>
          </ac:spMkLst>
        </pc:spChg>
      </pc:sldChg>
      <pc:sldChg chg="new del">
        <pc:chgData name="lerish h" userId="298a08597c40aa54" providerId="LiveId" clId="{9C10BFD2-A335-4FDD-8DC5-8D7C9D2D84B4}" dt="2023-05-03T19:33:58.327" v="127" actId="2696"/>
        <pc:sldMkLst>
          <pc:docMk/>
          <pc:sldMk cId="3133061325" sldId="258"/>
        </pc:sldMkLst>
      </pc:sldChg>
      <pc:sldChg chg="modSp new del mod">
        <pc:chgData name="lerish h" userId="298a08597c40aa54" providerId="LiveId" clId="{9C10BFD2-A335-4FDD-8DC5-8D7C9D2D84B4}" dt="2023-05-03T20:02:20.371" v="630" actId="2696"/>
        <pc:sldMkLst>
          <pc:docMk/>
          <pc:sldMk cId="467294027" sldId="259"/>
        </pc:sldMkLst>
        <pc:spChg chg="mod">
          <ac:chgData name="lerish h" userId="298a08597c40aa54" providerId="LiveId" clId="{9C10BFD2-A335-4FDD-8DC5-8D7C9D2D84B4}" dt="2023-05-03T19:48:03.495" v="240"/>
          <ac:spMkLst>
            <pc:docMk/>
            <pc:sldMk cId="467294027" sldId="259"/>
            <ac:spMk id="2" creationId="{50099F0A-E88A-6D82-A170-BE6E4341D4AA}"/>
          </ac:spMkLst>
        </pc:spChg>
        <pc:spChg chg="mod">
          <ac:chgData name="lerish h" userId="298a08597c40aa54" providerId="LiveId" clId="{9C10BFD2-A335-4FDD-8DC5-8D7C9D2D84B4}" dt="2023-05-03T19:48:03.495" v="240"/>
          <ac:spMkLst>
            <pc:docMk/>
            <pc:sldMk cId="467294027" sldId="259"/>
            <ac:spMk id="3" creationId="{E6DF5819-98FA-5704-97E5-705435E152E6}"/>
          </ac:spMkLst>
        </pc:spChg>
      </pc:sldChg>
      <pc:sldChg chg="add del">
        <pc:chgData name="lerish h" userId="298a08597c40aa54" providerId="LiveId" clId="{9C10BFD2-A335-4FDD-8DC5-8D7C9D2D84B4}" dt="2023-05-03T19:27:59.258" v="76" actId="2696"/>
        <pc:sldMkLst>
          <pc:docMk/>
          <pc:sldMk cId="3504785682" sldId="260"/>
        </pc:sldMkLst>
      </pc:sldChg>
      <pc:sldChg chg="modSp new del">
        <pc:chgData name="lerish h" userId="298a08597c40aa54" providerId="LiveId" clId="{9C10BFD2-A335-4FDD-8DC5-8D7C9D2D84B4}" dt="2023-05-03T20:02:23.288" v="631" actId="2696"/>
        <pc:sldMkLst>
          <pc:docMk/>
          <pc:sldMk cId="4147976087" sldId="260"/>
        </pc:sldMkLst>
        <pc:spChg chg="mod">
          <ac:chgData name="lerish h" userId="298a08597c40aa54" providerId="LiveId" clId="{9C10BFD2-A335-4FDD-8DC5-8D7C9D2D84B4}" dt="2023-05-03T19:48:03.495" v="240"/>
          <ac:spMkLst>
            <pc:docMk/>
            <pc:sldMk cId="4147976087" sldId="260"/>
            <ac:spMk id="2" creationId="{0312D826-D9A5-245D-E66C-D28A0A1BF106}"/>
          </ac:spMkLst>
        </pc:spChg>
        <pc:spChg chg="mod">
          <ac:chgData name="lerish h" userId="298a08597c40aa54" providerId="LiveId" clId="{9C10BFD2-A335-4FDD-8DC5-8D7C9D2D84B4}" dt="2023-05-03T19:48:03.495" v="240"/>
          <ac:spMkLst>
            <pc:docMk/>
            <pc:sldMk cId="4147976087" sldId="260"/>
            <ac:spMk id="3" creationId="{A37C6E4B-58D5-CF81-DA20-CD8B2350A8A7}"/>
          </ac:spMkLst>
        </pc:spChg>
      </pc:sldChg>
      <pc:sldChg chg="add del">
        <pc:chgData name="lerish h" userId="298a08597c40aa54" providerId="LiveId" clId="{9C10BFD2-A335-4FDD-8DC5-8D7C9D2D84B4}" dt="2023-05-03T19:27:56.259" v="75" actId="2696"/>
        <pc:sldMkLst>
          <pc:docMk/>
          <pc:sldMk cId="422810073" sldId="261"/>
        </pc:sldMkLst>
      </pc:sldChg>
      <pc:sldChg chg="addSp modSp new mod setBg">
        <pc:chgData name="lerish h" userId="298a08597c40aa54" providerId="LiveId" clId="{9C10BFD2-A335-4FDD-8DC5-8D7C9D2D84B4}" dt="2023-05-03T20:02:10.712" v="629" actId="20577"/>
        <pc:sldMkLst>
          <pc:docMk/>
          <pc:sldMk cId="1484377019" sldId="261"/>
        </pc:sldMkLst>
        <pc:spChg chg="mod">
          <ac:chgData name="lerish h" userId="298a08597c40aa54" providerId="LiveId" clId="{9C10BFD2-A335-4FDD-8DC5-8D7C9D2D84B4}" dt="2023-05-03T19:58:14.921" v="604" actId="2711"/>
          <ac:spMkLst>
            <pc:docMk/>
            <pc:sldMk cId="1484377019" sldId="261"/>
            <ac:spMk id="2" creationId="{541F76CD-8F76-C01A-208C-7F8B02B08420}"/>
          </ac:spMkLst>
        </pc:spChg>
        <pc:spChg chg="mod">
          <ac:chgData name="lerish h" userId="298a08597c40aa54" providerId="LiveId" clId="{9C10BFD2-A335-4FDD-8DC5-8D7C9D2D84B4}" dt="2023-05-03T20:02:10.712" v="629" actId="20577"/>
          <ac:spMkLst>
            <pc:docMk/>
            <pc:sldMk cId="1484377019" sldId="261"/>
            <ac:spMk id="3" creationId="{CD8C48D7-CFEA-488B-30D5-3137514614E1}"/>
          </ac:spMkLst>
        </pc:spChg>
        <pc:spChg chg="add">
          <ac:chgData name="lerish h" userId="298a08597c40aa54" providerId="LiveId" clId="{9C10BFD2-A335-4FDD-8DC5-8D7C9D2D84B4}" dt="2023-05-03T19:49:48.633" v="251" actId="26606"/>
          <ac:spMkLst>
            <pc:docMk/>
            <pc:sldMk cId="1484377019" sldId="261"/>
            <ac:spMk id="8" creationId="{907EF6B7-1338-4443-8C46-6A318D952DFD}"/>
          </ac:spMkLst>
        </pc:spChg>
        <pc:spChg chg="add">
          <ac:chgData name="lerish h" userId="298a08597c40aa54" providerId="LiveId" clId="{9C10BFD2-A335-4FDD-8DC5-8D7C9D2D84B4}" dt="2023-05-03T19:49:48.633" v="251" actId="26606"/>
          <ac:spMkLst>
            <pc:docMk/>
            <pc:sldMk cId="1484377019" sldId="261"/>
            <ac:spMk id="10" creationId="{DAAE4CDD-124C-4DCF-9584-B6033B545DD5}"/>
          </ac:spMkLst>
        </pc:spChg>
        <pc:spChg chg="add">
          <ac:chgData name="lerish h" userId="298a08597c40aa54" providerId="LiveId" clId="{9C10BFD2-A335-4FDD-8DC5-8D7C9D2D84B4}" dt="2023-05-03T19:49:48.633" v="251" actId="26606"/>
          <ac:spMkLst>
            <pc:docMk/>
            <pc:sldMk cId="1484377019" sldId="261"/>
            <ac:spMk id="12" creationId="{081E4A58-353D-44AE-B2FC-2A74E2E400F7}"/>
          </ac:spMkLst>
        </pc:spChg>
      </pc:sldChg>
      <pc:sldChg chg="add del">
        <pc:chgData name="lerish h" userId="298a08597c40aa54" providerId="LiveId" clId="{9C10BFD2-A335-4FDD-8DC5-8D7C9D2D84B4}" dt="2023-05-03T19:27:53.180" v="74" actId="2696"/>
        <pc:sldMkLst>
          <pc:docMk/>
          <pc:sldMk cId="1977846247" sldId="262"/>
        </pc:sldMkLst>
      </pc:sldChg>
      <pc:sldChg chg="addSp delSp modSp new mod setBg">
        <pc:chgData name="lerish h" userId="298a08597c40aa54" providerId="LiveId" clId="{9C10BFD2-A335-4FDD-8DC5-8D7C9D2D84B4}" dt="2023-05-03T20:07:44.645" v="701" actId="255"/>
        <pc:sldMkLst>
          <pc:docMk/>
          <pc:sldMk cId="3948563008" sldId="262"/>
        </pc:sldMkLst>
        <pc:spChg chg="mod">
          <ac:chgData name="lerish h" userId="298a08597c40aa54" providerId="LiveId" clId="{9C10BFD2-A335-4FDD-8DC5-8D7C9D2D84B4}" dt="2023-05-03T20:07:44.645" v="701" actId="255"/>
          <ac:spMkLst>
            <pc:docMk/>
            <pc:sldMk cId="3948563008" sldId="262"/>
            <ac:spMk id="2" creationId="{4566E873-AEAD-05A3-CC93-DDC8D2E4C27D}"/>
          </ac:spMkLst>
        </pc:spChg>
        <pc:spChg chg="del">
          <ac:chgData name="lerish h" userId="298a08597c40aa54" providerId="LiveId" clId="{9C10BFD2-A335-4FDD-8DC5-8D7C9D2D84B4}" dt="2023-05-03T20:04:38.337" v="661"/>
          <ac:spMkLst>
            <pc:docMk/>
            <pc:sldMk cId="3948563008" sldId="262"/>
            <ac:spMk id="3" creationId="{CD72BE1B-AD3F-83D9-85BD-94563A41F6BD}"/>
          </ac:spMkLst>
        </pc:spChg>
        <pc:spChg chg="add del">
          <ac:chgData name="lerish h" userId="298a08597c40aa54" providerId="LiveId" clId="{9C10BFD2-A335-4FDD-8DC5-8D7C9D2D84B4}" dt="2023-05-03T20:04:46.305" v="663" actId="26606"/>
          <ac:spMkLst>
            <pc:docMk/>
            <pc:sldMk cId="3948563008" sldId="262"/>
            <ac:spMk id="9" creationId="{9DBC8166-481C-4473-95F5-9A5B9073B7F1}"/>
          </ac:spMkLst>
        </pc:spChg>
        <pc:spChg chg="add del">
          <ac:chgData name="lerish h" userId="298a08597c40aa54" providerId="LiveId" clId="{9C10BFD2-A335-4FDD-8DC5-8D7C9D2D84B4}" dt="2023-05-03T20:04:46.305" v="663" actId="26606"/>
          <ac:spMkLst>
            <pc:docMk/>
            <pc:sldMk cId="3948563008" sldId="262"/>
            <ac:spMk id="11" creationId="{A5A5CE6E-90AF-4D43-A014-1F9EC83EB93D}"/>
          </ac:spMkLst>
        </pc:spChg>
        <pc:spChg chg="add del">
          <ac:chgData name="lerish h" userId="298a08597c40aa54" providerId="LiveId" clId="{9C10BFD2-A335-4FDD-8DC5-8D7C9D2D84B4}" dt="2023-05-03T20:05:10.341" v="665" actId="26606"/>
          <ac:spMkLst>
            <pc:docMk/>
            <pc:sldMk cId="3948563008" sldId="262"/>
            <ac:spMk id="13" creationId="{E75862C5-5C00-4421-BC7B-9B7B86DBC80D}"/>
          </ac:spMkLst>
        </pc:spChg>
        <pc:spChg chg="add del">
          <ac:chgData name="lerish h" userId="298a08597c40aa54" providerId="LiveId" clId="{9C10BFD2-A335-4FDD-8DC5-8D7C9D2D84B4}" dt="2023-05-03T20:05:10.341" v="665" actId="26606"/>
          <ac:spMkLst>
            <pc:docMk/>
            <pc:sldMk cId="3948563008" sldId="262"/>
            <ac:spMk id="14" creationId="{89A320C9-9735-4D13-8279-C1C674841392}"/>
          </ac:spMkLst>
        </pc:spChg>
        <pc:spChg chg="add del">
          <ac:chgData name="lerish h" userId="298a08597c40aa54" providerId="LiveId" clId="{9C10BFD2-A335-4FDD-8DC5-8D7C9D2D84B4}" dt="2023-05-03T20:05:10.341" v="665" actId="26606"/>
          <ac:spMkLst>
            <pc:docMk/>
            <pc:sldMk cId="3948563008" sldId="262"/>
            <ac:spMk id="15" creationId="{089440EF-9BE9-4AE9-8C28-00B02296CDB6}"/>
          </ac:spMkLst>
        </pc:spChg>
        <pc:spChg chg="add del">
          <ac:chgData name="lerish h" userId="298a08597c40aa54" providerId="LiveId" clId="{9C10BFD2-A335-4FDD-8DC5-8D7C9D2D84B4}" dt="2023-05-03T20:05:10.341" v="665" actId="26606"/>
          <ac:spMkLst>
            <pc:docMk/>
            <pc:sldMk cId="3948563008" sldId="262"/>
            <ac:spMk id="16" creationId="{92544CF4-9B52-4A7B-A4B3-88C72729B77D}"/>
          </ac:spMkLst>
        </pc:spChg>
        <pc:spChg chg="add del">
          <ac:chgData name="lerish h" userId="298a08597c40aa54" providerId="LiveId" clId="{9C10BFD2-A335-4FDD-8DC5-8D7C9D2D84B4}" dt="2023-05-03T20:05:13.036" v="667" actId="26606"/>
          <ac:spMkLst>
            <pc:docMk/>
            <pc:sldMk cId="3948563008" sldId="262"/>
            <ac:spMk id="18" creationId="{9DBC8166-481C-4473-95F5-9A5B9073B7F1}"/>
          </ac:spMkLst>
        </pc:spChg>
        <pc:spChg chg="add del">
          <ac:chgData name="lerish h" userId="298a08597c40aa54" providerId="LiveId" clId="{9C10BFD2-A335-4FDD-8DC5-8D7C9D2D84B4}" dt="2023-05-03T20:05:13.036" v="667" actId="26606"/>
          <ac:spMkLst>
            <pc:docMk/>
            <pc:sldMk cId="3948563008" sldId="262"/>
            <ac:spMk id="19" creationId="{A5A5CE6E-90AF-4D43-A014-1F9EC83EB93D}"/>
          </ac:spMkLst>
        </pc:spChg>
        <pc:spChg chg="add del">
          <ac:chgData name="lerish h" userId="298a08597c40aa54" providerId="LiveId" clId="{9C10BFD2-A335-4FDD-8DC5-8D7C9D2D84B4}" dt="2023-05-03T20:06:01.929" v="695" actId="26606"/>
          <ac:spMkLst>
            <pc:docMk/>
            <pc:sldMk cId="3948563008" sldId="262"/>
            <ac:spMk id="21" creationId="{89A320C9-9735-4D13-8279-C1C674841392}"/>
          </ac:spMkLst>
        </pc:spChg>
        <pc:spChg chg="add del">
          <ac:chgData name="lerish h" userId="298a08597c40aa54" providerId="LiveId" clId="{9C10BFD2-A335-4FDD-8DC5-8D7C9D2D84B4}" dt="2023-05-03T20:06:01.929" v="695" actId="26606"/>
          <ac:spMkLst>
            <pc:docMk/>
            <pc:sldMk cId="3948563008" sldId="262"/>
            <ac:spMk id="22" creationId="{92544CF4-9B52-4A7B-A4B3-88C72729B77D}"/>
          </ac:spMkLst>
        </pc:spChg>
        <pc:spChg chg="add del">
          <ac:chgData name="lerish h" userId="298a08597c40aa54" providerId="LiveId" clId="{9C10BFD2-A335-4FDD-8DC5-8D7C9D2D84B4}" dt="2023-05-03T20:06:01.929" v="695" actId="26606"/>
          <ac:spMkLst>
            <pc:docMk/>
            <pc:sldMk cId="3948563008" sldId="262"/>
            <ac:spMk id="23" creationId="{E75862C5-5C00-4421-BC7B-9B7B86DBC80D}"/>
          </ac:spMkLst>
        </pc:spChg>
        <pc:spChg chg="add del">
          <ac:chgData name="lerish h" userId="298a08597c40aa54" providerId="LiveId" clId="{9C10BFD2-A335-4FDD-8DC5-8D7C9D2D84B4}" dt="2023-05-03T20:06:01.929" v="695" actId="26606"/>
          <ac:spMkLst>
            <pc:docMk/>
            <pc:sldMk cId="3948563008" sldId="262"/>
            <ac:spMk id="24" creationId="{089440EF-9BE9-4AE9-8C28-00B02296CDB6}"/>
          </ac:spMkLst>
        </pc:spChg>
        <pc:spChg chg="add del">
          <ac:chgData name="lerish h" userId="298a08597c40aa54" providerId="LiveId" clId="{9C10BFD2-A335-4FDD-8DC5-8D7C9D2D84B4}" dt="2023-05-03T20:06:38.439" v="697" actId="26606"/>
          <ac:spMkLst>
            <pc:docMk/>
            <pc:sldMk cId="3948563008" sldId="262"/>
            <ac:spMk id="29" creationId="{AE2B703B-46F9-481A-A605-82E2A828C4FA}"/>
          </ac:spMkLst>
        </pc:spChg>
        <pc:spChg chg="add del">
          <ac:chgData name="lerish h" userId="298a08597c40aa54" providerId="LiveId" clId="{9C10BFD2-A335-4FDD-8DC5-8D7C9D2D84B4}" dt="2023-05-03T20:06:38.439" v="697" actId="26606"/>
          <ac:spMkLst>
            <pc:docMk/>
            <pc:sldMk cId="3948563008" sldId="262"/>
            <ac:spMk id="31" creationId="{F13BE4D7-0C3D-4906-B230-A1C5B4665CCF}"/>
          </ac:spMkLst>
        </pc:spChg>
        <pc:spChg chg="add">
          <ac:chgData name="lerish h" userId="298a08597c40aa54" providerId="LiveId" clId="{9C10BFD2-A335-4FDD-8DC5-8D7C9D2D84B4}" dt="2023-05-03T20:06:38.439" v="697" actId="26606"/>
          <ac:spMkLst>
            <pc:docMk/>
            <pc:sldMk cId="3948563008" sldId="262"/>
            <ac:spMk id="36" creationId="{AE5A632B-B15A-489E-8337-BC0F40DBC21F}"/>
          </ac:spMkLst>
        </pc:spChg>
        <pc:spChg chg="add">
          <ac:chgData name="lerish h" userId="298a08597c40aa54" providerId="LiveId" clId="{9C10BFD2-A335-4FDD-8DC5-8D7C9D2D84B4}" dt="2023-05-03T20:06:38.439" v="697" actId="26606"/>
          <ac:spMkLst>
            <pc:docMk/>
            <pc:sldMk cId="3948563008" sldId="262"/>
            <ac:spMk id="38" creationId="{6E895C8D-1379-40B8-8B1B-B6F5AEAF0A6C}"/>
          </ac:spMkLst>
        </pc:spChg>
        <pc:spChg chg="add">
          <ac:chgData name="lerish h" userId="298a08597c40aa54" providerId="LiveId" clId="{9C10BFD2-A335-4FDD-8DC5-8D7C9D2D84B4}" dt="2023-05-03T20:06:38.439" v="697" actId="26606"/>
          <ac:spMkLst>
            <pc:docMk/>
            <pc:sldMk cId="3948563008" sldId="262"/>
            <ac:spMk id="40" creationId="{651547D7-AD18-407B-A5F4-F8225B5DCFCC}"/>
          </ac:spMkLst>
        </pc:spChg>
        <pc:graphicFrameChg chg="add mod modGraphic">
          <ac:chgData name="lerish h" userId="298a08597c40aa54" providerId="LiveId" clId="{9C10BFD2-A335-4FDD-8DC5-8D7C9D2D84B4}" dt="2023-05-03T20:06:38.439" v="697" actId="26606"/>
          <ac:graphicFrameMkLst>
            <pc:docMk/>
            <pc:sldMk cId="3948563008" sldId="262"/>
            <ac:graphicFrameMk id="4" creationId="{F326DD6D-0227-A3BA-7E6A-05CD6AA5D9D9}"/>
          </ac:graphicFrameMkLst>
        </pc:graphicFrameChg>
      </pc:sldChg>
      <pc:sldChg chg="add del">
        <pc:chgData name="lerish h" userId="298a08597c40aa54" providerId="LiveId" clId="{9C10BFD2-A335-4FDD-8DC5-8D7C9D2D84B4}" dt="2023-05-03T19:27:50.238" v="73" actId="2696"/>
        <pc:sldMkLst>
          <pc:docMk/>
          <pc:sldMk cId="688285487" sldId="263"/>
        </pc:sldMkLst>
      </pc:sldChg>
      <pc:sldChg chg="addSp delSp modSp new mod setBg">
        <pc:chgData name="lerish h" userId="298a08597c40aa54" providerId="LiveId" clId="{9C10BFD2-A335-4FDD-8DC5-8D7C9D2D84B4}" dt="2023-05-03T21:08:25.645" v="915" actId="14100"/>
        <pc:sldMkLst>
          <pc:docMk/>
          <pc:sldMk cId="2138812850" sldId="263"/>
        </pc:sldMkLst>
        <pc:spChg chg="mod">
          <ac:chgData name="lerish h" userId="298a08597c40aa54" providerId="LiveId" clId="{9C10BFD2-A335-4FDD-8DC5-8D7C9D2D84B4}" dt="2023-05-03T21:08:25.645" v="915" actId="14100"/>
          <ac:spMkLst>
            <pc:docMk/>
            <pc:sldMk cId="2138812850" sldId="263"/>
            <ac:spMk id="2" creationId="{D725E376-4A19-4A3E-6463-D3AB60258C5D}"/>
          </ac:spMkLst>
        </pc:spChg>
        <pc:spChg chg="del mod">
          <ac:chgData name="lerish h" userId="298a08597c40aa54" providerId="LiveId" clId="{9C10BFD2-A335-4FDD-8DC5-8D7C9D2D84B4}" dt="2023-05-03T20:12:04.038" v="705" actId="26606"/>
          <ac:spMkLst>
            <pc:docMk/>
            <pc:sldMk cId="2138812850" sldId="263"/>
            <ac:spMk id="3" creationId="{931C564E-63B5-5ACD-CA7C-9844BF3EF355}"/>
          </ac:spMkLst>
        </pc:spChg>
        <pc:spChg chg="add">
          <ac:chgData name="lerish h" userId="298a08597c40aa54" providerId="LiveId" clId="{9C10BFD2-A335-4FDD-8DC5-8D7C9D2D84B4}" dt="2023-05-03T20:08:30.187" v="703" actId="26606"/>
          <ac:spMkLst>
            <pc:docMk/>
            <pc:sldMk cId="2138812850" sldId="263"/>
            <ac:spMk id="8" creationId="{907EF6B7-1338-4443-8C46-6A318D952DFD}"/>
          </ac:spMkLst>
        </pc:spChg>
        <pc:spChg chg="add">
          <ac:chgData name="lerish h" userId="298a08597c40aa54" providerId="LiveId" clId="{9C10BFD2-A335-4FDD-8DC5-8D7C9D2D84B4}" dt="2023-05-03T20:08:30.187" v="703" actId="26606"/>
          <ac:spMkLst>
            <pc:docMk/>
            <pc:sldMk cId="2138812850" sldId="263"/>
            <ac:spMk id="10" creationId="{DAAE4CDD-124C-4DCF-9584-B6033B545DD5}"/>
          </ac:spMkLst>
        </pc:spChg>
        <pc:spChg chg="add">
          <ac:chgData name="lerish h" userId="298a08597c40aa54" providerId="LiveId" clId="{9C10BFD2-A335-4FDD-8DC5-8D7C9D2D84B4}" dt="2023-05-03T20:08:30.187" v="703" actId="26606"/>
          <ac:spMkLst>
            <pc:docMk/>
            <pc:sldMk cId="2138812850" sldId="263"/>
            <ac:spMk id="12" creationId="{081E4A58-353D-44AE-B2FC-2A74E2E400F7}"/>
          </ac:spMkLst>
        </pc:spChg>
        <pc:graphicFrameChg chg="add mod">
          <ac:chgData name="lerish h" userId="298a08597c40aa54" providerId="LiveId" clId="{9C10BFD2-A335-4FDD-8DC5-8D7C9D2D84B4}" dt="2023-05-03T20:15:28.917" v="739" actId="20577"/>
          <ac:graphicFrameMkLst>
            <pc:docMk/>
            <pc:sldMk cId="2138812850" sldId="263"/>
            <ac:graphicFrameMk id="14" creationId="{307610A4-2CCD-CC6B-B105-54B34551BCE5}"/>
          </ac:graphicFrameMkLst>
        </pc:graphicFrameChg>
      </pc:sldChg>
      <pc:sldChg chg="addSp delSp modSp new del mod setBg">
        <pc:chgData name="lerish h" userId="298a08597c40aa54" providerId="LiveId" clId="{9C10BFD2-A335-4FDD-8DC5-8D7C9D2D84B4}" dt="2023-05-03T21:06:50.120" v="878" actId="2696"/>
        <pc:sldMkLst>
          <pc:docMk/>
          <pc:sldMk cId="505140767" sldId="264"/>
        </pc:sldMkLst>
        <pc:spChg chg="mod">
          <ac:chgData name="lerish h" userId="298a08597c40aa54" providerId="LiveId" clId="{9C10BFD2-A335-4FDD-8DC5-8D7C9D2D84B4}" dt="2023-05-03T20:16:07.473" v="741" actId="26606"/>
          <ac:spMkLst>
            <pc:docMk/>
            <pc:sldMk cId="505140767" sldId="264"/>
            <ac:spMk id="2" creationId="{AB8951F9-9941-873D-A18E-2493C9D4505B}"/>
          </ac:spMkLst>
        </pc:spChg>
        <pc:spChg chg="del mod">
          <ac:chgData name="lerish h" userId="298a08597c40aa54" providerId="LiveId" clId="{9C10BFD2-A335-4FDD-8DC5-8D7C9D2D84B4}" dt="2023-05-03T20:16:57.288" v="742"/>
          <ac:spMkLst>
            <pc:docMk/>
            <pc:sldMk cId="505140767" sldId="264"/>
            <ac:spMk id="3" creationId="{B13CADD7-0F5C-4E4F-F78B-D02972D8D610}"/>
          </ac:spMkLst>
        </pc:spChg>
        <pc:spChg chg="add">
          <ac:chgData name="lerish h" userId="298a08597c40aa54" providerId="LiveId" clId="{9C10BFD2-A335-4FDD-8DC5-8D7C9D2D84B4}" dt="2023-05-03T20:16:07.473" v="741" actId="26606"/>
          <ac:spMkLst>
            <pc:docMk/>
            <pc:sldMk cId="505140767" sldId="264"/>
            <ac:spMk id="8" creationId="{907EF6B7-1338-4443-8C46-6A318D952DFD}"/>
          </ac:spMkLst>
        </pc:spChg>
        <pc:spChg chg="add">
          <ac:chgData name="lerish h" userId="298a08597c40aa54" providerId="LiveId" clId="{9C10BFD2-A335-4FDD-8DC5-8D7C9D2D84B4}" dt="2023-05-03T20:16:07.473" v="741" actId="26606"/>
          <ac:spMkLst>
            <pc:docMk/>
            <pc:sldMk cId="505140767" sldId="264"/>
            <ac:spMk id="10" creationId="{DAAE4CDD-124C-4DCF-9584-B6033B545DD5}"/>
          </ac:spMkLst>
        </pc:spChg>
        <pc:spChg chg="add">
          <ac:chgData name="lerish h" userId="298a08597c40aa54" providerId="LiveId" clId="{9C10BFD2-A335-4FDD-8DC5-8D7C9D2D84B4}" dt="2023-05-03T20:16:07.473" v="741" actId="26606"/>
          <ac:spMkLst>
            <pc:docMk/>
            <pc:sldMk cId="505140767" sldId="264"/>
            <ac:spMk id="12" creationId="{081E4A58-353D-44AE-B2FC-2A74E2E400F7}"/>
          </ac:spMkLst>
        </pc:spChg>
        <pc:picChg chg="add mod">
          <ac:chgData name="lerish h" userId="298a08597c40aa54" providerId="LiveId" clId="{9C10BFD2-A335-4FDD-8DC5-8D7C9D2D84B4}" dt="2023-05-03T20:17:45.751" v="751" actId="1076"/>
          <ac:picMkLst>
            <pc:docMk/>
            <pc:sldMk cId="505140767" sldId="264"/>
            <ac:picMk id="4" creationId="{001A642C-31B7-19DC-43D8-E867E9A14C64}"/>
          </ac:picMkLst>
        </pc:picChg>
        <pc:picChg chg="add mod">
          <ac:chgData name="lerish h" userId="298a08597c40aa54" providerId="LiveId" clId="{9C10BFD2-A335-4FDD-8DC5-8D7C9D2D84B4}" dt="2023-05-03T20:17:18.997" v="746" actId="14100"/>
          <ac:picMkLst>
            <pc:docMk/>
            <pc:sldMk cId="505140767" sldId="264"/>
            <ac:picMk id="5" creationId="{3729FB72-62C4-8A40-C5E7-6301759A68D9}"/>
          </ac:picMkLst>
        </pc:picChg>
      </pc:sldChg>
      <pc:sldChg chg="add del">
        <pc:chgData name="lerish h" userId="298a08597c40aa54" providerId="LiveId" clId="{9C10BFD2-A335-4FDD-8DC5-8D7C9D2D84B4}" dt="2023-05-03T21:10:07.204" v="955" actId="2696"/>
        <pc:sldMkLst>
          <pc:docMk/>
          <pc:sldMk cId="683599368" sldId="264"/>
        </pc:sldMkLst>
      </pc:sldChg>
      <pc:sldChg chg="delSp add del setBg delDesignElem">
        <pc:chgData name="lerish h" userId="298a08597c40aa54" providerId="LiveId" clId="{9C10BFD2-A335-4FDD-8DC5-8D7C9D2D84B4}" dt="2023-05-03T21:09:59.010" v="953" actId="2696"/>
        <pc:sldMkLst>
          <pc:docMk/>
          <pc:sldMk cId="2796199042" sldId="264"/>
        </pc:sldMkLst>
        <pc:spChg chg="del">
          <ac:chgData name="lerish h" userId="298a08597c40aa54" providerId="LiveId" clId="{9C10BFD2-A335-4FDD-8DC5-8D7C9D2D84B4}" dt="2023-05-03T21:09:47" v="952"/>
          <ac:spMkLst>
            <pc:docMk/>
            <pc:sldMk cId="2796199042" sldId="264"/>
            <ac:spMk id="8" creationId="{907EF6B7-1338-4443-8C46-6A318D952DFD}"/>
          </ac:spMkLst>
        </pc:spChg>
        <pc:spChg chg="del">
          <ac:chgData name="lerish h" userId="298a08597c40aa54" providerId="LiveId" clId="{9C10BFD2-A335-4FDD-8DC5-8D7C9D2D84B4}" dt="2023-05-03T21:09:47" v="952"/>
          <ac:spMkLst>
            <pc:docMk/>
            <pc:sldMk cId="2796199042" sldId="264"/>
            <ac:spMk id="10" creationId="{DAAE4CDD-124C-4DCF-9584-B6033B545DD5}"/>
          </ac:spMkLst>
        </pc:spChg>
        <pc:spChg chg="del">
          <ac:chgData name="lerish h" userId="298a08597c40aa54" providerId="LiveId" clId="{9C10BFD2-A335-4FDD-8DC5-8D7C9D2D84B4}" dt="2023-05-03T21:09:47" v="952"/>
          <ac:spMkLst>
            <pc:docMk/>
            <pc:sldMk cId="2796199042" sldId="264"/>
            <ac:spMk id="12" creationId="{081E4A58-353D-44AE-B2FC-2A74E2E400F7}"/>
          </ac:spMkLst>
        </pc:spChg>
      </pc:sldChg>
      <pc:sldChg chg="addSp delSp modSp new mod setBg">
        <pc:chgData name="lerish h" userId="298a08597c40aa54" providerId="LiveId" clId="{9C10BFD2-A335-4FDD-8DC5-8D7C9D2D84B4}" dt="2023-05-03T21:12:34.636" v="966" actId="20577"/>
        <pc:sldMkLst>
          <pc:docMk/>
          <pc:sldMk cId="1196112697" sldId="265"/>
        </pc:sldMkLst>
        <pc:spChg chg="mod">
          <ac:chgData name="lerish h" userId="298a08597c40aa54" providerId="LiveId" clId="{9C10BFD2-A335-4FDD-8DC5-8D7C9D2D84B4}" dt="2023-05-03T21:12:34.636" v="966" actId="20577"/>
          <ac:spMkLst>
            <pc:docMk/>
            <pc:sldMk cId="1196112697" sldId="265"/>
            <ac:spMk id="2" creationId="{6BF7BCF0-389B-461C-7302-E10AA6DDBFDB}"/>
          </ac:spMkLst>
        </pc:spChg>
        <pc:spChg chg="del mod">
          <ac:chgData name="lerish h" userId="298a08597c40aa54" providerId="LiveId" clId="{9C10BFD2-A335-4FDD-8DC5-8D7C9D2D84B4}" dt="2023-05-03T20:21:47.408" v="754"/>
          <ac:spMkLst>
            <pc:docMk/>
            <pc:sldMk cId="1196112697" sldId="265"/>
            <ac:spMk id="3" creationId="{CB1E5DEC-E748-4883-71E6-56E59E5F7CAC}"/>
          </ac:spMkLst>
        </pc:spChg>
        <pc:spChg chg="add del">
          <ac:chgData name="lerish h" userId="298a08597c40aa54" providerId="LiveId" clId="{9C10BFD2-A335-4FDD-8DC5-8D7C9D2D84B4}" dt="2023-05-03T20:23:05.338" v="766" actId="26606"/>
          <ac:spMkLst>
            <pc:docMk/>
            <pc:sldMk cId="1196112697" sldId="265"/>
            <ac:spMk id="8" creationId="{907EF6B7-1338-4443-8C46-6A318D952DFD}"/>
          </ac:spMkLst>
        </pc:spChg>
        <pc:spChg chg="add del">
          <ac:chgData name="lerish h" userId="298a08597c40aa54" providerId="LiveId" clId="{9C10BFD2-A335-4FDD-8DC5-8D7C9D2D84B4}" dt="2023-05-03T20:23:05.338" v="766" actId="26606"/>
          <ac:spMkLst>
            <pc:docMk/>
            <pc:sldMk cId="1196112697" sldId="265"/>
            <ac:spMk id="10" creationId="{DAAE4CDD-124C-4DCF-9584-B6033B545DD5}"/>
          </ac:spMkLst>
        </pc:spChg>
        <pc:spChg chg="add del">
          <ac:chgData name="lerish h" userId="298a08597c40aa54" providerId="LiveId" clId="{9C10BFD2-A335-4FDD-8DC5-8D7C9D2D84B4}" dt="2023-05-03T20:23:05.338" v="766" actId="26606"/>
          <ac:spMkLst>
            <pc:docMk/>
            <pc:sldMk cId="1196112697" sldId="265"/>
            <ac:spMk id="12" creationId="{081E4A58-353D-44AE-B2FC-2A74E2E400F7}"/>
          </ac:spMkLst>
        </pc:spChg>
        <pc:spChg chg="add del">
          <ac:chgData name="lerish h" userId="298a08597c40aa54" providerId="LiveId" clId="{9C10BFD2-A335-4FDD-8DC5-8D7C9D2D84B4}" dt="2023-05-03T20:24:20.292" v="780" actId="26606"/>
          <ac:spMkLst>
            <pc:docMk/>
            <pc:sldMk cId="1196112697" sldId="265"/>
            <ac:spMk id="17" creationId="{1C4FDBE2-32F7-4AC4-A40C-C51C65B1D474}"/>
          </ac:spMkLst>
        </pc:spChg>
        <pc:spChg chg="add del">
          <ac:chgData name="lerish h" userId="298a08597c40aa54" providerId="LiveId" clId="{9C10BFD2-A335-4FDD-8DC5-8D7C9D2D84B4}" dt="2023-05-03T20:24:20.292" v="780" actId="26606"/>
          <ac:spMkLst>
            <pc:docMk/>
            <pc:sldMk cId="1196112697" sldId="265"/>
            <ac:spMk id="19" creationId="{E2B33195-5BCA-4BB7-A82D-6739522687DD}"/>
          </ac:spMkLst>
        </pc:spChg>
        <pc:spChg chg="add del">
          <ac:chgData name="lerish h" userId="298a08597c40aa54" providerId="LiveId" clId="{9C10BFD2-A335-4FDD-8DC5-8D7C9D2D84B4}" dt="2023-05-03T20:24:20.292" v="780" actId="26606"/>
          <ac:spMkLst>
            <pc:docMk/>
            <pc:sldMk cId="1196112697" sldId="265"/>
            <ac:spMk id="21" creationId="{CF8AD9F3-9AF6-494F-83A3-2F677563935C}"/>
          </ac:spMkLst>
        </pc:spChg>
        <pc:spChg chg="add del">
          <ac:chgData name="lerish h" userId="298a08597c40aa54" providerId="LiveId" clId="{9C10BFD2-A335-4FDD-8DC5-8D7C9D2D84B4}" dt="2023-05-03T20:24:20.292" v="780" actId="26606"/>
          <ac:spMkLst>
            <pc:docMk/>
            <pc:sldMk cId="1196112697" sldId="265"/>
            <ac:spMk id="23" creationId="{11156773-3FB3-46D9-9F87-821287404830}"/>
          </ac:spMkLst>
        </pc:spChg>
        <pc:spChg chg="add del">
          <ac:chgData name="lerish h" userId="298a08597c40aa54" providerId="LiveId" clId="{9C10BFD2-A335-4FDD-8DC5-8D7C9D2D84B4}" dt="2023-05-03T20:24:20.292" v="780" actId="26606"/>
          <ac:spMkLst>
            <pc:docMk/>
            <pc:sldMk cId="1196112697" sldId="265"/>
            <ac:spMk id="25" creationId="{E8EA24D0-C854-4AA8-B8FD-D252660D8840}"/>
          </ac:spMkLst>
        </pc:spChg>
        <pc:spChg chg="add del mod">
          <ac:chgData name="lerish h" userId="298a08597c40aa54" providerId="LiveId" clId="{9C10BFD2-A335-4FDD-8DC5-8D7C9D2D84B4}" dt="2023-05-03T21:11:28.900" v="960" actId="26606"/>
          <ac:spMkLst>
            <pc:docMk/>
            <pc:sldMk cId="1196112697" sldId="265"/>
            <ac:spMk id="29" creationId="{E918BEA5-8DFA-3236-7BEE-5964CA528EBA}"/>
          </ac:spMkLst>
        </pc:spChg>
        <pc:spChg chg="add">
          <ac:chgData name="lerish h" userId="298a08597c40aa54" providerId="LiveId" clId="{9C10BFD2-A335-4FDD-8DC5-8D7C9D2D84B4}" dt="2023-05-03T20:24:20.292" v="780" actId="26606"/>
          <ac:spMkLst>
            <pc:docMk/>
            <pc:sldMk cId="1196112697" sldId="265"/>
            <ac:spMk id="32" creationId="{AAAE94E3-A7DB-4868-B1E3-E49703488BBC}"/>
          </ac:spMkLst>
        </pc:spChg>
        <pc:spChg chg="add">
          <ac:chgData name="lerish h" userId="298a08597c40aa54" providerId="LiveId" clId="{9C10BFD2-A335-4FDD-8DC5-8D7C9D2D84B4}" dt="2023-05-03T20:24:20.292" v="780" actId="26606"/>
          <ac:spMkLst>
            <pc:docMk/>
            <pc:sldMk cId="1196112697" sldId="265"/>
            <ac:spMk id="38" creationId="{3873B707-463F-40B0-8227-E8CC6C67EB25}"/>
          </ac:spMkLst>
        </pc:spChg>
        <pc:spChg chg="add">
          <ac:chgData name="lerish h" userId="298a08597c40aa54" providerId="LiveId" clId="{9C10BFD2-A335-4FDD-8DC5-8D7C9D2D84B4}" dt="2023-05-03T20:24:20.292" v="780" actId="26606"/>
          <ac:spMkLst>
            <pc:docMk/>
            <pc:sldMk cId="1196112697" sldId="265"/>
            <ac:spMk id="40" creationId="{C13237C8-E62C-4F0D-A318-BD6FB6C2D138}"/>
          </ac:spMkLst>
        </pc:spChg>
        <pc:spChg chg="add">
          <ac:chgData name="lerish h" userId="298a08597c40aa54" providerId="LiveId" clId="{9C10BFD2-A335-4FDD-8DC5-8D7C9D2D84B4}" dt="2023-05-03T20:24:20.292" v="780" actId="26606"/>
          <ac:spMkLst>
            <pc:docMk/>
            <pc:sldMk cId="1196112697" sldId="265"/>
            <ac:spMk id="42" creationId="{19C9EAEA-39D0-4B0E-A0EB-51E7B26740B1}"/>
          </ac:spMkLst>
        </pc:spChg>
        <pc:spChg chg="add">
          <ac:chgData name="lerish h" userId="298a08597c40aa54" providerId="LiveId" clId="{9C10BFD2-A335-4FDD-8DC5-8D7C9D2D84B4}" dt="2023-05-03T20:24:20.292" v="780" actId="26606"/>
          <ac:spMkLst>
            <pc:docMk/>
            <pc:sldMk cId="1196112697" sldId="265"/>
            <ac:spMk id="44" creationId="{8CB5D2D7-DF65-4E86-BFBA-FFB9B5ACEB64}"/>
          </ac:spMkLst>
        </pc:spChg>
        <pc:grpChg chg="add">
          <ac:chgData name="lerish h" userId="298a08597c40aa54" providerId="LiveId" clId="{9C10BFD2-A335-4FDD-8DC5-8D7C9D2D84B4}" dt="2023-05-03T20:24:20.292" v="780" actId="26606"/>
          <ac:grpSpMkLst>
            <pc:docMk/>
            <pc:sldMk cId="1196112697" sldId="265"/>
            <ac:grpSpMk id="34" creationId="{1DE889C7-FAD6-4397-98E2-05D503484459}"/>
          </ac:grpSpMkLst>
        </pc:grpChg>
        <pc:graphicFrameChg chg="add mod">
          <ac:chgData name="lerish h" userId="298a08597c40aa54" providerId="LiveId" clId="{9C10BFD2-A335-4FDD-8DC5-8D7C9D2D84B4}" dt="2023-05-03T21:12:21.973" v="963" actId="2711"/>
          <ac:graphicFrameMkLst>
            <pc:docMk/>
            <pc:sldMk cId="1196112697" sldId="265"/>
            <ac:graphicFrameMk id="46" creationId="{320420E3-D4CE-A9DC-1F24-A2B9CDC23E3D}"/>
          </ac:graphicFrameMkLst>
        </pc:graphicFrameChg>
        <pc:picChg chg="add mod ord">
          <ac:chgData name="lerish h" userId="298a08597c40aa54" providerId="LiveId" clId="{9C10BFD2-A335-4FDD-8DC5-8D7C9D2D84B4}" dt="2023-05-03T20:25:12.965" v="787" actId="1076"/>
          <ac:picMkLst>
            <pc:docMk/>
            <pc:sldMk cId="1196112697" sldId="265"/>
            <ac:picMk id="4" creationId="{5D94C6BF-2CBF-E1C7-D147-A6D4EB2E25FB}"/>
          </ac:picMkLst>
        </pc:picChg>
        <pc:picChg chg="add mod ord">
          <ac:chgData name="lerish h" userId="298a08597c40aa54" providerId="LiveId" clId="{9C10BFD2-A335-4FDD-8DC5-8D7C9D2D84B4}" dt="2023-05-03T20:25:05.641" v="786" actId="14100"/>
          <ac:picMkLst>
            <pc:docMk/>
            <pc:sldMk cId="1196112697" sldId="265"/>
            <ac:picMk id="5" creationId="{51F0D29B-F3B9-4624-0072-CD3F50B86B08}"/>
          </ac:picMkLst>
        </pc:picChg>
      </pc:sldChg>
      <pc:sldChg chg="addSp delSp modSp new del mod setBg">
        <pc:chgData name="lerish h" userId="298a08597c40aa54" providerId="LiveId" clId="{9C10BFD2-A335-4FDD-8DC5-8D7C9D2D84B4}" dt="2023-05-03T21:36:30.697" v="1048" actId="2696"/>
        <pc:sldMkLst>
          <pc:docMk/>
          <pc:sldMk cId="1969610812" sldId="266"/>
        </pc:sldMkLst>
        <pc:spChg chg="mod">
          <ac:chgData name="lerish h" userId="298a08597c40aa54" providerId="LiveId" clId="{9C10BFD2-A335-4FDD-8DC5-8D7C9D2D84B4}" dt="2023-05-03T20:27:28.664" v="863" actId="26606"/>
          <ac:spMkLst>
            <pc:docMk/>
            <pc:sldMk cId="1969610812" sldId="266"/>
            <ac:spMk id="2" creationId="{4CCE3858-5426-53E2-BD8E-3A5E8D0CD620}"/>
          </ac:spMkLst>
        </pc:spChg>
        <pc:spChg chg="del">
          <ac:chgData name="lerish h" userId="298a08597c40aa54" providerId="LiveId" clId="{9C10BFD2-A335-4FDD-8DC5-8D7C9D2D84B4}" dt="2023-05-03T20:27:22.236" v="862"/>
          <ac:spMkLst>
            <pc:docMk/>
            <pc:sldMk cId="1969610812" sldId="266"/>
            <ac:spMk id="3" creationId="{D5EB903D-6D37-61D8-10E9-7B81C1E8A701}"/>
          </ac:spMkLst>
        </pc:spChg>
        <pc:spChg chg="add">
          <ac:chgData name="lerish h" userId="298a08597c40aa54" providerId="LiveId" clId="{9C10BFD2-A335-4FDD-8DC5-8D7C9D2D84B4}" dt="2023-05-03T20:27:28.664" v="863" actId="26606"/>
          <ac:spMkLst>
            <pc:docMk/>
            <pc:sldMk cId="1969610812" sldId="266"/>
            <ac:spMk id="8" creationId="{3CC9B10B-EDB7-2209-FDF7-6E95EC10EAB6}"/>
          </ac:spMkLst>
        </pc:spChg>
        <pc:spChg chg="add">
          <ac:chgData name="lerish h" userId="298a08597c40aa54" providerId="LiveId" clId="{9C10BFD2-A335-4FDD-8DC5-8D7C9D2D84B4}" dt="2023-05-03T20:27:28.664" v="863" actId="26606"/>
          <ac:spMkLst>
            <pc:docMk/>
            <pc:sldMk cId="1969610812" sldId="266"/>
            <ac:spMk id="11" creationId="{2F687420-BEB4-45CD-8226-339BE553B8E6}"/>
          </ac:spMkLst>
        </pc:spChg>
        <pc:spChg chg="add">
          <ac:chgData name="lerish h" userId="298a08597c40aa54" providerId="LiveId" clId="{9C10BFD2-A335-4FDD-8DC5-8D7C9D2D84B4}" dt="2023-05-03T20:27:28.664" v="863" actId="26606"/>
          <ac:spMkLst>
            <pc:docMk/>
            <pc:sldMk cId="1969610812" sldId="266"/>
            <ac:spMk id="13" creationId="{169CC832-2974-4E8D-90ED-3E2941BA7336}"/>
          </ac:spMkLst>
        </pc:spChg>
        <pc:spChg chg="add">
          <ac:chgData name="lerish h" userId="298a08597c40aa54" providerId="LiveId" clId="{9C10BFD2-A335-4FDD-8DC5-8D7C9D2D84B4}" dt="2023-05-03T20:27:28.664" v="863" actId="26606"/>
          <ac:spMkLst>
            <pc:docMk/>
            <pc:sldMk cId="1969610812" sldId="266"/>
            <ac:spMk id="15" creationId="{55222F96-971A-4F90-B841-6BAB416C7AC1}"/>
          </ac:spMkLst>
        </pc:spChg>
        <pc:spChg chg="add">
          <ac:chgData name="lerish h" userId="298a08597c40aa54" providerId="LiveId" clId="{9C10BFD2-A335-4FDD-8DC5-8D7C9D2D84B4}" dt="2023-05-03T20:27:28.664" v="863" actId="26606"/>
          <ac:spMkLst>
            <pc:docMk/>
            <pc:sldMk cId="1969610812" sldId="266"/>
            <ac:spMk id="17" creationId="{08980754-6F4B-43C9-B9BE-127B6BED6586}"/>
          </ac:spMkLst>
        </pc:spChg>
        <pc:spChg chg="add">
          <ac:chgData name="lerish h" userId="298a08597c40aa54" providerId="LiveId" clId="{9C10BFD2-A335-4FDD-8DC5-8D7C9D2D84B4}" dt="2023-05-03T20:27:28.664" v="863" actId="26606"/>
          <ac:spMkLst>
            <pc:docMk/>
            <pc:sldMk cId="1969610812" sldId="266"/>
            <ac:spMk id="19" creationId="{2C1BBA94-3F40-40AA-8BB9-E69E25E537C1}"/>
          </ac:spMkLst>
        </pc:spChg>
        <pc:picChg chg="add mod">
          <ac:chgData name="lerish h" userId="298a08597c40aa54" providerId="LiveId" clId="{9C10BFD2-A335-4FDD-8DC5-8D7C9D2D84B4}" dt="2023-05-03T20:27:28.664" v="863" actId="26606"/>
          <ac:picMkLst>
            <pc:docMk/>
            <pc:sldMk cId="1969610812" sldId="266"/>
            <ac:picMk id="4" creationId="{CACB6E05-9EB6-C77F-D901-AA047CA0AE8E}"/>
          </ac:picMkLst>
        </pc:picChg>
      </pc:sldChg>
      <pc:sldChg chg="addSp delSp modSp new mod ord setBg">
        <pc:chgData name="lerish h" userId="298a08597c40aa54" providerId="LiveId" clId="{9C10BFD2-A335-4FDD-8DC5-8D7C9D2D84B4}" dt="2023-05-03T21:36:01.282" v="1047" actId="1076"/>
        <pc:sldMkLst>
          <pc:docMk/>
          <pc:sldMk cId="3649172074" sldId="267"/>
        </pc:sldMkLst>
        <pc:spChg chg="mod">
          <ac:chgData name="lerish h" userId="298a08597c40aa54" providerId="LiveId" clId="{9C10BFD2-A335-4FDD-8DC5-8D7C9D2D84B4}" dt="2023-05-03T21:35:50.389" v="1046" actId="122"/>
          <ac:spMkLst>
            <pc:docMk/>
            <pc:sldMk cId="3649172074" sldId="267"/>
            <ac:spMk id="2" creationId="{F846D06E-64EB-E0F9-291E-50E3F43C605F}"/>
          </ac:spMkLst>
        </pc:spChg>
        <pc:spChg chg="del">
          <ac:chgData name="lerish h" userId="298a08597c40aa54" providerId="LiveId" clId="{9C10BFD2-A335-4FDD-8DC5-8D7C9D2D84B4}" dt="2023-05-03T20:28:27.471" v="866"/>
          <ac:spMkLst>
            <pc:docMk/>
            <pc:sldMk cId="3649172074" sldId="267"/>
            <ac:spMk id="3" creationId="{F2425AFA-DD44-B082-39DB-6EF1E9EE88C8}"/>
          </ac:spMkLst>
        </pc:spChg>
        <pc:spChg chg="add del">
          <ac:chgData name="lerish h" userId="298a08597c40aa54" providerId="LiveId" clId="{9C10BFD2-A335-4FDD-8DC5-8D7C9D2D84B4}" dt="2023-05-03T21:35:01.997" v="1023" actId="22"/>
          <ac:spMkLst>
            <pc:docMk/>
            <pc:sldMk cId="3649172074" sldId="267"/>
            <ac:spMk id="9" creationId="{4FEB1DF8-ADC2-5ADA-1BB8-9BCF34B9ECA7}"/>
          </ac:spMkLst>
        </pc:spChg>
        <pc:spChg chg="add">
          <ac:chgData name="lerish h" userId="298a08597c40aa54" providerId="LiveId" clId="{9C10BFD2-A335-4FDD-8DC5-8D7C9D2D84B4}" dt="2023-05-03T20:30:05.414" v="870" actId="26606"/>
          <ac:spMkLst>
            <pc:docMk/>
            <pc:sldMk cId="3649172074" sldId="267"/>
            <ac:spMk id="12" creationId="{D2B783EE-0239-4717-BBEA-8C9EAC61C824}"/>
          </ac:spMkLst>
        </pc:spChg>
        <pc:spChg chg="add">
          <ac:chgData name="lerish h" userId="298a08597c40aa54" providerId="LiveId" clId="{9C10BFD2-A335-4FDD-8DC5-8D7C9D2D84B4}" dt="2023-05-03T20:30:05.414" v="870" actId="26606"/>
          <ac:spMkLst>
            <pc:docMk/>
            <pc:sldMk cId="3649172074" sldId="267"/>
            <ac:spMk id="14" creationId="{A7B99495-F43F-4D80-A44F-2CB4764EB90B}"/>
          </ac:spMkLst>
        </pc:spChg>
        <pc:spChg chg="add">
          <ac:chgData name="lerish h" userId="298a08597c40aa54" providerId="LiveId" clId="{9C10BFD2-A335-4FDD-8DC5-8D7C9D2D84B4}" dt="2023-05-03T20:30:05.414" v="870" actId="26606"/>
          <ac:spMkLst>
            <pc:docMk/>
            <pc:sldMk cId="3649172074" sldId="267"/>
            <ac:spMk id="16" creationId="{70BEB1E7-2F88-40BC-B73D-42E5B6F80BFC}"/>
          </ac:spMkLst>
        </pc:spChg>
        <pc:picChg chg="add mod ord">
          <ac:chgData name="lerish h" userId="298a08597c40aa54" providerId="LiveId" clId="{9C10BFD2-A335-4FDD-8DC5-8D7C9D2D84B4}" dt="2023-05-03T20:31:14.263" v="872" actId="1076"/>
          <ac:picMkLst>
            <pc:docMk/>
            <pc:sldMk cId="3649172074" sldId="267"/>
            <ac:picMk id="4" creationId="{54CCC330-601B-100C-90A9-D9FD1CB54DCE}"/>
          </ac:picMkLst>
        </pc:picChg>
        <pc:picChg chg="add mod">
          <ac:chgData name="lerish h" userId="298a08597c40aa54" providerId="LiveId" clId="{9C10BFD2-A335-4FDD-8DC5-8D7C9D2D84B4}" dt="2023-05-03T20:30:05.414" v="870" actId="26606"/>
          <ac:picMkLst>
            <pc:docMk/>
            <pc:sldMk cId="3649172074" sldId="267"/>
            <ac:picMk id="5" creationId="{BFCAE933-13FB-1073-4F19-774F090066A3}"/>
          </ac:picMkLst>
        </pc:picChg>
        <pc:picChg chg="add mod ord">
          <ac:chgData name="lerish h" userId="298a08597c40aa54" providerId="LiveId" clId="{9C10BFD2-A335-4FDD-8DC5-8D7C9D2D84B4}" dt="2023-05-03T21:36:01.282" v="1047" actId="1076"/>
          <ac:picMkLst>
            <pc:docMk/>
            <pc:sldMk cId="3649172074" sldId="267"/>
            <ac:picMk id="7" creationId="{61514759-6DAC-67B3-4B2F-F1A8B66C07F1}"/>
          </ac:picMkLst>
        </pc:picChg>
      </pc:sldChg>
      <pc:sldChg chg="addSp delSp modSp new mod ord setBg setClrOvrMap">
        <pc:chgData name="lerish h" userId="298a08597c40aa54" providerId="LiveId" clId="{9C10BFD2-A335-4FDD-8DC5-8D7C9D2D84B4}" dt="2023-05-03T21:17:43.461" v="1019" actId="207"/>
        <pc:sldMkLst>
          <pc:docMk/>
          <pc:sldMk cId="2750379620" sldId="268"/>
        </pc:sldMkLst>
        <pc:spChg chg="del mod ord">
          <ac:chgData name="lerish h" userId="298a08597c40aa54" providerId="LiveId" clId="{9C10BFD2-A335-4FDD-8DC5-8D7C9D2D84B4}" dt="2023-05-03T21:15:42.547" v="989" actId="21"/>
          <ac:spMkLst>
            <pc:docMk/>
            <pc:sldMk cId="2750379620" sldId="268"/>
            <ac:spMk id="2" creationId="{C42CC279-AFFC-0267-01E6-2F6B9B3A37FA}"/>
          </ac:spMkLst>
        </pc:spChg>
        <pc:spChg chg="del">
          <ac:chgData name="lerish h" userId="298a08597c40aa54" providerId="LiveId" clId="{9C10BFD2-A335-4FDD-8DC5-8D7C9D2D84B4}" dt="2023-05-03T21:14:15.045" v="970"/>
          <ac:spMkLst>
            <pc:docMk/>
            <pc:sldMk cId="2750379620" sldId="268"/>
            <ac:spMk id="3" creationId="{76F5C582-C0BD-18D2-66B4-3B3AC59F185C}"/>
          </ac:spMkLst>
        </pc:spChg>
        <pc:spChg chg="add mod">
          <ac:chgData name="lerish h" userId="298a08597c40aa54" providerId="LiveId" clId="{9C10BFD2-A335-4FDD-8DC5-8D7C9D2D84B4}" dt="2023-05-03T21:17:43.461" v="1019" actId="207"/>
          <ac:spMkLst>
            <pc:docMk/>
            <pc:sldMk cId="2750379620" sldId="268"/>
            <ac:spMk id="9" creationId="{1D6350A8-1599-897B-46A4-985D4FEA6F8F}"/>
          </ac:spMkLst>
        </pc:spChg>
        <pc:spChg chg="add del">
          <ac:chgData name="lerish h" userId="298a08597c40aa54" providerId="LiveId" clId="{9C10BFD2-A335-4FDD-8DC5-8D7C9D2D84B4}" dt="2023-05-03T21:14:58.407" v="977" actId="26606"/>
          <ac:spMkLst>
            <pc:docMk/>
            <pc:sldMk cId="2750379620" sldId="268"/>
            <ac:spMk id="12" creationId="{5A4221F1-1DE6-CFD0-4E04-F3028CC2935B}"/>
          </ac:spMkLst>
        </pc:spChg>
        <pc:spChg chg="add del">
          <ac:chgData name="lerish h" userId="298a08597c40aa54" providerId="LiveId" clId="{9C10BFD2-A335-4FDD-8DC5-8D7C9D2D84B4}" dt="2023-05-03T21:14:48.831" v="975" actId="26606"/>
          <ac:spMkLst>
            <pc:docMk/>
            <pc:sldMk cId="2750379620" sldId="268"/>
            <ac:spMk id="13" creationId="{928F64C6-FE22-4FC1-A763-DFCC514811BD}"/>
          </ac:spMkLst>
        </pc:spChg>
        <pc:spChg chg="add del">
          <ac:chgData name="lerish h" userId="298a08597c40aa54" providerId="LiveId" clId="{9C10BFD2-A335-4FDD-8DC5-8D7C9D2D84B4}" dt="2023-05-03T21:14:58.407" v="977" actId="26606"/>
          <ac:spMkLst>
            <pc:docMk/>
            <pc:sldMk cId="2750379620" sldId="268"/>
            <ac:spMk id="17" creationId="{AB902CB9-C7DC-4673-B7D5-F22DCF0EC54E}"/>
          </ac:spMkLst>
        </pc:spChg>
        <pc:spChg chg="add del">
          <ac:chgData name="lerish h" userId="298a08597c40aa54" providerId="LiveId" clId="{9C10BFD2-A335-4FDD-8DC5-8D7C9D2D84B4}" dt="2023-05-03T21:15:01.911" v="979" actId="26606"/>
          <ac:spMkLst>
            <pc:docMk/>
            <pc:sldMk cId="2750379620" sldId="268"/>
            <ac:spMk id="19" creationId="{FBF3780C-749F-4B50-9E1D-F2B1F6DBB7DD}"/>
          </ac:spMkLst>
        </pc:spChg>
        <pc:spChg chg="add del">
          <ac:chgData name="lerish h" userId="298a08597c40aa54" providerId="LiveId" clId="{9C10BFD2-A335-4FDD-8DC5-8D7C9D2D84B4}" dt="2023-05-03T21:15:01.911" v="979" actId="26606"/>
          <ac:spMkLst>
            <pc:docMk/>
            <pc:sldMk cId="2750379620" sldId="268"/>
            <ac:spMk id="20" creationId="{7BC0F8B1-F985-469B-8332-13DBC7665557}"/>
          </ac:spMkLst>
        </pc:spChg>
        <pc:spChg chg="add del">
          <ac:chgData name="lerish h" userId="298a08597c40aa54" providerId="LiveId" clId="{9C10BFD2-A335-4FDD-8DC5-8D7C9D2D84B4}" dt="2023-05-03T21:15:01.911" v="979" actId="26606"/>
          <ac:spMkLst>
            <pc:docMk/>
            <pc:sldMk cId="2750379620" sldId="268"/>
            <ac:spMk id="21" creationId="{89D15953-1642-4DD6-AD9E-01AA19247FF6}"/>
          </ac:spMkLst>
        </pc:spChg>
        <pc:spChg chg="add del">
          <ac:chgData name="lerish h" userId="298a08597c40aa54" providerId="LiveId" clId="{9C10BFD2-A335-4FDD-8DC5-8D7C9D2D84B4}" dt="2023-05-03T21:15:01.911" v="979" actId="26606"/>
          <ac:spMkLst>
            <pc:docMk/>
            <pc:sldMk cId="2750379620" sldId="268"/>
            <ac:spMk id="22" creationId="{456F4FEF-9308-B2F9-0659-0EA282AD6F75}"/>
          </ac:spMkLst>
        </pc:spChg>
        <pc:spChg chg="add del">
          <ac:chgData name="lerish h" userId="298a08597c40aa54" providerId="LiveId" clId="{9C10BFD2-A335-4FDD-8DC5-8D7C9D2D84B4}" dt="2023-05-03T21:15:15.931" v="983" actId="26606"/>
          <ac:spMkLst>
            <pc:docMk/>
            <pc:sldMk cId="2750379620" sldId="268"/>
            <ac:spMk id="23" creationId="{C8F10CB3-3B5E-4C7A-98CF-B87454DDFA39}"/>
          </ac:spMkLst>
        </pc:spChg>
        <pc:spChg chg="add del">
          <ac:chgData name="lerish h" userId="298a08597c40aa54" providerId="LiveId" clId="{9C10BFD2-A335-4FDD-8DC5-8D7C9D2D84B4}" dt="2023-05-03T21:15:03.233" v="981" actId="26606"/>
          <ac:spMkLst>
            <pc:docMk/>
            <pc:sldMk cId="2750379620" sldId="268"/>
            <ac:spMk id="24" creationId="{0EFD753D-6A49-46DD-9E82-AA6E2C62B461}"/>
          </ac:spMkLst>
        </pc:spChg>
        <pc:spChg chg="add del">
          <ac:chgData name="lerish h" userId="298a08597c40aa54" providerId="LiveId" clId="{9C10BFD2-A335-4FDD-8DC5-8D7C9D2D84B4}" dt="2023-05-03T21:15:03.233" v="981" actId="26606"/>
          <ac:spMkLst>
            <pc:docMk/>
            <pc:sldMk cId="2750379620" sldId="268"/>
            <ac:spMk id="25" creationId="{138A5824-1F4A-4EE7-BC13-5BB48FC0809B}"/>
          </ac:spMkLst>
        </pc:spChg>
        <pc:spChg chg="add del">
          <ac:chgData name="lerish h" userId="298a08597c40aa54" providerId="LiveId" clId="{9C10BFD2-A335-4FDD-8DC5-8D7C9D2D84B4}" dt="2023-05-03T21:15:03.233" v="981" actId="26606"/>
          <ac:spMkLst>
            <pc:docMk/>
            <pc:sldMk cId="2750379620" sldId="268"/>
            <ac:spMk id="26" creationId="{027E295C-A73E-6FF4-33F2-F2954B3E593A}"/>
          </ac:spMkLst>
        </pc:spChg>
        <pc:spChg chg="add del">
          <ac:chgData name="lerish h" userId="298a08597c40aa54" providerId="LiveId" clId="{9C10BFD2-A335-4FDD-8DC5-8D7C9D2D84B4}" dt="2023-05-03T21:15:15.931" v="983" actId="26606"/>
          <ac:spMkLst>
            <pc:docMk/>
            <pc:sldMk cId="2750379620" sldId="268"/>
            <ac:spMk id="28" creationId="{1800102D-E1E2-2F52-4C3D-910C0727080A}"/>
          </ac:spMkLst>
        </pc:spChg>
        <pc:spChg chg="add del">
          <ac:chgData name="lerish h" userId="298a08597c40aa54" providerId="LiveId" clId="{9C10BFD2-A335-4FDD-8DC5-8D7C9D2D84B4}" dt="2023-05-03T21:15:15.931" v="983" actId="26606"/>
          <ac:spMkLst>
            <pc:docMk/>
            <pc:sldMk cId="2750379620" sldId="268"/>
            <ac:spMk id="29" creationId="{07977D39-626F-40D7-B00F-16E02602DD5A}"/>
          </ac:spMkLst>
        </pc:spChg>
        <pc:spChg chg="add del">
          <ac:chgData name="lerish h" userId="298a08597c40aa54" providerId="LiveId" clId="{9C10BFD2-A335-4FDD-8DC5-8D7C9D2D84B4}" dt="2023-05-03T21:15:15.931" v="983" actId="26606"/>
          <ac:spMkLst>
            <pc:docMk/>
            <pc:sldMk cId="2750379620" sldId="268"/>
            <ac:spMk id="30" creationId="{B905CDE4-B751-4B3E-B625-6E59F8903414}"/>
          </ac:spMkLst>
        </pc:spChg>
        <pc:spChg chg="add del">
          <ac:chgData name="lerish h" userId="298a08597c40aa54" providerId="LiveId" clId="{9C10BFD2-A335-4FDD-8DC5-8D7C9D2D84B4}" dt="2023-05-03T21:15:15.931" v="983" actId="26606"/>
          <ac:spMkLst>
            <pc:docMk/>
            <pc:sldMk cId="2750379620" sldId="268"/>
            <ac:spMk id="31" creationId="{08108C16-F4C0-44AA-999D-17BD39219B24}"/>
          </ac:spMkLst>
        </pc:spChg>
        <pc:spChg chg="add del">
          <ac:chgData name="lerish h" userId="298a08597c40aa54" providerId="LiveId" clId="{9C10BFD2-A335-4FDD-8DC5-8D7C9D2D84B4}" dt="2023-05-03T21:15:15.931" v="983" actId="26606"/>
          <ac:spMkLst>
            <pc:docMk/>
            <pc:sldMk cId="2750379620" sldId="268"/>
            <ac:spMk id="32" creationId="{CDC29AC1-2821-4FCC-B597-88DAF39C36FE}"/>
          </ac:spMkLst>
        </pc:spChg>
        <pc:spChg chg="add del">
          <ac:chgData name="lerish h" userId="298a08597c40aa54" providerId="LiveId" clId="{9C10BFD2-A335-4FDD-8DC5-8D7C9D2D84B4}" dt="2023-05-03T21:15:19.651" v="985" actId="26606"/>
          <ac:spMkLst>
            <pc:docMk/>
            <pc:sldMk cId="2750379620" sldId="268"/>
            <ac:spMk id="34" creationId="{928F64C6-FE22-4FC1-A763-DFCC514811BD}"/>
          </ac:spMkLst>
        </pc:spChg>
        <pc:spChg chg="add del">
          <ac:chgData name="lerish h" userId="298a08597c40aa54" providerId="LiveId" clId="{9C10BFD2-A335-4FDD-8DC5-8D7C9D2D84B4}" dt="2023-05-03T21:15:26.516" v="987" actId="26606"/>
          <ac:spMkLst>
            <pc:docMk/>
            <pc:sldMk cId="2750379620" sldId="268"/>
            <ac:spMk id="37" creationId="{AB902CB9-C7DC-4673-B7D5-F22DCF0EC54E}"/>
          </ac:spMkLst>
        </pc:spChg>
        <pc:spChg chg="add del">
          <ac:chgData name="lerish h" userId="298a08597c40aa54" providerId="LiveId" clId="{9C10BFD2-A335-4FDD-8DC5-8D7C9D2D84B4}" dt="2023-05-03T21:15:26.516" v="987" actId="26606"/>
          <ac:spMkLst>
            <pc:docMk/>
            <pc:sldMk cId="2750379620" sldId="268"/>
            <ac:spMk id="38" creationId="{6B034028-7642-90E6-1293-E0F99B2C46DA}"/>
          </ac:spMkLst>
        </pc:spChg>
        <pc:spChg chg="add del">
          <ac:chgData name="lerish h" userId="298a08597c40aa54" providerId="LiveId" clId="{9C10BFD2-A335-4FDD-8DC5-8D7C9D2D84B4}" dt="2023-05-03T21:16:16.041" v="998" actId="26606"/>
          <ac:spMkLst>
            <pc:docMk/>
            <pc:sldMk cId="2750379620" sldId="268"/>
            <ac:spMk id="40" creationId="{891401DC-7AF6-42FA-BE31-CF773B6C8B2E}"/>
          </ac:spMkLst>
        </pc:spChg>
        <pc:spChg chg="add del">
          <ac:chgData name="lerish h" userId="298a08597c40aa54" providerId="LiveId" clId="{9C10BFD2-A335-4FDD-8DC5-8D7C9D2D84B4}" dt="2023-05-03T21:16:16.041" v="998" actId="26606"/>
          <ac:spMkLst>
            <pc:docMk/>
            <pc:sldMk cId="2750379620" sldId="268"/>
            <ac:spMk id="41" creationId="{2B7203F0-D9CB-4774-B9D4-B3AB625DFBAD}"/>
          </ac:spMkLst>
        </pc:spChg>
        <pc:spChg chg="add del">
          <ac:chgData name="lerish h" userId="298a08597c40aa54" providerId="LiveId" clId="{9C10BFD2-A335-4FDD-8DC5-8D7C9D2D84B4}" dt="2023-05-03T21:15:58.562" v="996" actId="21"/>
          <ac:spMkLst>
            <pc:docMk/>
            <pc:sldMk cId="2750379620" sldId="268"/>
            <ac:spMk id="46" creationId="{3B8E0993-FD6E-2A38-CABC-483214234A33}"/>
          </ac:spMkLst>
        </pc:spChg>
        <pc:picChg chg="add mod ord">
          <ac:chgData name="lerish h" userId="298a08597c40aa54" providerId="LiveId" clId="{9C10BFD2-A335-4FDD-8DC5-8D7C9D2D84B4}" dt="2023-05-03T21:16:16.041" v="998" actId="26606"/>
          <ac:picMkLst>
            <pc:docMk/>
            <pc:sldMk cId="2750379620" sldId="268"/>
            <ac:picMk id="4" creationId="{D5405AC8-53DB-CEAD-C148-DC65BCE6F4AC}"/>
          </ac:picMkLst>
        </pc:picChg>
        <pc:picChg chg="add mod ord">
          <ac:chgData name="lerish h" userId="298a08597c40aa54" providerId="LiveId" clId="{9C10BFD2-A335-4FDD-8DC5-8D7C9D2D84B4}" dt="2023-05-03T21:16:16.041" v="998" actId="26606"/>
          <ac:picMkLst>
            <pc:docMk/>
            <pc:sldMk cId="2750379620" sldId="268"/>
            <ac:picMk id="5" creationId="{74DD9855-2AA1-7658-22BE-87B66AF85AB4}"/>
          </ac:picMkLst>
        </pc:picChg>
        <pc:picChg chg="add mod ord">
          <ac:chgData name="lerish h" userId="298a08597c40aa54" providerId="LiveId" clId="{9C10BFD2-A335-4FDD-8DC5-8D7C9D2D84B4}" dt="2023-05-03T21:16:16.041" v="998" actId="26606"/>
          <ac:picMkLst>
            <pc:docMk/>
            <pc:sldMk cId="2750379620" sldId="268"/>
            <ac:picMk id="6" creationId="{EB32E527-6C47-30BC-36E4-B858A909E4ED}"/>
          </ac:picMkLst>
        </pc:picChg>
        <pc:picChg chg="add mod ord">
          <ac:chgData name="lerish h" userId="298a08597c40aa54" providerId="LiveId" clId="{9C10BFD2-A335-4FDD-8DC5-8D7C9D2D84B4}" dt="2023-05-03T21:16:16.041" v="998" actId="26606"/>
          <ac:picMkLst>
            <pc:docMk/>
            <pc:sldMk cId="2750379620" sldId="268"/>
            <ac:picMk id="7" creationId="{E3319DD5-DADD-6F08-0CCB-ACE75AD761F9}"/>
          </ac:picMkLst>
        </pc:picChg>
        <pc:picChg chg="add mod ord">
          <ac:chgData name="lerish h" userId="298a08597c40aa54" providerId="LiveId" clId="{9C10BFD2-A335-4FDD-8DC5-8D7C9D2D84B4}" dt="2023-05-03T21:16:16.041" v="998" actId="26606"/>
          <ac:picMkLst>
            <pc:docMk/>
            <pc:sldMk cId="2750379620" sldId="268"/>
            <ac:picMk id="8" creationId="{B0DD5E65-1471-F969-F09E-7470BA1A2012}"/>
          </ac:picMkLst>
        </pc:picChg>
        <pc:cxnChg chg="add del">
          <ac:chgData name="lerish h" userId="298a08597c40aa54" providerId="LiveId" clId="{9C10BFD2-A335-4FDD-8DC5-8D7C9D2D84B4}" dt="2023-05-03T21:14:48.831" v="975" actId="26606"/>
          <ac:cxnSpMkLst>
            <pc:docMk/>
            <pc:sldMk cId="2750379620" sldId="268"/>
            <ac:cxnSpMk id="15" creationId="{5C34627B-48E6-4F4D-B843-97717A86B490}"/>
          </ac:cxnSpMkLst>
        </pc:cxnChg>
        <pc:cxnChg chg="add del">
          <ac:chgData name="lerish h" userId="298a08597c40aa54" providerId="LiveId" clId="{9C10BFD2-A335-4FDD-8DC5-8D7C9D2D84B4}" dt="2023-05-03T21:15:19.651" v="985" actId="26606"/>
          <ac:cxnSpMkLst>
            <pc:docMk/>
            <pc:sldMk cId="2750379620" sldId="268"/>
            <ac:cxnSpMk id="35" creationId="{5C34627B-48E6-4F4D-B843-97717A86B490}"/>
          </ac:cxnSpMkLst>
        </pc:cxnChg>
        <pc:cxnChg chg="add del">
          <ac:chgData name="lerish h" userId="298a08597c40aa54" providerId="LiveId" clId="{9C10BFD2-A335-4FDD-8DC5-8D7C9D2D84B4}" dt="2023-05-03T21:16:16.041" v="998" actId="26606"/>
          <ac:cxnSpMkLst>
            <pc:docMk/>
            <pc:sldMk cId="2750379620" sldId="268"/>
            <ac:cxnSpMk id="42" creationId="{A88CB8AF-5631-45C6-BFEC-971C4D6E5836}"/>
          </ac:cxnSpMkLst>
        </pc:cxnChg>
        <pc:cxnChg chg="add del">
          <ac:chgData name="lerish h" userId="298a08597c40aa54" providerId="LiveId" clId="{9C10BFD2-A335-4FDD-8DC5-8D7C9D2D84B4}" dt="2023-05-03T21:16:16.041" v="998" actId="26606"/>
          <ac:cxnSpMkLst>
            <pc:docMk/>
            <pc:sldMk cId="2750379620" sldId="268"/>
            <ac:cxnSpMk id="43" creationId="{9F2EA1AF-73AB-4FCB-B4EE-0E42E7250F64}"/>
          </ac:cxnSpMkLst>
        </pc:cxnChg>
        <pc:cxnChg chg="add del">
          <ac:chgData name="lerish h" userId="298a08597c40aa54" providerId="LiveId" clId="{9C10BFD2-A335-4FDD-8DC5-8D7C9D2D84B4}" dt="2023-05-03T21:16:16.041" v="998" actId="26606"/>
          <ac:cxnSpMkLst>
            <pc:docMk/>
            <pc:sldMk cId="2750379620" sldId="268"/>
            <ac:cxnSpMk id="44" creationId="{65A18FBF-6157-4210-BEF2-9A6C31FA89AD}"/>
          </ac:cxnSpMkLst>
        </pc:cxnChg>
        <pc:cxnChg chg="add del">
          <ac:chgData name="lerish h" userId="298a08597c40aa54" providerId="LiveId" clId="{9C10BFD2-A335-4FDD-8DC5-8D7C9D2D84B4}" dt="2023-05-03T21:16:16.041" v="998" actId="26606"/>
          <ac:cxnSpMkLst>
            <pc:docMk/>
            <pc:sldMk cId="2750379620" sldId="268"/>
            <ac:cxnSpMk id="45" creationId="{43C9CCA8-3CEC-4CD0-A624-A701C612511D}"/>
          </ac:cxnSpMkLst>
        </pc:cxnChg>
      </pc:sldChg>
      <pc:sldChg chg="addSp delSp modSp new mod setBg">
        <pc:chgData name="lerish h" userId="298a08597c40aa54" providerId="LiveId" clId="{9C10BFD2-A335-4FDD-8DC5-8D7C9D2D84B4}" dt="2023-05-03T21:54:19.977" v="1135" actId="122"/>
        <pc:sldMkLst>
          <pc:docMk/>
          <pc:sldMk cId="267000582" sldId="269"/>
        </pc:sldMkLst>
        <pc:spChg chg="del mod">
          <ac:chgData name="lerish h" userId="298a08597c40aa54" providerId="LiveId" clId="{9C10BFD2-A335-4FDD-8DC5-8D7C9D2D84B4}" dt="2023-05-03T21:50:21.674" v="1084" actId="21"/>
          <ac:spMkLst>
            <pc:docMk/>
            <pc:sldMk cId="267000582" sldId="269"/>
            <ac:spMk id="2" creationId="{1701964B-CCB5-06A8-3905-E15D591302F3}"/>
          </ac:spMkLst>
        </pc:spChg>
        <pc:spChg chg="del mod ord">
          <ac:chgData name="lerish h" userId="298a08597c40aa54" providerId="LiveId" clId="{9C10BFD2-A335-4FDD-8DC5-8D7C9D2D84B4}" dt="2023-05-03T21:47:53.271" v="1060" actId="21"/>
          <ac:spMkLst>
            <pc:docMk/>
            <pc:sldMk cId="267000582" sldId="269"/>
            <ac:spMk id="3" creationId="{7BBB30CD-38C5-0A3F-2313-5DD90B0C5A49}"/>
          </ac:spMkLst>
        </pc:spChg>
        <pc:spChg chg="add del mod">
          <ac:chgData name="lerish h" userId="298a08597c40aa54" providerId="LiveId" clId="{9C10BFD2-A335-4FDD-8DC5-8D7C9D2D84B4}" dt="2023-05-03T21:52:32.629" v="1112"/>
          <ac:spMkLst>
            <pc:docMk/>
            <pc:sldMk cId="267000582" sldId="269"/>
            <ac:spMk id="7" creationId="{A1E47B11-8C98-6195-E304-44EACB06BF67}"/>
          </ac:spMkLst>
        </pc:spChg>
        <pc:spChg chg="add mod">
          <ac:chgData name="lerish h" userId="298a08597c40aa54" providerId="LiveId" clId="{9C10BFD2-A335-4FDD-8DC5-8D7C9D2D84B4}" dt="2023-05-03T21:54:19.977" v="1135" actId="122"/>
          <ac:spMkLst>
            <pc:docMk/>
            <pc:sldMk cId="267000582" sldId="269"/>
            <ac:spMk id="8" creationId="{41C742AB-B339-9325-37CF-DD569A320FE7}"/>
          </ac:spMkLst>
        </pc:spChg>
        <pc:spChg chg="add del">
          <ac:chgData name="lerish h" userId="298a08597c40aa54" providerId="LiveId" clId="{9C10BFD2-A335-4FDD-8DC5-8D7C9D2D84B4}" dt="2023-05-03T21:47:18.710" v="1054" actId="26606"/>
          <ac:spMkLst>
            <pc:docMk/>
            <pc:sldMk cId="267000582" sldId="269"/>
            <ac:spMk id="11" creationId="{0550F5B9-399F-4FAD-AE6C-ED65F9A43A74}"/>
          </ac:spMkLst>
        </pc:spChg>
        <pc:spChg chg="add del">
          <ac:chgData name="lerish h" userId="298a08597c40aa54" providerId="LiveId" clId="{9C10BFD2-A335-4FDD-8DC5-8D7C9D2D84B4}" dt="2023-05-03T21:47:18.710" v="1054" actId="26606"/>
          <ac:spMkLst>
            <pc:docMk/>
            <pc:sldMk cId="267000582" sldId="269"/>
            <ac:spMk id="13" creationId="{C062E60F-5CD4-4268-8359-8076634680E5}"/>
          </ac:spMkLst>
        </pc:spChg>
        <pc:spChg chg="add del">
          <ac:chgData name="lerish h" userId="298a08597c40aa54" providerId="LiveId" clId="{9C10BFD2-A335-4FDD-8DC5-8D7C9D2D84B4}" dt="2023-05-03T21:47:18.710" v="1054" actId="26606"/>
          <ac:spMkLst>
            <pc:docMk/>
            <pc:sldMk cId="267000582" sldId="269"/>
            <ac:spMk id="15" creationId="{BB341EC3-1810-4D33-BA3F-E2D0AA0ECFB6}"/>
          </ac:spMkLst>
        </pc:spChg>
        <pc:spChg chg="add del">
          <ac:chgData name="lerish h" userId="298a08597c40aa54" providerId="LiveId" clId="{9C10BFD2-A335-4FDD-8DC5-8D7C9D2D84B4}" dt="2023-05-03T21:47:18.710" v="1054" actId="26606"/>
          <ac:spMkLst>
            <pc:docMk/>
            <pc:sldMk cId="267000582" sldId="269"/>
            <ac:spMk id="17" creationId="{10127CDE-2B99-47A8-BB3C-7D17519105E0}"/>
          </ac:spMkLst>
        </pc:spChg>
        <pc:spChg chg="add del">
          <ac:chgData name="lerish h" userId="298a08597c40aa54" providerId="LiveId" clId="{9C10BFD2-A335-4FDD-8DC5-8D7C9D2D84B4}" dt="2023-05-03T21:47:24.861" v="1056" actId="26606"/>
          <ac:spMkLst>
            <pc:docMk/>
            <pc:sldMk cId="267000582" sldId="269"/>
            <ac:spMk id="19" creationId="{4D3DC50D-CA0F-48F9-B17E-20D8669AA4E0}"/>
          </ac:spMkLst>
        </pc:spChg>
        <pc:spChg chg="add del">
          <ac:chgData name="lerish h" userId="298a08597c40aa54" providerId="LiveId" clId="{9C10BFD2-A335-4FDD-8DC5-8D7C9D2D84B4}" dt="2023-05-03T21:47:24.861" v="1056" actId="26606"/>
          <ac:spMkLst>
            <pc:docMk/>
            <pc:sldMk cId="267000582" sldId="269"/>
            <ac:spMk id="20" creationId="{9E9F2A28-69A3-4945-B6B6-C2E4A6C55373}"/>
          </ac:spMkLst>
        </pc:spChg>
        <pc:spChg chg="add del">
          <ac:chgData name="lerish h" userId="298a08597c40aa54" providerId="LiveId" clId="{9C10BFD2-A335-4FDD-8DC5-8D7C9D2D84B4}" dt="2023-05-03T21:47:24.861" v="1056" actId="26606"/>
          <ac:spMkLst>
            <pc:docMk/>
            <pc:sldMk cId="267000582" sldId="269"/>
            <ac:spMk id="21" creationId="{D1B80E9C-CF8A-440B-B8F5-54BF121BF458}"/>
          </ac:spMkLst>
        </pc:spChg>
        <pc:spChg chg="add del">
          <ac:chgData name="lerish h" userId="298a08597c40aa54" providerId="LiveId" clId="{9C10BFD2-A335-4FDD-8DC5-8D7C9D2D84B4}" dt="2023-05-03T21:47:24.861" v="1056" actId="26606"/>
          <ac:spMkLst>
            <pc:docMk/>
            <pc:sldMk cId="267000582" sldId="269"/>
            <ac:spMk id="22" creationId="{CB147A70-DC29-4DDF-A34C-2B82C6E2295E}"/>
          </ac:spMkLst>
        </pc:spChg>
        <pc:spChg chg="add del">
          <ac:chgData name="lerish h" userId="298a08597c40aa54" providerId="LiveId" clId="{9C10BFD2-A335-4FDD-8DC5-8D7C9D2D84B4}" dt="2023-05-03T21:47:24.861" v="1056" actId="26606"/>
          <ac:spMkLst>
            <pc:docMk/>
            <pc:sldMk cId="267000582" sldId="269"/>
            <ac:spMk id="23" creationId="{3B438362-1E1E-4C62-A99E-4134CB16366C}"/>
          </ac:spMkLst>
        </pc:spChg>
        <pc:spChg chg="add del">
          <ac:chgData name="lerish h" userId="298a08597c40aa54" providerId="LiveId" clId="{9C10BFD2-A335-4FDD-8DC5-8D7C9D2D84B4}" dt="2023-05-03T21:47:24.861" v="1056" actId="26606"/>
          <ac:spMkLst>
            <pc:docMk/>
            <pc:sldMk cId="267000582" sldId="269"/>
            <ac:spMk id="24" creationId="{6C077334-5571-4B83-A83E-4CCCFA7B5E8A}"/>
          </ac:spMkLst>
        </pc:spChg>
        <pc:spChg chg="add del">
          <ac:chgData name="lerish h" userId="298a08597c40aa54" providerId="LiveId" clId="{9C10BFD2-A335-4FDD-8DC5-8D7C9D2D84B4}" dt="2023-05-03T21:47:35.901" v="1058" actId="26606"/>
          <ac:spMkLst>
            <pc:docMk/>
            <pc:sldMk cId="267000582" sldId="269"/>
            <ac:spMk id="26" creationId="{A182D396-EC2D-4435-A2E7-2BE57CF6A1E0}"/>
          </ac:spMkLst>
        </pc:spChg>
        <pc:spChg chg="add del">
          <ac:chgData name="lerish h" userId="298a08597c40aa54" providerId="LiveId" clId="{9C10BFD2-A335-4FDD-8DC5-8D7C9D2D84B4}" dt="2023-05-03T21:47:35.901" v="1058" actId="26606"/>
          <ac:spMkLst>
            <pc:docMk/>
            <pc:sldMk cId="267000582" sldId="269"/>
            <ac:spMk id="27" creationId="{85B6A842-7411-4FE2-A63A-C0643166332F}"/>
          </ac:spMkLst>
        </pc:spChg>
        <pc:spChg chg="add del">
          <ac:chgData name="lerish h" userId="298a08597c40aa54" providerId="LiveId" clId="{9C10BFD2-A335-4FDD-8DC5-8D7C9D2D84B4}" dt="2023-05-03T21:47:35.901" v="1058" actId="26606"/>
          <ac:spMkLst>
            <pc:docMk/>
            <pc:sldMk cId="267000582" sldId="269"/>
            <ac:spMk id="28" creationId="{B0E1A1AC-EF07-4431-B59B-BD97DC04858D}"/>
          </ac:spMkLst>
        </pc:spChg>
        <pc:spChg chg="add del">
          <ac:chgData name="lerish h" userId="298a08597c40aa54" providerId="LiveId" clId="{9C10BFD2-A335-4FDD-8DC5-8D7C9D2D84B4}" dt="2023-05-03T21:48:16.673" v="1072" actId="26606"/>
          <ac:spMkLst>
            <pc:docMk/>
            <pc:sldMk cId="267000582" sldId="269"/>
            <ac:spMk id="30" creationId="{A2679492-7988-4050-9056-542444452411}"/>
          </ac:spMkLst>
        </pc:spChg>
        <pc:spChg chg="add del">
          <ac:chgData name="lerish h" userId="298a08597c40aa54" providerId="LiveId" clId="{9C10BFD2-A335-4FDD-8DC5-8D7C9D2D84B4}" dt="2023-05-03T21:48:16.673" v="1072" actId="26606"/>
          <ac:spMkLst>
            <pc:docMk/>
            <pc:sldMk cId="267000582" sldId="269"/>
            <ac:spMk id="31" creationId="{B5ABDEAA-B248-4182-B67C-A925338E772D}"/>
          </ac:spMkLst>
        </pc:spChg>
        <pc:spChg chg="add del">
          <ac:chgData name="lerish h" userId="298a08597c40aa54" providerId="LiveId" clId="{9C10BFD2-A335-4FDD-8DC5-8D7C9D2D84B4}" dt="2023-05-03T21:48:16.673" v="1072" actId="26606"/>
          <ac:spMkLst>
            <pc:docMk/>
            <pc:sldMk cId="267000582" sldId="269"/>
            <ac:spMk id="32" creationId="{B091B163-7D61-4891-ABCF-5C13D9C418D0}"/>
          </ac:spMkLst>
        </pc:spChg>
        <pc:spChg chg="add del">
          <ac:chgData name="lerish h" userId="298a08597c40aa54" providerId="LiveId" clId="{9C10BFD2-A335-4FDD-8DC5-8D7C9D2D84B4}" dt="2023-05-03T21:48:16.673" v="1072" actId="26606"/>
          <ac:spMkLst>
            <pc:docMk/>
            <pc:sldMk cId="267000582" sldId="269"/>
            <ac:spMk id="33" creationId="{D1222F65-9AFD-442B-8F0E-AAA61F9E9954}"/>
          </ac:spMkLst>
        </pc:spChg>
        <pc:spChg chg="add del">
          <ac:chgData name="lerish h" userId="298a08597c40aa54" providerId="LiveId" clId="{9C10BFD2-A335-4FDD-8DC5-8D7C9D2D84B4}" dt="2023-05-03T21:48:00.327" v="1065" actId="26606"/>
          <ac:spMkLst>
            <pc:docMk/>
            <pc:sldMk cId="267000582" sldId="269"/>
            <ac:spMk id="39" creationId="{9CB95732-565A-4D2C-A3AB-CC460C0D3826}"/>
          </ac:spMkLst>
        </pc:spChg>
        <pc:spChg chg="add del">
          <ac:chgData name="lerish h" userId="298a08597c40aa54" providerId="LiveId" clId="{9C10BFD2-A335-4FDD-8DC5-8D7C9D2D84B4}" dt="2023-05-03T21:48:00.327" v="1065" actId="26606"/>
          <ac:spMkLst>
            <pc:docMk/>
            <pc:sldMk cId="267000582" sldId="269"/>
            <ac:spMk id="41" creationId="{77F1AF47-AE98-4034-BD91-1976FA4D9C4C}"/>
          </ac:spMkLst>
        </pc:spChg>
        <pc:spChg chg="add del">
          <ac:chgData name="lerish h" userId="298a08597c40aa54" providerId="LiveId" clId="{9C10BFD2-A335-4FDD-8DC5-8D7C9D2D84B4}" dt="2023-05-03T21:48:00.327" v="1065" actId="26606"/>
          <ac:spMkLst>
            <pc:docMk/>
            <pc:sldMk cId="267000582" sldId="269"/>
            <ac:spMk id="43" creationId="{8EC0EE2B-2029-48DD-893D-F528E651B07D}"/>
          </ac:spMkLst>
        </pc:spChg>
        <pc:spChg chg="add del">
          <ac:chgData name="lerish h" userId="298a08597c40aa54" providerId="LiveId" clId="{9C10BFD2-A335-4FDD-8DC5-8D7C9D2D84B4}" dt="2023-05-03T21:48:00.327" v="1065" actId="26606"/>
          <ac:spMkLst>
            <pc:docMk/>
            <pc:sldMk cId="267000582" sldId="269"/>
            <ac:spMk id="45" creationId="{45AE1D08-1ED1-4F59-B42F-4D8EA33DC8C6}"/>
          </ac:spMkLst>
        </pc:spChg>
        <pc:spChg chg="add del">
          <ac:chgData name="lerish h" userId="298a08597c40aa54" providerId="LiveId" clId="{9C10BFD2-A335-4FDD-8DC5-8D7C9D2D84B4}" dt="2023-05-03T21:48:00.327" v="1065" actId="26606"/>
          <ac:spMkLst>
            <pc:docMk/>
            <pc:sldMk cId="267000582" sldId="269"/>
            <ac:spMk id="47" creationId="{9A79B912-88EA-4640-BDEB-51B3B11A026A}"/>
          </ac:spMkLst>
        </pc:spChg>
        <pc:spChg chg="add del">
          <ac:chgData name="lerish h" userId="298a08597c40aa54" providerId="LiveId" clId="{9C10BFD2-A335-4FDD-8DC5-8D7C9D2D84B4}" dt="2023-05-03T21:48:03.473" v="1067" actId="26606"/>
          <ac:spMkLst>
            <pc:docMk/>
            <pc:sldMk cId="267000582" sldId="269"/>
            <ac:spMk id="49" creationId="{1C4FDBE2-32F7-4AC4-A40C-C51C65B1D474}"/>
          </ac:spMkLst>
        </pc:spChg>
        <pc:spChg chg="add del">
          <ac:chgData name="lerish h" userId="298a08597c40aa54" providerId="LiveId" clId="{9C10BFD2-A335-4FDD-8DC5-8D7C9D2D84B4}" dt="2023-05-03T21:48:03.473" v="1067" actId="26606"/>
          <ac:spMkLst>
            <pc:docMk/>
            <pc:sldMk cId="267000582" sldId="269"/>
            <ac:spMk id="50" creationId="{EBF4792E-DF83-4D24-9924-01EC30A32C89}"/>
          </ac:spMkLst>
        </pc:spChg>
        <pc:spChg chg="add del">
          <ac:chgData name="lerish h" userId="298a08597c40aa54" providerId="LiveId" clId="{9C10BFD2-A335-4FDD-8DC5-8D7C9D2D84B4}" dt="2023-05-03T21:48:03.473" v="1067" actId="26606"/>
          <ac:spMkLst>
            <pc:docMk/>
            <pc:sldMk cId="267000582" sldId="269"/>
            <ac:spMk id="51" creationId="{15837328-A57C-47AA-B520-C83F4A6BD1E4}"/>
          </ac:spMkLst>
        </pc:spChg>
        <pc:spChg chg="add del">
          <ac:chgData name="lerish h" userId="298a08597c40aa54" providerId="LiveId" clId="{9C10BFD2-A335-4FDD-8DC5-8D7C9D2D84B4}" dt="2023-05-03T21:48:03.473" v="1067" actId="26606"/>
          <ac:spMkLst>
            <pc:docMk/>
            <pc:sldMk cId="267000582" sldId="269"/>
            <ac:spMk id="52" creationId="{E2B33195-5BCA-4BB7-A82D-6739522687DD}"/>
          </ac:spMkLst>
        </pc:spChg>
        <pc:spChg chg="add del">
          <ac:chgData name="lerish h" userId="298a08597c40aa54" providerId="LiveId" clId="{9C10BFD2-A335-4FDD-8DC5-8D7C9D2D84B4}" dt="2023-05-03T21:48:03.473" v="1067" actId="26606"/>
          <ac:spMkLst>
            <pc:docMk/>
            <pc:sldMk cId="267000582" sldId="269"/>
            <ac:spMk id="53" creationId="{8A03A6A2-7849-4179-B68F-C11DDDB231D4}"/>
          </ac:spMkLst>
        </pc:spChg>
        <pc:spChg chg="add del">
          <ac:chgData name="lerish h" userId="298a08597c40aa54" providerId="LiveId" clId="{9C10BFD2-A335-4FDD-8DC5-8D7C9D2D84B4}" dt="2023-05-03T21:48:08.756" v="1069" actId="26606"/>
          <ac:spMkLst>
            <pc:docMk/>
            <pc:sldMk cId="267000582" sldId="269"/>
            <ac:spMk id="55" creationId="{80E52692-9332-47C4-BDE1-B1CAAEB9CD4C}"/>
          </ac:spMkLst>
        </pc:spChg>
        <pc:spChg chg="add del">
          <ac:chgData name="lerish h" userId="298a08597c40aa54" providerId="LiveId" clId="{9C10BFD2-A335-4FDD-8DC5-8D7C9D2D84B4}" dt="2023-05-03T21:48:08.756" v="1069" actId="26606"/>
          <ac:spMkLst>
            <pc:docMk/>
            <pc:sldMk cId="267000582" sldId="269"/>
            <ac:spMk id="56" creationId="{F937CAF8-DF7D-41D5-96E3-8E96C665D55D}"/>
          </ac:spMkLst>
        </pc:spChg>
        <pc:spChg chg="add del">
          <ac:chgData name="lerish h" userId="298a08597c40aa54" providerId="LiveId" clId="{9C10BFD2-A335-4FDD-8DC5-8D7C9D2D84B4}" dt="2023-05-03T21:48:08.756" v="1069" actId="26606"/>
          <ac:spMkLst>
            <pc:docMk/>
            <pc:sldMk cId="267000582" sldId="269"/>
            <ac:spMk id="57" creationId="{AA985A8C-0E09-4AE5-8D43-0E641136D2AF}"/>
          </ac:spMkLst>
        </pc:spChg>
        <pc:spChg chg="add del">
          <ac:chgData name="lerish h" userId="298a08597c40aa54" providerId="LiveId" clId="{9C10BFD2-A335-4FDD-8DC5-8D7C9D2D84B4}" dt="2023-05-03T21:48:08.756" v="1069" actId="26606"/>
          <ac:spMkLst>
            <pc:docMk/>
            <pc:sldMk cId="267000582" sldId="269"/>
            <ac:spMk id="58" creationId="{8139596E-811E-4CBB-9679-ACB5C9826DA2}"/>
          </ac:spMkLst>
        </pc:spChg>
        <pc:spChg chg="add del">
          <ac:chgData name="lerish h" userId="298a08597c40aa54" providerId="LiveId" clId="{9C10BFD2-A335-4FDD-8DC5-8D7C9D2D84B4}" dt="2023-05-03T21:48:08.756" v="1069" actId="26606"/>
          <ac:spMkLst>
            <pc:docMk/>
            <pc:sldMk cId="267000582" sldId="269"/>
            <ac:spMk id="59" creationId="{42F10E67-ED8E-45EA-A4AF-4386481694B6}"/>
          </ac:spMkLst>
        </pc:spChg>
        <pc:spChg chg="add del">
          <ac:chgData name="lerish h" userId="298a08597c40aa54" providerId="LiveId" clId="{9C10BFD2-A335-4FDD-8DC5-8D7C9D2D84B4}" dt="2023-05-03T21:48:08.756" v="1069" actId="26606"/>
          <ac:spMkLst>
            <pc:docMk/>
            <pc:sldMk cId="267000582" sldId="269"/>
            <ac:spMk id="60" creationId="{1643160D-B579-45C7-9429-0EAC0AEEC4BA}"/>
          </ac:spMkLst>
        </pc:spChg>
        <pc:spChg chg="add del">
          <ac:chgData name="lerish h" userId="298a08597c40aa54" providerId="LiveId" clId="{9C10BFD2-A335-4FDD-8DC5-8D7C9D2D84B4}" dt="2023-05-03T21:48:16.651" v="1071" actId="26606"/>
          <ac:spMkLst>
            <pc:docMk/>
            <pc:sldMk cId="267000582" sldId="269"/>
            <ac:spMk id="62" creationId="{9CB95732-565A-4D2C-A3AB-CC460C0D3826}"/>
          </ac:spMkLst>
        </pc:spChg>
        <pc:spChg chg="add del">
          <ac:chgData name="lerish h" userId="298a08597c40aa54" providerId="LiveId" clId="{9C10BFD2-A335-4FDD-8DC5-8D7C9D2D84B4}" dt="2023-05-03T21:48:16.651" v="1071" actId="26606"/>
          <ac:spMkLst>
            <pc:docMk/>
            <pc:sldMk cId="267000582" sldId="269"/>
            <ac:spMk id="63" creationId="{77F1AF47-AE98-4034-BD91-1976FA4D9C4C}"/>
          </ac:spMkLst>
        </pc:spChg>
        <pc:spChg chg="add del">
          <ac:chgData name="lerish h" userId="298a08597c40aa54" providerId="LiveId" clId="{9C10BFD2-A335-4FDD-8DC5-8D7C9D2D84B4}" dt="2023-05-03T21:48:16.651" v="1071" actId="26606"/>
          <ac:spMkLst>
            <pc:docMk/>
            <pc:sldMk cId="267000582" sldId="269"/>
            <ac:spMk id="64" creationId="{8EC0EE2B-2029-48DD-893D-F528E651B07D}"/>
          </ac:spMkLst>
        </pc:spChg>
        <pc:spChg chg="add del">
          <ac:chgData name="lerish h" userId="298a08597c40aa54" providerId="LiveId" clId="{9C10BFD2-A335-4FDD-8DC5-8D7C9D2D84B4}" dt="2023-05-03T21:48:16.651" v="1071" actId="26606"/>
          <ac:spMkLst>
            <pc:docMk/>
            <pc:sldMk cId="267000582" sldId="269"/>
            <ac:spMk id="65" creationId="{45AE1D08-1ED1-4F59-B42F-4D8EA33DC8C6}"/>
          </ac:spMkLst>
        </pc:spChg>
        <pc:spChg chg="add del">
          <ac:chgData name="lerish h" userId="298a08597c40aa54" providerId="LiveId" clId="{9C10BFD2-A335-4FDD-8DC5-8D7C9D2D84B4}" dt="2023-05-03T21:48:16.651" v="1071" actId="26606"/>
          <ac:spMkLst>
            <pc:docMk/>
            <pc:sldMk cId="267000582" sldId="269"/>
            <ac:spMk id="66" creationId="{9A79B912-88EA-4640-BDEB-51B3B11A026A}"/>
          </ac:spMkLst>
        </pc:spChg>
        <pc:spChg chg="add del">
          <ac:chgData name="lerish h" userId="298a08597c40aa54" providerId="LiveId" clId="{9C10BFD2-A335-4FDD-8DC5-8D7C9D2D84B4}" dt="2023-05-03T21:48:34.207" v="1077" actId="26606"/>
          <ac:spMkLst>
            <pc:docMk/>
            <pc:sldMk cId="267000582" sldId="269"/>
            <ac:spMk id="68" creationId="{D7CFE75F-6390-4A13-A32B-2AA295CCA277}"/>
          </ac:spMkLst>
        </pc:spChg>
        <pc:spChg chg="add del">
          <ac:chgData name="lerish h" userId="298a08597c40aa54" providerId="LiveId" clId="{9C10BFD2-A335-4FDD-8DC5-8D7C9D2D84B4}" dt="2023-05-03T21:48:34.187" v="1076" actId="26606"/>
          <ac:spMkLst>
            <pc:docMk/>
            <pc:sldMk cId="267000582" sldId="269"/>
            <ac:spMk id="83" creationId="{EC0F0807-AD24-47B6-BC5C-71325B171C92}"/>
          </ac:spMkLst>
        </pc:spChg>
        <pc:spChg chg="add del">
          <ac:chgData name="lerish h" userId="298a08597c40aa54" providerId="LiveId" clId="{9C10BFD2-A335-4FDD-8DC5-8D7C9D2D84B4}" dt="2023-05-03T21:48:34.187" v="1076" actId="26606"/>
          <ac:spMkLst>
            <pc:docMk/>
            <pc:sldMk cId="267000582" sldId="269"/>
            <ac:spMk id="85" creationId="{609CB703-C563-4F1F-BF28-83C06E978C4F}"/>
          </ac:spMkLst>
        </pc:spChg>
        <pc:spChg chg="add del">
          <ac:chgData name="lerish h" userId="298a08597c40aa54" providerId="LiveId" clId="{9C10BFD2-A335-4FDD-8DC5-8D7C9D2D84B4}" dt="2023-05-03T21:48:34.187" v="1076" actId="26606"/>
          <ac:spMkLst>
            <pc:docMk/>
            <pc:sldMk cId="267000582" sldId="269"/>
            <ac:spMk id="89" creationId="{C5CB530E-515E-412C-9DF1-5F8FFBD6F383}"/>
          </ac:spMkLst>
        </pc:spChg>
        <pc:spChg chg="add del">
          <ac:chgData name="lerish h" userId="298a08597c40aa54" providerId="LiveId" clId="{9C10BFD2-A335-4FDD-8DC5-8D7C9D2D84B4}" dt="2023-05-03T21:48:34.187" v="1076" actId="26606"/>
          <ac:spMkLst>
            <pc:docMk/>
            <pc:sldMk cId="267000582" sldId="269"/>
            <ac:spMk id="91" creationId="{712D4376-A578-4FF1-94FC-245E7A6A489F}"/>
          </ac:spMkLst>
        </pc:spChg>
        <pc:spChg chg="add del">
          <ac:chgData name="lerish h" userId="298a08597c40aa54" providerId="LiveId" clId="{9C10BFD2-A335-4FDD-8DC5-8D7C9D2D84B4}" dt="2023-05-03T21:48:34.187" v="1076" actId="26606"/>
          <ac:spMkLst>
            <pc:docMk/>
            <pc:sldMk cId="267000582" sldId="269"/>
            <ac:spMk id="93" creationId="{AEA7509D-F04F-40CB-A0B3-EEF16499CC9F}"/>
          </ac:spMkLst>
        </pc:spChg>
        <pc:spChg chg="add del">
          <ac:chgData name="lerish h" userId="298a08597c40aa54" providerId="LiveId" clId="{9C10BFD2-A335-4FDD-8DC5-8D7C9D2D84B4}" dt="2023-05-03T21:50:05.845" v="1082" actId="26606"/>
          <ac:spMkLst>
            <pc:docMk/>
            <pc:sldMk cId="267000582" sldId="269"/>
            <ac:spMk id="95" creationId="{13AF7514-9DD7-4ADB-84DF-5D8B61E735FE}"/>
          </ac:spMkLst>
        </pc:spChg>
        <pc:spChg chg="add del">
          <ac:chgData name="lerish h" userId="298a08597c40aa54" providerId="LiveId" clId="{9C10BFD2-A335-4FDD-8DC5-8D7C9D2D84B4}" dt="2023-05-03T21:50:05.845" v="1082" actId="26606"/>
          <ac:spMkLst>
            <pc:docMk/>
            <pc:sldMk cId="267000582" sldId="269"/>
            <ac:spMk id="96" creationId="{467F378D-A000-47AE-83B2-D9954D8C9423}"/>
          </ac:spMkLst>
        </pc:spChg>
        <pc:spChg chg="add del">
          <ac:chgData name="lerish h" userId="298a08597c40aa54" providerId="LiveId" clId="{9C10BFD2-A335-4FDD-8DC5-8D7C9D2D84B4}" dt="2023-05-03T21:50:05.845" v="1082" actId="26606"/>
          <ac:spMkLst>
            <pc:docMk/>
            <pc:sldMk cId="267000582" sldId="269"/>
            <ac:spMk id="97" creationId="{48E26863-5660-4928-984A-CA2CFC8F664D}"/>
          </ac:spMkLst>
        </pc:spChg>
        <pc:spChg chg="add del">
          <ac:chgData name="lerish h" userId="298a08597c40aa54" providerId="LiveId" clId="{9C10BFD2-A335-4FDD-8DC5-8D7C9D2D84B4}" dt="2023-05-03T21:50:05.845" v="1082" actId="26606"/>
          <ac:spMkLst>
            <pc:docMk/>
            <pc:sldMk cId="267000582" sldId="269"/>
            <ac:spMk id="98" creationId="{D7538F2A-6532-4E38-8354-21841BB0B4E7}"/>
          </ac:spMkLst>
        </pc:spChg>
        <pc:spChg chg="add del">
          <ac:chgData name="lerish h" userId="298a08597c40aa54" providerId="LiveId" clId="{9C10BFD2-A335-4FDD-8DC5-8D7C9D2D84B4}" dt="2023-05-03T21:50:05.845" v="1082" actId="26606"/>
          <ac:spMkLst>
            <pc:docMk/>
            <pc:sldMk cId="267000582" sldId="269"/>
            <ac:spMk id="99" creationId="{52F31131-35FC-4834-8E62-1D9DA3BE2A97}"/>
          </ac:spMkLst>
        </pc:spChg>
        <pc:spChg chg="add del">
          <ac:chgData name="lerish h" userId="298a08597c40aa54" providerId="LiveId" clId="{9C10BFD2-A335-4FDD-8DC5-8D7C9D2D84B4}" dt="2023-05-03T21:50:05.845" v="1082" actId="26606"/>
          <ac:spMkLst>
            <pc:docMk/>
            <pc:sldMk cId="267000582" sldId="269"/>
            <ac:spMk id="100" creationId="{E7AD7F70-85A5-463C-9B1F-3182B60F8666}"/>
          </ac:spMkLst>
        </pc:spChg>
        <pc:spChg chg="add del">
          <ac:chgData name="lerish h" userId="298a08597c40aa54" providerId="LiveId" clId="{9C10BFD2-A335-4FDD-8DC5-8D7C9D2D84B4}" dt="2023-05-03T21:50:05.845" v="1082" actId="26606"/>
          <ac:spMkLst>
            <pc:docMk/>
            <pc:sldMk cId="267000582" sldId="269"/>
            <ac:spMk id="101" creationId="{E5F002A4-1B0E-473E-AD7B-8346FB83B434}"/>
          </ac:spMkLst>
        </pc:spChg>
        <pc:spChg chg="add del">
          <ac:chgData name="lerish h" userId="298a08597c40aa54" providerId="LiveId" clId="{9C10BFD2-A335-4FDD-8DC5-8D7C9D2D84B4}" dt="2023-05-03T21:50:05.841" v="1081" actId="26606"/>
          <ac:spMkLst>
            <pc:docMk/>
            <pc:sldMk cId="267000582" sldId="269"/>
            <ac:spMk id="106" creationId="{B5BBD435-22C5-4536-B08C-0D09A3359B3A}"/>
          </ac:spMkLst>
        </pc:spChg>
        <pc:spChg chg="add del">
          <ac:chgData name="lerish h" userId="298a08597c40aa54" providerId="LiveId" clId="{9C10BFD2-A335-4FDD-8DC5-8D7C9D2D84B4}" dt="2023-05-03T21:50:05.841" v="1081" actId="26606"/>
          <ac:spMkLst>
            <pc:docMk/>
            <pc:sldMk cId="267000582" sldId="269"/>
            <ac:spMk id="108" creationId="{FAABB565-868B-4D5E-8A05-501FF7F3D5B3}"/>
          </ac:spMkLst>
        </pc:spChg>
        <pc:spChg chg="add del">
          <ac:chgData name="lerish h" userId="298a08597c40aa54" providerId="LiveId" clId="{9C10BFD2-A335-4FDD-8DC5-8D7C9D2D84B4}" dt="2023-05-03T21:50:05.841" v="1081" actId="26606"/>
          <ac:spMkLst>
            <pc:docMk/>
            <pc:sldMk cId="267000582" sldId="269"/>
            <ac:spMk id="110" creationId="{805A1D6A-0939-4B37-AFBF-9557261FBD51}"/>
          </ac:spMkLst>
        </pc:spChg>
        <pc:spChg chg="add del">
          <ac:chgData name="lerish h" userId="298a08597c40aa54" providerId="LiveId" clId="{9C10BFD2-A335-4FDD-8DC5-8D7C9D2D84B4}" dt="2023-05-03T21:50:05.841" v="1081" actId="26606"/>
          <ac:spMkLst>
            <pc:docMk/>
            <pc:sldMk cId="267000582" sldId="269"/>
            <ac:spMk id="112" creationId="{F178D424-4168-4AE6-AEF1-51270AE3831A}"/>
          </ac:spMkLst>
        </pc:spChg>
        <pc:spChg chg="add del">
          <ac:chgData name="lerish h" userId="298a08597c40aa54" providerId="LiveId" clId="{9C10BFD2-A335-4FDD-8DC5-8D7C9D2D84B4}" dt="2023-05-03T21:50:35.556" v="1091" actId="26606"/>
          <ac:spMkLst>
            <pc:docMk/>
            <pc:sldMk cId="267000582" sldId="269"/>
            <ac:spMk id="114" creationId="{712D4376-A578-4FF1-94FC-245E7A6A489F}"/>
          </ac:spMkLst>
        </pc:spChg>
        <pc:spChg chg="add del">
          <ac:chgData name="lerish h" userId="298a08597c40aa54" providerId="LiveId" clId="{9C10BFD2-A335-4FDD-8DC5-8D7C9D2D84B4}" dt="2023-05-03T21:50:35.556" v="1091" actId="26606"/>
          <ac:spMkLst>
            <pc:docMk/>
            <pc:sldMk cId="267000582" sldId="269"/>
            <ac:spMk id="115" creationId="{EC0F0807-AD24-47B6-BC5C-71325B171C92}"/>
          </ac:spMkLst>
        </pc:spChg>
        <pc:spChg chg="add del">
          <ac:chgData name="lerish h" userId="298a08597c40aa54" providerId="LiveId" clId="{9C10BFD2-A335-4FDD-8DC5-8D7C9D2D84B4}" dt="2023-05-03T21:50:35.556" v="1091" actId="26606"/>
          <ac:spMkLst>
            <pc:docMk/>
            <pc:sldMk cId="267000582" sldId="269"/>
            <ac:spMk id="116" creationId="{AEA7509D-F04F-40CB-A0B3-EEF16499CC9F}"/>
          </ac:spMkLst>
        </pc:spChg>
        <pc:spChg chg="add del">
          <ac:chgData name="lerish h" userId="298a08597c40aa54" providerId="LiveId" clId="{9C10BFD2-A335-4FDD-8DC5-8D7C9D2D84B4}" dt="2023-05-03T21:50:35.556" v="1091" actId="26606"/>
          <ac:spMkLst>
            <pc:docMk/>
            <pc:sldMk cId="267000582" sldId="269"/>
            <ac:spMk id="117" creationId="{609CB703-C563-4F1F-BF28-83C06E978C4F}"/>
          </ac:spMkLst>
        </pc:spChg>
        <pc:spChg chg="add del">
          <ac:chgData name="lerish h" userId="298a08597c40aa54" providerId="LiveId" clId="{9C10BFD2-A335-4FDD-8DC5-8D7C9D2D84B4}" dt="2023-05-03T21:50:35.556" v="1091" actId="26606"/>
          <ac:spMkLst>
            <pc:docMk/>
            <pc:sldMk cId="267000582" sldId="269"/>
            <ac:spMk id="119" creationId="{C5CB530E-515E-412C-9DF1-5F8FFBD6F383}"/>
          </ac:spMkLst>
        </pc:spChg>
        <pc:spChg chg="add del">
          <ac:chgData name="lerish h" userId="298a08597c40aa54" providerId="LiveId" clId="{9C10BFD2-A335-4FDD-8DC5-8D7C9D2D84B4}" dt="2023-05-03T21:50:31.021" v="1086" actId="26606"/>
          <ac:spMkLst>
            <pc:docMk/>
            <pc:sldMk cId="267000582" sldId="269"/>
            <ac:spMk id="124" creationId="{9527FCEA-6143-4C5E-8C45-8AC9237ADE89}"/>
          </ac:spMkLst>
        </pc:spChg>
        <pc:spChg chg="add del">
          <ac:chgData name="lerish h" userId="298a08597c40aa54" providerId="LiveId" clId="{9C10BFD2-A335-4FDD-8DC5-8D7C9D2D84B4}" dt="2023-05-03T21:50:31.021" v="1086" actId="26606"/>
          <ac:spMkLst>
            <pc:docMk/>
            <pc:sldMk cId="267000582" sldId="269"/>
            <ac:spMk id="126" creationId="{1A9F23AD-7A55-49F3-A3EC-743F47F36B0E}"/>
          </ac:spMkLst>
        </pc:spChg>
        <pc:spChg chg="add del">
          <ac:chgData name="lerish h" userId="298a08597c40aa54" providerId="LiveId" clId="{9C10BFD2-A335-4FDD-8DC5-8D7C9D2D84B4}" dt="2023-05-03T21:50:31.021" v="1086" actId="26606"/>
          <ac:spMkLst>
            <pc:docMk/>
            <pc:sldMk cId="267000582" sldId="269"/>
            <ac:spMk id="128" creationId="{D7D9F91F-72C9-4DB9-ABD0-A8180D8262D5}"/>
          </ac:spMkLst>
        </pc:spChg>
        <pc:spChg chg="add del">
          <ac:chgData name="lerish h" userId="298a08597c40aa54" providerId="LiveId" clId="{9C10BFD2-A335-4FDD-8DC5-8D7C9D2D84B4}" dt="2023-05-03T21:50:31.021" v="1086" actId="26606"/>
          <ac:spMkLst>
            <pc:docMk/>
            <pc:sldMk cId="267000582" sldId="269"/>
            <ac:spMk id="130" creationId="{BE016956-CE9F-4946-8834-A8BC3529D0F6}"/>
          </ac:spMkLst>
        </pc:spChg>
        <pc:spChg chg="add del">
          <ac:chgData name="lerish h" userId="298a08597c40aa54" providerId="LiveId" clId="{9C10BFD2-A335-4FDD-8DC5-8D7C9D2D84B4}" dt="2023-05-03T21:50:32.985" v="1088" actId="26606"/>
          <ac:spMkLst>
            <pc:docMk/>
            <pc:sldMk cId="267000582" sldId="269"/>
            <ac:spMk id="132" creationId="{AA3CC463-F933-4AC4-86E1-5AC14B0C3163}"/>
          </ac:spMkLst>
        </pc:spChg>
        <pc:spChg chg="add del">
          <ac:chgData name="lerish h" userId="298a08597c40aa54" providerId="LiveId" clId="{9C10BFD2-A335-4FDD-8DC5-8D7C9D2D84B4}" dt="2023-05-03T21:50:32.985" v="1088" actId="26606"/>
          <ac:spMkLst>
            <pc:docMk/>
            <pc:sldMk cId="267000582" sldId="269"/>
            <ac:spMk id="133" creationId="{6025D2DB-A12A-44DB-B00E-F4D622329EDD}"/>
          </ac:spMkLst>
        </pc:spChg>
        <pc:spChg chg="add del">
          <ac:chgData name="lerish h" userId="298a08597c40aa54" providerId="LiveId" clId="{9C10BFD2-A335-4FDD-8DC5-8D7C9D2D84B4}" dt="2023-05-03T21:50:32.985" v="1088" actId="26606"/>
          <ac:spMkLst>
            <pc:docMk/>
            <pc:sldMk cId="267000582" sldId="269"/>
            <ac:spMk id="134" creationId="{CE7E7877-F64E-4EEA-B778-138031EFF874}"/>
          </ac:spMkLst>
        </pc:spChg>
        <pc:spChg chg="add del">
          <ac:chgData name="lerish h" userId="298a08597c40aa54" providerId="LiveId" clId="{9C10BFD2-A335-4FDD-8DC5-8D7C9D2D84B4}" dt="2023-05-03T21:50:32.985" v="1088" actId="26606"/>
          <ac:spMkLst>
            <pc:docMk/>
            <pc:sldMk cId="267000582" sldId="269"/>
            <ac:spMk id="135" creationId="{7DD6C4F3-70FD-4F13-919C-702EE4886499}"/>
          </ac:spMkLst>
        </pc:spChg>
        <pc:spChg chg="add del">
          <ac:chgData name="lerish h" userId="298a08597c40aa54" providerId="LiveId" clId="{9C10BFD2-A335-4FDD-8DC5-8D7C9D2D84B4}" dt="2023-05-03T21:50:35.551" v="1090" actId="26606"/>
          <ac:spMkLst>
            <pc:docMk/>
            <pc:sldMk cId="267000582" sldId="269"/>
            <ac:spMk id="137" creationId="{9527FCEA-6143-4C5E-8C45-8AC9237ADE89}"/>
          </ac:spMkLst>
        </pc:spChg>
        <pc:spChg chg="add del">
          <ac:chgData name="lerish h" userId="298a08597c40aa54" providerId="LiveId" clId="{9C10BFD2-A335-4FDD-8DC5-8D7C9D2D84B4}" dt="2023-05-03T21:50:35.551" v="1090" actId="26606"/>
          <ac:spMkLst>
            <pc:docMk/>
            <pc:sldMk cId="267000582" sldId="269"/>
            <ac:spMk id="138" creationId="{1A9F23AD-7A55-49F3-A3EC-743F47F36B0E}"/>
          </ac:spMkLst>
        </pc:spChg>
        <pc:spChg chg="add del">
          <ac:chgData name="lerish h" userId="298a08597c40aa54" providerId="LiveId" clId="{9C10BFD2-A335-4FDD-8DC5-8D7C9D2D84B4}" dt="2023-05-03T21:50:35.551" v="1090" actId="26606"/>
          <ac:spMkLst>
            <pc:docMk/>
            <pc:sldMk cId="267000582" sldId="269"/>
            <ac:spMk id="139" creationId="{D7D9F91F-72C9-4DB9-ABD0-A8180D8262D5}"/>
          </ac:spMkLst>
        </pc:spChg>
        <pc:spChg chg="add del">
          <ac:chgData name="lerish h" userId="298a08597c40aa54" providerId="LiveId" clId="{9C10BFD2-A335-4FDD-8DC5-8D7C9D2D84B4}" dt="2023-05-03T21:50:35.551" v="1090" actId="26606"/>
          <ac:spMkLst>
            <pc:docMk/>
            <pc:sldMk cId="267000582" sldId="269"/>
            <ac:spMk id="140" creationId="{BE016956-CE9F-4946-8834-A8BC3529D0F6}"/>
          </ac:spMkLst>
        </pc:spChg>
        <pc:spChg chg="add del">
          <ac:chgData name="lerish h" userId="298a08597c40aa54" providerId="LiveId" clId="{9C10BFD2-A335-4FDD-8DC5-8D7C9D2D84B4}" dt="2023-05-03T21:51:03.333" v="1099" actId="26606"/>
          <ac:spMkLst>
            <pc:docMk/>
            <pc:sldMk cId="267000582" sldId="269"/>
            <ac:spMk id="142" creationId="{56827C3C-D52F-46CE-A441-3CD6A1A6A0A2}"/>
          </ac:spMkLst>
        </pc:spChg>
        <pc:spChg chg="add del">
          <ac:chgData name="lerish h" userId="298a08597c40aa54" providerId="LiveId" clId="{9C10BFD2-A335-4FDD-8DC5-8D7C9D2D84B4}" dt="2023-05-03T21:51:03.333" v="1099" actId="26606"/>
          <ac:spMkLst>
            <pc:docMk/>
            <pc:sldMk cId="267000582" sldId="269"/>
            <ac:spMk id="143" creationId="{F52A8B51-0A89-497B-B882-6658E029A3F9}"/>
          </ac:spMkLst>
        </pc:spChg>
        <pc:spChg chg="add del">
          <ac:chgData name="lerish h" userId="298a08597c40aa54" providerId="LiveId" clId="{9C10BFD2-A335-4FDD-8DC5-8D7C9D2D84B4}" dt="2023-05-03T21:51:03.333" v="1099" actId="26606"/>
          <ac:spMkLst>
            <pc:docMk/>
            <pc:sldMk cId="267000582" sldId="269"/>
            <ac:spMk id="144" creationId="{EB1CEFBF-6F09-4052-862B-E219DA15757E}"/>
          </ac:spMkLst>
        </pc:spChg>
        <pc:spChg chg="add del">
          <ac:chgData name="lerish h" userId="298a08597c40aa54" providerId="LiveId" clId="{9C10BFD2-A335-4FDD-8DC5-8D7C9D2D84B4}" dt="2023-05-03T21:51:03.333" v="1099" actId="26606"/>
          <ac:spMkLst>
            <pc:docMk/>
            <pc:sldMk cId="267000582" sldId="269"/>
            <ac:spMk id="145" creationId="{BCB5D417-2A71-445D-B4C7-9E814D633D33}"/>
          </ac:spMkLst>
        </pc:spChg>
        <pc:spChg chg="add del">
          <ac:chgData name="lerish h" userId="298a08597c40aa54" providerId="LiveId" clId="{9C10BFD2-A335-4FDD-8DC5-8D7C9D2D84B4}" dt="2023-05-03T21:51:03.326" v="1098" actId="26606"/>
          <ac:spMkLst>
            <pc:docMk/>
            <pc:sldMk cId="267000582" sldId="269"/>
            <ac:spMk id="150" creationId="{799448F2-0E5B-42DA-B2D1-11A14E947BD4}"/>
          </ac:spMkLst>
        </pc:spChg>
        <pc:spChg chg="add del">
          <ac:chgData name="lerish h" userId="298a08597c40aa54" providerId="LiveId" clId="{9C10BFD2-A335-4FDD-8DC5-8D7C9D2D84B4}" dt="2023-05-03T21:51:03.326" v="1098" actId="26606"/>
          <ac:spMkLst>
            <pc:docMk/>
            <pc:sldMk cId="267000582" sldId="269"/>
            <ac:spMk id="152" creationId="{4E8A7552-20E1-4F34-ADAB-C1DB6634D47E}"/>
          </ac:spMkLst>
        </pc:spChg>
        <pc:grpChg chg="add del">
          <ac:chgData name="lerish h" userId="298a08597c40aa54" providerId="LiveId" clId="{9C10BFD2-A335-4FDD-8DC5-8D7C9D2D84B4}" dt="2023-05-03T21:48:34.207" v="1077" actId="26606"/>
          <ac:grpSpMkLst>
            <pc:docMk/>
            <pc:sldMk cId="267000582" sldId="269"/>
            <ac:grpSpMk id="69" creationId="{B7BAEF06-AB74-442C-8C30-B88233FD836C}"/>
          </ac:grpSpMkLst>
        </pc:grpChg>
        <pc:grpChg chg="add del">
          <ac:chgData name="lerish h" userId="298a08597c40aa54" providerId="LiveId" clId="{9C10BFD2-A335-4FDD-8DC5-8D7C9D2D84B4}" dt="2023-05-03T21:48:34.207" v="1077" actId="26606"/>
          <ac:grpSpMkLst>
            <pc:docMk/>
            <pc:sldMk cId="267000582" sldId="269"/>
            <ac:grpSpMk id="73" creationId="{C9829185-6353-4E3C-B082-AA7F5193916F}"/>
          </ac:grpSpMkLst>
        </pc:grpChg>
        <pc:picChg chg="add mod ord">
          <ac:chgData name="lerish h" userId="298a08597c40aa54" providerId="LiveId" clId="{9C10BFD2-A335-4FDD-8DC5-8D7C9D2D84B4}" dt="2023-05-03T21:53:27.462" v="1117" actId="14100"/>
          <ac:picMkLst>
            <pc:docMk/>
            <pc:sldMk cId="267000582" sldId="269"/>
            <ac:picMk id="4" creationId="{D7282DE6-875C-88E6-40F0-C43826B49284}"/>
          </ac:picMkLst>
        </pc:picChg>
        <pc:picChg chg="add mod ord">
          <ac:chgData name="lerish h" userId="298a08597c40aa54" providerId="LiveId" clId="{9C10BFD2-A335-4FDD-8DC5-8D7C9D2D84B4}" dt="2023-05-03T21:51:18.141" v="1101" actId="14100"/>
          <ac:picMkLst>
            <pc:docMk/>
            <pc:sldMk cId="267000582" sldId="269"/>
            <ac:picMk id="5" creationId="{2D8B7013-288B-22B8-2C17-71A3FF71BD85}"/>
          </ac:picMkLst>
        </pc:picChg>
        <pc:picChg chg="add mod ord">
          <ac:chgData name="lerish h" userId="298a08597c40aa54" providerId="LiveId" clId="{9C10BFD2-A335-4FDD-8DC5-8D7C9D2D84B4}" dt="2023-05-03T21:53:11.129" v="1115" actId="1076"/>
          <ac:picMkLst>
            <pc:docMk/>
            <pc:sldMk cId="267000582" sldId="269"/>
            <ac:picMk id="6" creationId="{E2DA31B3-C397-C1FF-16DF-669812AB9EBD}"/>
          </ac:picMkLst>
        </pc:picChg>
        <pc:cxnChg chg="add del">
          <ac:chgData name="lerish h" userId="298a08597c40aa54" providerId="LiveId" clId="{9C10BFD2-A335-4FDD-8DC5-8D7C9D2D84B4}" dt="2023-05-03T21:48:16.673" v="1072" actId="26606"/>
          <ac:cxnSpMkLst>
            <pc:docMk/>
            <pc:sldMk cId="267000582" sldId="269"/>
            <ac:cxnSpMk id="34" creationId="{C49DA8F6-BCC1-4447-B54C-57856834B94B}"/>
          </ac:cxnSpMkLst>
        </pc:cxnChg>
        <pc:cxnChg chg="add del">
          <ac:chgData name="lerish h" userId="298a08597c40aa54" providerId="LiveId" clId="{9C10BFD2-A335-4FDD-8DC5-8D7C9D2D84B4}" dt="2023-05-03T21:48:34.187" v="1076" actId="26606"/>
          <ac:cxnSpMkLst>
            <pc:docMk/>
            <pc:sldMk cId="267000582" sldId="269"/>
            <ac:cxnSpMk id="87" creationId="{56020367-4FD5-4596-8E10-C5F095CD8DBF}"/>
          </ac:cxnSpMkLst>
        </pc:cxnChg>
        <pc:cxnChg chg="add del">
          <ac:chgData name="lerish h" userId="298a08597c40aa54" providerId="LiveId" clId="{9C10BFD2-A335-4FDD-8DC5-8D7C9D2D84B4}" dt="2023-05-03T21:50:35.556" v="1091" actId="26606"/>
          <ac:cxnSpMkLst>
            <pc:docMk/>
            <pc:sldMk cId="267000582" sldId="269"/>
            <ac:cxnSpMk id="118" creationId="{56020367-4FD5-4596-8E10-C5F095CD8DBF}"/>
          </ac:cxnSpMkLst>
        </pc:cxnChg>
        <pc:cxnChg chg="add">
          <ac:chgData name="lerish h" userId="298a08597c40aa54" providerId="LiveId" clId="{9C10BFD2-A335-4FDD-8DC5-8D7C9D2D84B4}" dt="2023-05-03T21:51:03.333" v="1099" actId="26606"/>
          <ac:cxnSpMkLst>
            <pc:docMk/>
            <pc:sldMk cId="267000582" sldId="269"/>
            <ac:cxnSpMk id="154" creationId="{DCD67800-37AC-4E14-89B0-F79DCB3FB86D}"/>
          </ac:cxnSpMkLst>
        </pc:cxnChg>
        <pc:cxnChg chg="add">
          <ac:chgData name="lerish h" userId="298a08597c40aa54" providerId="LiveId" clId="{9C10BFD2-A335-4FDD-8DC5-8D7C9D2D84B4}" dt="2023-05-03T21:51:03.333" v="1099" actId="26606"/>
          <ac:cxnSpMkLst>
            <pc:docMk/>
            <pc:sldMk cId="267000582" sldId="269"/>
            <ac:cxnSpMk id="155" creationId="{20F1788F-A5AE-4188-8274-F7F2E3833ECD}"/>
          </ac:cxnSpMkLst>
        </pc:cxnChg>
      </pc:sldChg>
      <pc:sldChg chg="addSp delSp modSp new del mod setBg setClrOvrMap">
        <pc:chgData name="lerish h" userId="298a08597c40aa54" providerId="LiveId" clId="{9C10BFD2-A335-4FDD-8DC5-8D7C9D2D84B4}" dt="2023-05-03T21:56:11.063" v="1152" actId="2696"/>
        <pc:sldMkLst>
          <pc:docMk/>
          <pc:sldMk cId="68423798" sldId="270"/>
        </pc:sldMkLst>
        <pc:spChg chg="mod">
          <ac:chgData name="lerish h" userId="298a08597c40aa54" providerId="LiveId" clId="{9C10BFD2-A335-4FDD-8DC5-8D7C9D2D84B4}" dt="2023-05-03T21:55:38.420" v="1149" actId="26606"/>
          <ac:spMkLst>
            <pc:docMk/>
            <pc:sldMk cId="68423798" sldId="270"/>
            <ac:spMk id="2" creationId="{918C9268-4900-6083-22AD-5A2F922BA130}"/>
          </ac:spMkLst>
        </pc:spChg>
        <pc:spChg chg="del">
          <ac:chgData name="lerish h" userId="298a08597c40aa54" providerId="LiveId" clId="{9C10BFD2-A335-4FDD-8DC5-8D7C9D2D84B4}" dt="2023-05-03T21:55:38.420" v="1149" actId="26606"/>
          <ac:spMkLst>
            <pc:docMk/>
            <pc:sldMk cId="68423798" sldId="270"/>
            <ac:spMk id="3" creationId="{FE0F24BD-AD2A-B75A-59D2-EFBD205A356E}"/>
          </ac:spMkLst>
        </pc:spChg>
        <pc:spChg chg="add">
          <ac:chgData name="lerish h" userId="298a08597c40aa54" providerId="LiveId" clId="{9C10BFD2-A335-4FDD-8DC5-8D7C9D2D84B4}" dt="2023-05-03T21:55:38.420" v="1149" actId="26606"/>
          <ac:spMkLst>
            <pc:docMk/>
            <pc:sldMk cId="68423798" sldId="270"/>
            <ac:spMk id="9" creationId="{0671A8AE-40A1-4631-A6B8-581AFF065482}"/>
          </ac:spMkLst>
        </pc:spChg>
        <pc:spChg chg="add">
          <ac:chgData name="lerish h" userId="298a08597c40aa54" providerId="LiveId" clId="{9C10BFD2-A335-4FDD-8DC5-8D7C9D2D84B4}" dt="2023-05-03T21:55:38.420" v="1149" actId="26606"/>
          <ac:spMkLst>
            <pc:docMk/>
            <pc:sldMk cId="68423798" sldId="270"/>
            <ac:spMk id="11" creationId="{AB58EF07-17C2-48CF-ABB0-EEF1F17CB8F0}"/>
          </ac:spMkLst>
        </pc:spChg>
        <pc:spChg chg="add">
          <ac:chgData name="lerish h" userId="298a08597c40aa54" providerId="LiveId" clId="{9C10BFD2-A335-4FDD-8DC5-8D7C9D2D84B4}" dt="2023-05-03T21:55:38.420" v="1149" actId="26606"/>
          <ac:spMkLst>
            <pc:docMk/>
            <pc:sldMk cId="68423798" sldId="270"/>
            <ac:spMk id="13" creationId="{AF2F604E-43BE-4DC3-B983-E071523364F8}"/>
          </ac:spMkLst>
        </pc:spChg>
        <pc:spChg chg="add">
          <ac:chgData name="lerish h" userId="298a08597c40aa54" providerId="LiveId" clId="{9C10BFD2-A335-4FDD-8DC5-8D7C9D2D84B4}" dt="2023-05-03T21:55:38.420" v="1149" actId="26606"/>
          <ac:spMkLst>
            <pc:docMk/>
            <pc:sldMk cId="68423798" sldId="270"/>
            <ac:spMk id="15" creationId="{08C9B587-E65E-4B52-B37C-ABEBB6E87928}"/>
          </ac:spMkLst>
        </pc:spChg>
        <pc:picChg chg="add">
          <ac:chgData name="lerish h" userId="298a08597c40aa54" providerId="LiveId" clId="{9C10BFD2-A335-4FDD-8DC5-8D7C9D2D84B4}" dt="2023-05-03T21:55:38.420" v="1149" actId="26606"/>
          <ac:picMkLst>
            <pc:docMk/>
            <pc:sldMk cId="68423798" sldId="270"/>
            <ac:picMk id="5" creationId="{CEF3A421-F0C2-B6E3-2E4E-E89AC18E274C}"/>
          </ac:picMkLst>
        </pc:picChg>
      </pc:sldChg>
      <pc:sldChg chg="addSp delSp modSp new del mod setBg">
        <pc:chgData name="lerish h" userId="298a08597c40aa54" providerId="LiveId" clId="{9C10BFD2-A335-4FDD-8DC5-8D7C9D2D84B4}" dt="2023-05-03T21:57:14.259" v="1157" actId="2696"/>
        <pc:sldMkLst>
          <pc:docMk/>
          <pc:sldMk cId="2173497080" sldId="270"/>
        </pc:sldMkLst>
        <pc:spChg chg="mod">
          <ac:chgData name="lerish h" userId="298a08597c40aa54" providerId="LiveId" clId="{9C10BFD2-A335-4FDD-8DC5-8D7C9D2D84B4}" dt="2023-05-03T21:56:51.645" v="1156" actId="26606"/>
          <ac:spMkLst>
            <pc:docMk/>
            <pc:sldMk cId="2173497080" sldId="270"/>
            <ac:spMk id="2" creationId="{0BC5F506-62B4-1444-9263-AD69A20BB21E}"/>
          </ac:spMkLst>
        </pc:spChg>
        <pc:spChg chg="add del">
          <ac:chgData name="lerish h" userId="298a08597c40aa54" providerId="LiveId" clId="{9C10BFD2-A335-4FDD-8DC5-8D7C9D2D84B4}" dt="2023-05-03T21:56:51.645" v="1156" actId="26606"/>
          <ac:spMkLst>
            <pc:docMk/>
            <pc:sldMk cId="2173497080" sldId="270"/>
            <ac:spMk id="3" creationId="{5596DEDE-66F8-656A-DDFE-0E2263DAD1A9}"/>
          </ac:spMkLst>
        </pc:spChg>
        <pc:spChg chg="add del">
          <ac:chgData name="lerish h" userId="298a08597c40aa54" providerId="LiveId" clId="{9C10BFD2-A335-4FDD-8DC5-8D7C9D2D84B4}" dt="2023-05-03T21:56:51.629" v="1155" actId="26606"/>
          <ac:spMkLst>
            <pc:docMk/>
            <pc:sldMk cId="2173497080" sldId="270"/>
            <ac:spMk id="8" creationId="{4E1BEB12-92AF-4445-98AD-4C7756E7C93B}"/>
          </ac:spMkLst>
        </pc:spChg>
        <pc:spChg chg="add del">
          <ac:chgData name="lerish h" userId="298a08597c40aa54" providerId="LiveId" clId="{9C10BFD2-A335-4FDD-8DC5-8D7C9D2D84B4}" dt="2023-05-03T21:56:51.629" v="1155" actId="26606"/>
          <ac:spMkLst>
            <pc:docMk/>
            <pc:sldMk cId="2173497080" sldId="270"/>
            <ac:spMk id="10" creationId="{D0522C2C-7B5C-48A7-A969-03941E5D2E76}"/>
          </ac:spMkLst>
        </pc:spChg>
        <pc:spChg chg="add del">
          <ac:chgData name="lerish h" userId="298a08597c40aa54" providerId="LiveId" clId="{9C10BFD2-A335-4FDD-8DC5-8D7C9D2D84B4}" dt="2023-05-03T21:56:51.629" v="1155" actId="26606"/>
          <ac:spMkLst>
            <pc:docMk/>
            <pc:sldMk cId="2173497080" sldId="270"/>
            <ac:spMk id="12" creationId="{9C682A1A-5B2D-4111-BBD6-620165633E5B}"/>
          </ac:spMkLst>
        </pc:spChg>
        <pc:spChg chg="add del">
          <ac:chgData name="lerish h" userId="298a08597c40aa54" providerId="LiveId" clId="{9C10BFD2-A335-4FDD-8DC5-8D7C9D2D84B4}" dt="2023-05-03T21:56:51.629" v="1155" actId="26606"/>
          <ac:spMkLst>
            <pc:docMk/>
            <pc:sldMk cId="2173497080" sldId="270"/>
            <ac:spMk id="14" creationId="{D6EE29F2-D77F-4BD0-A20B-334D316A1C9D}"/>
          </ac:spMkLst>
        </pc:spChg>
        <pc:spChg chg="add del">
          <ac:chgData name="lerish h" userId="298a08597c40aa54" providerId="LiveId" clId="{9C10BFD2-A335-4FDD-8DC5-8D7C9D2D84B4}" dt="2023-05-03T21:56:51.629" v="1155" actId="26606"/>
          <ac:spMkLst>
            <pc:docMk/>
            <pc:sldMk cId="2173497080" sldId="270"/>
            <ac:spMk id="16" creationId="{22D09ED2-868F-42C6-866E-F92E0CEF314F}"/>
          </ac:spMkLst>
        </pc:spChg>
        <pc:spChg chg="add">
          <ac:chgData name="lerish h" userId="298a08597c40aa54" providerId="LiveId" clId="{9C10BFD2-A335-4FDD-8DC5-8D7C9D2D84B4}" dt="2023-05-03T21:56:51.645" v="1156" actId="26606"/>
          <ac:spMkLst>
            <pc:docMk/>
            <pc:sldMk cId="2173497080" sldId="270"/>
            <ac:spMk id="18" creationId="{907EF6B7-1338-4443-8C46-6A318D952DFD}"/>
          </ac:spMkLst>
        </pc:spChg>
        <pc:spChg chg="add">
          <ac:chgData name="lerish h" userId="298a08597c40aa54" providerId="LiveId" clId="{9C10BFD2-A335-4FDD-8DC5-8D7C9D2D84B4}" dt="2023-05-03T21:56:51.645" v="1156" actId="26606"/>
          <ac:spMkLst>
            <pc:docMk/>
            <pc:sldMk cId="2173497080" sldId="270"/>
            <ac:spMk id="19" creationId="{DAAE4CDD-124C-4DCF-9584-B6033B545DD5}"/>
          </ac:spMkLst>
        </pc:spChg>
        <pc:spChg chg="add">
          <ac:chgData name="lerish h" userId="298a08597c40aa54" providerId="LiveId" clId="{9C10BFD2-A335-4FDD-8DC5-8D7C9D2D84B4}" dt="2023-05-03T21:56:51.645" v="1156" actId="26606"/>
          <ac:spMkLst>
            <pc:docMk/>
            <pc:sldMk cId="2173497080" sldId="270"/>
            <ac:spMk id="20" creationId="{081E4A58-353D-44AE-B2FC-2A74E2E400F7}"/>
          </ac:spMkLst>
        </pc:spChg>
        <pc:spChg chg="add">
          <ac:chgData name="lerish h" userId="298a08597c40aa54" providerId="LiveId" clId="{9C10BFD2-A335-4FDD-8DC5-8D7C9D2D84B4}" dt="2023-05-03T21:56:51.645" v="1156" actId="26606"/>
          <ac:spMkLst>
            <pc:docMk/>
            <pc:sldMk cId="2173497080" sldId="270"/>
            <ac:spMk id="21" creationId="{5596DEDE-66F8-656A-DDFE-0E2263DAD1A9}"/>
          </ac:spMkLst>
        </pc:spChg>
      </pc:sldChg>
      <pc:sldChg chg="addSp delSp modSp new mod setBg">
        <pc:chgData name="lerish h" userId="298a08597c40aa54" providerId="LiveId" clId="{9C10BFD2-A335-4FDD-8DC5-8D7C9D2D84B4}" dt="2023-05-03T21:59:06.475" v="1185" actId="26606"/>
        <pc:sldMkLst>
          <pc:docMk/>
          <pc:sldMk cId="3564095121" sldId="270"/>
        </pc:sldMkLst>
        <pc:spChg chg="mod">
          <ac:chgData name="lerish h" userId="298a08597c40aa54" providerId="LiveId" clId="{9C10BFD2-A335-4FDD-8DC5-8D7C9D2D84B4}" dt="2023-05-03T21:59:06.475" v="1185" actId="26606"/>
          <ac:spMkLst>
            <pc:docMk/>
            <pc:sldMk cId="3564095121" sldId="270"/>
            <ac:spMk id="2" creationId="{507C317D-562D-5D0D-69BC-D8C13ABD3A23}"/>
          </ac:spMkLst>
        </pc:spChg>
        <pc:spChg chg="add del mod">
          <ac:chgData name="lerish h" userId="298a08597c40aa54" providerId="LiveId" clId="{9C10BFD2-A335-4FDD-8DC5-8D7C9D2D84B4}" dt="2023-05-03T21:58:33.424" v="1181" actId="26606"/>
          <ac:spMkLst>
            <pc:docMk/>
            <pc:sldMk cId="3564095121" sldId="270"/>
            <ac:spMk id="3" creationId="{2AE2273A-0B58-A730-05A3-048BE417865F}"/>
          </ac:spMkLst>
        </pc:spChg>
        <pc:spChg chg="add del">
          <ac:chgData name="lerish h" userId="298a08597c40aa54" providerId="LiveId" clId="{9C10BFD2-A335-4FDD-8DC5-8D7C9D2D84B4}" dt="2023-05-03T21:58:09.263" v="1177" actId="26606"/>
          <ac:spMkLst>
            <pc:docMk/>
            <pc:sldMk cId="3564095121" sldId="270"/>
            <ac:spMk id="8" creationId="{327D73B4-9F5C-4A64-A179-51B9500CB8B5}"/>
          </ac:spMkLst>
        </pc:spChg>
        <pc:spChg chg="add del">
          <ac:chgData name="lerish h" userId="298a08597c40aa54" providerId="LiveId" clId="{9C10BFD2-A335-4FDD-8DC5-8D7C9D2D84B4}" dt="2023-05-03T21:58:09.263" v="1177" actId="26606"/>
          <ac:spMkLst>
            <pc:docMk/>
            <pc:sldMk cId="3564095121" sldId="270"/>
            <ac:spMk id="10" creationId="{C1F06963-6374-4B48-844F-071A9BAAAE02}"/>
          </ac:spMkLst>
        </pc:spChg>
        <pc:spChg chg="add del">
          <ac:chgData name="lerish h" userId="298a08597c40aa54" providerId="LiveId" clId="{9C10BFD2-A335-4FDD-8DC5-8D7C9D2D84B4}" dt="2023-05-03T21:58:09.263" v="1177" actId="26606"/>
          <ac:spMkLst>
            <pc:docMk/>
            <pc:sldMk cId="3564095121" sldId="270"/>
            <ac:spMk id="12" creationId="{6CB927A4-E432-4310-9CD5-E89FF5063179}"/>
          </ac:spMkLst>
        </pc:spChg>
        <pc:spChg chg="add del">
          <ac:chgData name="lerish h" userId="298a08597c40aa54" providerId="LiveId" clId="{9C10BFD2-A335-4FDD-8DC5-8D7C9D2D84B4}" dt="2023-05-03T21:58:09.263" v="1177" actId="26606"/>
          <ac:spMkLst>
            <pc:docMk/>
            <pc:sldMk cId="3564095121" sldId="270"/>
            <ac:spMk id="14" creationId="{1453BF6C-B012-48B7-B4E8-6D7AC7C27D02}"/>
          </ac:spMkLst>
        </pc:spChg>
        <pc:spChg chg="add del">
          <ac:chgData name="lerish h" userId="298a08597c40aa54" providerId="LiveId" clId="{9C10BFD2-A335-4FDD-8DC5-8D7C9D2D84B4}" dt="2023-05-03T21:58:09.263" v="1177" actId="26606"/>
          <ac:spMkLst>
            <pc:docMk/>
            <pc:sldMk cId="3564095121" sldId="270"/>
            <ac:spMk id="16" creationId="{E3020543-B24B-4EC4-8FFC-8DD88EEA91A8}"/>
          </ac:spMkLst>
        </pc:spChg>
        <pc:spChg chg="add del">
          <ac:chgData name="lerish h" userId="298a08597c40aa54" providerId="LiveId" clId="{9C10BFD2-A335-4FDD-8DC5-8D7C9D2D84B4}" dt="2023-05-03T21:58:33.424" v="1181" actId="26606"/>
          <ac:spMkLst>
            <pc:docMk/>
            <pc:sldMk cId="3564095121" sldId="270"/>
            <ac:spMk id="23" creationId="{C2554CA6-288E-4202-BC52-2E5A8F0C0AED}"/>
          </ac:spMkLst>
        </pc:spChg>
        <pc:spChg chg="add del">
          <ac:chgData name="lerish h" userId="298a08597c40aa54" providerId="LiveId" clId="{9C10BFD2-A335-4FDD-8DC5-8D7C9D2D84B4}" dt="2023-05-03T21:58:33.424" v="1181" actId="26606"/>
          <ac:spMkLst>
            <pc:docMk/>
            <pc:sldMk cId="3564095121" sldId="270"/>
            <ac:spMk id="25" creationId="{B10BB131-AC8E-4A8E-A5D1-36260F720C3B}"/>
          </ac:spMkLst>
        </pc:spChg>
        <pc:spChg chg="add del">
          <ac:chgData name="lerish h" userId="298a08597c40aa54" providerId="LiveId" clId="{9C10BFD2-A335-4FDD-8DC5-8D7C9D2D84B4}" dt="2023-05-03T21:58:33.424" v="1181" actId="26606"/>
          <ac:spMkLst>
            <pc:docMk/>
            <pc:sldMk cId="3564095121" sldId="270"/>
            <ac:spMk id="27" creationId="{5B7778FC-632E-4DCA-A7CB-0D7731CCF970}"/>
          </ac:spMkLst>
        </pc:spChg>
        <pc:spChg chg="add del">
          <ac:chgData name="lerish h" userId="298a08597c40aa54" providerId="LiveId" clId="{9C10BFD2-A335-4FDD-8DC5-8D7C9D2D84B4}" dt="2023-05-03T21:58:33.424" v="1181" actId="26606"/>
          <ac:spMkLst>
            <pc:docMk/>
            <pc:sldMk cId="3564095121" sldId="270"/>
            <ac:spMk id="29" creationId="{FA23A907-97FB-4A8F-880A-DD77401C4296}"/>
          </ac:spMkLst>
        </pc:spChg>
        <pc:spChg chg="add del">
          <ac:chgData name="lerish h" userId="298a08597c40aa54" providerId="LiveId" clId="{9C10BFD2-A335-4FDD-8DC5-8D7C9D2D84B4}" dt="2023-05-03T21:58:46.469" v="1183" actId="26606"/>
          <ac:spMkLst>
            <pc:docMk/>
            <pc:sldMk cId="3564095121" sldId="270"/>
            <ac:spMk id="34" creationId="{C2554CA6-288E-4202-BC52-2E5A8F0C0AED}"/>
          </ac:spMkLst>
        </pc:spChg>
        <pc:spChg chg="add del">
          <ac:chgData name="lerish h" userId="298a08597c40aa54" providerId="LiveId" clId="{9C10BFD2-A335-4FDD-8DC5-8D7C9D2D84B4}" dt="2023-05-03T21:58:33.418" v="1180" actId="26606"/>
          <ac:spMkLst>
            <pc:docMk/>
            <pc:sldMk cId="3564095121" sldId="270"/>
            <ac:spMk id="35" creationId="{8DE2E8FE-B87B-430D-9722-167B5E2C2577}"/>
          </ac:spMkLst>
        </pc:spChg>
        <pc:spChg chg="add del">
          <ac:chgData name="lerish h" userId="298a08597c40aa54" providerId="LiveId" clId="{9C10BFD2-A335-4FDD-8DC5-8D7C9D2D84B4}" dt="2023-05-03T21:58:46.469" v="1183" actId="26606"/>
          <ac:spMkLst>
            <pc:docMk/>
            <pc:sldMk cId="3564095121" sldId="270"/>
            <ac:spMk id="36" creationId="{B10BB131-AC8E-4A8E-A5D1-36260F720C3B}"/>
          </ac:spMkLst>
        </pc:spChg>
        <pc:spChg chg="add del">
          <ac:chgData name="lerish h" userId="298a08597c40aa54" providerId="LiveId" clId="{9C10BFD2-A335-4FDD-8DC5-8D7C9D2D84B4}" dt="2023-05-03T21:58:33.418" v="1180" actId="26606"/>
          <ac:spMkLst>
            <pc:docMk/>
            <pc:sldMk cId="3564095121" sldId="270"/>
            <ac:spMk id="37" creationId="{5E7AA7E8-8006-4E1F-A566-FCF37EE6F35D}"/>
          </ac:spMkLst>
        </pc:spChg>
        <pc:spChg chg="add del">
          <ac:chgData name="lerish h" userId="298a08597c40aa54" providerId="LiveId" clId="{9C10BFD2-A335-4FDD-8DC5-8D7C9D2D84B4}" dt="2023-05-03T21:58:46.469" v="1183" actId="26606"/>
          <ac:spMkLst>
            <pc:docMk/>
            <pc:sldMk cId="3564095121" sldId="270"/>
            <ac:spMk id="38" creationId="{5B7778FC-632E-4DCA-A7CB-0D7731CCF970}"/>
          </ac:spMkLst>
        </pc:spChg>
        <pc:spChg chg="add del">
          <ac:chgData name="lerish h" userId="298a08597c40aa54" providerId="LiveId" clId="{9C10BFD2-A335-4FDD-8DC5-8D7C9D2D84B4}" dt="2023-05-03T21:58:46.469" v="1183" actId="26606"/>
          <ac:spMkLst>
            <pc:docMk/>
            <pc:sldMk cId="3564095121" sldId="270"/>
            <ac:spMk id="40" creationId="{FA23A907-97FB-4A8F-880A-DD77401C4296}"/>
          </ac:spMkLst>
        </pc:spChg>
        <pc:spChg chg="add del">
          <ac:chgData name="lerish h" userId="298a08597c40aa54" providerId="LiveId" clId="{9C10BFD2-A335-4FDD-8DC5-8D7C9D2D84B4}" dt="2023-05-03T21:58:46.469" v="1183" actId="26606"/>
          <ac:spMkLst>
            <pc:docMk/>
            <pc:sldMk cId="3564095121" sldId="270"/>
            <ac:spMk id="41" creationId="{2AE2273A-0B58-A730-05A3-048BE417865F}"/>
          </ac:spMkLst>
        </pc:spChg>
        <pc:spChg chg="add del">
          <ac:chgData name="lerish h" userId="298a08597c40aa54" providerId="LiveId" clId="{9C10BFD2-A335-4FDD-8DC5-8D7C9D2D84B4}" dt="2023-05-03T21:59:06.475" v="1185" actId="26606"/>
          <ac:spMkLst>
            <pc:docMk/>
            <pc:sldMk cId="3564095121" sldId="270"/>
            <ac:spMk id="46" creationId="{D1A671DE-D529-4A2A-A35D-E97400239504}"/>
          </ac:spMkLst>
        </pc:spChg>
        <pc:spChg chg="add del">
          <ac:chgData name="lerish h" userId="298a08597c40aa54" providerId="LiveId" clId="{9C10BFD2-A335-4FDD-8DC5-8D7C9D2D84B4}" dt="2023-05-03T21:59:06.475" v="1185" actId="26606"/>
          <ac:spMkLst>
            <pc:docMk/>
            <pc:sldMk cId="3564095121" sldId="270"/>
            <ac:spMk id="48" creationId="{755E9CD0-04B0-4A3C-B291-AD913379C713}"/>
          </ac:spMkLst>
        </pc:spChg>
        <pc:spChg chg="add del">
          <ac:chgData name="lerish h" userId="298a08597c40aa54" providerId="LiveId" clId="{9C10BFD2-A335-4FDD-8DC5-8D7C9D2D84B4}" dt="2023-05-03T21:59:06.475" v="1185" actId="26606"/>
          <ac:spMkLst>
            <pc:docMk/>
            <pc:sldMk cId="3564095121" sldId="270"/>
            <ac:spMk id="52" creationId="{80BC66F9-7A74-4286-AD22-1174052CC22C}"/>
          </ac:spMkLst>
        </pc:spChg>
        <pc:spChg chg="add del">
          <ac:chgData name="lerish h" userId="298a08597c40aa54" providerId="LiveId" clId="{9C10BFD2-A335-4FDD-8DC5-8D7C9D2D84B4}" dt="2023-05-03T21:59:06.475" v="1185" actId="26606"/>
          <ac:spMkLst>
            <pc:docMk/>
            <pc:sldMk cId="3564095121" sldId="270"/>
            <ac:spMk id="54" creationId="{D8142CC3-2B5C-48E6-9DF0-6C8ACBAF23EF}"/>
          </ac:spMkLst>
        </pc:spChg>
        <pc:spChg chg="add del">
          <ac:chgData name="lerish h" userId="298a08597c40aa54" providerId="LiveId" clId="{9C10BFD2-A335-4FDD-8DC5-8D7C9D2D84B4}" dt="2023-05-03T21:59:06.475" v="1185" actId="26606"/>
          <ac:spMkLst>
            <pc:docMk/>
            <pc:sldMk cId="3564095121" sldId="270"/>
            <ac:spMk id="56" creationId="{1DD8BF3B-6066-418C-8D1A-75C5E396FC04}"/>
          </ac:spMkLst>
        </pc:spChg>
        <pc:spChg chg="add del">
          <ac:chgData name="lerish h" userId="298a08597c40aa54" providerId="LiveId" clId="{9C10BFD2-A335-4FDD-8DC5-8D7C9D2D84B4}" dt="2023-05-03T21:59:06.475" v="1185" actId="26606"/>
          <ac:spMkLst>
            <pc:docMk/>
            <pc:sldMk cId="3564095121" sldId="270"/>
            <ac:spMk id="58" creationId="{46A89C79-8EF3-4AF9-B3D9-59A883F41C83}"/>
          </ac:spMkLst>
        </pc:spChg>
        <pc:spChg chg="add del">
          <ac:chgData name="lerish h" userId="298a08597c40aa54" providerId="LiveId" clId="{9C10BFD2-A335-4FDD-8DC5-8D7C9D2D84B4}" dt="2023-05-03T21:59:06.475" v="1185" actId="26606"/>
          <ac:spMkLst>
            <pc:docMk/>
            <pc:sldMk cId="3564095121" sldId="270"/>
            <ac:spMk id="60" creationId="{72AF41FE-63D7-4695-81D2-66D2510E4486}"/>
          </ac:spMkLst>
        </pc:spChg>
        <pc:spChg chg="add del">
          <ac:chgData name="lerish h" userId="298a08597c40aa54" providerId="LiveId" clId="{9C10BFD2-A335-4FDD-8DC5-8D7C9D2D84B4}" dt="2023-05-03T21:59:06.475" v="1185" actId="26606"/>
          <ac:spMkLst>
            <pc:docMk/>
            <pc:sldMk cId="3564095121" sldId="270"/>
            <ac:spMk id="62" creationId="{EFE5CE34-4543-42E5-B82C-1F3D12422CDD}"/>
          </ac:spMkLst>
        </pc:spChg>
        <pc:spChg chg="add">
          <ac:chgData name="lerish h" userId="298a08597c40aa54" providerId="LiveId" clId="{9C10BFD2-A335-4FDD-8DC5-8D7C9D2D84B4}" dt="2023-05-03T21:59:06.475" v="1185" actId="26606"/>
          <ac:spMkLst>
            <pc:docMk/>
            <pc:sldMk cId="3564095121" sldId="270"/>
            <ac:spMk id="67" creationId="{3001AFEA-2442-4A9F-BA37-8C469F306654}"/>
          </ac:spMkLst>
        </pc:spChg>
        <pc:spChg chg="add">
          <ac:chgData name="lerish h" userId="298a08597c40aa54" providerId="LiveId" clId="{9C10BFD2-A335-4FDD-8DC5-8D7C9D2D84B4}" dt="2023-05-03T21:59:06.475" v="1185" actId="26606"/>
          <ac:spMkLst>
            <pc:docMk/>
            <pc:sldMk cId="3564095121" sldId="270"/>
            <ac:spMk id="69" creationId="{755E9CD0-04B0-4A3C-B291-AD913379C713}"/>
          </ac:spMkLst>
        </pc:spChg>
        <pc:spChg chg="add">
          <ac:chgData name="lerish h" userId="298a08597c40aa54" providerId="LiveId" clId="{9C10BFD2-A335-4FDD-8DC5-8D7C9D2D84B4}" dt="2023-05-03T21:59:06.475" v="1185" actId="26606"/>
          <ac:spMkLst>
            <pc:docMk/>
            <pc:sldMk cId="3564095121" sldId="270"/>
            <ac:spMk id="71" creationId="{1DD8BF3B-6066-418C-8D1A-75C5E396FC04}"/>
          </ac:spMkLst>
        </pc:spChg>
        <pc:spChg chg="add">
          <ac:chgData name="lerish h" userId="298a08597c40aa54" providerId="LiveId" clId="{9C10BFD2-A335-4FDD-8DC5-8D7C9D2D84B4}" dt="2023-05-03T21:59:06.475" v="1185" actId="26606"/>
          <ac:spMkLst>
            <pc:docMk/>
            <pc:sldMk cId="3564095121" sldId="270"/>
            <ac:spMk id="73" creationId="{80BC66F9-7A74-4286-AD22-1174052CC22C}"/>
          </ac:spMkLst>
        </pc:spChg>
        <pc:spChg chg="add">
          <ac:chgData name="lerish h" userId="298a08597c40aa54" providerId="LiveId" clId="{9C10BFD2-A335-4FDD-8DC5-8D7C9D2D84B4}" dt="2023-05-03T21:59:06.475" v="1185" actId="26606"/>
          <ac:spMkLst>
            <pc:docMk/>
            <pc:sldMk cId="3564095121" sldId="270"/>
            <ac:spMk id="75" creationId="{D8142CC3-2B5C-48E6-9DF0-6C8ACBAF23EF}"/>
          </ac:spMkLst>
        </pc:spChg>
        <pc:spChg chg="add">
          <ac:chgData name="lerish h" userId="298a08597c40aa54" providerId="LiveId" clId="{9C10BFD2-A335-4FDD-8DC5-8D7C9D2D84B4}" dt="2023-05-03T21:59:06.475" v="1185" actId="26606"/>
          <ac:spMkLst>
            <pc:docMk/>
            <pc:sldMk cId="3564095121" sldId="270"/>
            <ac:spMk id="79" creationId="{46A89C79-8EF3-4AF9-B3D9-59A883F41C83}"/>
          </ac:spMkLst>
        </pc:spChg>
        <pc:spChg chg="add">
          <ac:chgData name="lerish h" userId="298a08597c40aa54" providerId="LiveId" clId="{9C10BFD2-A335-4FDD-8DC5-8D7C9D2D84B4}" dt="2023-05-03T21:59:06.475" v="1185" actId="26606"/>
          <ac:spMkLst>
            <pc:docMk/>
            <pc:sldMk cId="3564095121" sldId="270"/>
            <ac:spMk id="81" creationId="{EFE5CE34-4543-42E5-B82C-1F3D12422CDD}"/>
          </ac:spMkLst>
        </pc:spChg>
        <pc:spChg chg="add">
          <ac:chgData name="lerish h" userId="298a08597c40aa54" providerId="LiveId" clId="{9C10BFD2-A335-4FDD-8DC5-8D7C9D2D84B4}" dt="2023-05-03T21:59:06.475" v="1185" actId="26606"/>
          <ac:spMkLst>
            <pc:docMk/>
            <pc:sldMk cId="3564095121" sldId="270"/>
            <ac:spMk id="83" creationId="{72AF41FE-63D7-4695-81D2-66D2510E4486}"/>
          </ac:spMkLst>
        </pc:spChg>
        <pc:picChg chg="add del">
          <ac:chgData name="lerish h" userId="298a08597c40aa54" providerId="LiveId" clId="{9C10BFD2-A335-4FDD-8DC5-8D7C9D2D84B4}" dt="2023-05-03T21:58:33.418" v="1180" actId="26606"/>
          <ac:picMkLst>
            <pc:docMk/>
            <pc:sldMk cId="3564095121" sldId="270"/>
            <ac:picMk id="31" creationId="{19C4ECF1-A904-F664-1979-EC084A410606}"/>
          </ac:picMkLst>
        </pc:picChg>
        <pc:cxnChg chg="add del">
          <ac:chgData name="lerish h" userId="298a08597c40aa54" providerId="LiveId" clId="{9C10BFD2-A335-4FDD-8DC5-8D7C9D2D84B4}" dt="2023-05-03T21:58:09.263" v="1177" actId="26606"/>
          <ac:cxnSpMkLst>
            <pc:docMk/>
            <pc:sldMk cId="3564095121" sldId="270"/>
            <ac:cxnSpMk id="18" creationId="{C49DA8F6-BCC1-4447-B54C-57856834B94B}"/>
          </ac:cxnSpMkLst>
        </pc:cxnChg>
        <pc:cxnChg chg="add del">
          <ac:chgData name="lerish h" userId="298a08597c40aa54" providerId="LiveId" clId="{9C10BFD2-A335-4FDD-8DC5-8D7C9D2D84B4}" dt="2023-05-03T21:58:33.418" v="1180" actId="26606"/>
          <ac:cxnSpMkLst>
            <pc:docMk/>
            <pc:sldMk cId="3564095121" sldId="270"/>
            <ac:cxnSpMk id="39" creationId="{56020367-4FD5-4596-8E10-C5F095CD8DBF}"/>
          </ac:cxnSpMkLst>
        </pc:cxnChg>
        <pc:cxnChg chg="add del">
          <ac:chgData name="lerish h" userId="298a08597c40aa54" providerId="LiveId" clId="{9C10BFD2-A335-4FDD-8DC5-8D7C9D2D84B4}" dt="2023-05-03T21:59:06.475" v="1185" actId="26606"/>
          <ac:cxnSpMkLst>
            <pc:docMk/>
            <pc:sldMk cId="3564095121" sldId="270"/>
            <ac:cxnSpMk id="50" creationId="{7B2D303B-3DD0-4319-9EAD-361847FEC71D}"/>
          </ac:cxnSpMkLst>
        </pc:cxnChg>
        <pc:cxnChg chg="add">
          <ac:chgData name="lerish h" userId="298a08597c40aa54" providerId="LiveId" clId="{9C10BFD2-A335-4FDD-8DC5-8D7C9D2D84B4}" dt="2023-05-03T21:59:06.475" v="1185" actId="26606"/>
          <ac:cxnSpMkLst>
            <pc:docMk/>
            <pc:sldMk cId="3564095121" sldId="270"/>
            <ac:cxnSpMk id="77" creationId="{7B2D303B-3DD0-4319-9EAD-361847FEC71D}"/>
          </ac:cxnSpMkLst>
        </pc:cxnChg>
      </pc:sldChg>
      <pc:sldChg chg="addSp delSp modSp new del mod setBg">
        <pc:chgData name="lerish h" userId="298a08597c40aa54" providerId="LiveId" clId="{9C10BFD2-A335-4FDD-8DC5-8D7C9D2D84B4}" dt="2023-05-03T22:01:27.570" v="1204" actId="2696"/>
        <pc:sldMkLst>
          <pc:docMk/>
          <pc:sldMk cId="3245225579" sldId="271"/>
        </pc:sldMkLst>
        <pc:spChg chg="mod">
          <ac:chgData name="lerish h" userId="298a08597c40aa54" providerId="LiveId" clId="{9C10BFD2-A335-4FDD-8DC5-8D7C9D2D84B4}" dt="2023-05-03T22:01:13.789" v="1202" actId="26606"/>
          <ac:spMkLst>
            <pc:docMk/>
            <pc:sldMk cId="3245225579" sldId="271"/>
            <ac:spMk id="2" creationId="{788E1E79-E4B6-6C17-B2A4-470024F25421}"/>
          </ac:spMkLst>
        </pc:spChg>
        <pc:spChg chg="add del mod">
          <ac:chgData name="lerish h" userId="298a08597c40aa54" providerId="LiveId" clId="{9C10BFD2-A335-4FDD-8DC5-8D7C9D2D84B4}" dt="2023-05-03T22:01:13.789" v="1202" actId="26606"/>
          <ac:spMkLst>
            <pc:docMk/>
            <pc:sldMk cId="3245225579" sldId="271"/>
            <ac:spMk id="3" creationId="{A49D3121-F34C-CB52-9A73-5D820F229563}"/>
          </ac:spMkLst>
        </pc:spChg>
        <pc:spChg chg="add">
          <ac:chgData name="lerish h" userId="298a08597c40aa54" providerId="LiveId" clId="{9C10BFD2-A335-4FDD-8DC5-8D7C9D2D84B4}" dt="2023-05-03T22:01:13.789" v="1202" actId="26606"/>
          <ac:spMkLst>
            <pc:docMk/>
            <pc:sldMk cId="3245225579" sldId="271"/>
            <ac:spMk id="5" creationId="{98DDA986-B6EE-4642-AC60-0490373E69D0}"/>
          </ac:spMkLst>
        </pc:spChg>
        <pc:spChg chg="add">
          <ac:chgData name="lerish h" userId="298a08597c40aa54" providerId="LiveId" clId="{9C10BFD2-A335-4FDD-8DC5-8D7C9D2D84B4}" dt="2023-05-03T22:01:13.789" v="1202" actId="26606"/>
          <ac:spMkLst>
            <pc:docMk/>
            <pc:sldMk cId="3245225579" sldId="271"/>
            <ac:spMk id="6" creationId="{80B62878-12EF-4E97-A284-47BAFC30DA2E}"/>
          </ac:spMkLst>
        </pc:spChg>
        <pc:spChg chg="add">
          <ac:chgData name="lerish h" userId="298a08597c40aa54" providerId="LiveId" clId="{9C10BFD2-A335-4FDD-8DC5-8D7C9D2D84B4}" dt="2023-05-03T22:01:13.789" v="1202" actId="26606"/>
          <ac:spMkLst>
            <pc:docMk/>
            <pc:sldMk cId="3245225579" sldId="271"/>
            <ac:spMk id="7" creationId="{6D79188D-1ED5-4705-B8C7-5D6FB7670AB3}"/>
          </ac:spMkLst>
        </pc:spChg>
        <pc:spChg chg="add del">
          <ac:chgData name="lerish h" userId="298a08597c40aa54" providerId="LiveId" clId="{9C10BFD2-A335-4FDD-8DC5-8D7C9D2D84B4}" dt="2023-05-03T22:01:05.459" v="1200" actId="26606"/>
          <ac:spMkLst>
            <pc:docMk/>
            <pc:sldMk cId="3245225579" sldId="271"/>
            <ac:spMk id="8" creationId="{3001AFEA-2442-4A9F-BA37-8C469F306654}"/>
          </ac:spMkLst>
        </pc:spChg>
        <pc:spChg chg="add del">
          <ac:chgData name="lerish h" userId="298a08597c40aa54" providerId="LiveId" clId="{9C10BFD2-A335-4FDD-8DC5-8D7C9D2D84B4}" dt="2023-05-03T22:01:05.459" v="1200" actId="26606"/>
          <ac:spMkLst>
            <pc:docMk/>
            <pc:sldMk cId="3245225579" sldId="271"/>
            <ac:spMk id="10" creationId="{755E9CD0-04B0-4A3C-B291-AD913379C713}"/>
          </ac:spMkLst>
        </pc:spChg>
        <pc:spChg chg="add del">
          <ac:chgData name="lerish h" userId="298a08597c40aa54" providerId="LiveId" clId="{9C10BFD2-A335-4FDD-8DC5-8D7C9D2D84B4}" dt="2023-05-03T22:01:05.459" v="1200" actId="26606"/>
          <ac:spMkLst>
            <pc:docMk/>
            <pc:sldMk cId="3245225579" sldId="271"/>
            <ac:spMk id="12" creationId="{1DD8BF3B-6066-418C-8D1A-75C5E396FC04}"/>
          </ac:spMkLst>
        </pc:spChg>
        <pc:spChg chg="add del">
          <ac:chgData name="lerish h" userId="298a08597c40aa54" providerId="LiveId" clId="{9C10BFD2-A335-4FDD-8DC5-8D7C9D2D84B4}" dt="2023-05-03T22:01:05.459" v="1200" actId="26606"/>
          <ac:spMkLst>
            <pc:docMk/>
            <pc:sldMk cId="3245225579" sldId="271"/>
            <ac:spMk id="14" creationId="{80BC66F9-7A74-4286-AD22-1174052CC22C}"/>
          </ac:spMkLst>
        </pc:spChg>
        <pc:spChg chg="add del">
          <ac:chgData name="lerish h" userId="298a08597c40aa54" providerId="LiveId" clId="{9C10BFD2-A335-4FDD-8DC5-8D7C9D2D84B4}" dt="2023-05-03T22:01:05.459" v="1200" actId="26606"/>
          <ac:spMkLst>
            <pc:docMk/>
            <pc:sldMk cId="3245225579" sldId="271"/>
            <ac:spMk id="16" creationId="{D8142CC3-2B5C-48E6-9DF0-6C8ACBAF23EF}"/>
          </ac:spMkLst>
        </pc:spChg>
        <pc:spChg chg="add del">
          <ac:chgData name="lerish h" userId="298a08597c40aa54" providerId="LiveId" clId="{9C10BFD2-A335-4FDD-8DC5-8D7C9D2D84B4}" dt="2023-05-03T22:01:05.459" v="1200" actId="26606"/>
          <ac:spMkLst>
            <pc:docMk/>
            <pc:sldMk cId="3245225579" sldId="271"/>
            <ac:spMk id="20" creationId="{46A89C79-8EF3-4AF9-B3D9-59A883F41C83}"/>
          </ac:spMkLst>
        </pc:spChg>
        <pc:spChg chg="add del">
          <ac:chgData name="lerish h" userId="298a08597c40aa54" providerId="LiveId" clId="{9C10BFD2-A335-4FDD-8DC5-8D7C9D2D84B4}" dt="2023-05-03T22:01:05.459" v="1200" actId="26606"/>
          <ac:spMkLst>
            <pc:docMk/>
            <pc:sldMk cId="3245225579" sldId="271"/>
            <ac:spMk id="22" creationId="{EFE5CE34-4543-42E5-B82C-1F3D12422CDD}"/>
          </ac:spMkLst>
        </pc:spChg>
        <pc:spChg chg="add del">
          <ac:chgData name="lerish h" userId="298a08597c40aa54" providerId="LiveId" clId="{9C10BFD2-A335-4FDD-8DC5-8D7C9D2D84B4}" dt="2023-05-03T22:01:05.459" v="1200" actId="26606"/>
          <ac:spMkLst>
            <pc:docMk/>
            <pc:sldMk cId="3245225579" sldId="271"/>
            <ac:spMk id="24" creationId="{72AF41FE-63D7-4695-81D2-66D2510E4486}"/>
          </ac:spMkLst>
        </pc:spChg>
        <pc:cxnChg chg="add del">
          <ac:chgData name="lerish h" userId="298a08597c40aa54" providerId="LiveId" clId="{9C10BFD2-A335-4FDD-8DC5-8D7C9D2D84B4}" dt="2023-05-03T22:01:05.459" v="1200" actId="26606"/>
          <ac:cxnSpMkLst>
            <pc:docMk/>
            <pc:sldMk cId="3245225579" sldId="271"/>
            <ac:cxnSpMk id="18" creationId="{7B2D303B-3DD0-4319-9EAD-361847FEC71D}"/>
          </ac:cxnSpMkLst>
        </pc:cxnChg>
      </pc:sldChg>
      <pc:sldChg chg="modSp new mod">
        <pc:chgData name="lerish h" userId="298a08597c40aa54" providerId="LiveId" clId="{9C10BFD2-A335-4FDD-8DC5-8D7C9D2D84B4}" dt="2023-05-03T22:01:37.866" v="1216" actId="20577"/>
        <pc:sldMkLst>
          <pc:docMk/>
          <pc:sldMk cId="2438137821" sldId="272"/>
        </pc:sldMkLst>
        <pc:spChg chg="mod">
          <ac:chgData name="lerish h" userId="298a08597c40aa54" providerId="LiveId" clId="{9C10BFD2-A335-4FDD-8DC5-8D7C9D2D84B4}" dt="2023-05-03T22:01:37.866" v="1216" actId="20577"/>
          <ac:spMkLst>
            <pc:docMk/>
            <pc:sldMk cId="2438137821" sldId="272"/>
            <ac:spMk id="2" creationId="{5D05B2F6-70CC-A6B4-C5B2-70F69474FCFB}"/>
          </ac:spMkLst>
        </pc:spChg>
      </pc:sldChg>
      <pc:sldChg chg="addSp delSp modSp new mod setBg setClrOvrMap">
        <pc:chgData name="lerish h" userId="298a08597c40aa54" providerId="LiveId" clId="{9C10BFD2-A335-4FDD-8DC5-8D7C9D2D84B4}" dt="2023-05-03T22:10:55.528" v="1255" actId="26606"/>
        <pc:sldMkLst>
          <pc:docMk/>
          <pc:sldMk cId="1156287627" sldId="273"/>
        </pc:sldMkLst>
        <pc:spChg chg="del mod">
          <ac:chgData name="lerish h" userId="298a08597c40aa54" providerId="LiveId" clId="{9C10BFD2-A335-4FDD-8DC5-8D7C9D2D84B4}" dt="2023-05-03T22:06:02.239" v="1239" actId="21"/>
          <ac:spMkLst>
            <pc:docMk/>
            <pc:sldMk cId="1156287627" sldId="273"/>
            <ac:spMk id="2" creationId="{CC8F4D8B-2212-F959-1304-3DE114ECE90E}"/>
          </ac:spMkLst>
        </pc:spChg>
        <pc:spChg chg="add del mod">
          <ac:chgData name="lerish h" userId="298a08597c40aa54" providerId="LiveId" clId="{9C10BFD2-A335-4FDD-8DC5-8D7C9D2D84B4}" dt="2023-05-03T22:04:26.224" v="1232" actId="26606"/>
          <ac:spMkLst>
            <pc:docMk/>
            <pc:sldMk cId="1156287627" sldId="273"/>
            <ac:spMk id="3" creationId="{FC3506DA-698D-F8FB-8E0B-1911D8E31AF3}"/>
          </ac:spMkLst>
        </pc:spChg>
        <pc:spChg chg="add del">
          <ac:chgData name="lerish h" userId="298a08597c40aa54" providerId="LiveId" clId="{9C10BFD2-A335-4FDD-8DC5-8D7C9D2D84B4}" dt="2023-05-03T22:04:26.207" v="1231" actId="26606"/>
          <ac:spMkLst>
            <pc:docMk/>
            <pc:sldMk cId="1156287627" sldId="273"/>
            <ac:spMk id="9" creationId="{AE2B703B-46F9-481A-A605-82E2A828C4FA}"/>
          </ac:spMkLst>
        </pc:spChg>
        <pc:spChg chg="add del">
          <ac:chgData name="lerish h" userId="298a08597c40aa54" providerId="LiveId" clId="{9C10BFD2-A335-4FDD-8DC5-8D7C9D2D84B4}" dt="2023-05-03T22:04:26.207" v="1231" actId="26606"/>
          <ac:spMkLst>
            <pc:docMk/>
            <pc:sldMk cId="1156287627" sldId="273"/>
            <ac:spMk id="11" creationId="{F13BE4D7-0C3D-4906-B230-A1C5B4665CCF}"/>
          </ac:spMkLst>
        </pc:spChg>
        <pc:spChg chg="add del">
          <ac:chgData name="lerish h" userId="298a08597c40aa54" providerId="LiveId" clId="{9C10BFD2-A335-4FDD-8DC5-8D7C9D2D84B4}" dt="2023-05-03T22:06:17.588" v="1240" actId="26606"/>
          <ac:spMkLst>
            <pc:docMk/>
            <pc:sldMk cId="1156287627" sldId="273"/>
            <ac:spMk id="13" creationId="{AE2B703B-46F9-481A-A605-82E2A828C4FA}"/>
          </ac:spMkLst>
        </pc:spChg>
        <pc:spChg chg="add del">
          <ac:chgData name="lerish h" userId="298a08597c40aa54" providerId="LiveId" clId="{9C10BFD2-A335-4FDD-8DC5-8D7C9D2D84B4}" dt="2023-05-03T22:06:17.588" v="1240" actId="26606"/>
          <ac:spMkLst>
            <pc:docMk/>
            <pc:sldMk cId="1156287627" sldId="273"/>
            <ac:spMk id="14" creationId="{F13BE4D7-0C3D-4906-B230-A1C5B4665CCF}"/>
          </ac:spMkLst>
        </pc:spChg>
        <pc:spChg chg="add del">
          <ac:chgData name="lerish h" userId="298a08597c40aa54" providerId="LiveId" clId="{9C10BFD2-A335-4FDD-8DC5-8D7C9D2D84B4}" dt="2023-05-03T22:10:38.518" v="1253" actId="26606"/>
          <ac:spMkLst>
            <pc:docMk/>
            <pc:sldMk cId="1156287627" sldId="273"/>
            <ac:spMk id="21" creationId="{DB304A14-32D0-4873-B914-423ED7B8DAFD}"/>
          </ac:spMkLst>
        </pc:spChg>
        <pc:spChg chg="add del">
          <ac:chgData name="lerish h" userId="298a08597c40aa54" providerId="LiveId" clId="{9C10BFD2-A335-4FDD-8DC5-8D7C9D2D84B4}" dt="2023-05-03T22:10:38.518" v="1253" actId="26606"/>
          <ac:spMkLst>
            <pc:docMk/>
            <pc:sldMk cId="1156287627" sldId="273"/>
            <ac:spMk id="23" creationId="{1D460C86-854F-4FB3-ABC2-E823D8FEB9DB}"/>
          </ac:spMkLst>
        </pc:spChg>
        <pc:spChg chg="add del">
          <ac:chgData name="lerish h" userId="298a08597c40aa54" providerId="LiveId" clId="{9C10BFD2-A335-4FDD-8DC5-8D7C9D2D84B4}" dt="2023-05-03T22:10:38.518" v="1253" actId="26606"/>
          <ac:spMkLst>
            <pc:docMk/>
            <pc:sldMk cId="1156287627" sldId="273"/>
            <ac:spMk id="25" creationId="{BB48116A-278A-4CC5-89D3-9DE8E8FF1245}"/>
          </ac:spMkLst>
        </pc:spChg>
        <pc:spChg chg="add del">
          <ac:chgData name="lerish h" userId="298a08597c40aa54" providerId="LiveId" clId="{9C10BFD2-A335-4FDD-8DC5-8D7C9D2D84B4}" dt="2023-05-03T22:10:34.838" v="1250" actId="26606"/>
          <ac:spMkLst>
            <pc:docMk/>
            <pc:sldMk cId="1156287627" sldId="273"/>
            <ac:spMk id="30" creationId="{AE2B703B-46F9-481A-A605-82E2A828C4FA}"/>
          </ac:spMkLst>
        </pc:spChg>
        <pc:spChg chg="add del">
          <ac:chgData name="lerish h" userId="298a08597c40aa54" providerId="LiveId" clId="{9C10BFD2-A335-4FDD-8DC5-8D7C9D2D84B4}" dt="2023-05-03T22:10:38.498" v="1252" actId="26606"/>
          <ac:spMkLst>
            <pc:docMk/>
            <pc:sldMk cId="1156287627" sldId="273"/>
            <ac:spMk id="31" creationId="{9228552E-C8B1-4A80-8448-0787CE0FC704}"/>
          </ac:spMkLst>
        </pc:spChg>
        <pc:spChg chg="add del">
          <ac:chgData name="lerish h" userId="298a08597c40aa54" providerId="LiveId" clId="{9C10BFD2-A335-4FDD-8DC5-8D7C9D2D84B4}" dt="2023-05-03T22:10:34.838" v="1250" actId="26606"/>
          <ac:spMkLst>
            <pc:docMk/>
            <pc:sldMk cId="1156287627" sldId="273"/>
            <ac:spMk id="32" creationId="{F13BE4D7-0C3D-4906-B230-A1C5B4665CCF}"/>
          </ac:spMkLst>
        </pc:spChg>
        <pc:spChg chg="add del">
          <ac:chgData name="lerish h" userId="298a08597c40aa54" providerId="LiveId" clId="{9C10BFD2-A335-4FDD-8DC5-8D7C9D2D84B4}" dt="2023-05-03T22:10:55.528" v="1255" actId="26606"/>
          <ac:spMkLst>
            <pc:docMk/>
            <pc:sldMk cId="1156287627" sldId="273"/>
            <ac:spMk id="33" creationId="{AE2B703B-46F9-481A-A605-82E2A828C4FA}"/>
          </ac:spMkLst>
        </pc:spChg>
        <pc:spChg chg="add del">
          <ac:chgData name="lerish h" userId="298a08597c40aa54" providerId="LiveId" clId="{9C10BFD2-A335-4FDD-8DC5-8D7C9D2D84B4}" dt="2023-05-03T22:10:55.528" v="1255" actId="26606"/>
          <ac:spMkLst>
            <pc:docMk/>
            <pc:sldMk cId="1156287627" sldId="273"/>
            <ac:spMk id="34" creationId="{F13BE4D7-0C3D-4906-B230-A1C5B4665CCF}"/>
          </ac:spMkLst>
        </pc:spChg>
        <pc:spChg chg="add">
          <ac:chgData name="lerish h" userId="298a08597c40aa54" providerId="LiveId" clId="{9C10BFD2-A335-4FDD-8DC5-8D7C9D2D84B4}" dt="2023-05-03T22:10:55.528" v="1255" actId="26606"/>
          <ac:spMkLst>
            <pc:docMk/>
            <pc:sldMk cId="1156287627" sldId="273"/>
            <ac:spMk id="39" creationId="{AE2B703B-46F9-481A-A605-82E2A828C4FA}"/>
          </ac:spMkLst>
        </pc:spChg>
        <pc:spChg chg="add">
          <ac:chgData name="lerish h" userId="298a08597c40aa54" providerId="LiveId" clId="{9C10BFD2-A335-4FDD-8DC5-8D7C9D2D84B4}" dt="2023-05-03T22:10:55.528" v="1255" actId="26606"/>
          <ac:spMkLst>
            <pc:docMk/>
            <pc:sldMk cId="1156287627" sldId="273"/>
            <ac:spMk id="41" creationId="{F13BE4D7-0C3D-4906-B230-A1C5B4665CCF}"/>
          </ac:spMkLst>
        </pc:spChg>
        <pc:graphicFrameChg chg="add del">
          <ac:chgData name="lerish h" userId="298a08597c40aa54" providerId="LiveId" clId="{9C10BFD2-A335-4FDD-8DC5-8D7C9D2D84B4}" dt="2023-05-03T22:04:26.207" v="1231" actId="26606"/>
          <ac:graphicFrameMkLst>
            <pc:docMk/>
            <pc:sldMk cId="1156287627" sldId="273"/>
            <ac:graphicFrameMk id="5" creationId="{A23811DF-7689-0AE0-738F-3E28A4B5BDDE}"/>
          </ac:graphicFrameMkLst>
        </pc:graphicFrameChg>
        <pc:graphicFrameChg chg="add mod modGraphic">
          <ac:chgData name="lerish h" userId="298a08597c40aa54" providerId="LiveId" clId="{9C10BFD2-A335-4FDD-8DC5-8D7C9D2D84B4}" dt="2023-05-03T22:10:55.528" v="1255" actId="26606"/>
          <ac:graphicFrameMkLst>
            <pc:docMk/>
            <pc:sldMk cId="1156287627" sldId="273"/>
            <ac:graphicFrameMk id="15" creationId="{8946FDFE-CF5B-F160-BC62-93F61F414230}"/>
          </ac:graphicFrameMkLst>
        </pc:graphicFrameChg>
        <pc:picChg chg="add del mod">
          <ac:chgData name="lerish h" userId="298a08597c40aa54" providerId="LiveId" clId="{9C10BFD2-A335-4FDD-8DC5-8D7C9D2D84B4}" dt="2023-05-03T22:08:52.957" v="1248" actId="21"/>
          <ac:picMkLst>
            <pc:docMk/>
            <pc:sldMk cId="1156287627" sldId="273"/>
            <ac:picMk id="17" creationId="{E5010F73-298D-80BC-0ED6-DCEE09B4B949}"/>
          </ac:picMkLst>
        </pc:picChg>
        <pc:picChg chg="add del">
          <ac:chgData name="lerish h" userId="298a08597c40aa54" providerId="LiveId" clId="{9C10BFD2-A335-4FDD-8DC5-8D7C9D2D84B4}" dt="2023-05-03T22:10:38.498" v="1252" actId="26606"/>
          <ac:picMkLst>
            <pc:docMk/>
            <pc:sldMk cId="1156287627" sldId="273"/>
            <ac:picMk id="27" creationId="{A56D71F1-CE01-94BE-8859-81386860702F}"/>
          </ac:picMkLst>
        </pc:picChg>
      </pc:sldChg>
      <pc:sldChg chg="addSp modSp new del mod setBg">
        <pc:chgData name="lerish h" userId="298a08597c40aa54" providerId="LiveId" clId="{9C10BFD2-A335-4FDD-8DC5-8D7C9D2D84B4}" dt="2023-05-03T22:03:13.274" v="1221" actId="2696"/>
        <pc:sldMkLst>
          <pc:docMk/>
          <pc:sldMk cId="1949710292" sldId="273"/>
        </pc:sldMkLst>
        <pc:spChg chg="mod">
          <ac:chgData name="lerish h" userId="298a08597c40aa54" providerId="LiveId" clId="{9C10BFD2-A335-4FDD-8DC5-8D7C9D2D84B4}" dt="2023-05-03T22:02:41.609" v="1219" actId="26606"/>
          <ac:spMkLst>
            <pc:docMk/>
            <pc:sldMk cId="1949710292" sldId="273"/>
            <ac:spMk id="2" creationId="{32C41E34-768A-6281-68CC-DE4AEC3ABA9D}"/>
          </ac:spMkLst>
        </pc:spChg>
        <pc:spChg chg="mod">
          <ac:chgData name="lerish h" userId="298a08597c40aa54" providerId="LiveId" clId="{9C10BFD2-A335-4FDD-8DC5-8D7C9D2D84B4}" dt="2023-05-03T22:02:41.609" v="1219" actId="26606"/>
          <ac:spMkLst>
            <pc:docMk/>
            <pc:sldMk cId="1949710292" sldId="273"/>
            <ac:spMk id="3" creationId="{1C422B42-B2E7-3410-6E43-99BEBD024470}"/>
          </ac:spMkLst>
        </pc:spChg>
        <pc:spChg chg="add">
          <ac:chgData name="lerish h" userId="298a08597c40aa54" providerId="LiveId" clId="{9C10BFD2-A335-4FDD-8DC5-8D7C9D2D84B4}" dt="2023-05-03T22:02:41.609" v="1219" actId="26606"/>
          <ac:spMkLst>
            <pc:docMk/>
            <pc:sldMk cId="1949710292" sldId="273"/>
            <ac:spMk id="9" creationId="{8181FC64-B306-4821-98E2-780662EFC486}"/>
          </ac:spMkLst>
        </pc:spChg>
        <pc:spChg chg="add">
          <ac:chgData name="lerish h" userId="298a08597c40aa54" providerId="LiveId" clId="{9C10BFD2-A335-4FDD-8DC5-8D7C9D2D84B4}" dt="2023-05-03T22:02:41.609" v="1219" actId="26606"/>
          <ac:spMkLst>
            <pc:docMk/>
            <pc:sldMk cId="1949710292" sldId="273"/>
            <ac:spMk id="11" creationId="{5871FC61-DD4E-47D4-81FD-8A7E7D12B371}"/>
          </ac:spMkLst>
        </pc:spChg>
        <pc:spChg chg="add">
          <ac:chgData name="lerish h" userId="298a08597c40aa54" providerId="LiveId" clId="{9C10BFD2-A335-4FDD-8DC5-8D7C9D2D84B4}" dt="2023-05-03T22:02:41.609" v="1219" actId="26606"/>
          <ac:spMkLst>
            <pc:docMk/>
            <pc:sldMk cId="1949710292" sldId="273"/>
            <ac:spMk id="13" creationId="{F9EC3F91-A75C-4F74-867E-E4C28C13546B}"/>
          </ac:spMkLst>
        </pc:spChg>
        <pc:spChg chg="add">
          <ac:chgData name="lerish h" userId="298a08597c40aa54" providerId="LiveId" clId="{9C10BFD2-A335-4FDD-8DC5-8D7C9D2D84B4}" dt="2023-05-03T22:02:41.609" v="1219" actId="26606"/>
          <ac:spMkLst>
            <pc:docMk/>
            <pc:sldMk cId="1949710292" sldId="273"/>
            <ac:spMk id="15" creationId="{829A1E2C-5AC8-40FC-99E9-832069D39792}"/>
          </ac:spMkLst>
        </pc:spChg>
        <pc:picChg chg="add">
          <ac:chgData name="lerish h" userId="298a08597c40aa54" providerId="LiveId" clId="{9C10BFD2-A335-4FDD-8DC5-8D7C9D2D84B4}" dt="2023-05-03T22:02:41.609" v="1219" actId="26606"/>
          <ac:picMkLst>
            <pc:docMk/>
            <pc:sldMk cId="1949710292" sldId="273"/>
            <ac:picMk id="5" creationId="{5859804F-2544-493A-E9F0-4945D468863D}"/>
          </ac:picMkLst>
        </pc:picChg>
      </pc:sldChg>
      <pc:sldChg chg="addSp delSp modSp new mod setBg setClrOvrMap">
        <pc:chgData name="lerish h" userId="298a08597c40aa54" providerId="LiveId" clId="{9C10BFD2-A335-4FDD-8DC5-8D7C9D2D84B4}" dt="2023-05-03T22:18:12.838" v="1302" actId="26606"/>
        <pc:sldMkLst>
          <pc:docMk/>
          <pc:sldMk cId="921335578" sldId="274"/>
        </pc:sldMkLst>
        <pc:spChg chg="mod">
          <ac:chgData name="lerish h" userId="298a08597c40aa54" providerId="LiveId" clId="{9C10BFD2-A335-4FDD-8DC5-8D7C9D2D84B4}" dt="2023-05-03T22:18:12.838" v="1302" actId="26606"/>
          <ac:spMkLst>
            <pc:docMk/>
            <pc:sldMk cId="921335578" sldId="274"/>
            <ac:spMk id="2" creationId="{DAED3AAF-61B0-172D-5735-82D80CACC105}"/>
          </ac:spMkLst>
        </pc:spChg>
        <pc:spChg chg="del">
          <ac:chgData name="lerish h" userId="298a08597c40aa54" providerId="LiveId" clId="{9C10BFD2-A335-4FDD-8DC5-8D7C9D2D84B4}" dt="2023-05-03T22:12:50.545" v="1275" actId="21"/>
          <ac:spMkLst>
            <pc:docMk/>
            <pc:sldMk cId="921335578" sldId="274"/>
            <ac:spMk id="3" creationId="{93242120-B733-DE97-D5C7-4EEB8398C29A}"/>
          </ac:spMkLst>
        </pc:spChg>
        <pc:spChg chg="add del">
          <ac:chgData name="lerish h" userId="298a08597c40aa54" providerId="LiveId" clId="{9C10BFD2-A335-4FDD-8DC5-8D7C9D2D84B4}" dt="2023-05-03T22:18:07.219" v="1297" actId="26606"/>
          <ac:spMkLst>
            <pc:docMk/>
            <pc:sldMk cId="921335578" sldId="274"/>
            <ac:spMk id="7" creationId="{D278ADA9-6383-4BDD-80D2-8899A402687B}"/>
          </ac:spMkLst>
        </pc:spChg>
        <pc:spChg chg="add del">
          <ac:chgData name="lerish h" userId="298a08597c40aa54" providerId="LiveId" clId="{9C10BFD2-A335-4FDD-8DC5-8D7C9D2D84B4}" dt="2023-05-03T22:16:28.528" v="1285" actId="26606"/>
          <ac:spMkLst>
            <pc:docMk/>
            <pc:sldMk cId="921335578" sldId="274"/>
            <ac:spMk id="8" creationId="{C1DD1A8A-57D5-4A81-AD04-532B043C5611}"/>
          </ac:spMkLst>
        </pc:spChg>
        <pc:spChg chg="add del">
          <ac:chgData name="lerish h" userId="298a08597c40aa54" providerId="LiveId" clId="{9C10BFD2-A335-4FDD-8DC5-8D7C9D2D84B4}" dt="2023-05-03T22:18:07.219" v="1297" actId="26606"/>
          <ac:spMkLst>
            <pc:docMk/>
            <pc:sldMk cId="921335578" sldId="274"/>
            <ac:spMk id="9" creationId="{484B7147-B0F6-40ED-B5A2-FF72BC8198B6}"/>
          </ac:spMkLst>
        </pc:spChg>
        <pc:spChg chg="add del">
          <ac:chgData name="lerish h" userId="298a08597c40aa54" providerId="LiveId" clId="{9C10BFD2-A335-4FDD-8DC5-8D7C9D2D84B4}" dt="2023-05-03T22:16:28.528" v="1285" actId="26606"/>
          <ac:spMkLst>
            <pc:docMk/>
            <pc:sldMk cId="921335578" sldId="274"/>
            <ac:spMk id="10" creationId="{007891EC-4501-44ED-A8C8-B11B6DB767AB}"/>
          </ac:spMkLst>
        </pc:spChg>
        <pc:spChg chg="add del">
          <ac:chgData name="lerish h" userId="298a08597c40aa54" providerId="LiveId" clId="{9C10BFD2-A335-4FDD-8DC5-8D7C9D2D84B4}" dt="2023-05-03T22:18:07.219" v="1297" actId="26606"/>
          <ac:spMkLst>
            <pc:docMk/>
            <pc:sldMk cId="921335578" sldId="274"/>
            <ac:spMk id="11" creationId="{B36D2DE0-0628-4A9A-A59D-7BA8B5EB3022}"/>
          </ac:spMkLst>
        </pc:spChg>
        <pc:spChg chg="add del">
          <ac:chgData name="lerish h" userId="298a08597c40aa54" providerId="LiveId" clId="{9C10BFD2-A335-4FDD-8DC5-8D7C9D2D84B4}" dt="2023-05-03T22:16:42.139" v="1287" actId="26606"/>
          <ac:spMkLst>
            <pc:docMk/>
            <pc:sldMk cId="921335578" sldId="274"/>
            <ac:spMk id="12" creationId="{AF2F604E-43BE-4DC3-B983-E071523364F8}"/>
          </ac:spMkLst>
        </pc:spChg>
        <pc:spChg chg="add del">
          <ac:chgData name="lerish h" userId="298a08597c40aa54" providerId="LiveId" clId="{9C10BFD2-A335-4FDD-8DC5-8D7C9D2D84B4}" dt="2023-05-03T22:16:42.139" v="1287" actId="26606"/>
          <ac:spMkLst>
            <pc:docMk/>
            <pc:sldMk cId="921335578" sldId="274"/>
            <ac:spMk id="13" creationId="{6CCA5F87-1D1E-45CB-8D83-FC7EEFAD9935}"/>
          </ac:spMkLst>
        </pc:spChg>
        <pc:spChg chg="add del">
          <ac:chgData name="lerish h" userId="298a08597c40aa54" providerId="LiveId" clId="{9C10BFD2-A335-4FDD-8DC5-8D7C9D2D84B4}" dt="2023-05-03T22:16:42.139" v="1287" actId="26606"/>
          <ac:spMkLst>
            <pc:docMk/>
            <pc:sldMk cId="921335578" sldId="274"/>
            <ac:spMk id="14" creationId="{08C9B587-E65E-4B52-B37C-ABEBB6E87928}"/>
          </ac:spMkLst>
        </pc:spChg>
        <pc:spChg chg="add del">
          <ac:chgData name="lerish h" userId="298a08597c40aa54" providerId="LiveId" clId="{9C10BFD2-A335-4FDD-8DC5-8D7C9D2D84B4}" dt="2023-05-03T22:16:42.139" v="1287" actId="26606"/>
          <ac:spMkLst>
            <pc:docMk/>
            <pc:sldMk cId="921335578" sldId="274"/>
            <ac:spMk id="16" creationId="{7CCFC2C6-6238-4A2F-93DE-2ADF74AF635E}"/>
          </ac:spMkLst>
        </pc:spChg>
        <pc:spChg chg="add del">
          <ac:chgData name="lerish h" userId="298a08597c40aa54" providerId="LiveId" clId="{9C10BFD2-A335-4FDD-8DC5-8D7C9D2D84B4}" dt="2023-05-03T22:18:07.219" v="1297" actId="26606"/>
          <ac:spMkLst>
            <pc:docMk/>
            <pc:sldMk cId="921335578" sldId="274"/>
            <ac:spMk id="17" creationId="{6ED12BFC-A737-46AF-8411-481112D54B0C}"/>
          </ac:spMkLst>
        </pc:spChg>
        <pc:spChg chg="add del">
          <ac:chgData name="lerish h" userId="298a08597c40aa54" providerId="LiveId" clId="{9C10BFD2-A335-4FDD-8DC5-8D7C9D2D84B4}" dt="2023-05-03T22:16:55.737" v="1289" actId="26606"/>
          <ac:spMkLst>
            <pc:docMk/>
            <pc:sldMk cId="921335578" sldId="274"/>
            <ac:spMk id="18" creationId="{9203DE33-2CD4-4CA8-9AF3-37C3B65133B0}"/>
          </ac:spMkLst>
        </pc:spChg>
        <pc:spChg chg="add del">
          <ac:chgData name="lerish h" userId="298a08597c40aa54" providerId="LiveId" clId="{9C10BFD2-A335-4FDD-8DC5-8D7C9D2D84B4}" dt="2023-05-03T22:16:55.737" v="1289" actId="26606"/>
          <ac:spMkLst>
            <pc:docMk/>
            <pc:sldMk cId="921335578" sldId="274"/>
            <ac:spMk id="19" creationId="{0AF57B88-1D4C-41FA-A761-EC1DD10C35CB}"/>
          </ac:spMkLst>
        </pc:spChg>
        <pc:spChg chg="add del">
          <ac:chgData name="lerish h" userId="298a08597c40aa54" providerId="LiveId" clId="{9C10BFD2-A335-4FDD-8DC5-8D7C9D2D84B4}" dt="2023-05-03T22:16:55.737" v="1289" actId="26606"/>
          <ac:spMkLst>
            <pc:docMk/>
            <pc:sldMk cId="921335578" sldId="274"/>
            <ac:spMk id="20" creationId="{D2548F45-5164-4ABB-8212-7F293FDED8D4}"/>
          </ac:spMkLst>
        </pc:spChg>
        <pc:spChg chg="add del">
          <ac:chgData name="lerish h" userId="298a08597c40aa54" providerId="LiveId" clId="{9C10BFD2-A335-4FDD-8DC5-8D7C9D2D84B4}" dt="2023-05-03T22:16:55.737" v="1289" actId="26606"/>
          <ac:spMkLst>
            <pc:docMk/>
            <pc:sldMk cId="921335578" sldId="274"/>
            <ac:spMk id="22" creationId="{5E81CCFB-7BEF-4186-86FB-D09450B4D02D}"/>
          </ac:spMkLst>
        </pc:spChg>
        <pc:spChg chg="add del">
          <ac:chgData name="lerish h" userId="298a08597c40aa54" providerId="LiveId" clId="{9C10BFD2-A335-4FDD-8DC5-8D7C9D2D84B4}" dt="2023-05-03T22:17:15.944" v="1291" actId="26606"/>
          <ac:spMkLst>
            <pc:docMk/>
            <pc:sldMk cId="921335578" sldId="274"/>
            <ac:spMk id="24" creationId="{7DA3C418-758E-4180-A5D0-8655D6804587}"/>
          </ac:spMkLst>
        </pc:spChg>
        <pc:spChg chg="add del">
          <ac:chgData name="lerish h" userId="298a08597c40aa54" providerId="LiveId" clId="{9C10BFD2-A335-4FDD-8DC5-8D7C9D2D84B4}" dt="2023-05-03T22:17:15.944" v="1291" actId="26606"/>
          <ac:spMkLst>
            <pc:docMk/>
            <pc:sldMk cId="921335578" sldId="274"/>
            <ac:spMk id="25" creationId="{28C8EF06-5EC3-4883-AFAF-D74FF46550FB}"/>
          </ac:spMkLst>
        </pc:spChg>
        <pc:spChg chg="add del">
          <ac:chgData name="lerish h" userId="298a08597c40aa54" providerId="LiveId" clId="{9C10BFD2-A335-4FDD-8DC5-8D7C9D2D84B4}" dt="2023-05-03T22:17:33.052" v="1293" actId="26606"/>
          <ac:spMkLst>
            <pc:docMk/>
            <pc:sldMk cId="921335578" sldId="274"/>
            <ac:spMk id="28" creationId="{78E81931-EC11-4433-BB7B-ED42BAA2441E}"/>
          </ac:spMkLst>
        </pc:spChg>
        <pc:spChg chg="add del">
          <ac:chgData name="lerish h" userId="298a08597c40aa54" providerId="LiveId" clId="{9C10BFD2-A335-4FDD-8DC5-8D7C9D2D84B4}" dt="2023-05-03T22:17:33.052" v="1293" actId="26606"/>
          <ac:spMkLst>
            <pc:docMk/>
            <pc:sldMk cId="921335578" sldId="274"/>
            <ac:spMk id="29" creationId="{F35BC353-549C-47DC-9732-7E6961372840}"/>
          </ac:spMkLst>
        </pc:spChg>
        <pc:spChg chg="add del">
          <ac:chgData name="lerish h" userId="298a08597c40aa54" providerId="LiveId" clId="{9C10BFD2-A335-4FDD-8DC5-8D7C9D2D84B4}" dt="2023-05-03T22:17:38.913" v="1295" actId="26606"/>
          <ac:spMkLst>
            <pc:docMk/>
            <pc:sldMk cId="921335578" sldId="274"/>
            <ac:spMk id="32" creationId="{6CCA5F87-1D1E-45CB-8D83-FC7EEFAD9935}"/>
          </ac:spMkLst>
        </pc:spChg>
        <pc:spChg chg="add del">
          <ac:chgData name="lerish h" userId="298a08597c40aa54" providerId="LiveId" clId="{9C10BFD2-A335-4FDD-8DC5-8D7C9D2D84B4}" dt="2023-05-03T22:17:38.913" v="1295" actId="26606"/>
          <ac:spMkLst>
            <pc:docMk/>
            <pc:sldMk cId="921335578" sldId="274"/>
            <ac:spMk id="34" creationId="{7CCFC2C6-6238-4A2F-93DE-2ADF74AF635E}"/>
          </ac:spMkLst>
        </pc:spChg>
        <pc:spChg chg="add del">
          <ac:chgData name="lerish h" userId="298a08597c40aa54" providerId="LiveId" clId="{9C10BFD2-A335-4FDD-8DC5-8D7C9D2D84B4}" dt="2023-05-03T22:17:38.913" v="1295" actId="26606"/>
          <ac:spMkLst>
            <pc:docMk/>
            <pc:sldMk cId="921335578" sldId="274"/>
            <ac:spMk id="35" creationId="{AF2F604E-43BE-4DC3-B983-E071523364F8}"/>
          </ac:spMkLst>
        </pc:spChg>
        <pc:spChg chg="add del">
          <ac:chgData name="lerish h" userId="298a08597c40aa54" providerId="LiveId" clId="{9C10BFD2-A335-4FDD-8DC5-8D7C9D2D84B4}" dt="2023-05-03T22:17:38.913" v="1295" actId="26606"/>
          <ac:spMkLst>
            <pc:docMk/>
            <pc:sldMk cId="921335578" sldId="274"/>
            <ac:spMk id="36" creationId="{08C9B587-E65E-4B52-B37C-ABEBB6E87928}"/>
          </ac:spMkLst>
        </pc:spChg>
        <pc:spChg chg="add del">
          <ac:chgData name="lerish h" userId="298a08597c40aa54" providerId="LiveId" clId="{9C10BFD2-A335-4FDD-8DC5-8D7C9D2D84B4}" dt="2023-05-03T22:18:07.219" v="1297" actId="26606"/>
          <ac:spMkLst>
            <pc:docMk/>
            <pc:sldMk cId="921335578" sldId="274"/>
            <ac:spMk id="38" creationId="{48E405C9-94BE-41DA-928C-DEC9A8550E9F}"/>
          </ac:spMkLst>
        </pc:spChg>
        <pc:spChg chg="add del">
          <ac:chgData name="lerish h" userId="298a08597c40aa54" providerId="LiveId" clId="{9C10BFD2-A335-4FDD-8DC5-8D7C9D2D84B4}" dt="2023-05-03T22:18:07.219" v="1297" actId="26606"/>
          <ac:spMkLst>
            <pc:docMk/>
            <pc:sldMk cId="921335578" sldId="274"/>
            <ac:spMk id="39" creationId="{D2091A72-D5BB-42AC-8FD3-F7747D90861E}"/>
          </ac:spMkLst>
        </pc:spChg>
        <pc:spChg chg="add del">
          <ac:chgData name="lerish h" userId="298a08597c40aa54" providerId="LiveId" clId="{9C10BFD2-A335-4FDD-8DC5-8D7C9D2D84B4}" dt="2023-05-03T22:18:08.049" v="1299" actId="26606"/>
          <ac:spMkLst>
            <pc:docMk/>
            <pc:sldMk cId="921335578" sldId="274"/>
            <ac:spMk id="41" creationId="{C1DD1A8A-57D5-4A81-AD04-532B043C5611}"/>
          </ac:spMkLst>
        </pc:spChg>
        <pc:spChg chg="add del">
          <ac:chgData name="lerish h" userId="298a08597c40aa54" providerId="LiveId" clId="{9C10BFD2-A335-4FDD-8DC5-8D7C9D2D84B4}" dt="2023-05-03T22:18:08.049" v="1299" actId="26606"/>
          <ac:spMkLst>
            <pc:docMk/>
            <pc:sldMk cId="921335578" sldId="274"/>
            <ac:spMk id="43" creationId="{007891EC-4501-44ED-A8C8-B11B6DB767AB}"/>
          </ac:spMkLst>
        </pc:spChg>
        <pc:spChg chg="add del">
          <ac:chgData name="lerish h" userId="298a08597c40aa54" providerId="LiveId" clId="{9C10BFD2-A335-4FDD-8DC5-8D7C9D2D84B4}" dt="2023-05-03T22:18:12.829" v="1301" actId="26606"/>
          <ac:spMkLst>
            <pc:docMk/>
            <pc:sldMk cId="921335578" sldId="274"/>
            <ac:spMk id="45" creationId="{6CCA5F87-1D1E-45CB-8D83-FC7EEFAD9935}"/>
          </ac:spMkLst>
        </pc:spChg>
        <pc:spChg chg="add del">
          <ac:chgData name="lerish h" userId="298a08597c40aa54" providerId="LiveId" clId="{9C10BFD2-A335-4FDD-8DC5-8D7C9D2D84B4}" dt="2023-05-03T22:18:12.829" v="1301" actId="26606"/>
          <ac:spMkLst>
            <pc:docMk/>
            <pc:sldMk cId="921335578" sldId="274"/>
            <ac:spMk id="47" creationId="{7CCFC2C6-6238-4A2F-93DE-2ADF74AF635E}"/>
          </ac:spMkLst>
        </pc:spChg>
        <pc:spChg chg="add del">
          <ac:chgData name="lerish h" userId="298a08597c40aa54" providerId="LiveId" clId="{9C10BFD2-A335-4FDD-8DC5-8D7C9D2D84B4}" dt="2023-05-03T22:18:12.829" v="1301" actId="26606"/>
          <ac:spMkLst>
            <pc:docMk/>
            <pc:sldMk cId="921335578" sldId="274"/>
            <ac:spMk id="48" creationId="{AF2F604E-43BE-4DC3-B983-E071523364F8}"/>
          </ac:spMkLst>
        </pc:spChg>
        <pc:spChg chg="add del">
          <ac:chgData name="lerish h" userId="298a08597c40aa54" providerId="LiveId" clId="{9C10BFD2-A335-4FDD-8DC5-8D7C9D2D84B4}" dt="2023-05-03T22:18:12.829" v="1301" actId="26606"/>
          <ac:spMkLst>
            <pc:docMk/>
            <pc:sldMk cId="921335578" sldId="274"/>
            <ac:spMk id="49" creationId="{08C9B587-E65E-4B52-B37C-ABEBB6E87928}"/>
          </ac:spMkLst>
        </pc:spChg>
        <pc:spChg chg="add">
          <ac:chgData name="lerish h" userId="298a08597c40aa54" providerId="LiveId" clId="{9C10BFD2-A335-4FDD-8DC5-8D7C9D2D84B4}" dt="2023-05-03T22:18:12.838" v="1302" actId="26606"/>
          <ac:spMkLst>
            <pc:docMk/>
            <pc:sldMk cId="921335578" sldId="274"/>
            <ac:spMk id="51" creationId="{5A59F003-E00A-43F9-91DC-CC54E3B87466}"/>
          </ac:spMkLst>
        </pc:spChg>
        <pc:spChg chg="add">
          <ac:chgData name="lerish h" userId="298a08597c40aa54" providerId="LiveId" clId="{9C10BFD2-A335-4FDD-8DC5-8D7C9D2D84B4}" dt="2023-05-03T22:18:12.838" v="1302" actId="26606"/>
          <ac:spMkLst>
            <pc:docMk/>
            <pc:sldMk cId="921335578" sldId="274"/>
            <ac:spMk id="53" creationId="{D74A4382-E3AD-430A-9A1F-DFA3E0E77A7D}"/>
          </ac:spMkLst>
        </pc:spChg>
        <pc:spChg chg="add">
          <ac:chgData name="lerish h" userId="298a08597c40aa54" providerId="LiveId" clId="{9C10BFD2-A335-4FDD-8DC5-8D7C9D2D84B4}" dt="2023-05-03T22:18:12.838" v="1302" actId="26606"/>
          <ac:spMkLst>
            <pc:docMk/>
            <pc:sldMk cId="921335578" sldId="274"/>
            <ac:spMk id="54" creationId="{79F40191-0F44-4FD1-82CC-ACB507C14BE6}"/>
          </ac:spMkLst>
        </pc:spChg>
        <pc:picChg chg="add del">
          <ac:chgData name="lerish h" userId="298a08597c40aa54" providerId="LiveId" clId="{9C10BFD2-A335-4FDD-8DC5-8D7C9D2D84B4}" dt="2023-05-03T22:16:28.528" v="1285" actId="26606"/>
          <ac:picMkLst>
            <pc:docMk/>
            <pc:sldMk cId="921335578" sldId="274"/>
            <ac:picMk id="4" creationId="{9735673E-8528-DA46-C12F-95E6F50F3918}"/>
          </ac:picMkLst>
        </pc:picChg>
        <pc:picChg chg="add del">
          <ac:chgData name="lerish h" userId="298a08597c40aa54" providerId="LiveId" clId="{9C10BFD2-A335-4FDD-8DC5-8D7C9D2D84B4}" dt="2023-05-03T22:16:42.139" v="1287" actId="26606"/>
          <ac:picMkLst>
            <pc:docMk/>
            <pc:sldMk cId="921335578" sldId="274"/>
            <ac:picMk id="15" creationId="{5D9AC5DD-2F80-E0E8-E0D2-93B29A0CD757}"/>
          </ac:picMkLst>
        </pc:picChg>
        <pc:picChg chg="add del">
          <ac:chgData name="lerish h" userId="298a08597c40aa54" providerId="LiveId" clId="{9C10BFD2-A335-4FDD-8DC5-8D7C9D2D84B4}" dt="2023-05-03T22:16:55.737" v="1289" actId="26606"/>
          <ac:picMkLst>
            <pc:docMk/>
            <pc:sldMk cId="921335578" sldId="274"/>
            <ac:picMk id="21" creationId="{A7795CFE-ABBD-5309-DE0E-C0B04611D9C0}"/>
          </ac:picMkLst>
        </pc:picChg>
        <pc:picChg chg="add del">
          <ac:chgData name="lerish h" userId="298a08597c40aa54" providerId="LiveId" clId="{9C10BFD2-A335-4FDD-8DC5-8D7C9D2D84B4}" dt="2023-05-03T22:17:15.944" v="1291" actId="26606"/>
          <ac:picMkLst>
            <pc:docMk/>
            <pc:sldMk cId="921335578" sldId="274"/>
            <ac:picMk id="26" creationId="{B7A216AA-041F-E48C-98FA-52D3825BFD0F}"/>
          </ac:picMkLst>
        </pc:picChg>
        <pc:picChg chg="add del">
          <ac:chgData name="lerish h" userId="298a08597c40aa54" providerId="LiveId" clId="{9C10BFD2-A335-4FDD-8DC5-8D7C9D2D84B4}" dt="2023-05-03T22:17:33.052" v="1293" actId="26606"/>
          <ac:picMkLst>
            <pc:docMk/>
            <pc:sldMk cId="921335578" sldId="274"/>
            <ac:picMk id="30" creationId="{CDBB2501-B5DF-1E31-DB52-B657C0B0BF67}"/>
          </ac:picMkLst>
        </pc:picChg>
        <pc:picChg chg="add del">
          <ac:chgData name="lerish h" userId="298a08597c40aa54" providerId="LiveId" clId="{9C10BFD2-A335-4FDD-8DC5-8D7C9D2D84B4}" dt="2023-05-03T22:17:38.913" v="1295" actId="26606"/>
          <ac:picMkLst>
            <pc:docMk/>
            <pc:sldMk cId="921335578" sldId="274"/>
            <ac:picMk id="33" creationId="{5D9AC5DD-2F80-E0E8-E0D2-93B29A0CD757}"/>
          </ac:picMkLst>
        </pc:picChg>
        <pc:picChg chg="add del">
          <ac:chgData name="lerish h" userId="298a08597c40aa54" providerId="LiveId" clId="{9C10BFD2-A335-4FDD-8DC5-8D7C9D2D84B4}" dt="2023-05-03T22:18:08.049" v="1299" actId="26606"/>
          <ac:picMkLst>
            <pc:docMk/>
            <pc:sldMk cId="921335578" sldId="274"/>
            <ac:picMk id="42" creationId="{9735673E-8528-DA46-C12F-95E6F50F3918}"/>
          </ac:picMkLst>
        </pc:picChg>
        <pc:picChg chg="add del">
          <ac:chgData name="lerish h" userId="298a08597c40aa54" providerId="LiveId" clId="{9C10BFD2-A335-4FDD-8DC5-8D7C9D2D84B4}" dt="2023-05-03T22:18:12.829" v="1301" actId="26606"/>
          <ac:picMkLst>
            <pc:docMk/>
            <pc:sldMk cId="921335578" sldId="274"/>
            <ac:picMk id="46" creationId="{5D9AC5DD-2F80-E0E8-E0D2-93B29A0CD757}"/>
          </ac:picMkLst>
        </pc:picChg>
        <pc:picChg chg="add">
          <ac:chgData name="lerish h" userId="298a08597c40aa54" providerId="LiveId" clId="{9C10BFD2-A335-4FDD-8DC5-8D7C9D2D84B4}" dt="2023-05-03T22:18:12.838" v="1302" actId="26606"/>
          <ac:picMkLst>
            <pc:docMk/>
            <pc:sldMk cId="921335578" sldId="274"/>
            <ac:picMk id="52" creationId="{A9A797EE-C428-4A80-64E8-75AE4952D366}"/>
          </ac:picMkLst>
        </pc:picChg>
      </pc:sldChg>
      <pc:sldChg chg="delSp add del setBg delDesignElem">
        <pc:chgData name="lerish h" userId="298a08597c40aa54" providerId="LiveId" clId="{9C10BFD2-A335-4FDD-8DC5-8D7C9D2D84B4}" dt="2023-05-03T22:03:36.123" v="1226" actId="2696"/>
        <pc:sldMkLst>
          <pc:docMk/>
          <pc:sldMk cId="2107586069" sldId="275"/>
        </pc:sldMkLst>
        <pc:spChg chg="del">
          <ac:chgData name="lerish h" userId="298a08597c40aa54" providerId="LiveId" clId="{9C10BFD2-A335-4FDD-8DC5-8D7C9D2D84B4}" dt="2023-05-03T22:03:26.647" v="1225"/>
          <ac:spMkLst>
            <pc:docMk/>
            <pc:sldMk cId="2107586069" sldId="275"/>
            <ac:spMk id="9" creationId="{8181FC64-B306-4821-98E2-780662EFC486}"/>
          </ac:spMkLst>
        </pc:spChg>
        <pc:spChg chg="del">
          <ac:chgData name="lerish h" userId="298a08597c40aa54" providerId="LiveId" clId="{9C10BFD2-A335-4FDD-8DC5-8D7C9D2D84B4}" dt="2023-05-03T22:03:26.647" v="1225"/>
          <ac:spMkLst>
            <pc:docMk/>
            <pc:sldMk cId="2107586069" sldId="275"/>
            <ac:spMk id="11" creationId="{5871FC61-DD4E-47D4-81FD-8A7E7D12B371}"/>
          </ac:spMkLst>
        </pc:spChg>
        <pc:spChg chg="del">
          <ac:chgData name="lerish h" userId="298a08597c40aa54" providerId="LiveId" clId="{9C10BFD2-A335-4FDD-8DC5-8D7C9D2D84B4}" dt="2023-05-03T22:03:26.647" v="1225"/>
          <ac:spMkLst>
            <pc:docMk/>
            <pc:sldMk cId="2107586069" sldId="275"/>
            <ac:spMk id="13" creationId="{F9EC3F91-A75C-4F74-867E-E4C28C13546B}"/>
          </ac:spMkLst>
        </pc:spChg>
        <pc:spChg chg="del">
          <ac:chgData name="lerish h" userId="298a08597c40aa54" providerId="LiveId" clId="{9C10BFD2-A335-4FDD-8DC5-8D7C9D2D84B4}" dt="2023-05-03T22:03:26.647" v="1225"/>
          <ac:spMkLst>
            <pc:docMk/>
            <pc:sldMk cId="2107586069" sldId="275"/>
            <ac:spMk id="15" creationId="{829A1E2C-5AC8-40FC-99E9-832069D39792}"/>
          </ac:spMkLst>
        </pc:spChg>
      </pc:sldChg>
      <pc:sldChg chg="add del">
        <pc:chgData name="lerish h" userId="298a08597c40aa54" providerId="LiveId" clId="{9C10BFD2-A335-4FDD-8DC5-8D7C9D2D84B4}" dt="2023-05-03T22:04:00.024" v="1228" actId="2696"/>
        <pc:sldMkLst>
          <pc:docMk/>
          <pc:sldMk cId="2547002193" sldId="275"/>
        </pc:sldMkLst>
      </pc:sldChg>
      <pc:sldChg chg="delSp add del setBg delDesignElem">
        <pc:chgData name="lerish h" userId="298a08597c40aa54" providerId="LiveId" clId="{9C10BFD2-A335-4FDD-8DC5-8D7C9D2D84B4}" dt="2023-05-03T22:12:09.310" v="1266" actId="2696"/>
        <pc:sldMkLst>
          <pc:docMk/>
          <pc:sldMk cId="3102936507" sldId="275"/>
        </pc:sldMkLst>
        <pc:spChg chg="del">
          <ac:chgData name="lerish h" userId="298a08597c40aa54" providerId="LiveId" clId="{9C10BFD2-A335-4FDD-8DC5-8D7C9D2D84B4}" dt="2023-05-03T22:11:54.888" v="1265"/>
          <ac:spMkLst>
            <pc:docMk/>
            <pc:sldMk cId="3102936507" sldId="275"/>
            <ac:spMk id="10" creationId="{09CFCDAF-46CE-4056-866C-5EE9122FDCAB}"/>
          </ac:spMkLst>
        </pc:spChg>
        <pc:spChg chg="del">
          <ac:chgData name="lerish h" userId="298a08597c40aa54" providerId="LiveId" clId="{9C10BFD2-A335-4FDD-8DC5-8D7C9D2D84B4}" dt="2023-05-03T22:11:54.888" v="1265"/>
          <ac:spMkLst>
            <pc:docMk/>
            <pc:sldMk cId="3102936507" sldId="275"/>
            <ac:spMk id="12" creationId="{9F587EB1-1674-4B8B-88AD-2A81FFFB5F36}"/>
          </ac:spMkLst>
        </pc:spChg>
        <pc:spChg chg="del">
          <ac:chgData name="lerish h" userId="298a08597c40aa54" providerId="LiveId" clId="{9C10BFD2-A335-4FDD-8DC5-8D7C9D2D84B4}" dt="2023-05-03T22:11:54.888" v="1265"/>
          <ac:spMkLst>
            <pc:docMk/>
            <pc:sldMk cId="3102936507" sldId="275"/>
            <ac:spMk id="16" creationId="{6CB927A4-E432-4310-9CD5-E89FF5063179}"/>
          </ac:spMkLst>
        </pc:spChg>
        <pc:spChg chg="del">
          <ac:chgData name="lerish h" userId="298a08597c40aa54" providerId="LiveId" clId="{9C10BFD2-A335-4FDD-8DC5-8D7C9D2D84B4}" dt="2023-05-03T22:11:54.888" v="1265"/>
          <ac:spMkLst>
            <pc:docMk/>
            <pc:sldMk cId="3102936507" sldId="275"/>
            <ac:spMk id="18" creationId="{E3020543-B24B-4EC4-8FFC-8DD88EEA91A8}"/>
          </ac:spMkLst>
        </pc:spChg>
        <pc:spChg chg="del">
          <ac:chgData name="lerish h" userId="298a08597c40aa54" providerId="LiveId" clId="{9C10BFD2-A335-4FDD-8DC5-8D7C9D2D84B4}" dt="2023-05-03T22:11:54.888" v="1265"/>
          <ac:spMkLst>
            <pc:docMk/>
            <pc:sldMk cId="3102936507" sldId="275"/>
            <ac:spMk id="20" creationId="{1453BF6C-B012-48B7-B4E8-6D7AC7C27D02}"/>
          </ac:spMkLst>
        </pc:spChg>
        <pc:cxnChg chg="del">
          <ac:chgData name="lerish h" userId="298a08597c40aa54" providerId="LiveId" clId="{9C10BFD2-A335-4FDD-8DC5-8D7C9D2D84B4}" dt="2023-05-03T22:11:54.888" v="1265"/>
          <ac:cxnSpMkLst>
            <pc:docMk/>
            <pc:sldMk cId="3102936507" sldId="275"/>
            <ac:cxnSpMk id="14" creationId="{C49DA8F6-BCC1-4447-B54C-57856834B94B}"/>
          </ac:cxnSpMkLst>
        </pc:cxnChg>
      </pc:sldChg>
    </pc:docChg>
  </pc:docChgLst>
  <pc:docChgLst>
    <pc:chgData name="lerish h" userId="298a08597c40aa54" providerId="LiveId" clId="{42547469-A298-432E-BBAF-3A8EAF81ABC1}"/>
    <pc:docChg chg="modSld">
      <pc:chgData name="lerish h" userId="298a08597c40aa54" providerId="LiveId" clId="{42547469-A298-432E-BBAF-3A8EAF81ABC1}" dt="2023-05-04T00:56:24.570" v="32" actId="6549"/>
      <pc:docMkLst>
        <pc:docMk/>
      </pc:docMkLst>
      <pc:sldChg chg="modSp mod">
        <pc:chgData name="lerish h" userId="298a08597c40aa54" providerId="LiveId" clId="{42547469-A298-432E-BBAF-3A8EAF81ABC1}" dt="2023-05-04T00:52:44.189" v="23" actId="20577"/>
        <pc:sldMkLst>
          <pc:docMk/>
          <pc:sldMk cId="955368599" sldId="256"/>
        </pc:sldMkLst>
        <pc:spChg chg="mod">
          <ac:chgData name="lerish h" userId="298a08597c40aa54" providerId="LiveId" clId="{42547469-A298-432E-BBAF-3A8EAF81ABC1}" dt="2023-05-04T00:52:30.315" v="19" actId="20577"/>
          <ac:spMkLst>
            <pc:docMk/>
            <pc:sldMk cId="955368599" sldId="256"/>
            <ac:spMk id="2" creationId="{25A6AAB8-9AEC-F797-2597-B0B9AFAB42CB}"/>
          </ac:spMkLst>
        </pc:spChg>
        <pc:spChg chg="mod">
          <ac:chgData name="lerish h" userId="298a08597c40aa54" providerId="LiveId" clId="{42547469-A298-432E-BBAF-3A8EAF81ABC1}" dt="2023-05-04T00:52:44.189" v="23" actId="20577"/>
          <ac:spMkLst>
            <pc:docMk/>
            <pc:sldMk cId="955368599" sldId="256"/>
            <ac:spMk id="3" creationId="{4F91B543-475B-5AC6-F702-5158F8453397}"/>
          </ac:spMkLst>
        </pc:spChg>
      </pc:sldChg>
      <pc:sldChg chg="modSp mod">
        <pc:chgData name="lerish h" userId="298a08597c40aa54" providerId="LiveId" clId="{42547469-A298-432E-BBAF-3A8EAF81ABC1}" dt="2023-05-04T00:56:24.570" v="32" actId="6549"/>
        <pc:sldMkLst>
          <pc:docMk/>
          <pc:sldMk cId="1484377019" sldId="261"/>
        </pc:sldMkLst>
        <pc:spChg chg="mod">
          <ac:chgData name="lerish h" userId="298a08597c40aa54" providerId="LiveId" clId="{42547469-A298-432E-BBAF-3A8EAF81ABC1}" dt="2023-05-04T00:56:24.570" v="32" actId="6549"/>
          <ac:spMkLst>
            <pc:docMk/>
            <pc:sldMk cId="1484377019" sldId="261"/>
            <ac:spMk id="3" creationId="{CD8C48D7-CFEA-488B-30D5-3137514614E1}"/>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kaggle.com/datasets/mansithummar67/flipkart-product-review-dataset" TargetMode="External"/><Relationship Id="rId1" Type="http://schemas.openxmlformats.org/officeDocument/2006/relationships/hyperlink" Target="http://www.kaggle.com/" TargetMode="Externa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hyperlink" Target="https://www.kaggle.com/datasets/mansithummar67/flipkart-product-review-dataset" TargetMode="External"/><Relationship Id="rId5" Type="http://schemas.openxmlformats.org/officeDocument/2006/relationships/image" Target="../media/image32.svg"/><Relationship Id="rId4"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78A79D-11BD-4315-A4A1-7EA74918EEF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37380E8-FB50-4E00-AF4A-7F3627DA95B7}">
      <dgm:prSet custT="1"/>
      <dgm:spPr/>
      <dgm:t>
        <a:bodyPr/>
        <a:lstStyle/>
        <a:p>
          <a:pPr>
            <a:lnSpc>
              <a:spcPct val="100000"/>
            </a:lnSpc>
          </a:pPr>
          <a:r>
            <a:rPr lang="en-US" sz="1400" dirty="0">
              <a:latin typeface="Times New Roman" panose="02020603050405020304" pitchFamily="18" charset="0"/>
              <a:cs typeface="Times New Roman" panose="02020603050405020304" pitchFamily="18" charset="0"/>
            </a:rPr>
            <a:t>The Kaggle Flipkart Products Review Dataset is a collection of reviews of products sold on the Indian ecommerce website Flipkart. The dataset contains product reviews, ratings, and other metadata such as product name and price.</a:t>
          </a:r>
        </a:p>
      </dgm:t>
    </dgm:pt>
    <dgm:pt modelId="{A971B028-FD1D-43AC-BE15-1A1C94E0E64B}" type="parTrans" cxnId="{F815B2C5-39FA-4965-952F-761FA5F7B197}">
      <dgm:prSet/>
      <dgm:spPr/>
      <dgm:t>
        <a:bodyPr/>
        <a:lstStyle/>
        <a:p>
          <a:endParaRPr lang="en-US"/>
        </a:p>
      </dgm:t>
    </dgm:pt>
    <dgm:pt modelId="{EF8473BC-6E02-4D32-9F44-1CEDFB4738DC}" type="sibTrans" cxnId="{F815B2C5-39FA-4965-952F-761FA5F7B197}">
      <dgm:prSet/>
      <dgm:spPr/>
      <dgm:t>
        <a:bodyPr/>
        <a:lstStyle/>
        <a:p>
          <a:endParaRPr lang="en-US"/>
        </a:p>
      </dgm:t>
    </dgm:pt>
    <dgm:pt modelId="{749124C8-A9A6-4558-8D0E-D188BF10C32E}">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A Decision Support System (DSS) could be designed to analyze this dataset and provide insights to improve the e-commerce platform's operations and customer experience.</a:t>
          </a:r>
        </a:p>
      </dgm:t>
    </dgm:pt>
    <dgm:pt modelId="{E80AB3D4-6863-49F2-9A85-6E7D0427460C}" type="parTrans" cxnId="{0068B3E2-A818-4CAF-BA33-6A68DEA66E62}">
      <dgm:prSet/>
      <dgm:spPr/>
      <dgm:t>
        <a:bodyPr/>
        <a:lstStyle/>
        <a:p>
          <a:endParaRPr lang="en-US"/>
        </a:p>
      </dgm:t>
    </dgm:pt>
    <dgm:pt modelId="{55D66754-1A7A-4837-AC4D-49583B97FC03}" type="sibTrans" cxnId="{0068B3E2-A818-4CAF-BA33-6A68DEA66E62}">
      <dgm:prSet/>
      <dgm:spPr/>
      <dgm:t>
        <a:bodyPr/>
        <a:lstStyle/>
        <a:p>
          <a:endParaRPr lang="en-US"/>
        </a:p>
      </dgm:t>
    </dgm:pt>
    <dgm:pt modelId="{871193B6-18EB-4578-911E-6CC0F183C34B}">
      <dgm:prSet custT="1"/>
      <dgm:spPr/>
      <dgm:t>
        <a:bodyPr/>
        <a:lstStyle/>
        <a:p>
          <a:pPr>
            <a:lnSpc>
              <a:spcPct val="100000"/>
            </a:lnSpc>
          </a:pPr>
          <a:r>
            <a:rPr lang="en-US" sz="1600" dirty="0">
              <a:latin typeface="Times New Roman" panose="02020603050405020304" pitchFamily="18" charset="0"/>
              <a:cs typeface="Times New Roman" panose="02020603050405020304" pitchFamily="18" charset="0"/>
            </a:rPr>
            <a:t>We focus on improving the sales of the products by analyzing the product ratings by customers, we categorize the products based on the positive and negative reviews of the product.</a:t>
          </a:r>
        </a:p>
      </dgm:t>
    </dgm:pt>
    <dgm:pt modelId="{E5996A69-2E53-46BC-A907-0A93ACE34B30}" type="parTrans" cxnId="{EA6804D9-B877-4DDC-8781-11117781295C}">
      <dgm:prSet/>
      <dgm:spPr/>
      <dgm:t>
        <a:bodyPr/>
        <a:lstStyle/>
        <a:p>
          <a:endParaRPr lang="en-US"/>
        </a:p>
      </dgm:t>
    </dgm:pt>
    <dgm:pt modelId="{B10D1537-FCD3-4518-840C-58C4196BFA46}" type="sibTrans" cxnId="{EA6804D9-B877-4DDC-8781-11117781295C}">
      <dgm:prSet/>
      <dgm:spPr/>
      <dgm:t>
        <a:bodyPr/>
        <a:lstStyle/>
        <a:p>
          <a:endParaRPr lang="en-US"/>
        </a:p>
      </dgm:t>
    </dgm:pt>
    <dgm:pt modelId="{1B88C506-2B39-4978-8658-641C203F6A62}">
      <dgm:prSet/>
      <dgm:spPr/>
      <dgm:t>
        <a:bodyPr/>
        <a:lstStyle/>
        <a:p>
          <a:pPr>
            <a:lnSpc>
              <a:spcPct val="100000"/>
            </a:lnSpc>
          </a:pPr>
          <a:r>
            <a:rPr lang="en-US" dirty="0">
              <a:latin typeface="Times New Roman" panose="02020603050405020304" pitchFamily="18" charset="0"/>
              <a:cs typeface="Times New Roman" panose="02020603050405020304" pitchFamily="18" charset="0"/>
            </a:rPr>
            <a:t>The ultimate aim of our project is to make the declined mark of products which falls in the negative reviews of the market, apparently to be pushed to the upward mark of the market.</a:t>
          </a:r>
        </a:p>
      </dgm:t>
    </dgm:pt>
    <dgm:pt modelId="{18BFE468-3F52-4391-97F8-4E2E85BDAB88}" type="parTrans" cxnId="{8FBEBEFC-B410-4CC9-AC2A-70230146065F}">
      <dgm:prSet/>
      <dgm:spPr/>
      <dgm:t>
        <a:bodyPr/>
        <a:lstStyle/>
        <a:p>
          <a:endParaRPr lang="en-US"/>
        </a:p>
      </dgm:t>
    </dgm:pt>
    <dgm:pt modelId="{03C2DE06-E590-4822-B78D-CA77D215190D}" type="sibTrans" cxnId="{8FBEBEFC-B410-4CC9-AC2A-70230146065F}">
      <dgm:prSet/>
      <dgm:spPr/>
      <dgm:t>
        <a:bodyPr/>
        <a:lstStyle/>
        <a:p>
          <a:endParaRPr lang="en-US"/>
        </a:p>
      </dgm:t>
    </dgm:pt>
    <dgm:pt modelId="{6C4D5EB0-1EA8-4BBF-8E08-DA3A68CE7579}" type="pres">
      <dgm:prSet presAssocID="{3378A79D-11BD-4315-A4A1-7EA74918EEFF}" presName="root" presStyleCnt="0">
        <dgm:presLayoutVars>
          <dgm:dir/>
          <dgm:resizeHandles val="exact"/>
        </dgm:presLayoutVars>
      </dgm:prSet>
      <dgm:spPr/>
    </dgm:pt>
    <dgm:pt modelId="{60E80297-0926-4572-A614-6024BD2667C9}" type="pres">
      <dgm:prSet presAssocID="{537380E8-FB50-4E00-AF4A-7F3627DA95B7}" presName="compNode" presStyleCnt="0"/>
      <dgm:spPr/>
    </dgm:pt>
    <dgm:pt modelId="{7EA80A63-BFC5-4B2A-9A5B-99244BDA2A48}" type="pres">
      <dgm:prSet presAssocID="{537380E8-FB50-4E00-AF4A-7F3627DA95B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59B58BD8-D1EA-4FB8-B136-14FFBACB37BD}" type="pres">
      <dgm:prSet presAssocID="{537380E8-FB50-4E00-AF4A-7F3627DA95B7}" presName="spaceRect" presStyleCnt="0"/>
      <dgm:spPr/>
    </dgm:pt>
    <dgm:pt modelId="{9C459295-A3F8-4C35-A6DF-6DD26705D4AB}" type="pres">
      <dgm:prSet presAssocID="{537380E8-FB50-4E00-AF4A-7F3627DA95B7}" presName="textRect" presStyleLbl="revTx" presStyleIdx="0" presStyleCnt="4">
        <dgm:presLayoutVars>
          <dgm:chMax val="1"/>
          <dgm:chPref val="1"/>
        </dgm:presLayoutVars>
      </dgm:prSet>
      <dgm:spPr/>
    </dgm:pt>
    <dgm:pt modelId="{EA9D073B-A3BE-4234-86C1-7C2A73206F64}" type="pres">
      <dgm:prSet presAssocID="{EF8473BC-6E02-4D32-9F44-1CEDFB4738DC}" presName="sibTrans" presStyleCnt="0"/>
      <dgm:spPr/>
    </dgm:pt>
    <dgm:pt modelId="{35915787-A192-4E77-8620-0F932808D452}" type="pres">
      <dgm:prSet presAssocID="{749124C8-A9A6-4558-8D0E-D188BF10C32E}" presName="compNode" presStyleCnt="0"/>
      <dgm:spPr/>
    </dgm:pt>
    <dgm:pt modelId="{0EBA665B-EF56-427A-BF2D-57FDBC5812AA}" type="pres">
      <dgm:prSet presAssocID="{749124C8-A9A6-4558-8D0E-D188BF10C3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8F8178EA-CC03-4EAE-81F7-E82D17A16DC0}" type="pres">
      <dgm:prSet presAssocID="{749124C8-A9A6-4558-8D0E-D188BF10C32E}" presName="spaceRect" presStyleCnt="0"/>
      <dgm:spPr/>
    </dgm:pt>
    <dgm:pt modelId="{3D29DDDC-2389-4F1C-850F-7CCF3F5F1EA4}" type="pres">
      <dgm:prSet presAssocID="{749124C8-A9A6-4558-8D0E-D188BF10C32E}" presName="textRect" presStyleLbl="revTx" presStyleIdx="1" presStyleCnt="4">
        <dgm:presLayoutVars>
          <dgm:chMax val="1"/>
          <dgm:chPref val="1"/>
        </dgm:presLayoutVars>
      </dgm:prSet>
      <dgm:spPr/>
    </dgm:pt>
    <dgm:pt modelId="{CE349C04-2BB2-49E8-891C-0B8ABE497C9C}" type="pres">
      <dgm:prSet presAssocID="{55D66754-1A7A-4837-AC4D-49583B97FC03}" presName="sibTrans" presStyleCnt="0"/>
      <dgm:spPr/>
    </dgm:pt>
    <dgm:pt modelId="{04F5E1CC-4EAA-4463-A035-B999C1B5B65A}" type="pres">
      <dgm:prSet presAssocID="{871193B6-18EB-4578-911E-6CC0F183C34B}" presName="compNode" presStyleCnt="0"/>
      <dgm:spPr/>
    </dgm:pt>
    <dgm:pt modelId="{3446974A-5B2A-494B-9549-DA6D00DC00A0}" type="pres">
      <dgm:prSet presAssocID="{871193B6-18EB-4578-911E-6CC0F183C34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8431521F-84C6-45C0-9551-9A2D09AFB964}" type="pres">
      <dgm:prSet presAssocID="{871193B6-18EB-4578-911E-6CC0F183C34B}" presName="spaceRect" presStyleCnt="0"/>
      <dgm:spPr/>
    </dgm:pt>
    <dgm:pt modelId="{21B19DC0-A03C-4BC8-B648-C04C3E52CF52}" type="pres">
      <dgm:prSet presAssocID="{871193B6-18EB-4578-911E-6CC0F183C34B}" presName="textRect" presStyleLbl="revTx" presStyleIdx="2" presStyleCnt="4">
        <dgm:presLayoutVars>
          <dgm:chMax val="1"/>
          <dgm:chPref val="1"/>
        </dgm:presLayoutVars>
      </dgm:prSet>
      <dgm:spPr/>
    </dgm:pt>
    <dgm:pt modelId="{6B11AD99-470B-48CF-BF97-C0B7FF0BB052}" type="pres">
      <dgm:prSet presAssocID="{B10D1537-FCD3-4518-840C-58C4196BFA46}" presName="sibTrans" presStyleCnt="0"/>
      <dgm:spPr/>
    </dgm:pt>
    <dgm:pt modelId="{C38B19AF-C274-4AE9-AC06-0D1FA1C69F9B}" type="pres">
      <dgm:prSet presAssocID="{1B88C506-2B39-4978-8658-641C203F6A62}" presName="compNode" presStyleCnt="0"/>
      <dgm:spPr/>
    </dgm:pt>
    <dgm:pt modelId="{8949EC1B-D0B4-4329-9667-6D8C028CCE40}" type="pres">
      <dgm:prSet presAssocID="{1B88C506-2B39-4978-8658-641C203F6A6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Graph with Downward Trend"/>
        </a:ext>
      </dgm:extLst>
    </dgm:pt>
    <dgm:pt modelId="{75CE6EEC-AA5B-42AD-948F-04676D764ED3}" type="pres">
      <dgm:prSet presAssocID="{1B88C506-2B39-4978-8658-641C203F6A62}" presName="spaceRect" presStyleCnt="0"/>
      <dgm:spPr/>
    </dgm:pt>
    <dgm:pt modelId="{02E23B29-8D19-4F97-B27F-4B1B3C9F3EBF}" type="pres">
      <dgm:prSet presAssocID="{1B88C506-2B39-4978-8658-641C203F6A62}" presName="textRect" presStyleLbl="revTx" presStyleIdx="3" presStyleCnt="4">
        <dgm:presLayoutVars>
          <dgm:chMax val="1"/>
          <dgm:chPref val="1"/>
        </dgm:presLayoutVars>
      </dgm:prSet>
      <dgm:spPr/>
    </dgm:pt>
  </dgm:ptLst>
  <dgm:cxnLst>
    <dgm:cxn modelId="{6DA3BD2C-8248-4FD1-8219-1D04D428195F}" type="presOf" srcId="{537380E8-FB50-4E00-AF4A-7F3627DA95B7}" destId="{9C459295-A3F8-4C35-A6DF-6DD26705D4AB}" srcOrd="0" destOrd="0" presId="urn:microsoft.com/office/officeart/2018/2/layout/IconLabelList"/>
    <dgm:cxn modelId="{C9709B5B-9E3B-493F-9C55-2FF5E1E8E0AA}" type="presOf" srcId="{749124C8-A9A6-4558-8D0E-D188BF10C32E}" destId="{3D29DDDC-2389-4F1C-850F-7CCF3F5F1EA4}" srcOrd="0" destOrd="0" presId="urn:microsoft.com/office/officeart/2018/2/layout/IconLabelList"/>
    <dgm:cxn modelId="{B792C65E-736E-4155-A44C-7649334B4F9B}" type="presOf" srcId="{1B88C506-2B39-4978-8658-641C203F6A62}" destId="{02E23B29-8D19-4F97-B27F-4B1B3C9F3EBF}" srcOrd="0" destOrd="0" presId="urn:microsoft.com/office/officeart/2018/2/layout/IconLabelList"/>
    <dgm:cxn modelId="{85824674-C3F8-4CEA-966D-B9B849C7AFD3}" type="presOf" srcId="{871193B6-18EB-4578-911E-6CC0F183C34B}" destId="{21B19DC0-A03C-4BC8-B648-C04C3E52CF52}" srcOrd="0" destOrd="0" presId="urn:microsoft.com/office/officeart/2018/2/layout/IconLabelList"/>
    <dgm:cxn modelId="{4CB479B1-0ACF-4E24-9CE9-A7AE6E90794E}" type="presOf" srcId="{3378A79D-11BD-4315-A4A1-7EA74918EEFF}" destId="{6C4D5EB0-1EA8-4BBF-8E08-DA3A68CE7579}" srcOrd="0" destOrd="0" presId="urn:microsoft.com/office/officeart/2018/2/layout/IconLabelList"/>
    <dgm:cxn modelId="{F815B2C5-39FA-4965-952F-761FA5F7B197}" srcId="{3378A79D-11BD-4315-A4A1-7EA74918EEFF}" destId="{537380E8-FB50-4E00-AF4A-7F3627DA95B7}" srcOrd="0" destOrd="0" parTransId="{A971B028-FD1D-43AC-BE15-1A1C94E0E64B}" sibTransId="{EF8473BC-6E02-4D32-9F44-1CEDFB4738DC}"/>
    <dgm:cxn modelId="{EA6804D9-B877-4DDC-8781-11117781295C}" srcId="{3378A79D-11BD-4315-A4A1-7EA74918EEFF}" destId="{871193B6-18EB-4578-911E-6CC0F183C34B}" srcOrd="2" destOrd="0" parTransId="{E5996A69-2E53-46BC-A907-0A93ACE34B30}" sibTransId="{B10D1537-FCD3-4518-840C-58C4196BFA46}"/>
    <dgm:cxn modelId="{0068B3E2-A818-4CAF-BA33-6A68DEA66E62}" srcId="{3378A79D-11BD-4315-A4A1-7EA74918EEFF}" destId="{749124C8-A9A6-4558-8D0E-D188BF10C32E}" srcOrd="1" destOrd="0" parTransId="{E80AB3D4-6863-49F2-9A85-6E7D0427460C}" sibTransId="{55D66754-1A7A-4837-AC4D-49583B97FC03}"/>
    <dgm:cxn modelId="{8FBEBEFC-B410-4CC9-AC2A-70230146065F}" srcId="{3378A79D-11BD-4315-A4A1-7EA74918EEFF}" destId="{1B88C506-2B39-4978-8658-641C203F6A62}" srcOrd="3" destOrd="0" parTransId="{18BFE468-3F52-4391-97F8-4E2E85BDAB88}" sibTransId="{03C2DE06-E590-4822-B78D-CA77D215190D}"/>
    <dgm:cxn modelId="{CDCE2289-D0CE-43C6-A4D7-E39E64CC28D9}" type="presParOf" srcId="{6C4D5EB0-1EA8-4BBF-8E08-DA3A68CE7579}" destId="{60E80297-0926-4572-A614-6024BD2667C9}" srcOrd="0" destOrd="0" presId="urn:microsoft.com/office/officeart/2018/2/layout/IconLabelList"/>
    <dgm:cxn modelId="{F0FE276B-4214-4AD2-8E9D-89BB0D1E88ED}" type="presParOf" srcId="{60E80297-0926-4572-A614-6024BD2667C9}" destId="{7EA80A63-BFC5-4B2A-9A5B-99244BDA2A48}" srcOrd="0" destOrd="0" presId="urn:microsoft.com/office/officeart/2018/2/layout/IconLabelList"/>
    <dgm:cxn modelId="{8BF370CC-85E5-4054-A85B-92253066FB62}" type="presParOf" srcId="{60E80297-0926-4572-A614-6024BD2667C9}" destId="{59B58BD8-D1EA-4FB8-B136-14FFBACB37BD}" srcOrd="1" destOrd="0" presId="urn:microsoft.com/office/officeart/2018/2/layout/IconLabelList"/>
    <dgm:cxn modelId="{0B54688D-8D8D-4B3E-A149-8B6D82AF0568}" type="presParOf" srcId="{60E80297-0926-4572-A614-6024BD2667C9}" destId="{9C459295-A3F8-4C35-A6DF-6DD26705D4AB}" srcOrd="2" destOrd="0" presId="urn:microsoft.com/office/officeart/2018/2/layout/IconLabelList"/>
    <dgm:cxn modelId="{661C9688-0249-44A4-AF62-7EA1C82C47ED}" type="presParOf" srcId="{6C4D5EB0-1EA8-4BBF-8E08-DA3A68CE7579}" destId="{EA9D073B-A3BE-4234-86C1-7C2A73206F64}" srcOrd="1" destOrd="0" presId="urn:microsoft.com/office/officeart/2018/2/layout/IconLabelList"/>
    <dgm:cxn modelId="{AACC1004-E355-4294-8230-38DF3FC449D0}" type="presParOf" srcId="{6C4D5EB0-1EA8-4BBF-8E08-DA3A68CE7579}" destId="{35915787-A192-4E77-8620-0F932808D452}" srcOrd="2" destOrd="0" presId="urn:microsoft.com/office/officeart/2018/2/layout/IconLabelList"/>
    <dgm:cxn modelId="{14B82A0B-AADF-429E-8631-F90CA55A380A}" type="presParOf" srcId="{35915787-A192-4E77-8620-0F932808D452}" destId="{0EBA665B-EF56-427A-BF2D-57FDBC5812AA}" srcOrd="0" destOrd="0" presId="urn:microsoft.com/office/officeart/2018/2/layout/IconLabelList"/>
    <dgm:cxn modelId="{A085CA7D-A81B-4E8C-BDA7-4360FBA19C25}" type="presParOf" srcId="{35915787-A192-4E77-8620-0F932808D452}" destId="{8F8178EA-CC03-4EAE-81F7-E82D17A16DC0}" srcOrd="1" destOrd="0" presId="urn:microsoft.com/office/officeart/2018/2/layout/IconLabelList"/>
    <dgm:cxn modelId="{723207F7-CCD1-46AD-842B-86235B2E1677}" type="presParOf" srcId="{35915787-A192-4E77-8620-0F932808D452}" destId="{3D29DDDC-2389-4F1C-850F-7CCF3F5F1EA4}" srcOrd="2" destOrd="0" presId="urn:microsoft.com/office/officeart/2018/2/layout/IconLabelList"/>
    <dgm:cxn modelId="{285587B1-99E1-416F-B236-C82E6F86D857}" type="presParOf" srcId="{6C4D5EB0-1EA8-4BBF-8E08-DA3A68CE7579}" destId="{CE349C04-2BB2-49E8-891C-0B8ABE497C9C}" srcOrd="3" destOrd="0" presId="urn:microsoft.com/office/officeart/2018/2/layout/IconLabelList"/>
    <dgm:cxn modelId="{D80F5B1B-9272-420C-AF74-1427BFE67E55}" type="presParOf" srcId="{6C4D5EB0-1EA8-4BBF-8E08-DA3A68CE7579}" destId="{04F5E1CC-4EAA-4463-A035-B999C1B5B65A}" srcOrd="4" destOrd="0" presId="urn:microsoft.com/office/officeart/2018/2/layout/IconLabelList"/>
    <dgm:cxn modelId="{ACAA66DD-0715-4996-B3FF-68A6AF1CFEB4}" type="presParOf" srcId="{04F5E1CC-4EAA-4463-A035-B999C1B5B65A}" destId="{3446974A-5B2A-494B-9549-DA6D00DC00A0}" srcOrd="0" destOrd="0" presId="urn:microsoft.com/office/officeart/2018/2/layout/IconLabelList"/>
    <dgm:cxn modelId="{B09D7B69-22BD-4836-A2B2-6DCD54991C77}" type="presParOf" srcId="{04F5E1CC-4EAA-4463-A035-B999C1B5B65A}" destId="{8431521F-84C6-45C0-9551-9A2D09AFB964}" srcOrd="1" destOrd="0" presId="urn:microsoft.com/office/officeart/2018/2/layout/IconLabelList"/>
    <dgm:cxn modelId="{FEC0E427-A72C-4076-AD17-FFD0BC8F4E1F}" type="presParOf" srcId="{04F5E1CC-4EAA-4463-A035-B999C1B5B65A}" destId="{21B19DC0-A03C-4BC8-B648-C04C3E52CF52}" srcOrd="2" destOrd="0" presId="urn:microsoft.com/office/officeart/2018/2/layout/IconLabelList"/>
    <dgm:cxn modelId="{F3C8B57D-613A-4354-B2FF-7FE65BA318B7}" type="presParOf" srcId="{6C4D5EB0-1EA8-4BBF-8E08-DA3A68CE7579}" destId="{6B11AD99-470B-48CF-BF97-C0B7FF0BB052}" srcOrd="5" destOrd="0" presId="urn:microsoft.com/office/officeart/2018/2/layout/IconLabelList"/>
    <dgm:cxn modelId="{645CF272-77FE-499D-8B4A-5CB1C288B558}" type="presParOf" srcId="{6C4D5EB0-1EA8-4BBF-8E08-DA3A68CE7579}" destId="{C38B19AF-C274-4AE9-AC06-0D1FA1C69F9B}" srcOrd="6" destOrd="0" presId="urn:microsoft.com/office/officeart/2018/2/layout/IconLabelList"/>
    <dgm:cxn modelId="{539699E6-92DF-44BA-A8D5-26F3A1421AA7}" type="presParOf" srcId="{C38B19AF-C274-4AE9-AC06-0D1FA1C69F9B}" destId="{8949EC1B-D0B4-4329-9667-6D8C028CCE40}" srcOrd="0" destOrd="0" presId="urn:microsoft.com/office/officeart/2018/2/layout/IconLabelList"/>
    <dgm:cxn modelId="{8A9B77E0-E86D-4A50-A10E-4602824852AF}" type="presParOf" srcId="{C38B19AF-C274-4AE9-AC06-0D1FA1C69F9B}" destId="{75CE6EEC-AA5B-42AD-948F-04676D764ED3}" srcOrd="1" destOrd="0" presId="urn:microsoft.com/office/officeart/2018/2/layout/IconLabelList"/>
    <dgm:cxn modelId="{E8BB3E7B-EBF2-437F-B48E-A4CCCA163841}" type="presParOf" srcId="{C38B19AF-C274-4AE9-AC06-0D1FA1C69F9B}" destId="{02E23B29-8D19-4F97-B27F-4B1B3C9F3EB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C6239F3-D378-4B54-82C6-10981F30BB2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D2DD1F51-97F6-40B8-A1F5-6B67C10EABFF}">
      <dgm:prSet custT="1"/>
      <dgm:spPr/>
      <dgm:t>
        <a:bodyPr/>
        <a:lstStyle/>
        <a:p>
          <a:r>
            <a:rPr lang="en-US" sz="1600" dirty="0">
              <a:latin typeface="Times New Roman" panose="02020603050405020304" pitchFamily="18" charset="0"/>
              <a:cs typeface="Times New Roman" panose="02020603050405020304" pitchFamily="18" charset="0"/>
            </a:rPr>
            <a:t>In this project, we use Anaconda –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 to model our dataset and implement the system.</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Firstly, we read the data and perform some pre-processing</a:t>
          </a:r>
        </a:p>
      </dgm:t>
    </dgm:pt>
    <dgm:pt modelId="{2B342D7A-484F-4D88-9DBE-1310336096C7}" type="parTrans" cxnId="{B9DB2D05-227B-4C02-8968-BBDCEB35644A}">
      <dgm:prSet/>
      <dgm:spPr/>
      <dgm:t>
        <a:bodyPr/>
        <a:lstStyle/>
        <a:p>
          <a:endParaRPr lang="en-US"/>
        </a:p>
      </dgm:t>
    </dgm:pt>
    <dgm:pt modelId="{12418C22-6540-413E-8C06-ADAB5C9769C4}" type="sibTrans" cxnId="{B9DB2D05-227B-4C02-8968-BBDCEB35644A}">
      <dgm:prSet/>
      <dgm:spPr/>
      <dgm:t>
        <a:bodyPr/>
        <a:lstStyle/>
        <a:p>
          <a:endParaRPr lang="en-US"/>
        </a:p>
      </dgm:t>
    </dgm:pt>
    <dgm:pt modelId="{207500C9-A3E0-4986-A91B-26CA800DE1B5}">
      <dgm:prSet custT="1"/>
      <dgm:spPr/>
      <dgm:t>
        <a:bodyPr/>
        <a:lstStyle/>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rows containing null values are dropped and the size of the dataset is changed to 189857 rows and 5 columns</a:t>
          </a:r>
        </a:p>
        <a:p>
          <a:pPr>
            <a:buFont typeface="Symbol" panose="05050102010706020507" pitchFamily="18" charset="2"/>
            <a:buChar char=""/>
          </a:pPr>
          <a:endParaRPr lang="en-US" sz="1400" dirty="0">
            <a:latin typeface="Times New Roman" panose="02020603050405020304" pitchFamily="18" charset="0"/>
            <a:cs typeface="Times New Roman" panose="02020603050405020304" pitchFamily="18" charset="0"/>
          </a:endParaRPr>
        </a:p>
        <a:p>
          <a:pPr>
            <a:buFont typeface="Symbol" panose="05050102010706020507" pitchFamily="18" charset="2"/>
            <a:buChar char=""/>
          </a:pPr>
          <a:r>
            <a:rPr lang="en-US" sz="1400" dirty="0">
              <a:latin typeface="Times New Roman" panose="02020603050405020304" pitchFamily="18" charset="0"/>
              <a:cs typeface="Times New Roman" panose="02020603050405020304" pitchFamily="18" charset="0"/>
            </a:rPr>
            <a:t>We removed inaccurate data like “??” in the price and summary columns and extra spaces in the summary, product name, and review columns.</a:t>
          </a:r>
        </a:p>
      </dgm:t>
    </dgm:pt>
    <dgm:pt modelId="{EC865211-8123-491C-A8FB-3177BCFAA956}" type="parTrans" cxnId="{1D9D7AF6-8202-4BF0-AB50-6236FE2C401B}">
      <dgm:prSet/>
      <dgm:spPr/>
      <dgm:t>
        <a:bodyPr/>
        <a:lstStyle/>
        <a:p>
          <a:endParaRPr lang="en-US"/>
        </a:p>
      </dgm:t>
    </dgm:pt>
    <dgm:pt modelId="{F31A7719-CCDC-4667-AA42-65F7AE56C577}" type="sibTrans" cxnId="{1D9D7AF6-8202-4BF0-AB50-6236FE2C401B}">
      <dgm:prSet/>
      <dgm:spPr/>
      <dgm:t>
        <a:bodyPr/>
        <a:lstStyle/>
        <a:p>
          <a:endParaRPr lang="en-US"/>
        </a:p>
      </dgm:t>
    </dgm:pt>
    <dgm:pt modelId="{A4DDC3F7-5C84-468D-8D35-2EA725B9C510}" type="pres">
      <dgm:prSet presAssocID="{3C6239F3-D378-4B54-82C6-10981F30BB2F}" presName="hierChild1" presStyleCnt="0">
        <dgm:presLayoutVars>
          <dgm:chPref val="1"/>
          <dgm:dir/>
          <dgm:animOne val="branch"/>
          <dgm:animLvl val="lvl"/>
          <dgm:resizeHandles/>
        </dgm:presLayoutVars>
      </dgm:prSet>
      <dgm:spPr/>
    </dgm:pt>
    <dgm:pt modelId="{26AEB7A5-2514-48D2-BBDE-8885752AD634}" type="pres">
      <dgm:prSet presAssocID="{D2DD1F51-97F6-40B8-A1F5-6B67C10EABFF}" presName="hierRoot1" presStyleCnt="0"/>
      <dgm:spPr/>
    </dgm:pt>
    <dgm:pt modelId="{A0F352FC-C155-4334-A8FB-4C739F79AE0E}" type="pres">
      <dgm:prSet presAssocID="{D2DD1F51-97F6-40B8-A1F5-6B67C10EABFF}" presName="composite" presStyleCnt="0"/>
      <dgm:spPr/>
    </dgm:pt>
    <dgm:pt modelId="{FDE9238C-9AAE-4639-82CA-3FDDE330C804}" type="pres">
      <dgm:prSet presAssocID="{D2DD1F51-97F6-40B8-A1F5-6B67C10EABFF}" presName="background" presStyleLbl="node0" presStyleIdx="0" presStyleCnt="1"/>
      <dgm:spPr/>
    </dgm:pt>
    <dgm:pt modelId="{091E6AA1-C21D-4DF4-B68E-3B18A0D62930}" type="pres">
      <dgm:prSet presAssocID="{D2DD1F51-97F6-40B8-A1F5-6B67C10EABFF}" presName="text" presStyleLbl="fgAcc0" presStyleIdx="0" presStyleCnt="1" custLinFactNeighborX="-1850" custLinFactNeighborY="-7703">
        <dgm:presLayoutVars>
          <dgm:chPref val="3"/>
        </dgm:presLayoutVars>
      </dgm:prSet>
      <dgm:spPr/>
    </dgm:pt>
    <dgm:pt modelId="{DD0BC81B-51D8-4390-823E-55CD02F10F1C}" type="pres">
      <dgm:prSet presAssocID="{D2DD1F51-97F6-40B8-A1F5-6B67C10EABFF}" presName="hierChild2" presStyleCnt="0"/>
      <dgm:spPr/>
    </dgm:pt>
    <dgm:pt modelId="{AD45647E-C752-4BEB-950D-8385E23A5555}" type="pres">
      <dgm:prSet presAssocID="{EC865211-8123-491C-A8FB-3177BCFAA956}" presName="Name10" presStyleLbl="parChTrans1D2" presStyleIdx="0" presStyleCnt="1"/>
      <dgm:spPr/>
    </dgm:pt>
    <dgm:pt modelId="{34526B53-F529-4591-80FF-3B1F961E7228}" type="pres">
      <dgm:prSet presAssocID="{207500C9-A3E0-4986-A91B-26CA800DE1B5}" presName="hierRoot2" presStyleCnt="0"/>
      <dgm:spPr/>
    </dgm:pt>
    <dgm:pt modelId="{11306A90-D1A1-43B5-947F-6FB1A18295DA}" type="pres">
      <dgm:prSet presAssocID="{207500C9-A3E0-4986-A91B-26CA800DE1B5}" presName="composite2" presStyleCnt="0"/>
      <dgm:spPr/>
    </dgm:pt>
    <dgm:pt modelId="{DA5BFC95-4B11-4DED-BD6A-9427AE744420}" type="pres">
      <dgm:prSet presAssocID="{207500C9-A3E0-4986-A91B-26CA800DE1B5}" presName="background2" presStyleLbl="node2" presStyleIdx="0" presStyleCnt="1"/>
      <dgm:spPr/>
    </dgm:pt>
    <dgm:pt modelId="{2DAB2C98-9C47-47D1-AE5A-4431A4F33E12}" type="pres">
      <dgm:prSet presAssocID="{207500C9-A3E0-4986-A91B-26CA800DE1B5}" presName="text2" presStyleLbl="fgAcc2" presStyleIdx="0" presStyleCnt="1" custLinFactNeighborX="2773" custLinFactNeighborY="-10446">
        <dgm:presLayoutVars>
          <dgm:chPref val="3"/>
        </dgm:presLayoutVars>
      </dgm:prSet>
      <dgm:spPr/>
    </dgm:pt>
    <dgm:pt modelId="{F467887C-6B0D-4611-A20C-11B54F82197E}" type="pres">
      <dgm:prSet presAssocID="{207500C9-A3E0-4986-A91B-26CA800DE1B5}" presName="hierChild3" presStyleCnt="0"/>
      <dgm:spPr/>
    </dgm:pt>
  </dgm:ptLst>
  <dgm:cxnLst>
    <dgm:cxn modelId="{B9DB2D05-227B-4C02-8968-BBDCEB35644A}" srcId="{3C6239F3-D378-4B54-82C6-10981F30BB2F}" destId="{D2DD1F51-97F6-40B8-A1F5-6B67C10EABFF}" srcOrd="0" destOrd="0" parTransId="{2B342D7A-484F-4D88-9DBE-1310336096C7}" sibTransId="{12418C22-6540-413E-8C06-ADAB5C9769C4}"/>
    <dgm:cxn modelId="{DC666388-4646-459D-BBEE-07106D9D1DAC}" type="presOf" srcId="{3C6239F3-D378-4B54-82C6-10981F30BB2F}" destId="{A4DDC3F7-5C84-468D-8D35-2EA725B9C510}" srcOrd="0" destOrd="0" presId="urn:microsoft.com/office/officeart/2005/8/layout/hierarchy1"/>
    <dgm:cxn modelId="{BDD38DAF-1CD8-463E-AC43-BC33A5C38602}" type="presOf" srcId="{EC865211-8123-491C-A8FB-3177BCFAA956}" destId="{AD45647E-C752-4BEB-950D-8385E23A5555}" srcOrd="0" destOrd="0" presId="urn:microsoft.com/office/officeart/2005/8/layout/hierarchy1"/>
    <dgm:cxn modelId="{8BBE4FBF-F3B1-4D22-8E2B-38991650351E}" type="presOf" srcId="{207500C9-A3E0-4986-A91B-26CA800DE1B5}" destId="{2DAB2C98-9C47-47D1-AE5A-4431A4F33E12}" srcOrd="0" destOrd="0" presId="urn:microsoft.com/office/officeart/2005/8/layout/hierarchy1"/>
    <dgm:cxn modelId="{ED46ACDF-CA58-4E39-AAC4-9FBB45E1387D}" type="presOf" srcId="{D2DD1F51-97F6-40B8-A1F5-6B67C10EABFF}" destId="{091E6AA1-C21D-4DF4-B68E-3B18A0D62930}" srcOrd="0" destOrd="0" presId="urn:microsoft.com/office/officeart/2005/8/layout/hierarchy1"/>
    <dgm:cxn modelId="{1D9D7AF6-8202-4BF0-AB50-6236FE2C401B}" srcId="{D2DD1F51-97F6-40B8-A1F5-6B67C10EABFF}" destId="{207500C9-A3E0-4986-A91B-26CA800DE1B5}" srcOrd="0" destOrd="0" parTransId="{EC865211-8123-491C-A8FB-3177BCFAA956}" sibTransId="{F31A7719-CCDC-4667-AA42-65F7AE56C577}"/>
    <dgm:cxn modelId="{1A713720-2B42-4FD5-BB6E-F2B037DE345C}" type="presParOf" srcId="{A4DDC3F7-5C84-468D-8D35-2EA725B9C510}" destId="{26AEB7A5-2514-48D2-BBDE-8885752AD634}" srcOrd="0" destOrd="0" presId="urn:microsoft.com/office/officeart/2005/8/layout/hierarchy1"/>
    <dgm:cxn modelId="{C8252B48-9199-41BB-8D7A-4F4FD8B62146}" type="presParOf" srcId="{26AEB7A5-2514-48D2-BBDE-8885752AD634}" destId="{A0F352FC-C155-4334-A8FB-4C739F79AE0E}" srcOrd="0" destOrd="0" presId="urn:microsoft.com/office/officeart/2005/8/layout/hierarchy1"/>
    <dgm:cxn modelId="{215F1509-7E70-458C-9C8D-59C171A320B8}" type="presParOf" srcId="{A0F352FC-C155-4334-A8FB-4C739F79AE0E}" destId="{FDE9238C-9AAE-4639-82CA-3FDDE330C804}" srcOrd="0" destOrd="0" presId="urn:microsoft.com/office/officeart/2005/8/layout/hierarchy1"/>
    <dgm:cxn modelId="{B630C03E-FF0F-4305-A193-85842AFE3AA9}" type="presParOf" srcId="{A0F352FC-C155-4334-A8FB-4C739F79AE0E}" destId="{091E6AA1-C21D-4DF4-B68E-3B18A0D62930}" srcOrd="1" destOrd="0" presId="urn:microsoft.com/office/officeart/2005/8/layout/hierarchy1"/>
    <dgm:cxn modelId="{B122E650-A621-4259-AF52-297085274A9E}" type="presParOf" srcId="{26AEB7A5-2514-48D2-BBDE-8885752AD634}" destId="{DD0BC81B-51D8-4390-823E-55CD02F10F1C}" srcOrd="1" destOrd="0" presId="urn:microsoft.com/office/officeart/2005/8/layout/hierarchy1"/>
    <dgm:cxn modelId="{E00E842E-1EFF-443A-98E7-1C23C6593A50}" type="presParOf" srcId="{DD0BC81B-51D8-4390-823E-55CD02F10F1C}" destId="{AD45647E-C752-4BEB-950D-8385E23A5555}" srcOrd="0" destOrd="0" presId="urn:microsoft.com/office/officeart/2005/8/layout/hierarchy1"/>
    <dgm:cxn modelId="{B111598A-554D-49B3-AD8A-76A58077461F}" type="presParOf" srcId="{DD0BC81B-51D8-4390-823E-55CD02F10F1C}" destId="{34526B53-F529-4591-80FF-3B1F961E7228}" srcOrd="1" destOrd="0" presId="urn:microsoft.com/office/officeart/2005/8/layout/hierarchy1"/>
    <dgm:cxn modelId="{6AE73EB6-C582-4C6C-8381-821F93185A01}" type="presParOf" srcId="{34526B53-F529-4591-80FF-3B1F961E7228}" destId="{11306A90-D1A1-43B5-947F-6FB1A18295DA}" srcOrd="0" destOrd="0" presId="urn:microsoft.com/office/officeart/2005/8/layout/hierarchy1"/>
    <dgm:cxn modelId="{401BECDA-1062-4772-A1A2-D3FB0B96EAB7}" type="presParOf" srcId="{11306A90-D1A1-43B5-947F-6FB1A18295DA}" destId="{DA5BFC95-4B11-4DED-BD6A-9427AE744420}" srcOrd="0" destOrd="0" presId="urn:microsoft.com/office/officeart/2005/8/layout/hierarchy1"/>
    <dgm:cxn modelId="{E1676EB5-F7AD-4ABD-9D10-D2E8CFA75D33}" type="presParOf" srcId="{11306A90-D1A1-43B5-947F-6FB1A18295DA}" destId="{2DAB2C98-9C47-47D1-AE5A-4431A4F33E12}" srcOrd="1" destOrd="0" presId="urn:microsoft.com/office/officeart/2005/8/layout/hierarchy1"/>
    <dgm:cxn modelId="{30573F7A-EA80-40BE-A8D4-2B22FFC057B0}" type="presParOf" srcId="{34526B53-F529-4591-80FF-3B1F961E7228}" destId="{F467887C-6B0D-4611-A20C-11B54F82197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E75A55-7AB2-499F-8C35-DCF3CEC40AF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BBD206B-3CA3-41E7-9253-D2704B9317BE}">
      <dgm:prSet/>
      <dgm:spPr/>
      <dgm:t>
        <a:bodyPr/>
        <a:lstStyle/>
        <a:p>
          <a:pPr>
            <a:lnSpc>
              <a:spcPct val="100000"/>
            </a:lnSpc>
          </a:pPr>
          <a:r>
            <a:rPr lang="en-US" dirty="0">
              <a:latin typeface="Times New Roman" panose="02020603050405020304" pitchFamily="18" charset="0"/>
              <a:cs typeface="Times New Roman" panose="02020603050405020304" pitchFamily="18" charset="0"/>
            </a:rPr>
            <a:t>We perform Sentiment Analysis on customer reviews and categorize the products based on positive, negative, and neutral sentiments.</a:t>
          </a:r>
        </a:p>
      </dgm:t>
    </dgm:pt>
    <dgm:pt modelId="{0AAF6BF5-DCD6-4203-969F-909A908FF398}" type="parTrans" cxnId="{52251C25-68DC-43F9-B257-FC3C80BE2BBE}">
      <dgm:prSet/>
      <dgm:spPr/>
      <dgm:t>
        <a:bodyPr/>
        <a:lstStyle/>
        <a:p>
          <a:endParaRPr lang="en-US"/>
        </a:p>
      </dgm:t>
    </dgm:pt>
    <dgm:pt modelId="{82132575-BCD3-4DD9-9041-6282F230FCD6}" type="sibTrans" cxnId="{52251C25-68DC-43F9-B257-FC3C80BE2BBE}">
      <dgm:prSet/>
      <dgm:spPr/>
      <dgm:t>
        <a:bodyPr/>
        <a:lstStyle/>
        <a:p>
          <a:endParaRPr lang="en-US"/>
        </a:p>
      </dgm:t>
    </dgm:pt>
    <dgm:pt modelId="{41B932E1-EE20-4D14-BF0E-C6F260645795}">
      <dgm:prSet/>
      <dgm:spPr/>
      <dgm:t>
        <a:bodyPr/>
        <a:lstStyle/>
        <a:p>
          <a:pPr>
            <a:lnSpc>
              <a:spcPct val="100000"/>
            </a:lnSpc>
          </a:pPr>
          <a:r>
            <a:rPr lang="en-US" dirty="0">
              <a:latin typeface="Times New Roman" panose="02020603050405020304" pitchFamily="18" charset="0"/>
              <a:cs typeface="Times New Roman" panose="02020603050405020304" pitchFamily="18" charset="0"/>
            </a:rPr>
            <a:t>To perform sentiment analysis, firstly stop words are removed, and lemmatization is performed.</a:t>
          </a:r>
        </a:p>
      </dgm:t>
    </dgm:pt>
    <dgm:pt modelId="{C5518585-E385-4F69-B74C-A73A9A702BD7}" type="parTrans" cxnId="{4F3FCF67-2EBC-4037-B205-A45B20A6A370}">
      <dgm:prSet/>
      <dgm:spPr/>
      <dgm:t>
        <a:bodyPr/>
        <a:lstStyle/>
        <a:p>
          <a:endParaRPr lang="en-US"/>
        </a:p>
      </dgm:t>
    </dgm:pt>
    <dgm:pt modelId="{F686DF55-3819-45AA-B846-68C380367DB1}" type="sibTrans" cxnId="{4F3FCF67-2EBC-4037-B205-A45B20A6A370}">
      <dgm:prSet/>
      <dgm:spPr/>
      <dgm:t>
        <a:bodyPr/>
        <a:lstStyle/>
        <a:p>
          <a:endParaRPr lang="en-US"/>
        </a:p>
      </dgm:t>
    </dgm:pt>
    <dgm:pt modelId="{B921DA51-9F33-4999-AA02-40989055D0B0}">
      <dgm:prSet/>
      <dgm:spPr/>
      <dgm:t>
        <a:bodyPr/>
        <a:lstStyle/>
        <a:p>
          <a:pPr>
            <a:lnSpc>
              <a:spcPct val="100000"/>
            </a:lnSpc>
          </a:pPr>
          <a:r>
            <a:rPr lang="en-US" dirty="0">
              <a:latin typeface="Times New Roman" panose="02020603050405020304" pitchFamily="18" charset="0"/>
              <a:cs typeface="Times New Roman" panose="02020603050405020304" pitchFamily="18" charset="0"/>
            </a:rPr>
            <a:t>It is found that there were 1,23,380 positive reviews, 13,757 negative reviews and 52,720 neutral reviews.</a:t>
          </a:r>
        </a:p>
      </dgm:t>
    </dgm:pt>
    <dgm:pt modelId="{D79B5273-AC1E-4BCC-B14F-3084A64CD668}" type="parTrans" cxnId="{8E782C76-F100-4DA4-A55D-5929D76A134A}">
      <dgm:prSet/>
      <dgm:spPr/>
      <dgm:t>
        <a:bodyPr/>
        <a:lstStyle/>
        <a:p>
          <a:endParaRPr lang="en-US"/>
        </a:p>
      </dgm:t>
    </dgm:pt>
    <dgm:pt modelId="{3553E58E-A927-426B-8D4D-A701A55EBB52}" type="sibTrans" cxnId="{8E782C76-F100-4DA4-A55D-5929D76A134A}">
      <dgm:prSet/>
      <dgm:spPr/>
      <dgm:t>
        <a:bodyPr/>
        <a:lstStyle/>
        <a:p>
          <a:endParaRPr lang="en-US"/>
        </a:p>
      </dgm:t>
    </dgm:pt>
    <dgm:pt modelId="{03AF0F06-4FFA-417A-98A3-E8BBDBD51288}" type="pres">
      <dgm:prSet presAssocID="{24E75A55-7AB2-499F-8C35-DCF3CEC40AFE}" presName="root" presStyleCnt="0">
        <dgm:presLayoutVars>
          <dgm:dir/>
          <dgm:resizeHandles val="exact"/>
        </dgm:presLayoutVars>
      </dgm:prSet>
      <dgm:spPr/>
    </dgm:pt>
    <dgm:pt modelId="{2E2E6654-8DB8-496E-BC4A-786F4C48C178}" type="pres">
      <dgm:prSet presAssocID="{5BBD206B-3CA3-41E7-9253-D2704B9317BE}" presName="compNode" presStyleCnt="0"/>
      <dgm:spPr/>
    </dgm:pt>
    <dgm:pt modelId="{680C9110-6B82-4859-838B-CF4B856D7716}" type="pres">
      <dgm:prSet presAssocID="{5BBD206B-3CA3-41E7-9253-D2704B9317BE}" presName="bgRect" presStyleLbl="bgShp" presStyleIdx="0" presStyleCnt="3"/>
      <dgm:spPr/>
    </dgm:pt>
    <dgm:pt modelId="{AF2903A7-C4FF-4B02-A170-C85D56179F2C}" type="pres">
      <dgm:prSet presAssocID="{5BBD206B-3CA3-41E7-9253-D2704B9317B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Neutral Face with No Fill"/>
        </a:ext>
      </dgm:extLst>
    </dgm:pt>
    <dgm:pt modelId="{3DA14DDD-79D1-47C0-9C9E-2DB1CB1AD08B}" type="pres">
      <dgm:prSet presAssocID="{5BBD206B-3CA3-41E7-9253-D2704B9317BE}" presName="spaceRect" presStyleCnt="0"/>
      <dgm:spPr/>
    </dgm:pt>
    <dgm:pt modelId="{35E50AA3-8E16-4458-B021-AB1C9D6498BB}" type="pres">
      <dgm:prSet presAssocID="{5BBD206B-3CA3-41E7-9253-D2704B9317BE}" presName="parTx" presStyleLbl="revTx" presStyleIdx="0" presStyleCnt="3">
        <dgm:presLayoutVars>
          <dgm:chMax val="0"/>
          <dgm:chPref val="0"/>
        </dgm:presLayoutVars>
      </dgm:prSet>
      <dgm:spPr/>
    </dgm:pt>
    <dgm:pt modelId="{11F6D5F9-C36D-42E5-821E-15BC99877A71}" type="pres">
      <dgm:prSet presAssocID="{82132575-BCD3-4DD9-9041-6282F230FCD6}" presName="sibTrans" presStyleCnt="0"/>
      <dgm:spPr/>
    </dgm:pt>
    <dgm:pt modelId="{0AD6A15A-DAE7-4101-876A-1E8C9CB4BCCE}" type="pres">
      <dgm:prSet presAssocID="{41B932E1-EE20-4D14-BF0E-C6F260645795}" presName="compNode" presStyleCnt="0"/>
      <dgm:spPr/>
    </dgm:pt>
    <dgm:pt modelId="{7C17FB11-DBE0-4EA8-A90E-5DE33DFF7B94}" type="pres">
      <dgm:prSet presAssocID="{41B932E1-EE20-4D14-BF0E-C6F260645795}" presName="bgRect" presStyleLbl="bgShp" presStyleIdx="1" presStyleCnt="3"/>
      <dgm:spPr/>
    </dgm:pt>
    <dgm:pt modelId="{5E2FBD5A-B2A4-4325-9A29-09B68DA83D28}" type="pres">
      <dgm:prSet presAssocID="{41B932E1-EE20-4D14-BF0E-C6F2606457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C837F170-861C-477E-A76E-722827E55EF9}" type="pres">
      <dgm:prSet presAssocID="{41B932E1-EE20-4D14-BF0E-C6F260645795}" presName="spaceRect" presStyleCnt="0"/>
      <dgm:spPr/>
    </dgm:pt>
    <dgm:pt modelId="{DB97CE3B-D4E5-491C-9855-67EDA5A2968E}" type="pres">
      <dgm:prSet presAssocID="{41B932E1-EE20-4D14-BF0E-C6F260645795}" presName="parTx" presStyleLbl="revTx" presStyleIdx="1" presStyleCnt="3">
        <dgm:presLayoutVars>
          <dgm:chMax val="0"/>
          <dgm:chPref val="0"/>
        </dgm:presLayoutVars>
      </dgm:prSet>
      <dgm:spPr/>
    </dgm:pt>
    <dgm:pt modelId="{C84B5A6C-DA2A-4E26-ACBF-2523D1E2BD42}" type="pres">
      <dgm:prSet presAssocID="{F686DF55-3819-45AA-B846-68C380367DB1}" presName="sibTrans" presStyleCnt="0"/>
      <dgm:spPr/>
    </dgm:pt>
    <dgm:pt modelId="{D9F89CCB-04EA-481F-A25D-A8501FBD0C84}" type="pres">
      <dgm:prSet presAssocID="{B921DA51-9F33-4999-AA02-40989055D0B0}" presName="compNode" presStyleCnt="0"/>
      <dgm:spPr/>
    </dgm:pt>
    <dgm:pt modelId="{DEC1C9DA-DABE-4757-9C1A-B72B502560BE}" type="pres">
      <dgm:prSet presAssocID="{B921DA51-9F33-4999-AA02-40989055D0B0}" presName="bgRect" presStyleLbl="bgShp" presStyleIdx="2" presStyleCnt="3"/>
      <dgm:spPr/>
    </dgm:pt>
    <dgm:pt modelId="{0F167113-EBAD-4D15-973D-449A9B1CFA2C}" type="pres">
      <dgm:prSet presAssocID="{B921DA51-9F33-4999-AA02-40989055D0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ookmark"/>
        </a:ext>
      </dgm:extLst>
    </dgm:pt>
    <dgm:pt modelId="{978FC0E8-AEF2-4101-837D-487FB37BA23A}" type="pres">
      <dgm:prSet presAssocID="{B921DA51-9F33-4999-AA02-40989055D0B0}" presName="spaceRect" presStyleCnt="0"/>
      <dgm:spPr/>
    </dgm:pt>
    <dgm:pt modelId="{9548E75E-DC84-47A3-91C0-53554148FB4D}" type="pres">
      <dgm:prSet presAssocID="{B921DA51-9F33-4999-AA02-40989055D0B0}" presName="parTx" presStyleLbl="revTx" presStyleIdx="2" presStyleCnt="3">
        <dgm:presLayoutVars>
          <dgm:chMax val="0"/>
          <dgm:chPref val="0"/>
        </dgm:presLayoutVars>
      </dgm:prSet>
      <dgm:spPr/>
    </dgm:pt>
  </dgm:ptLst>
  <dgm:cxnLst>
    <dgm:cxn modelId="{8CF32D00-C8A5-481C-9A33-798FE72CDCD5}" type="presOf" srcId="{B921DA51-9F33-4999-AA02-40989055D0B0}" destId="{9548E75E-DC84-47A3-91C0-53554148FB4D}" srcOrd="0" destOrd="0" presId="urn:microsoft.com/office/officeart/2018/2/layout/IconVerticalSolidList"/>
    <dgm:cxn modelId="{52251C25-68DC-43F9-B257-FC3C80BE2BBE}" srcId="{24E75A55-7AB2-499F-8C35-DCF3CEC40AFE}" destId="{5BBD206B-3CA3-41E7-9253-D2704B9317BE}" srcOrd="0" destOrd="0" parTransId="{0AAF6BF5-DCD6-4203-969F-909A908FF398}" sibTransId="{82132575-BCD3-4DD9-9041-6282F230FCD6}"/>
    <dgm:cxn modelId="{CF4A0927-B221-4E56-8300-4BDCC65BB606}" type="presOf" srcId="{24E75A55-7AB2-499F-8C35-DCF3CEC40AFE}" destId="{03AF0F06-4FFA-417A-98A3-E8BBDBD51288}" srcOrd="0" destOrd="0" presId="urn:microsoft.com/office/officeart/2018/2/layout/IconVerticalSolidList"/>
    <dgm:cxn modelId="{0194615F-090E-4923-A0B8-F66F29ACC9A2}" type="presOf" srcId="{41B932E1-EE20-4D14-BF0E-C6F260645795}" destId="{DB97CE3B-D4E5-491C-9855-67EDA5A2968E}" srcOrd="0" destOrd="0" presId="urn:microsoft.com/office/officeart/2018/2/layout/IconVerticalSolidList"/>
    <dgm:cxn modelId="{4F3FCF67-2EBC-4037-B205-A45B20A6A370}" srcId="{24E75A55-7AB2-499F-8C35-DCF3CEC40AFE}" destId="{41B932E1-EE20-4D14-BF0E-C6F260645795}" srcOrd="1" destOrd="0" parTransId="{C5518585-E385-4F69-B74C-A73A9A702BD7}" sibTransId="{F686DF55-3819-45AA-B846-68C380367DB1}"/>
    <dgm:cxn modelId="{8E782C76-F100-4DA4-A55D-5929D76A134A}" srcId="{24E75A55-7AB2-499F-8C35-DCF3CEC40AFE}" destId="{B921DA51-9F33-4999-AA02-40989055D0B0}" srcOrd="2" destOrd="0" parTransId="{D79B5273-AC1E-4BCC-B14F-3084A64CD668}" sibTransId="{3553E58E-A927-426B-8D4D-A701A55EBB52}"/>
    <dgm:cxn modelId="{1F3323B5-997C-4A6B-84CF-A3FD7477F665}" type="presOf" srcId="{5BBD206B-3CA3-41E7-9253-D2704B9317BE}" destId="{35E50AA3-8E16-4458-B021-AB1C9D6498BB}" srcOrd="0" destOrd="0" presId="urn:microsoft.com/office/officeart/2018/2/layout/IconVerticalSolidList"/>
    <dgm:cxn modelId="{1E881394-8929-4077-AE53-D67654F30307}" type="presParOf" srcId="{03AF0F06-4FFA-417A-98A3-E8BBDBD51288}" destId="{2E2E6654-8DB8-496E-BC4A-786F4C48C178}" srcOrd="0" destOrd="0" presId="urn:microsoft.com/office/officeart/2018/2/layout/IconVerticalSolidList"/>
    <dgm:cxn modelId="{ED6DDE37-8871-4C00-979F-08196C07C1F8}" type="presParOf" srcId="{2E2E6654-8DB8-496E-BC4A-786F4C48C178}" destId="{680C9110-6B82-4859-838B-CF4B856D7716}" srcOrd="0" destOrd="0" presId="urn:microsoft.com/office/officeart/2018/2/layout/IconVerticalSolidList"/>
    <dgm:cxn modelId="{7932316D-5E0F-4DC3-803E-6599C7DAF558}" type="presParOf" srcId="{2E2E6654-8DB8-496E-BC4A-786F4C48C178}" destId="{AF2903A7-C4FF-4B02-A170-C85D56179F2C}" srcOrd="1" destOrd="0" presId="urn:microsoft.com/office/officeart/2018/2/layout/IconVerticalSolidList"/>
    <dgm:cxn modelId="{378EE947-30EE-4F33-AA1D-71013D639208}" type="presParOf" srcId="{2E2E6654-8DB8-496E-BC4A-786F4C48C178}" destId="{3DA14DDD-79D1-47C0-9C9E-2DB1CB1AD08B}" srcOrd="2" destOrd="0" presId="urn:microsoft.com/office/officeart/2018/2/layout/IconVerticalSolidList"/>
    <dgm:cxn modelId="{F62B7865-3F17-4EB3-B1EA-D74E8355A136}" type="presParOf" srcId="{2E2E6654-8DB8-496E-BC4A-786F4C48C178}" destId="{35E50AA3-8E16-4458-B021-AB1C9D6498BB}" srcOrd="3" destOrd="0" presId="urn:microsoft.com/office/officeart/2018/2/layout/IconVerticalSolidList"/>
    <dgm:cxn modelId="{234432B8-DCE7-4D6F-989D-305EF4B9DC10}" type="presParOf" srcId="{03AF0F06-4FFA-417A-98A3-E8BBDBD51288}" destId="{11F6D5F9-C36D-42E5-821E-15BC99877A71}" srcOrd="1" destOrd="0" presId="urn:microsoft.com/office/officeart/2018/2/layout/IconVerticalSolidList"/>
    <dgm:cxn modelId="{FA22A62A-CA0A-4BE6-A46E-9E0238539D0F}" type="presParOf" srcId="{03AF0F06-4FFA-417A-98A3-E8BBDBD51288}" destId="{0AD6A15A-DAE7-4101-876A-1E8C9CB4BCCE}" srcOrd="2" destOrd="0" presId="urn:microsoft.com/office/officeart/2018/2/layout/IconVerticalSolidList"/>
    <dgm:cxn modelId="{7CA53FB6-CF9B-411D-9888-6F0166268595}" type="presParOf" srcId="{0AD6A15A-DAE7-4101-876A-1E8C9CB4BCCE}" destId="{7C17FB11-DBE0-4EA8-A90E-5DE33DFF7B94}" srcOrd="0" destOrd="0" presId="urn:microsoft.com/office/officeart/2018/2/layout/IconVerticalSolidList"/>
    <dgm:cxn modelId="{8019FF9E-A228-4C1E-BED6-125A3214E86B}" type="presParOf" srcId="{0AD6A15A-DAE7-4101-876A-1E8C9CB4BCCE}" destId="{5E2FBD5A-B2A4-4325-9A29-09B68DA83D28}" srcOrd="1" destOrd="0" presId="urn:microsoft.com/office/officeart/2018/2/layout/IconVerticalSolidList"/>
    <dgm:cxn modelId="{5073AF7E-2628-474B-90AF-53F3E2DB2355}" type="presParOf" srcId="{0AD6A15A-DAE7-4101-876A-1E8C9CB4BCCE}" destId="{C837F170-861C-477E-A76E-722827E55EF9}" srcOrd="2" destOrd="0" presId="urn:microsoft.com/office/officeart/2018/2/layout/IconVerticalSolidList"/>
    <dgm:cxn modelId="{8B53ABEF-4997-44D8-A0EC-6761810F5CD6}" type="presParOf" srcId="{0AD6A15A-DAE7-4101-876A-1E8C9CB4BCCE}" destId="{DB97CE3B-D4E5-491C-9855-67EDA5A2968E}" srcOrd="3" destOrd="0" presId="urn:microsoft.com/office/officeart/2018/2/layout/IconVerticalSolidList"/>
    <dgm:cxn modelId="{8676FCD9-968D-469E-84C3-1160476CC57E}" type="presParOf" srcId="{03AF0F06-4FFA-417A-98A3-E8BBDBD51288}" destId="{C84B5A6C-DA2A-4E26-ACBF-2523D1E2BD42}" srcOrd="3" destOrd="0" presId="urn:microsoft.com/office/officeart/2018/2/layout/IconVerticalSolidList"/>
    <dgm:cxn modelId="{8767DA7F-B067-4CB9-B3CD-515CA8CD3690}" type="presParOf" srcId="{03AF0F06-4FFA-417A-98A3-E8BBDBD51288}" destId="{D9F89CCB-04EA-481F-A25D-A8501FBD0C84}" srcOrd="4" destOrd="0" presId="urn:microsoft.com/office/officeart/2018/2/layout/IconVerticalSolidList"/>
    <dgm:cxn modelId="{4CEFDBC8-6034-4E0F-A77C-82B46F76D867}" type="presParOf" srcId="{D9F89CCB-04EA-481F-A25D-A8501FBD0C84}" destId="{DEC1C9DA-DABE-4757-9C1A-B72B502560BE}" srcOrd="0" destOrd="0" presId="urn:microsoft.com/office/officeart/2018/2/layout/IconVerticalSolidList"/>
    <dgm:cxn modelId="{23CB34C9-EAA3-4AAA-B6E0-BD2B645AED79}" type="presParOf" srcId="{D9F89CCB-04EA-481F-A25D-A8501FBD0C84}" destId="{0F167113-EBAD-4D15-973D-449A9B1CFA2C}" srcOrd="1" destOrd="0" presId="urn:microsoft.com/office/officeart/2018/2/layout/IconVerticalSolidList"/>
    <dgm:cxn modelId="{B9D9CF32-A891-4D20-9183-2E1AFE1C028F}" type="presParOf" srcId="{D9F89CCB-04EA-481F-A25D-A8501FBD0C84}" destId="{978FC0E8-AEF2-4101-837D-487FB37BA23A}" srcOrd="2" destOrd="0" presId="urn:microsoft.com/office/officeart/2018/2/layout/IconVerticalSolidList"/>
    <dgm:cxn modelId="{102BC1FD-9A06-4E21-AEF6-1F101E915B1C}" type="presParOf" srcId="{D9F89CCB-04EA-481F-A25D-A8501FBD0C84}" destId="{9548E75E-DC84-47A3-91C0-53554148FB4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0C145D-6B00-4F11-A783-AD76EF5D479F}"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38F4554E-02F8-4604-91E1-767A6944CB5D}">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Dataset source: </a:t>
          </a:r>
          <a:r>
            <a:rPr lang="en-US" sz="1800" u="sng" dirty="0">
              <a:latin typeface="Times New Roman" panose="02020603050405020304" pitchFamily="18" charset="0"/>
              <a:cs typeface="Times New Roman" panose="02020603050405020304" pitchFamily="18" charset="0"/>
              <a:hlinkClick xmlns:r="http://schemas.openxmlformats.org/officeDocument/2006/relationships" r:id="rId1"/>
            </a:rPr>
            <a:t>www.kaggle.com</a:t>
          </a:r>
          <a:r>
            <a:rPr lang="en-US" sz="1800" dirty="0">
              <a:latin typeface="Times New Roman" panose="02020603050405020304" pitchFamily="18" charset="0"/>
              <a:cs typeface="Times New Roman" panose="02020603050405020304" pitchFamily="18" charset="0"/>
            </a:rPr>
            <a:t> </a:t>
          </a:r>
        </a:p>
      </dgm:t>
    </dgm:pt>
    <dgm:pt modelId="{6FED54BC-A535-417E-87F8-50A65B90DFC3}" type="parTrans" cxnId="{EE8E93A8-7E55-4D8C-99E7-E0B7C6D76920}">
      <dgm:prSet/>
      <dgm:spPr/>
      <dgm:t>
        <a:bodyPr/>
        <a:lstStyle/>
        <a:p>
          <a:endParaRPr lang="en-US"/>
        </a:p>
      </dgm:t>
    </dgm:pt>
    <dgm:pt modelId="{F9EA8F1C-01EB-40F7-BB90-3959E29C1BD3}" type="sibTrans" cxnId="{EE8E93A8-7E55-4D8C-99E7-E0B7C6D76920}">
      <dgm:prSet/>
      <dgm:spPr/>
      <dgm:t>
        <a:bodyPr/>
        <a:lstStyle/>
        <a:p>
          <a:endParaRPr lang="en-US"/>
        </a:p>
      </dgm:t>
    </dgm:pt>
    <dgm:pt modelId="{6099E202-1CA5-4D1C-AFBB-93BB226B1233}">
      <dgm:prSet custT="1"/>
      <dgm:spPr/>
      <dgm:t>
        <a:bodyPr/>
        <a:lstStyle/>
        <a:p>
          <a:pPr>
            <a:lnSpc>
              <a:spcPct val="100000"/>
            </a:lnSpc>
          </a:pPr>
          <a:r>
            <a:rPr lang="en-US" sz="1800" dirty="0">
              <a:latin typeface="Times New Roman" panose="02020603050405020304" pitchFamily="18" charset="0"/>
              <a:cs typeface="Times New Roman" panose="02020603050405020304" pitchFamily="18" charset="0"/>
            </a:rPr>
            <a:t>Link: </a:t>
          </a:r>
          <a:r>
            <a:rPr lang="en-US" sz="1800" u="sng" dirty="0">
              <a:latin typeface="Times New Roman" panose="02020603050405020304" pitchFamily="18" charset="0"/>
              <a:cs typeface="Times New Roman" panose="02020603050405020304" pitchFamily="18" charset="0"/>
              <a:hlinkClick xmlns:r="http://schemas.openxmlformats.org/officeDocument/2006/relationships" r:id="rId2"/>
            </a:rPr>
            <a:t>https://www.kaggle.com/datasets/mansithummar67/flipkart-product-review-dataset</a:t>
          </a:r>
          <a:r>
            <a:rPr lang="en-US" sz="1800" dirty="0">
              <a:latin typeface="Times New Roman" panose="02020603050405020304" pitchFamily="18" charset="0"/>
              <a:cs typeface="Times New Roman" panose="02020603050405020304" pitchFamily="18" charset="0"/>
            </a:rPr>
            <a:t> </a:t>
          </a:r>
        </a:p>
      </dgm:t>
    </dgm:pt>
    <dgm:pt modelId="{9E51A678-9D42-4415-8CFF-4451545F3AB8}" type="parTrans" cxnId="{0B2DFA5D-C60C-4A73-8348-7F19DE42CF5B}">
      <dgm:prSet/>
      <dgm:spPr/>
      <dgm:t>
        <a:bodyPr/>
        <a:lstStyle/>
        <a:p>
          <a:endParaRPr lang="en-US"/>
        </a:p>
      </dgm:t>
    </dgm:pt>
    <dgm:pt modelId="{4C1E46B6-7B39-42A3-A82D-A4FE9850BC26}" type="sibTrans" cxnId="{0B2DFA5D-C60C-4A73-8348-7F19DE42CF5B}">
      <dgm:prSet/>
      <dgm:spPr/>
      <dgm:t>
        <a:bodyPr/>
        <a:lstStyle/>
        <a:p>
          <a:endParaRPr lang="en-US"/>
        </a:p>
      </dgm:t>
    </dgm:pt>
    <dgm:pt modelId="{B5D5E776-B63E-4DB2-AE84-934699A17991}" type="pres">
      <dgm:prSet presAssocID="{7E0C145D-6B00-4F11-A783-AD76EF5D479F}" presName="root" presStyleCnt="0">
        <dgm:presLayoutVars>
          <dgm:dir/>
          <dgm:resizeHandles val="exact"/>
        </dgm:presLayoutVars>
      </dgm:prSet>
      <dgm:spPr/>
    </dgm:pt>
    <dgm:pt modelId="{B1398982-A9A8-4111-BF9D-D8EFA26B3B80}" type="pres">
      <dgm:prSet presAssocID="{38F4554E-02F8-4604-91E1-767A6944CB5D}" presName="compNode" presStyleCnt="0"/>
      <dgm:spPr/>
    </dgm:pt>
    <dgm:pt modelId="{95EBF8A2-E1BF-4C16-A40D-019A88E9F648}" type="pres">
      <dgm:prSet presAssocID="{38F4554E-02F8-4604-91E1-767A6944CB5D}" presName="iconRect" presStyleLbl="node1" presStyleIdx="0"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0B2828AD-68EA-408B-A82D-5868D1F98FB3}" type="pres">
      <dgm:prSet presAssocID="{38F4554E-02F8-4604-91E1-767A6944CB5D}" presName="spaceRect" presStyleCnt="0"/>
      <dgm:spPr/>
    </dgm:pt>
    <dgm:pt modelId="{C59DCAAA-518D-4DC6-92A7-7CFFD2861C15}" type="pres">
      <dgm:prSet presAssocID="{38F4554E-02F8-4604-91E1-767A6944CB5D}" presName="textRect" presStyleLbl="revTx" presStyleIdx="0" presStyleCnt="2">
        <dgm:presLayoutVars>
          <dgm:chMax val="1"/>
          <dgm:chPref val="1"/>
        </dgm:presLayoutVars>
      </dgm:prSet>
      <dgm:spPr/>
    </dgm:pt>
    <dgm:pt modelId="{5F306696-7261-4472-8646-050265408F42}" type="pres">
      <dgm:prSet presAssocID="{F9EA8F1C-01EB-40F7-BB90-3959E29C1BD3}" presName="sibTrans" presStyleCnt="0"/>
      <dgm:spPr/>
    </dgm:pt>
    <dgm:pt modelId="{C5AA0B0E-A3D5-4601-8F81-C03DFE131E89}" type="pres">
      <dgm:prSet presAssocID="{6099E202-1CA5-4D1C-AFBB-93BB226B1233}" presName="compNode" presStyleCnt="0"/>
      <dgm:spPr/>
    </dgm:pt>
    <dgm:pt modelId="{6B3C8D46-8C33-4B52-A197-9305B4AC00C8}" type="pres">
      <dgm:prSet presAssocID="{6099E202-1CA5-4D1C-AFBB-93BB226B1233}" presName="iconRect" presStyleLbl="node1" presStyleIdx="1" presStyleCnt="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k"/>
        </a:ext>
      </dgm:extLst>
    </dgm:pt>
    <dgm:pt modelId="{521AC12D-1F0B-4758-B392-E35E3A354A5E}" type="pres">
      <dgm:prSet presAssocID="{6099E202-1CA5-4D1C-AFBB-93BB226B1233}" presName="spaceRect" presStyleCnt="0"/>
      <dgm:spPr/>
    </dgm:pt>
    <dgm:pt modelId="{0687BF4D-0FCB-41B0-B786-85D3ED7845CD}" type="pres">
      <dgm:prSet presAssocID="{6099E202-1CA5-4D1C-AFBB-93BB226B1233}" presName="textRect" presStyleLbl="revTx" presStyleIdx="1" presStyleCnt="2">
        <dgm:presLayoutVars>
          <dgm:chMax val="1"/>
          <dgm:chPref val="1"/>
        </dgm:presLayoutVars>
      </dgm:prSet>
      <dgm:spPr/>
    </dgm:pt>
  </dgm:ptLst>
  <dgm:cxnLst>
    <dgm:cxn modelId="{0A2F4A37-422B-4216-A48D-9A2EAB1CA117}" type="presOf" srcId="{7E0C145D-6B00-4F11-A783-AD76EF5D479F}" destId="{B5D5E776-B63E-4DB2-AE84-934699A17991}" srcOrd="0" destOrd="0" presId="urn:microsoft.com/office/officeart/2018/2/layout/IconLabelList"/>
    <dgm:cxn modelId="{0B2DFA5D-C60C-4A73-8348-7F19DE42CF5B}" srcId="{7E0C145D-6B00-4F11-A783-AD76EF5D479F}" destId="{6099E202-1CA5-4D1C-AFBB-93BB226B1233}" srcOrd="1" destOrd="0" parTransId="{9E51A678-9D42-4415-8CFF-4451545F3AB8}" sibTransId="{4C1E46B6-7B39-42A3-A82D-A4FE9850BC26}"/>
    <dgm:cxn modelId="{DB3F427F-D8DE-439B-B755-80F6AC5EFF4E}" type="presOf" srcId="{6099E202-1CA5-4D1C-AFBB-93BB226B1233}" destId="{0687BF4D-0FCB-41B0-B786-85D3ED7845CD}" srcOrd="0" destOrd="0" presId="urn:microsoft.com/office/officeart/2018/2/layout/IconLabelList"/>
    <dgm:cxn modelId="{EE8E93A8-7E55-4D8C-99E7-E0B7C6D76920}" srcId="{7E0C145D-6B00-4F11-A783-AD76EF5D479F}" destId="{38F4554E-02F8-4604-91E1-767A6944CB5D}" srcOrd="0" destOrd="0" parTransId="{6FED54BC-A535-417E-87F8-50A65B90DFC3}" sibTransId="{F9EA8F1C-01EB-40F7-BB90-3959E29C1BD3}"/>
    <dgm:cxn modelId="{269C8AE7-62F7-4C74-AB6D-FC5781BB8CF2}" type="presOf" srcId="{38F4554E-02F8-4604-91E1-767A6944CB5D}" destId="{C59DCAAA-518D-4DC6-92A7-7CFFD2861C15}" srcOrd="0" destOrd="0" presId="urn:microsoft.com/office/officeart/2018/2/layout/IconLabelList"/>
    <dgm:cxn modelId="{0428DDFD-9FF2-4097-A176-A84E7D0AF2BE}" type="presParOf" srcId="{B5D5E776-B63E-4DB2-AE84-934699A17991}" destId="{B1398982-A9A8-4111-BF9D-D8EFA26B3B80}" srcOrd="0" destOrd="0" presId="urn:microsoft.com/office/officeart/2018/2/layout/IconLabelList"/>
    <dgm:cxn modelId="{7DD537DA-E293-4988-8C0D-526D56E591E8}" type="presParOf" srcId="{B1398982-A9A8-4111-BF9D-D8EFA26B3B80}" destId="{95EBF8A2-E1BF-4C16-A40D-019A88E9F648}" srcOrd="0" destOrd="0" presId="urn:microsoft.com/office/officeart/2018/2/layout/IconLabelList"/>
    <dgm:cxn modelId="{E05025D1-8709-42E6-BFA8-9A020948FF86}" type="presParOf" srcId="{B1398982-A9A8-4111-BF9D-D8EFA26B3B80}" destId="{0B2828AD-68EA-408B-A82D-5868D1F98FB3}" srcOrd="1" destOrd="0" presId="urn:microsoft.com/office/officeart/2018/2/layout/IconLabelList"/>
    <dgm:cxn modelId="{D51E30C3-ED83-4644-808C-D868F7266983}" type="presParOf" srcId="{B1398982-A9A8-4111-BF9D-D8EFA26B3B80}" destId="{C59DCAAA-518D-4DC6-92A7-7CFFD2861C15}" srcOrd="2" destOrd="0" presId="urn:microsoft.com/office/officeart/2018/2/layout/IconLabelList"/>
    <dgm:cxn modelId="{B16CEBD1-5324-463B-8C31-37F0B344F220}" type="presParOf" srcId="{B5D5E776-B63E-4DB2-AE84-934699A17991}" destId="{5F306696-7261-4472-8646-050265408F42}" srcOrd="1" destOrd="0" presId="urn:microsoft.com/office/officeart/2018/2/layout/IconLabelList"/>
    <dgm:cxn modelId="{A9FA7F43-DEAA-481C-9825-CD84F8BBACE3}" type="presParOf" srcId="{B5D5E776-B63E-4DB2-AE84-934699A17991}" destId="{C5AA0B0E-A3D5-4601-8F81-C03DFE131E89}" srcOrd="2" destOrd="0" presId="urn:microsoft.com/office/officeart/2018/2/layout/IconLabelList"/>
    <dgm:cxn modelId="{11C65791-48B2-4E91-80E6-683888AFDF6F}" type="presParOf" srcId="{C5AA0B0E-A3D5-4601-8F81-C03DFE131E89}" destId="{6B3C8D46-8C33-4B52-A197-9305B4AC00C8}" srcOrd="0" destOrd="0" presId="urn:microsoft.com/office/officeart/2018/2/layout/IconLabelList"/>
    <dgm:cxn modelId="{7BCCB633-6892-4108-9639-A5AACA3AF23C}" type="presParOf" srcId="{C5AA0B0E-A3D5-4601-8F81-C03DFE131E89}" destId="{521AC12D-1F0B-4758-B392-E35E3A354A5E}" srcOrd="1" destOrd="0" presId="urn:microsoft.com/office/officeart/2018/2/layout/IconLabelList"/>
    <dgm:cxn modelId="{6456DB8E-5D7C-441E-A738-13BF4A1285DB}" type="presParOf" srcId="{C5AA0B0E-A3D5-4601-8F81-C03DFE131E89}" destId="{0687BF4D-0FCB-41B0-B786-85D3ED7845C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80A63-BFC5-4B2A-9A5B-99244BDA2A48}">
      <dsp:nvSpPr>
        <dsp:cNvPr id="0" name=""/>
        <dsp:cNvSpPr/>
      </dsp:nvSpPr>
      <dsp:spPr>
        <a:xfrm>
          <a:off x="1138979" y="526825"/>
          <a:ext cx="932563" cy="9325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459295-A3F8-4C35-A6DF-6DD26705D4AB}">
      <dsp:nvSpPr>
        <dsp:cNvPr id="0" name=""/>
        <dsp:cNvSpPr/>
      </dsp:nvSpPr>
      <dsp:spPr>
        <a:xfrm>
          <a:off x="569079" y="1954287"/>
          <a:ext cx="2072362" cy="1870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Kaggle Flipkart Products Review Dataset is a collection of reviews of products sold on the Indian ecommerce website Flipkart. The dataset contains product reviews, ratings, and other metadata such as product name and price.</a:t>
          </a:r>
        </a:p>
      </dsp:txBody>
      <dsp:txXfrm>
        <a:off x="569079" y="1954287"/>
        <a:ext cx="2072362" cy="1870224"/>
      </dsp:txXfrm>
    </dsp:sp>
    <dsp:sp modelId="{0EBA665B-EF56-427A-BF2D-57FDBC5812AA}">
      <dsp:nvSpPr>
        <dsp:cNvPr id="0" name=""/>
        <dsp:cNvSpPr/>
      </dsp:nvSpPr>
      <dsp:spPr>
        <a:xfrm>
          <a:off x="3574005" y="526825"/>
          <a:ext cx="932563" cy="9325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29DDDC-2389-4F1C-850F-7CCF3F5F1EA4}">
      <dsp:nvSpPr>
        <dsp:cNvPr id="0" name=""/>
        <dsp:cNvSpPr/>
      </dsp:nvSpPr>
      <dsp:spPr>
        <a:xfrm>
          <a:off x="3004105" y="1954287"/>
          <a:ext cx="2072362" cy="1870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A Decision Support System (DSS) could be designed to analyze this dataset and provide insights to improve the e-commerce platform's operations and customer experience.</a:t>
          </a:r>
        </a:p>
      </dsp:txBody>
      <dsp:txXfrm>
        <a:off x="3004105" y="1954287"/>
        <a:ext cx="2072362" cy="1870224"/>
      </dsp:txXfrm>
    </dsp:sp>
    <dsp:sp modelId="{3446974A-5B2A-494B-9549-DA6D00DC00A0}">
      <dsp:nvSpPr>
        <dsp:cNvPr id="0" name=""/>
        <dsp:cNvSpPr/>
      </dsp:nvSpPr>
      <dsp:spPr>
        <a:xfrm>
          <a:off x="6009031" y="526825"/>
          <a:ext cx="932563" cy="9325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B19DC0-A03C-4BC8-B648-C04C3E52CF52}">
      <dsp:nvSpPr>
        <dsp:cNvPr id="0" name=""/>
        <dsp:cNvSpPr/>
      </dsp:nvSpPr>
      <dsp:spPr>
        <a:xfrm>
          <a:off x="5439131" y="1954287"/>
          <a:ext cx="2072362" cy="1870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focus on improving the sales of the products by analyzing the product ratings by customers, we categorize the products based on the positive and negative reviews of the product.</a:t>
          </a:r>
        </a:p>
      </dsp:txBody>
      <dsp:txXfrm>
        <a:off x="5439131" y="1954287"/>
        <a:ext cx="2072362" cy="1870224"/>
      </dsp:txXfrm>
    </dsp:sp>
    <dsp:sp modelId="{8949EC1B-D0B4-4329-9667-6D8C028CCE40}">
      <dsp:nvSpPr>
        <dsp:cNvPr id="0" name=""/>
        <dsp:cNvSpPr/>
      </dsp:nvSpPr>
      <dsp:spPr>
        <a:xfrm>
          <a:off x="8444057" y="526825"/>
          <a:ext cx="932563" cy="9325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E23B29-8D19-4F97-B27F-4B1B3C9F3EBF}">
      <dsp:nvSpPr>
        <dsp:cNvPr id="0" name=""/>
        <dsp:cNvSpPr/>
      </dsp:nvSpPr>
      <dsp:spPr>
        <a:xfrm>
          <a:off x="7874157" y="1954287"/>
          <a:ext cx="2072362" cy="18702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The ultimate aim of our project is to make the declined mark of products which falls in the negative reviews of the market, apparently to be pushed to the upward mark of the market.</a:t>
          </a:r>
        </a:p>
      </dsp:txBody>
      <dsp:txXfrm>
        <a:off x="7874157" y="1954287"/>
        <a:ext cx="2072362" cy="1870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5647E-C752-4BEB-950D-8385E23A5555}">
      <dsp:nvSpPr>
        <dsp:cNvPr id="0" name=""/>
        <dsp:cNvSpPr/>
      </dsp:nvSpPr>
      <dsp:spPr>
        <a:xfrm>
          <a:off x="3205105" y="1964816"/>
          <a:ext cx="154904" cy="916140"/>
        </a:xfrm>
        <a:custGeom>
          <a:avLst/>
          <a:gdLst/>
          <a:ahLst/>
          <a:cxnLst/>
          <a:rect l="0" t="0" r="0" b="0"/>
          <a:pathLst>
            <a:path>
              <a:moveTo>
                <a:pt x="0" y="0"/>
              </a:moveTo>
              <a:lnTo>
                <a:pt x="0" y="605732"/>
              </a:lnTo>
              <a:lnTo>
                <a:pt x="154904" y="605732"/>
              </a:lnTo>
              <a:lnTo>
                <a:pt x="154904" y="91614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E9238C-9AAE-4639-82CA-3FDDE330C804}">
      <dsp:nvSpPr>
        <dsp:cNvPr id="0" name=""/>
        <dsp:cNvSpPr/>
      </dsp:nvSpPr>
      <dsp:spPr>
        <a:xfrm>
          <a:off x="1529741" y="-162895"/>
          <a:ext cx="3350727" cy="21277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91E6AA1-C21D-4DF4-B68E-3B18A0D62930}">
      <dsp:nvSpPr>
        <dsp:cNvPr id="0" name=""/>
        <dsp:cNvSpPr/>
      </dsp:nvSpPr>
      <dsp:spPr>
        <a:xfrm>
          <a:off x="1902044" y="190792"/>
          <a:ext cx="3350727" cy="2127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In this project, we use Anaconda – </a:t>
          </a:r>
          <a:r>
            <a:rPr lang="en-US" sz="1600" kern="1200" dirty="0" err="1">
              <a:latin typeface="Times New Roman" panose="02020603050405020304" pitchFamily="18" charset="0"/>
              <a:cs typeface="Times New Roman" panose="02020603050405020304" pitchFamily="18" charset="0"/>
            </a:rPr>
            <a:t>Jupyter</a:t>
          </a:r>
          <a:r>
            <a:rPr lang="en-US" sz="1600" kern="1200" dirty="0">
              <a:latin typeface="Times New Roman" panose="02020603050405020304" pitchFamily="18" charset="0"/>
              <a:cs typeface="Times New Roman" panose="02020603050405020304" pitchFamily="18" charset="0"/>
            </a:rPr>
            <a:t> Notebook to model our dataset and implement the system.</a:t>
          </a:r>
        </a:p>
        <a:p>
          <a:pPr marL="0" lvl="0" indent="0" algn="ctr" defTabSz="711200">
            <a:lnSpc>
              <a:spcPct val="90000"/>
            </a:lnSpc>
            <a:spcBef>
              <a:spcPct val="0"/>
            </a:spcBef>
            <a:spcAft>
              <a:spcPct val="35000"/>
            </a:spcAft>
            <a:buNone/>
          </a:pPr>
          <a:endParaRPr lang="en-US" sz="1600"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Firstly, we read the data and perform some pre-processing</a:t>
          </a:r>
        </a:p>
      </dsp:txBody>
      <dsp:txXfrm>
        <a:off x="1964363" y="253111"/>
        <a:ext cx="3226089" cy="2003073"/>
      </dsp:txXfrm>
    </dsp:sp>
    <dsp:sp modelId="{DA5BFC95-4B11-4DED-BD6A-9427AE744420}">
      <dsp:nvSpPr>
        <dsp:cNvPr id="0" name=""/>
        <dsp:cNvSpPr/>
      </dsp:nvSpPr>
      <dsp:spPr>
        <a:xfrm>
          <a:off x="1684646" y="2880956"/>
          <a:ext cx="3350727" cy="21277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AB2C98-9C47-47D1-AE5A-4431A4F33E12}">
      <dsp:nvSpPr>
        <dsp:cNvPr id="0" name=""/>
        <dsp:cNvSpPr/>
      </dsp:nvSpPr>
      <dsp:spPr>
        <a:xfrm>
          <a:off x="2056949" y="3234644"/>
          <a:ext cx="3350727" cy="2127711"/>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endParaRPr lang="en-US" sz="1400" kern="1200" dirty="0">
            <a:latin typeface="Times New Roman" panose="02020603050405020304" pitchFamily="18" charset="0"/>
            <a:cs typeface="Times New Roman" panose="02020603050405020304" pitchFamily="18" charset="0"/>
          </a:endParaRPr>
        </a:p>
        <a:p>
          <a:pPr marL="0" lvl="0" indent="0" algn="ctr" defTabSz="6223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The rows containing null values are dropped and the size of the dataset is changed to 189857 rows and 5 columns</a:t>
          </a:r>
        </a:p>
        <a:p>
          <a:pPr marL="0" lvl="0" indent="0" algn="ctr" defTabSz="622300">
            <a:lnSpc>
              <a:spcPct val="90000"/>
            </a:lnSpc>
            <a:spcBef>
              <a:spcPct val="0"/>
            </a:spcBef>
            <a:spcAft>
              <a:spcPct val="35000"/>
            </a:spcAft>
            <a:buFont typeface="Symbol" panose="05050102010706020507" pitchFamily="18" charset="2"/>
            <a:buNone/>
          </a:pPr>
          <a:endParaRPr lang="en-US" sz="1400" kern="1200" dirty="0">
            <a:latin typeface="Times New Roman" panose="02020603050405020304" pitchFamily="18" charset="0"/>
            <a:cs typeface="Times New Roman" panose="02020603050405020304" pitchFamily="18" charset="0"/>
          </a:endParaRPr>
        </a:p>
        <a:p>
          <a:pPr marL="0" lvl="0" indent="0" algn="ctr" defTabSz="622300">
            <a:lnSpc>
              <a:spcPct val="90000"/>
            </a:lnSpc>
            <a:spcBef>
              <a:spcPct val="0"/>
            </a:spcBef>
            <a:spcAft>
              <a:spcPct val="35000"/>
            </a:spcAft>
            <a:buFont typeface="Symbol" panose="05050102010706020507" pitchFamily="18" charset="2"/>
            <a:buNone/>
          </a:pPr>
          <a:r>
            <a:rPr lang="en-US" sz="1400" kern="1200" dirty="0">
              <a:latin typeface="Times New Roman" panose="02020603050405020304" pitchFamily="18" charset="0"/>
              <a:cs typeface="Times New Roman" panose="02020603050405020304" pitchFamily="18" charset="0"/>
            </a:rPr>
            <a:t>We removed inaccurate data like “??” in the price and summary columns and extra spaces in the summary, product name, and review columns.</a:t>
          </a:r>
        </a:p>
      </dsp:txBody>
      <dsp:txXfrm>
        <a:off x="2119268" y="3296963"/>
        <a:ext cx="3226089" cy="20030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C9110-6B82-4859-838B-CF4B856D7716}">
      <dsp:nvSpPr>
        <dsp:cNvPr id="0" name=""/>
        <dsp:cNvSpPr/>
      </dsp:nvSpPr>
      <dsp:spPr>
        <a:xfrm>
          <a:off x="0" y="485"/>
          <a:ext cx="5278066" cy="11367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2903A7-C4FF-4B02-A170-C85D56179F2C}">
      <dsp:nvSpPr>
        <dsp:cNvPr id="0" name=""/>
        <dsp:cNvSpPr/>
      </dsp:nvSpPr>
      <dsp:spPr>
        <a:xfrm>
          <a:off x="343865" y="256253"/>
          <a:ext cx="625210" cy="625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E50AA3-8E16-4458-B021-AB1C9D6498BB}">
      <dsp:nvSpPr>
        <dsp:cNvPr id="0" name=""/>
        <dsp:cNvSpPr/>
      </dsp:nvSpPr>
      <dsp:spPr>
        <a:xfrm>
          <a:off x="1312942" y="485"/>
          <a:ext cx="3965123" cy="113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306" tIns="120306" rIns="120306" bIns="120306"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We perform Sentiment Analysis on customer reviews and categorize the products based on positive, negative, and neutral sentiments.</a:t>
          </a:r>
        </a:p>
      </dsp:txBody>
      <dsp:txXfrm>
        <a:off x="1312942" y="485"/>
        <a:ext cx="3965123" cy="1136746"/>
      </dsp:txXfrm>
    </dsp:sp>
    <dsp:sp modelId="{7C17FB11-DBE0-4EA8-A90E-5DE33DFF7B94}">
      <dsp:nvSpPr>
        <dsp:cNvPr id="0" name=""/>
        <dsp:cNvSpPr/>
      </dsp:nvSpPr>
      <dsp:spPr>
        <a:xfrm>
          <a:off x="0" y="1421419"/>
          <a:ext cx="5278066" cy="11367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2FBD5A-B2A4-4325-9A29-09B68DA83D28}">
      <dsp:nvSpPr>
        <dsp:cNvPr id="0" name=""/>
        <dsp:cNvSpPr/>
      </dsp:nvSpPr>
      <dsp:spPr>
        <a:xfrm>
          <a:off x="343865" y="1677187"/>
          <a:ext cx="625210" cy="625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97CE3B-D4E5-491C-9855-67EDA5A2968E}">
      <dsp:nvSpPr>
        <dsp:cNvPr id="0" name=""/>
        <dsp:cNvSpPr/>
      </dsp:nvSpPr>
      <dsp:spPr>
        <a:xfrm>
          <a:off x="1312942" y="1421419"/>
          <a:ext cx="3965123" cy="113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306" tIns="120306" rIns="120306" bIns="120306"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To perform sentiment analysis, firstly stop words are removed, and lemmatization is performed.</a:t>
          </a:r>
        </a:p>
      </dsp:txBody>
      <dsp:txXfrm>
        <a:off x="1312942" y="1421419"/>
        <a:ext cx="3965123" cy="1136746"/>
      </dsp:txXfrm>
    </dsp:sp>
    <dsp:sp modelId="{DEC1C9DA-DABE-4757-9C1A-B72B502560BE}">
      <dsp:nvSpPr>
        <dsp:cNvPr id="0" name=""/>
        <dsp:cNvSpPr/>
      </dsp:nvSpPr>
      <dsp:spPr>
        <a:xfrm>
          <a:off x="0" y="2842352"/>
          <a:ext cx="5278066" cy="113674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167113-EBAD-4D15-973D-449A9B1CFA2C}">
      <dsp:nvSpPr>
        <dsp:cNvPr id="0" name=""/>
        <dsp:cNvSpPr/>
      </dsp:nvSpPr>
      <dsp:spPr>
        <a:xfrm>
          <a:off x="343865" y="3098120"/>
          <a:ext cx="625210" cy="625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48E75E-DC84-47A3-91C0-53554148FB4D}">
      <dsp:nvSpPr>
        <dsp:cNvPr id="0" name=""/>
        <dsp:cNvSpPr/>
      </dsp:nvSpPr>
      <dsp:spPr>
        <a:xfrm>
          <a:off x="1312942" y="2842352"/>
          <a:ext cx="3965123" cy="1136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306" tIns="120306" rIns="120306" bIns="120306"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It is found that there were 1,23,380 positive reviews, 13,757 negative reviews and 52,720 neutral reviews.</a:t>
          </a:r>
        </a:p>
      </dsp:txBody>
      <dsp:txXfrm>
        <a:off x="1312942" y="2842352"/>
        <a:ext cx="3965123" cy="11367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BF8A2-E1BF-4C16-A40D-019A88E9F648}">
      <dsp:nvSpPr>
        <dsp:cNvPr id="0" name=""/>
        <dsp:cNvSpPr/>
      </dsp:nvSpPr>
      <dsp:spPr>
        <a:xfrm>
          <a:off x="1747800" y="55566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9DCAAA-518D-4DC6-92A7-7CFFD2861C15}">
      <dsp:nvSpPr>
        <dsp:cNvPr id="0" name=""/>
        <dsp:cNvSpPr/>
      </dsp:nvSpPr>
      <dsp:spPr>
        <a:xfrm>
          <a:off x="559800" y="2985675"/>
          <a:ext cx="432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Dataset source: </a:t>
          </a:r>
          <a:r>
            <a:rPr lang="en-US" sz="1800" u="sng" kern="1200" dirty="0">
              <a:latin typeface="Times New Roman" panose="02020603050405020304" pitchFamily="18" charset="0"/>
              <a:cs typeface="Times New Roman" panose="02020603050405020304" pitchFamily="18" charset="0"/>
              <a:hlinkClick xmlns:r="http://schemas.openxmlformats.org/officeDocument/2006/relationships" r:id="rId3"/>
            </a:rPr>
            <a:t>www.kaggle.com</a:t>
          </a:r>
          <a:r>
            <a:rPr lang="en-US" sz="1800" kern="1200" dirty="0">
              <a:latin typeface="Times New Roman" panose="02020603050405020304" pitchFamily="18" charset="0"/>
              <a:cs typeface="Times New Roman" panose="02020603050405020304" pitchFamily="18" charset="0"/>
            </a:rPr>
            <a:t> </a:t>
          </a:r>
        </a:p>
      </dsp:txBody>
      <dsp:txXfrm>
        <a:off x="559800" y="2985675"/>
        <a:ext cx="4320000" cy="810000"/>
      </dsp:txXfrm>
    </dsp:sp>
    <dsp:sp modelId="{6B3C8D46-8C33-4B52-A197-9305B4AC00C8}">
      <dsp:nvSpPr>
        <dsp:cNvPr id="0" name=""/>
        <dsp:cNvSpPr/>
      </dsp:nvSpPr>
      <dsp:spPr>
        <a:xfrm>
          <a:off x="6823800" y="555662"/>
          <a:ext cx="1944000" cy="19440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87BF4D-0FCB-41B0-B786-85D3ED7845CD}">
      <dsp:nvSpPr>
        <dsp:cNvPr id="0" name=""/>
        <dsp:cNvSpPr/>
      </dsp:nvSpPr>
      <dsp:spPr>
        <a:xfrm>
          <a:off x="5635800" y="2985675"/>
          <a:ext cx="4320000" cy="81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Link: </a:t>
          </a:r>
          <a:r>
            <a:rPr lang="en-US" sz="1800" u="sng" kern="1200" dirty="0">
              <a:latin typeface="Times New Roman" panose="02020603050405020304" pitchFamily="18" charset="0"/>
              <a:cs typeface="Times New Roman" panose="02020603050405020304" pitchFamily="18" charset="0"/>
              <a:hlinkClick xmlns:r="http://schemas.openxmlformats.org/officeDocument/2006/relationships" r:id="rId6"/>
            </a:rPr>
            <a:t>https://www.kaggle.com/datasets/mansithummar67/flipkart-product-review-dataset</a:t>
          </a:r>
          <a:r>
            <a:rPr lang="en-US" sz="1800" kern="1200" dirty="0">
              <a:latin typeface="Times New Roman" panose="02020603050405020304" pitchFamily="18" charset="0"/>
              <a:cs typeface="Times New Roman" panose="02020603050405020304" pitchFamily="18" charset="0"/>
            </a:rPr>
            <a:t> </a:t>
          </a:r>
        </a:p>
      </dsp:txBody>
      <dsp:txXfrm>
        <a:off x="5635800" y="2985675"/>
        <a:ext cx="4320000" cy="81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31596-A6DC-36CB-F4E1-F178DB54E6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B565651-FB5D-640B-510D-820CC2E998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290614-E4E2-5DCF-215B-7D7FC3BF359B}"/>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5" name="Footer Placeholder 4">
            <a:extLst>
              <a:ext uri="{FF2B5EF4-FFF2-40B4-BE49-F238E27FC236}">
                <a16:creationId xmlns:a16="http://schemas.microsoft.com/office/drawing/2014/main" id="{89F69722-28B7-8D72-2BD3-B3C4DC9F389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ABD778-B4C8-5D7F-20E5-EF10BCAD801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690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459C8-176F-26BE-8532-A47E3DD1B4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CC2DDE-E9E3-3A90-469D-7E8FEF6E13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0199DF-E50D-941D-8D1B-B4CB31B03FD8}"/>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5" name="Footer Placeholder 4">
            <a:extLst>
              <a:ext uri="{FF2B5EF4-FFF2-40B4-BE49-F238E27FC236}">
                <a16:creationId xmlns:a16="http://schemas.microsoft.com/office/drawing/2014/main" id="{577FD6E8-A4AC-ED22-970A-92B91FF533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EB0BBE-3229-0CFF-37B6-0765E9D713A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094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15E723-D8C4-3F74-91C8-4F7533EEAF9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962EEF-7C10-6A8C-520E-832FD88872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A62F5F-3229-68CE-8BA3-D1C864C53572}"/>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5" name="Footer Placeholder 4">
            <a:extLst>
              <a:ext uri="{FF2B5EF4-FFF2-40B4-BE49-F238E27FC236}">
                <a16:creationId xmlns:a16="http://schemas.microsoft.com/office/drawing/2014/main" id="{9845767B-6D35-69DA-BAB9-F46E5EAFC54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A4266B4-A67C-68ED-E79E-2E274A71BE7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323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65899-58AD-2657-E402-049A807C80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EB4D90-9545-5973-7B1D-5F409F9E84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938D22-319B-C30E-CFD5-C4DFF2209E7E}"/>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5" name="Footer Placeholder 4">
            <a:extLst>
              <a:ext uri="{FF2B5EF4-FFF2-40B4-BE49-F238E27FC236}">
                <a16:creationId xmlns:a16="http://schemas.microsoft.com/office/drawing/2014/main" id="{4BDFC2ED-B4D4-B4C1-C908-C3886E6E6F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B2CEC25-CFE8-DDD5-573B-535D8056204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411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9B6EC-F5A3-5DC8-1642-0E4D4B22E3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9CAFBA2-1C90-D24E-A483-8DD67551A0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59691E-2CFF-5CDD-B985-BD34272994D1}"/>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5" name="Footer Placeholder 4">
            <a:extLst>
              <a:ext uri="{FF2B5EF4-FFF2-40B4-BE49-F238E27FC236}">
                <a16:creationId xmlns:a16="http://schemas.microsoft.com/office/drawing/2014/main" id="{9BA65ACD-FB48-517E-C560-587C0CCBFF2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2C7E89-0B06-12F2-4854-6CEF1C2E11C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033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B4E7-BD00-B42E-E4A9-06ECD0D68D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16F2D0-AD39-CD10-8E5B-98101697EC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B7FB842-77AA-32AB-08BA-ED4BC719D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650941-B8D0-1EFC-0DB2-F0EE4C9D811E}"/>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6" name="Footer Placeholder 5">
            <a:extLst>
              <a:ext uri="{FF2B5EF4-FFF2-40B4-BE49-F238E27FC236}">
                <a16:creationId xmlns:a16="http://schemas.microsoft.com/office/drawing/2014/main" id="{69B155C5-2251-2E1F-1696-E33A8F6E34A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129D7AE-9702-F572-1D56-9B36CCEBD43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986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89591-DAC7-1CAE-C191-8B856A683A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7DBAB0-82D1-1C75-C89C-67BE5BF9A8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E78B19-B477-A313-DE2E-04778D326A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C6FF1E-9BEB-EE29-0828-42AEBE0D58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245F68-1D43-F91D-D5EE-9CBAA61A08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8DF8C5-5054-0A70-FBE1-89F140A166B1}"/>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8" name="Footer Placeholder 7">
            <a:extLst>
              <a:ext uri="{FF2B5EF4-FFF2-40B4-BE49-F238E27FC236}">
                <a16:creationId xmlns:a16="http://schemas.microsoft.com/office/drawing/2014/main" id="{91F0B365-D149-D9D0-DEAA-1DFEC8B3495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11D6131-73CF-E0BF-3054-0981B20D8B9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4641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FCC6A-A862-052F-9682-AE9405CD5E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70BA74-8BEB-120F-A459-64E2DD21339A}"/>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4" name="Footer Placeholder 3">
            <a:extLst>
              <a:ext uri="{FF2B5EF4-FFF2-40B4-BE49-F238E27FC236}">
                <a16:creationId xmlns:a16="http://schemas.microsoft.com/office/drawing/2014/main" id="{D632E1D2-F0C1-D051-E396-C2C3344D1ED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A56869F-E21E-6B34-0A55-5AD180DEFD9F}"/>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0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3161C5-578A-8346-666A-3113FC3FE5F5}"/>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3" name="Footer Placeholder 2">
            <a:extLst>
              <a:ext uri="{FF2B5EF4-FFF2-40B4-BE49-F238E27FC236}">
                <a16:creationId xmlns:a16="http://schemas.microsoft.com/office/drawing/2014/main" id="{317469B7-871A-4F20-F0B5-105E78C5090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D695073-71FB-84C2-D1C3-F71A1BBA05A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58641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75AF3-14AD-5CEE-ABD0-8334C21719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9D276D-38CE-7E43-8F16-BECFA15952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4F88F0-BA5A-10B1-A44F-6BDB09AB9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74E57-DC77-1BDA-7A8F-A543DC5C9EF2}"/>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6" name="Footer Placeholder 5">
            <a:extLst>
              <a:ext uri="{FF2B5EF4-FFF2-40B4-BE49-F238E27FC236}">
                <a16:creationId xmlns:a16="http://schemas.microsoft.com/office/drawing/2014/main" id="{00EB43D2-8D45-4811-C05E-168536A409D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988455B-ED11-E499-B94B-45488517B91B}"/>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229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31E6-F8EF-2D57-805C-EEEA4320AF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7B72692-CFBF-BDA9-5EDF-C54DE68A2C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406A7BC-F453-619D-115D-A121873FE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040762-5093-A3CA-7812-3EB3EAA514F4}"/>
              </a:ext>
            </a:extLst>
          </p:cNvPr>
          <p:cNvSpPr>
            <a:spLocks noGrp="1"/>
          </p:cNvSpPr>
          <p:nvPr>
            <p:ph type="dt" sz="half" idx="10"/>
          </p:nvPr>
        </p:nvSpPr>
        <p:spPr/>
        <p:txBody>
          <a:bodyPr/>
          <a:lstStyle/>
          <a:p>
            <a:fld id="{B61BEF0D-F0BB-DE4B-95CE-6DB70DBA9567}" type="datetimeFigureOut">
              <a:rPr lang="en-US" smtClean="0"/>
              <a:pPr/>
              <a:t>3/23/2025</a:t>
            </a:fld>
            <a:endParaRPr lang="en-US" dirty="0"/>
          </a:p>
        </p:txBody>
      </p:sp>
      <p:sp>
        <p:nvSpPr>
          <p:cNvPr id="6" name="Footer Placeholder 5">
            <a:extLst>
              <a:ext uri="{FF2B5EF4-FFF2-40B4-BE49-F238E27FC236}">
                <a16:creationId xmlns:a16="http://schemas.microsoft.com/office/drawing/2014/main" id="{A41EA52E-5BCB-65BC-7EFF-750B83ED68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1A8A07-3F6E-D5A8-4EB5-C72932D64E4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200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E3E0C2-F953-5585-9D63-4B7F4C530F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B601FD-6096-23EE-0E37-3445A21C15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358133-A793-9DCA-0337-B773B712C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3/23/2025</a:t>
            </a:fld>
            <a:endParaRPr lang="en-US" dirty="0"/>
          </a:p>
        </p:txBody>
      </p:sp>
      <p:sp>
        <p:nvSpPr>
          <p:cNvPr id="5" name="Footer Placeholder 4">
            <a:extLst>
              <a:ext uri="{FF2B5EF4-FFF2-40B4-BE49-F238E27FC236}">
                <a16:creationId xmlns:a16="http://schemas.microsoft.com/office/drawing/2014/main" id="{8DF7ED78-313E-A89D-5275-EF53D26216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01C578C-94F4-E99C-9AE4-9CC6C5840D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601906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Layout" Target="../diagrams/layout3.xml"/><Relationship Id="rId7" Type="http://schemas.openxmlformats.org/officeDocument/2006/relationships/image" Target="../media/image16.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Close-up van hinkelen op het trottoir">
            <a:extLst>
              <a:ext uri="{FF2B5EF4-FFF2-40B4-BE49-F238E27FC236}">
                <a16:creationId xmlns:a16="http://schemas.microsoft.com/office/drawing/2014/main" id="{F817A1CE-58B6-5355-C71E-84878202E75B}"/>
              </a:ext>
            </a:extLst>
          </p:cNvPr>
          <p:cNvPicPr>
            <a:picLocks noChangeAspect="1"/>
          </p:cNvPicPr>
          <p:nvPr/>
        </p:nvPicPr>
        <p:blipFill rotWithShape="1">
          <a:blip r:embed="rId2">
            <a:duotone>
              <a:schemeClr val="accent1">
                <a:shade val="45000"/>
                <a:satMod val="135000"/>
              </a:schemeClr>
              <a:prstClr val="white"/>
            </a:duotone>
            <a:alphaModFix amt="35000"/>
          </a:blip>
          <a:srcRect t="8380" b="7351"/>
          <a:stretch/>
        </p:blipFill>
        <p:spPr>
          <a:xfrm>
            <a:off x="20" y="8878"/>
            <a:ext cx="12191980" cy="6857990"/>
          </a:xfrm>
          <a:prstGeom prst="rect">
            <a:avLst/>
          </a:prstGeom>
        </p:spPr>
      </p:pic>
      <p:sp>
        <p:nvSpPr>
          <p:cNvPr id="2" name="Title 1">
            <a:extLst>
              <a:ext uri="{FF2B5EF4-FFF2-40B4-BE49-F238E27FC236}">
                <a16:creationId xmlns:a16="http://schemas.microsoft.com/office/drawing/2014/main" id="{25A6AAB8-9AEC-F797-2597-B0B9AFAB42CB}"/>
              </a:ext>
            </a:extLst>
          </p:cNvPr>
          <p:cNvSpPr>
            <a:spLocks noGrp="1"/>
          </p:cNvSpPr>
          <p:nvPr>
            <p:ph type="ctrTitle"/>
          </p:nvPr>
        </p:nvSpPr>
        <p:spPr>
          <a:xfrm>
            <a:off x="3054467" y="2217869"/>
            <a:ext cx="6390833" cy="3804075"/>
          </a:xfrm>
        </p:spPr>
        <p:txBody>
          <a:bodyPr vert="horz" lIns="91440" tIns="45720" rIns="91440" bIns="45720" rtlCol="0" anchor="b">
            <a:normAutofit fontScale="90000"/>
          </a:bodyPr>
          <a:lstStyle/>
          <a:p>
            <a:pPr>
              <a:lnSpc>
                <a:spcPct val="100000"/>
              </a:lnSpc>
            </a:pP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600" cap="none" dirty="0">
                <a:solidFill>
                  <a:srgbClr val="FFFFFF"/>
                </a:solidFill>
                <a:latin typeface="Times New Roman" panose="02020603050405020304" pitchFamily="18" charset="0"/>
                <a:cs typeface="Times New Roman" panose="02020603050405020304" pitchFamily="18" charset="0"/>
              </a:rPr>
            </a:br>
            <a:br>
              <a:rPr lang="en-US" sz="3800" cap="none" dirty="0">
                <a:solidFill>
                  <a:srgbClr val="FFFFFF"/>
                </a:solidFill>
                <a:latin typeface="Times New Roman" panose="02020603050405020304" pitchFamily="18" charset="0"/>
                <a:cs typeface="Times New Roman" panose="02020603050405020304" pitchFamily="18" charset="0"/>
              </a:rPr>
            </a:br>
            <a:r>
              <a:rPr lang="en-US" sz="5300" b="1" cap="none" dirty="0">
                <a:solidFill>
                  <a:srgbClr val="FFFFFF"/>
                </a:solidFill>
                <a:latin typeface="Times New Roman" panose="02020603050405020304" pitchFamily="18" charset="0"/>
                <a:cs typeface="Times New Roman" panose="02020603050405020304" pitchFamily="18" charset="0"/>
              </a:rPr>
              <a:t>Flipkart E-commerce</a:t>
            </a:r>
            <a:br>
              <a:rPr lang="en-US" sz="5300" b="1" cap="none" dirty="0">
                <a:solidFill>
                  <a:srgbClr val="FFFFFF"/>
                </a:solidFill>
                <a:latin typeface="Times New Roman" panose="02020603050405020304" pitchFamily="18" charset="0"/>
                <a:cs typeface="Times New Roman" panose="02020603050405020304" pitchFamily="18" charset="0"/>
              </a:rPr>
            </a:br>
            <a:r>
              <a:rPr lang="en-US" sz="5300" b="1" cap="none" dirty="0">
                <a:solidFill>
                  <a:srgbClr val="FFFFFF"/>
                </a:solidFill>
                <a:latin typeface="Times New Roman" panose="02020603050405020304" pitchFamily="18" charset="0"/>
                <a:cs typeface="Times New Roman" panose="02020603050405020304" pitchFamily="18" charset="0"/>
              </a:rPr>
              <a:t>Review-based </a:t>
            </a:r>
            <a:br>
              <a:rPr lang="en-US" sz="5300" b="1" cap="none" dirty="0">
                <a:solidFill>
                  <a:srgbClr val="FFFFFF"/>
                </a:solidFill>
                <a:latin typeface="Times New Roman" panose="02020603050405020304" pitchFamily="18" charset="0"/>
                <a:cs typeface="Times New Roman" panose="02020603050405020304" pitchFamily="18" charset="0"/>
              </a:rPr>
            </a:br>
            <a:r>
              <a:rPr lang="en-US" sz="5300" b="1" cap="none" dirty="0">
                <a:solidFill>
                  <a:srgbClr val="FFFFFF"/>
                </a:solidFill>
                <a:latin typeface="Times New Roman" panose="02020603050405020304" pitchFamily="18" charset="0"/>
                <a:cs typeface="Times New Roman" panose="02020603050405020304" pitchFamily="18" charset="0"/>
              </a:rPr>
              <a:t>Product Categorization</a:t>
            </a:r>
            <a:br>
              <a:rPr lang="en-US" sz="3800" cap="none" dirty="0">
                <a:solidFill>
                  <a:srgbClr val="FFFFFF"/>
                </a:solidFill>
                <a:latin typeface="Times New Roman" panose="02020603050405020304" pitchFamily="18" charset="0"/>
                <a:cs typeface="Times New Roman" panose="02020603050405020304" pitchFamily="18" charset="0"/>
              </a:rPr>
            </a:br>
            <a:br>
              <a:rPr lang="en-US" sz="3800" cap="none" dirty="0">
                <a:solidFill>
                  <a:srgbClr val="FFFFFF"/>
                </a:solidFill>
                <a:latin typeface="Times New Roman" panose="02020603050405020304" pitchFamily="18" charset="0"/>
                <a:cs typeface="Times New Roman" panose="02020603050405020304" pitchFamily="18" charset="0"/>
              </a:rPr>
            </a:br>
            <a:br>
              <a:rPr lang="en-US" sz="3800" cap="none" dirty="0">
                <a:solidFill>
                  <a:srgbClr val="FFFFFF"/>
                </a:solidFill>
                <a:latin typeface="Times New Roman" panose="02020603050405020304" pitchFamily="18" charset="0"/>
                <a:cs typeface="Times New Roman" panose="02020603050405020304" pitchFamily="18" charset="0"/>
              </a:rPr>
            </a:br>
            <a:br>
              <a:rPr lang="en-US" sz="3800" cap="none" dirty="0">
                <a:solidFill>
                  <a:srgbClr val="FFFFFF"/>
                </a:solidFill>
                <a:latin typeface="Times New Roman" panose="02020603050405020304" pitchFamily="18" charset="0"/>
                <a:cs typeface="Times New Roman" panose="02020603050405020304" pitchFamily="18" charset="0"/>
              </a:rPr>
            </a:br>
            <a:endParaRPr lang="en-US" sz="3800" cap="none" dirty="0">
              <a:solidFill>
                <a:srgbClr val="FFFFFF"/>
              </a:solidFill>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368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07C317D-562D-5D0D-69BC-D8C13ABD3A23}"/>
              </a:ext>
            </a:extLst>
          </p:cNvPr>
          <p:cNvSpPr>
            <a:spLocks noGrp="1"/>
          </p:cNvSpPr>
          <p:nvPr>
            <p:ph type="title"/>
          </p:nvPr>
        </p:nvSpPr>
        <p:spPr>
          <a:xfrm>
            <a:off x="605811" y="610367"/>
            <a:ext cx="5505393" cy="923331"/>
          </a:xfrm>
        </p:spPr>
        <p:txBody>
          <a:bodyPr vert="horz" lIns="91440" tIns="45720" rIns="91440" bIns="45720" rtlCol="0" anchor="b">
            <a:normAutofit/>
          </a:bodyPr>
          <a:lstStyle/>
          <a:p>
            <a:r>
              <a:rPr lang="en-IN" sz="4000" dirty="0">
                <a:solidFill>
                  <a:schemeClr val="bg1"/>
                </a:solidFill>
                <a:latin typeface="Times New Roman" panose="02020603050405020304" pitchFamily="18" charset="0"/>
                <a:cs typeface="Times New Roman" panose="02020603050405020304" pitchFamily="18" charset="0"/>
              </a:rPr>
              <a:t>Project Constraints</a:t>
            </a:r>
            <a:endParaRPr lang="en-US" sz="4000" kern="1200" dirty="0">
              <a:solidFill>
                <a:schemeClr val="bg1"/>
              </a:solidFill>
              <a:latin typeface="Times New Roman" panose="02020603050405020304" pitchFamily="18" charset="0"/>
              <a:cs typeface="Times New Roman" panose="02020603050405020304" pitchFamily="18" charset="0"/>
            </a:endParaRPr>
          </a:p>
        </p:txBody>
      </p:sp>
      <p:sp>
        <p:nvSpPr>
          <p:cNvPr id="69" name="Freeform: Shape 6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Oval 7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Block Arc 7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77" name="Straight Connector 7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81" name="Arc 8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271382-0C69-C6B9-9A21-D04986A68811}"/>
              </a:ext>
            </a:extLst>
          </p:cNvPr>
          <p:cNvSpPr txBox="1"/>
          <p:nvPr/>
        </p:nvSpPr>
        <p:spPr>
          <a:xfrm>
            <a:off x="667326" y="1706473"/>
            <a:ext cx="9541369" cy="2031325"/>
          </a:xfrm>
          <a:prstGeom prst="rect">
            <a:avLst/>
          </a:prstGeom>
          <a:noFill/>
        </p:spPr>
        <p:txBody>
          <a:bodyPr wrap="square" rtlCol="0">
            <a:spAutoFit/>
          </a:bodyPr>
          <a:lstStyle/>
          <a:p>
            <a:pPr marL="285750" indent="-285750">
              <a:buFont typeface="Arial" panose="020B0604020202020204" pitchFamily="34" charset="0"/>
              <a:buChar char="•"/>
            </a:pPr>
            <a:r>
              <a:rPr lang="en-IN" sz="1800" dirty="0">
                <a:latin typeface="Times New Roman" panose="02020603050405020304" pitchFamily="18" charset="0"/>
                <a:ea typeface="Calibri" panose="020F0502020204030204" pitchFamily="34" charset="0"/>
              </a:rPr>
              <a:t>R</a:t>
            </a:r>
            <a:r>
              <a:rPr lang="en-IN" sz="1800" dirty="0">
                <a:effectLst/>
                <a:latin typeface="Times New Roman" panose="02020603050405020304" pitchFamily="18" charset="0"/>
                <a:ea typeface="Calibri" panose="020F0502020204030204" pitchFamily="34" charset="0"/>
              </a:rPr>
              <a:t>egression models could not be implemented as some errors were encountered while processing the price column.</a:t>
            </a:r>
          </a:p>
          <a:p>
            <a:endParaRPr lang="en-IN" sz="1800" dirty="0">
              <a:effectLst/>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latin typeface="Times New Roman" panose="02020603050405020304" pitchFamily="18" charset="0"/>
                <a:ea typeface="Calibri" panose="020F0502020204030204" pitchFamily="34" charset="0"/>
              </a:rPr>
              <a:t>The dataset does not contain the location of the customers which disables locating the review categories geographically.</a:t>
            </a:r>
          </a:p>
          <a:p>
            <a:endParaRPr lang="en-IN" sz="1800" dirty="0">
              <a:latin typeface="Times New Roman" panose="02020603050405020304" pitchFamily="18" charset="0"/>
              <a:ea typeface="Calibri" panose="020F0502020204030204" pitchFamily="34" charset="0"/>
            </a:endParaRPr>
          </a:p>
          <a:p>
            <a:pPr marL="285750" indent="-285750">
              <a:buFont typeface="Arial" panose="020B0604020202020204" pitchFamily="34" charset="0"/>
              <a:buChar char="•"/>
            </a:pPr>
            <a:r>
              <a:rPr lang="en-IN" sz="1800" dirty="0">
                <a:latin typeface="Times New Roman" panose="02020603050405020304" pitchFamily="18" charset="0"/>
                <a:ea typeface="Calibri" panose="020F0502020204030204" pitchFamily="34" charset="0"/>
              </a:rPr>
              <a:t>The analysis is restricted to the available data.</a:t>
            </a:r>
            <a:endParaRPr lang="en-IN" dirty="0"/>
          </a:p>
        </p:txBody>
      </p:sp>
    </p:spTree>
    <p:extLst>
      <p:ext uri="{BB962C8B-B14F-4D97-AF65-F5344CB8AC3E}">
        <p14:creationId xmlns:p14="http://schemas.microsoft.com/office/powerpoint/2010/main" val="119717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507C317D-562D-5D0D-69BC-D8C13ABD3A23}"/>
              </a:ext>
            </a:extLst>
          </p:cNvPr>
          <p:cNvSpPr>
            <a:spLocks noGrp="1"/>
          </p:cNvSpPr>
          <p:nvPr>
            <p:ph type="title"/>
          </p:nvPr>
        </p:nvSpPr>
        <p:spPr>
          <a:xfrm>
            <a:off x="590607" y="521155"/>
            <a:ext cx="5505393" cy="923331"/>
          </a:xfrm>
        </p:spPr>
        <p:txBody>
          <a:bodyPr vert="horz" lIns="91440" tIns="45720" rIns="91440" bIns="45720" rtlCol="0" anchor="b">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Conclusion</a:t>
            </a:r>
          </a:p>
        </p:txBody>
      </p:sp>
      <p:sp>
        <p:nvSpPr>
          <p:cNvPr id="69" name="Freeform: Shape 6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1" name="Oval 7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Block Arc 7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Freeform: Shape 7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77" name="Straight Connector 7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9" name="Freeform: Shape 7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81" name="Arc 8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3" name="Freeform: Shape 8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A271382-0C69-C6B9-9A21-D04986A68811}"/>
              </a:ext>
            </a:extLst>
          </p:cNvPr>
          <p:cNvSpPr txBox="1"/>
          <p:nvPr/>
        </p:nvSpPr>
        <p:spPr>
          <a:xfrm>
            <a:off x="667326" y="1522227"/>
            <a:ext cx="9541369" cy="3970318"/>
          </a:xfrm>
          <a:prstGeom prst="rect">
            <a:avLst/>
          </a:prstGeom>
          <a:noFill/>
        </p:spPr>
        <p:txBody>
          <a:bodyPr wrap="square" rtlCol="0">
            <a:spAutoFit/>
          </a:bodyPr>
          <a:lstStyle/>
          <a:p>
            <a:pPr marL="285750" indent="-285750">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By performing the above analysis we have classified the products based on reviews which categorized them into different sentiment categories. </a:t>
            </a:r>
          </a:p>
          <a:p>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 overall sense of customer satisfaction levels can be visualized by analyzing the number of reviews in each sentiment category. They can identify areas where they are performing well and areas where they need to improve.</a:t>
            </a: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comparing the accuracy scores of different classification algorithms, Flipkart can identify the best algorithm for sentiment analysis and classification of customer reviews.</a:t>
            </a:r>
          </a:p>
          <a:p>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ord clouds can identify common themes and keywords associated with positive, negative, and neutral reviews. This can help understand what customers like and dislike about their products and make improvements accordingly.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564095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8946FDFE-CF5B-F160-BC62-93F61F414230}"/>
              </a:ext>
            </a:extLst>
          </p:cNvPr>
          <p:cNvGraphicFramePr>
            <a:graphicFrameLocks noGrp="1"/>
          </p:cNvGraphicFramePr>
          <p:nvPr>
            <p:ph idx="1"/>
            <p:extLst>
              <p:ext uri="{D42A27DB-BD31-4B8C-83A1-F6EECF244321}">
                <p14:modId xmlns:p14="http://schemas.microsoft.com/office/powerpoint/2010/main" val="505505460"/>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39835A78-DDF0-C309-6519-644F913F0281}"/>
              </a:ext>
            </a:extLst>
          </p:cNvPr>
          <p:cNvSpPr txBox="1"/>
          <p:nvPr/>
        </p:nvSpPr>
        <p:spPr>
          <a:xfrm>
            <a:off x="579496" y="675983"/>
            <a:ext cx="4018327"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Link to Dataset</a:t>
            </a:r>
          </a:p>
        </p:txBody>
      </p:sp>
    </p:spTree>
    <p:extLst>
      <p:ext uri="{BB962C8B-B14F-4D97-AF65-F5344CB8AC3E}">
        <p14:creationId xmlns:p14="http://schemas.microsoft.com/office/powerpoint/2010/main" val="1156287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descr="Close-up van hinkelen op het trottoir">
            <a:extLst>
              <a:ext uri="{FF2B5EF4-FFF2-40B4-BE49-F238E27FC236}">
                <a16:creationId xmlns:a16="http://schemas.microsoft.com/office/drawing/2014/main" id="{F817A1CE-58B6-5355-C71E-84878202E75B}"/>
              </a:ext>
            </a:extLst>
          </p:cNvPr>
          <p:cNvPicPr>
            <a:picLocks noChangeAspect="1"/>
          </p:cNvPicPr>
          <p:nvPr/>
        </p:nvPicPr>
        <p:blipFill rotWithShape="1">
          <a:blip r:embed="rId2">
            <a:duotone>
              <a:schemeClr val="accent1">
                <a:shade val="45000"/>
                <a:satMod val="135000"/>
              </a:schemeClr>
              <a:prstClr val="white"/>
            </a:duotone>
            <a:alphaModFix amt="35000"/>
          </a:blip>
          <a:srcRect t="8380" b="7351"/>
          <a:stretch/>
        </p:blipFill>
        <p:spPr>
          <a:xfrm>
            <a:off x="-14396" y="-8868"/>
            <a:ext cx="12191980" cy="6857990"/>
          </a:xfrm>
          <a:prstGeom prst="rect">
            <a:avLst/>
          </a:prstGeom>
        </p:spPr>
      </p:pic>
      <p:sp>
        <p:nvSpPr>
          <p:cNvPr id="2" name="Title 1">
            <a:extLst>
              <a:ext uri="{FF2B5EF4-FFF2-40B4-BE49-F238E27FC236}">
                <a16:creationId xmlns:a16="http://schemas.microsoft.com/office/drawing/2014/main" id="{25A6AAB8-9AEC-F797-2597-B0B9AFAB42CB}"/>
              </a:ext>
            </a:extLst>
          </p:cNvPr>
          <p:cNvSpPr>
            <a:spLocks noGrp="1"/>
          </p:cNvSpPr>
          <p:nvPr>
            <p:ph type="ctrTitle"/>
          </p:nvPr>
        </p:nvSpPr>
        <p:spPr>
          <a:xfrm>
            <a:off x="2977315" y="2660534"/>
            <a:ext cx="6390833" cy="768466"/>
          </a:xfrm>
        </p:spPr>
        <p:txBody>
          <a:bodyPr vert="horz" lIns="91440" tIns="45720" rIns="91440" bIns="45720" rtlCol="0" anchor="b">
            <a:noAutofit/>
          </a:bodyPr>
          <a:lstStyle/>
          <a:p>
            <a:r>
              <a:rPr lang="en-US" b="1" cap="none" dirty="0">
                <a:solidFill>
                  <a:srgbClr val="FFFFFF"/>
                </a:solidFill>
                <a:latin typeface="Times New Roman" panose="02020603050405020304" pitchFamily="18" charset="0"/>
                <a:cs typeface="Times New Roman" panose="02020603050405020304" pitchFamily="18" charset="0"/>
              </a:rPr>
              <a:t>THANK YOU</a:t>
            </a:r>
          </a:p>
        </p:txBody>
      </p:sp>
      <p:cxnSp>
        <p:nvCxnSpPr>
          <p:cNvPr id="14" name="Straight Connector 1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2074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19">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CEEAD7-0B10-9D35-4119-FDD68FCCCB2F}"/>
              </a:ext>
            </a:extLst>
          </p:cNvPr>
          <p:cNvSpPr>
            <a:spLocks noGrp="1"/>
          </p:cNvSpPr>
          <p:nvPr>
            <p:ph type="title"/>
          </p:nvPr>
        </p:nvSpPr>
        <p:spPr>
          <a:xfrm>
            <a:off x="838200" y="459863"/>
            <a:ext cx="10515600" cy="1004594"/>
          </a:xfrm>
        </p:spPr>
        <p:txBody>
          <a:bodyPr>
            <a:normAutofit/>
          </a:bodyPr>
          <a:lstStyle/>
          <a:p>
            <a:pPr algn="ctr"/>
            <a:r>
              <a:rPr lang="en-IN" sz="4000" cap="none" dirty="0">
                <a:solidFill>
                  <a:srgbClr val="FFFFFF"/>
                </a:solidFill>
                <a:latin typeface="Times New Roman" panose="02020603050405020304" pitchFamily="18" charset="0"/>
                <a:cs typeface="Times New Roman" panose="02020603050405020304" pitchFamily="18" charset="0"/>
              </a:rPr>
              <a:t>Project Description</a:t>
            </a:r>
          </a:p>
        </p:txBody>
      </p:sp>
      <p:sp>
        <p:nvSpPr>
          <p:cNvPr id="57" name="Rectangle: Rounded Corners 21">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 name="Content Placeholder 2">
            <a:extLst>
              <a:ext uri="{FF2B5EF4-FFF2-40B4-BE49-F238E27FC236}">
                <a16:creationId xmlns:a16="http://schemas.microsoft.com/office/drawing/2014/main" id="{710038E9-E3E8-45FC-AFB1-A2B008EE8131}"/>
              </a:ext>
            </a:extLst>
          </p:cNvPr>
          <p:cNvGraphicFramePr>
            <a:graphicFrameLocks noGrp="1"/>
          </p:cNvGraphicFramePr>
          <p:nvPr>
            <p:ph idx="1"/>
            <p:extLst>
              <p:ext uri="{D42A27DB-BD31-4B8C-83A1-F6EECF244321}">
                <p14:modId xmlns:p14="http://schemas.microsoft.com/office/powerpoint/2010/main" val="2500283338"/>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88303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1F76CD-8F76-C01A-208C-7F8B02B08420}"/>
              </a:ext>
            </a:extLst>
          </p:cNvPr>
          <p:cNvSpPr>
            <a:spLocks noGrp="1"/>
          </p:cNvSpPr>
          <p:nvPr>
            <p:ph type="title"/>
          </p:nvPr>
        </p:nvSpPr>
        <p:spPr>
          <a:xfrm>
            <a:off x="686834" y="1153572"/>
            <a:ext cx="3200400" cy="4461163"/>
          </a:xfrm>
        </p:spPr>
        <p:txBody>
          <a:bodyPr>
            <a:normAutofit/>
          </a:bodyPr>
          <a:lstStyle/>
          <a:p>
            <a:r>
              <a:rPr lang="en-IN" sz="4000" dirty="0">
                <a:solidFill>
                  <a:srgbClr val="FFFFFF"/>
                </a:solidFill>
                <a:latin typeface="Times New Roman" panose="02020603050405020304" pitchFamily="18" charset="0"/>
                <a:cs typeface="Times New Roman" panose="02020603050405020304" pitchFamily="18" charset="0"/>
              </a:rPr>
              <a:t>Business Approach</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D8C48D7-CFEA-488B-30D5-3137514614E1}"/>
              </a:ext>
            </a:extLst>
          </p:cNvPr>
          <p:cNvSpPr>
            <a:spLocks noGrp="1"/>
          </p:cNvSpPr>
          <p:nvPr>
            <p:ph idx="1"/>
          </p:nvPr>
        </p:nvSpPr>
        <p:spPr>
          <a:xfrm>
            <a:off x="4447308" y="591344"/>
            <a:ext cx="6906491" cy="5585619"/>
          </a:xfrm>
        </p:spPr>
        <p:txBody>
          <a:bodyPr anchor="ctr">
            <a:normAutofit lnSpcReduction="10000"/>
          </a:bodyPr>
          <a:lstStyle/>
          <a:p>
            <a:pPr algn="just">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The hypothesis for this analysis is that by analyzing customer reviews and classifying them into positive, negative, or neutral sentiments, we can gain insights into customer preferences, satisfaction levels, and product performance, which can be used by Flipkart to improve its product offerings and overall customer experience.</a:t>
            </a: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 the context of the Flipkart Products Review Dataset, descriptive modeling will be used to identify the most popular product categories or brands and other trends in the data.</a:t>
            </a: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Initially, we use descriptive analysis. It provides us what is the problem occurring with the products by analyzing the rating given by the customers. </a:t>
            </a:r>
            <a:endParaRPr lang="en-US" sz="1600" dirty="0">
              <a:effectLst/>
              <a:latin typeface="Calibri" panose="020F0502020204030204" pitchFamily="34" charset="0"/>
              <a:cs typeface="Times New Roman" panose="02020603050405020304" pitchFamily="18" charset="0"/>
            </a:endParaRPr>
          </a:p>
          <a:p>
            <a:pPr algn="just">
              <a:lnSpc>
                <a:spcPct val="107000"/>
              </a:lnSpc>
              <a:spcAft>
                <a:spcPts val="80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We calculate the average rating of the products and this will provide us with an idea of which products are generally well-received by customers and which ones are not.</a:t>
            </a:r>
            <a:endParaRPr lang="en-US" sz="1600" dirty="0">
              <a:effectLst/>
              <a:latin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600" dirty="0">
              <a:effectLst/>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84377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AE5A632B-B15A-489E-8337-BC0F40DB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6E895C8D-1379-40B8-8B1B-B6F5AEAF0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05262" y="859948"/>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66E873-AEAD-05A3-CC93-DDC8D2E4C27D}"/>
              </a:ext>
            </a:extLst>
          </p:cNvPr>
          <p:cNvSpPr>
            <a:spLocks noGrp="1"/>
          </p:cNvSpPr>
          <p:nvPr>
            <p:ph type="title"/>
          </p:nvPr>
        </p:nvSpPr>
        <p:spPr>
          <a:xfrm>
            <a:off x="838200" y="643467"/>
            <a:ext cx="2951205" cy="5571066"/>
          </a:xfrm>
        </p:spPr>
        <p:txBody>
          <a:bodyPr>
            <a:normAutofit/>
          </a:bodyPr>
          <a:lstStyle/>
          <a:p>
            <a:r>
              <a:rPr lang="en-IN" sz="4000" dirty="0">
                <a:solidFill>
                  <a:srgbClr val="FFFFFF"/>
                </a:solidFill>
                <a:latin typeface="Times New Roman" panose="02020603050405020304" pitchFamily="18" charset="0"/>
                <a:cs typeface="Times New Roman" panose="02020603050405020304" pitchFamily="18" charset="0"/>
              </a:rPr>
              <a:t>Data Fields</a:t>
            </a:r>
            <a:br>
              <a:rPr lang="en-IN" dirty="0">
                <a:solidFill>
                  <a:srgbClr val="FFFFFF"/>
                </a:solidFill>
                <a:latin typeface="Times New Roman" panose="02020603050405020304" pitchFamily="18" charset="0"/>
                <a:cs typeface="Times New Roman" panose="02020603050405020304" pitchFamily="18" charset="0"/>
              </a:rPr>
            </a:br>
            <a:br>
              <a:rPr lang="en-IN" dirty="0">
                <a:solidFill>
                  <a:srgbClr val="FFFFFF"/>
                </a:solidFill>
                <a:latin typeface="Times New Roman" panose="02020603050405020304" pitchFamily="18"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Size – This dataset consists of 189,874 rows and 5 columns</a:t>
            </a:r>
            <a:br>
              <a:rPr lang="en-US" sz="1800" dirty="0">
                <a:effectLst/>
                <a:latin typeface="Calibri" panose="020F0502020204030204" pitchFamily="34" charset="0"/>
                <a:cs typeface="Times New Roman" panose="02020603050405020304" pitchFamily="18" charset="0"/>
              </a:rPr>
            </a:br>
            <a:endParaRPr lang="en-IN" dirty="0">
              <a:solidFill>
                <a:srgbClr val="FFFFFF"/>
              </a:solidFill>
              <a:latin typeface="Times New Roman" panose="02020603050405020304" pitchFamily="18" charset="0"/>
              <a:cs typeface="Times New Roman" panose="02020603050405020304" pitchFamily="18" charset="0"/>
            </a:endParaRPr>
          </a:p>
        </p:txBody>
      </p:sp>
      <p:sp>
        <p:nvSpPr>
          <p:cNvPr id="40" name="Rectangle: Rounded Corners 39">
            <a:extLst>
              <a:ext uri="{FF2B5EF4-FFF2-40B4-BE49-F238E27FC236}">
                <a16:creationId xmlns:a16="http://schemas.microsoft.com/office/drawing/2014/main" id="{651547D7-AD18-407B-A5F4-F8225B5DCF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5452" y="434266"/>
            <a:ext cx="7217701" cy="5922084"/>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F326DD6D-0227-A3BA-7E6A-05CD6AA5D9D9}"/>
              </a:ext>
            </a:extLst>
          </p:cNvPr>
          <p:cNvGraphicFramePr>
            <a:graphicFrameLocks noGrp="1"/>
          </p:cNvGraphicFramePr>
          <p:nvPr>
            <p:ph idx="1"/>
            <p:extLst>
              <p:ext uri="{D42A27DB-BD31-4B8C-83A1-F6EECF244321}">
                <p14:modId xmlns:p14="http://schemas.microsoft.com/office/powerpoint/2010/main" val="2404688192"/>
              </p:ext>
            </p:extLst>
          </p:nvPr>
        </p:nvGraphicFramePr>
        <p:xfrm>
          <a:off x="4763911" y="804452"/>
          <a:ext cx="6735444" cy="5174902"/>
        </p:xfrm>
        <a:graphic>
          <a:graphicData uri="http://schemas.openxmlformats.org/drawingml/2006/table">
            <a:tbl>
              <a:tblPr/>
              <a:tblGrid>
                <a:gridCol w="713798">
                  <a:extLst>
                    <a:ext uri="{9D8B030D-6E8A-4147-A177-3AD203B41FA5}">
                      <a16:colId xmlns:a16="http://schemas.microsoft.com/office/drawing/2014/main" val="1358118521"/>
                    </a:ext>
                  </a:extLst>
                </a:gridCol>
                <a:gridCol w="1761728">
                  <a:extLst>
                    <a:ext uri="{9D8B030D-6E8A-4147-A177-3AD203B41FA5}">
                      <a16:colId xmlns:a16="http://schemas.microsoft.com/office/drawing/2014/main" val="188440014"/>
                    </a:ext>
                  </a:extLst>
                </a:gridCol>
                <a:gridCol w="3150235">
                  <a:extLst>
                    <a:ext uri="{9D8B030D-6E8A-4147-A177-3AD203B41FA5}">
                      <a16:colId xmlns:a16="http://schemas.microsoft.com/office/drawing/2014/main" val="1472126814"/>
                    </a:ext>
                  </a:extLst>
                </a:gridCol>
                <a:gridCol w="1109683">
                  <a:extLst>
                    <a:ext uri="{9D8B030D-6E8A-4147-A177-3AD203B41FA5}">
                      <a16:colId xmlns:a16="http://schemas.microsoft.com/office/drawing/2014/main" val="3746297735"/>
                    </a:ext>
                  </a:extLst>
                </a:gridCol>
              </a:tblGrid>
              <a:tr h="810155">
                <a:tc>
                  <a:txBody>
                    <a:bodyPr/>
                    <a:lstStyle/>
                    <a:p>
                      <a:pPr algn="just" fontAlgn="t">
                        <a:lnSpc>
                          <a:spcPct val="107000"/>
                        </a:lnSpc>
                        <a:spcBef>
                          <a:spcPts val="0"/>
                        </a:spcBef>
                        <a:spcAft>
                          <a:spcPts val="0"/>
                        </a:spcAft>
                      </a:pPr>
                      <a:r>
                        <a:rPr lang="en-IN" sz="1900" b="1" i="0" u="none" strike="noStrike">
                          <a:effectLst/>
                          <a:latin typeface="Times New Roman" panose="02020603050405020304" pitchFamily="18" charset="0"/>
                          <a:ea typeface="Calibri" panose="020F0502020204030204" pitchFamily="34" charset="0"/>
                          <a:cs typeface="Times New Roman" panose="02020603050405020304" pitchFamily="18" charset="0"/>
                        </a:rPr>
                        <a:t>S. No</a:t>
                      </a: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 </a:t>
                      </a:r>
                      <a:r>
                        <a:rPr lang="en-IN" sz="1900" b="1" i="0" u="none" strike="noStrike">
                          <a:effectLst/>
                          <a:latin typeface="Times New Roman" panose="02020603050405020304" pitchFamily="18" charset="0"/>
                          <a:ea typeface="Calibri" panose="020F0502020204030204" pitchFamily="34" charset="0"/>
                          <a:cs typeface="Times New Roman" panose="02020603050405020304" pitchFamily="18" charset="0"/>
                        </a:rPr>
                        <a:t>Column Name</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          </a:t>
                      </a:r>
                      <a:r>
                        <a:rPr lang="en-IN" sz="1900" b="1" i="0" u="none" strike="noStrike">
                          <a:effectLst/>
                          <a:latin typeface="Times New Roman" panose="02020603050405020304" pitchFamily="18" charset="0"/>
                          <a:ea typeface="Calibri" panose="020F0502020204030204" pitchFamily="34" charset="0"/>
                          <a:cs typeface="Times New Roman" panose="02020603050405020304" pitchFamily="18" charset="0"/>
                        </a:rPr>
                        <a:t> Description</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1" i="0" u="none" strike="noStrike">
                          <a:effectLst/>
                          <a:latin typeface="Times New Roman" panose="02020603050405020304" pitchFamily="18" charset="0"/>
                          <a:ea typeface="Calibri" panose="020F0502020204030204" pitchFamily="34" charset="0"/>
                          <a:cs typeface="Times New Roman" panose="02020603050405020304" pitchFamily="18" charset="0"/>
                        </a:rPr>
                        <a:t>Data Type</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0163551"/>
                  </a:ext>
                </a:extLst>
              </a:tr>
              <a:tr h="810155">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1.</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Product Name</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US"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Products that customers ordered on Flipkart.</a:t>
                      </a:r>
                      <a:endParaRPr lang="en-US"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object</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1400361"/>
                  </a:ext>
                </a:extLst>
              </a:tr>
              <a:tr h="810155">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2.</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INR</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US"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Price of the product in INR currency.</a:t>
                      </a:r>
                      <a:endParaRPr lang="en-US"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float64 </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623605"/>
                  </a:ext>
                </a:extLst>
              </a:tr>
              <a:tr h="810155">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3.</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Rate</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US"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Rating of the products given by customers.</a:t>
                      </a:r>
                      <a:endParaRPr lang="en-US"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float64</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9036848"/>
                  </a:ext>
                </a:extLst>
              </a:tr>
              <a:tr h="810155">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4.</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Review</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US"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Review of the products by customers.</a:t>
                      </a:r>
                      <a:endParaRPr lang="en-US"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object</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7670282"/>
                  </a:ext>
                </a:extLst>
              </a:tr>
              <a:tr h="1124127">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5.</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Summary</a:t>
                      </a:r>
                      <a:endParaRPr lang="en-IN"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US" sz="1900" b="0" i="0" u="none" strike="noStrike">
                          <a:effectLst/>
                          <a:latin typeface="Times New Roman" panose="02020603050405020304" pitchFamily="18" charset="0"/>
                          <a:ea typeface="Calibri" panose="020F0502020204030204" pitchFamily="34" charset="0"/>
                          <a:cs typeface="Times New Roman" panose="02020603050405020304" pitchFamily="18" charset="0"/>
                        </a:rPr>
                        <a:t>Customers’ feedback about how efficient the products they ordered.</a:t>
                      </a:r>
                      <a:endParaRPr lang="en-US" sz="2800" b="0" i="0" u="none" strike="noStrike">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ct val="107000"/>
                        </a:lnSpc>
                        <a:spcBef>
                          <a:spcPts val="0"/>
                        </a:spcBef>
                        <a:spcAft>
                          <a:spcPts val="0"/>
                        </a:spcAft>
                      </a:pPr>
                      <a:r>
                        <a:rPr lang="en-IN" sz="1900" b="0" i="0" u="none" strike="noStrike" dirty="0">
                          <a:effectLst/>
                          <a:latin typeface="Times New Roman" panose="02020603050405020304" pitchFamily="18" charset="0"/>
                          <a:ea typeface="Calibri" panose="020F0502020204030204" pitchFamily="34" charset="0"/>
                          <a:cs typeface="Times New Roman" panose="02020603050405020304" pitchFamily="18" charset="0"/>
                        </a:rPr>
                        <a:t>object</a:t>
                      </a:r>
                      <a:endParaRPr lang="en-IN" sz="2800" b="0" i="0" u="none" strike="noStrike" dirty="0">
                        <a:effectLst/>
                        <a:latin typeface="Arial" panose="020B0604020202020204" pitchFamily="34" charset="0"/>
                      </a:endParaRPr>
                    </a:p>
                  </a:txBody>
                  <a:tcPr marL="111509" marR="111509" marT="74339" marB="7433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32118358"/>
                  </a:ext>
                </a:extLst>
              </a:tr>
            </a:tbl>
          </a:graphicData>
        </a:graphic>
      </p:graphicFrame>
    </p:spTree>
    <p:extLst>
      <p:ext uri="{BB962C8B-B14F-4D97-AF65-F5344CB8AC3E}">
        <p14:creationId xmlns:p14="http://schemas.microsoft.com/office/powerpoint/2010/main" val="3948563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25E376-4A19-4A3E-6463-D3AB60258C5D}"/>
              </a:ext>
            </a:extLst>
          </p:cNvPr>
          <p:cNvSpPr>
            <a:spLocks noGrp="1"/>
          </p:cNvSpPr>
          <p:nvPr>
            <p:ph type="title"/>
          </p:nvPr>
        </p:nvSpPr>
        <p:spPr>
          <a:xfrm>
            <a:off x="838200" y="1153572"/>
            <a:ext cx="3329071" cy="4461163"/>
          </a:xfrm>
        </p:spPr>
        <p:txBody>
          <a:bodyPr>
            <a:normAutofit/>
          </a:bodyPr>
          <a:lstStyle/>
          <a:p>
            <a:r>
              <a:rPr lang="en-IN" sz="4000" dirty="0">
                <a:solidFill>
                  <a:srgbClr val="FFFFFF"/>
                </a:solidFill>
                <a:latin typeface="Times New Roman" panose="02020603050405020304" pitchFamily="18" charset="0"/>
                <a:cs typeface="Times New Roman" panose="02020603050405020304" pitchFamily="18" charset="0"/>
              </a:rPr>
              <a:t>Data </a:t>
            </a:r>
            <a:br>
              <a:rPr lang="en-IN" sz="4000" dirty="0">
                <a:solidFill>
                  <a:srgbClr val="FFFFFF"/>
                </a:solidFill>
                <a:latin typeface="Times New Roman" panose="02020603050405020304" pitchFamily="18" charset="0"/>
                <a:cs typeface="Times New Roman" panose="02020603050405020304" pitchFamily="18" charset="0"/>
              </a:rPr>
            </a:br>
            <a:r>
              <a:rPr lang="en-IN" sz="4000" dirty="0">
                <a:solidFill>
                  <a:srgbClr val="FFFFFF"/>
                </a:solidFill>
                <a:latin typeface="Times New Roman" panose="02020603050405020304" pitchFamily="18" charset="0"/>
                <a:cs typeface="Times New Roman" panose="02020603050405020304" pitchFamily="18" charset="0"/>
              </a:rPr>
              <a:t>pre-processing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14" name="Content Placeholder 2">
            <a:extLst>
              <a:ext uri="{FF2B5EF4-FFF2-40B4-BE49-F238E27FC236}">
                <a16:creationId xmlns:a16="http://schemas.microsoft.com/office/drawing/2014/main" id="{307610A4-2CCD-CC6B-B105-54B34551BCE5}"/>
              </a:ext>
            </a:extLst>
          </p:cNvPr>
          <p:cNvGraphicFramePr>
            <a:graphicFrameLocks noGrp="1"/>
          </p:cNvGraphicFramePr>
          <p:nvPr>
            <p:ph idx="1"/>
            <p:extLst>
              <p:ext uri="{D42A27DB-BD31-4B8C-83A1-F6EECF244321}">
                <p14:modId xmlns:p14="http://schemas.microsoft.com/office/powerpoint/2010/main" val="3508762146"/>
              </p:ext>
            </p:extLst>
          </p:nvPr>
        </p:nvGraphicFramePr>
        <p:xfrm>
          <a:off x="4447308" y="591344"/>
          <a:ext cx="6906491" cy="55856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8812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alpha val="70000"/>
          </a:schemeClr>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F7BCF0-389B-461C-7302-E10AA6DDBFDB}"/>
              </a:ext>
            </a:extLst>
          </p:cNvPr>
          <p:cNvSpPr>
            <a:spLocks noGrp="1"/>
          </p:cNvSpPr>
          <p:nvPr>
            <p:ph type="title"/>
          </p:nvPr>
        </p:nvSpPr>
        <p:spPr>
          <a:xfrm>
            <a:off x="589560" y="1083484"/>
            <a:ext cx="5279408" cy="1128068"/>
          </a:xfrm>
        </p:spPr>
        <p:txBody>
          <a:bodyPr vert="horz" lIns="91440" tIns="45720" rIns="91440" bIns="45720" rtlCol="0" anchor="ctr">
            <a:normAutofit/>
          </a:bodyPr>
          <a:lstStyle/>
          <a:p>
            <a:r>
              <a:rPr lang="en-US" sz="4000" dirty="0">
                <a:latin typeface="Times New Roman" panose="02020603050405020304" pitchFamily="18" charset="0"/>
                <a:cs typeface="Times New Roman" panose="02020603050405020304" pitchFamily="18" charset="0"/>
              </a:rPr>
              <a:t>Sentiment Prediction</a:t>
            </a:r>
          </a:p>
        </p:txBody>
      </p:sp>
      <p:grpSp>
        <p:nvGrpSpPr>
          <p:cNvPr id="34" name="Group 3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5" name="Rectangle 3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Content Placeholder 28">
            <a:extLst>
              <a:ext uri="{FF2B5EF4-FFF2-40B4-BE49-F238E27FC236}">
                <a16:creationId xmlns:a16="http://schemas.microsoft.com/office/drawing/2014/main" id="{320420E3-D4CE-A9DC-1F24-A2B9CDC23E3D}"/>
              </a:ext>
            </a:extLst>
          </p:cNvPr>
          <p:cNvGraphicFramePr>
            <a:graphicFrameLocks noGrp="1"/>
          </p:cNvGraphicFramePr>
          <p:nvPr>
            <p:ph idx="1"/>
            <p:extLst>
              <p:ext uri="{D42A27DB-BD31-4B8C-83A1-F6EECF244321}">
                <p14:modId xmlns:p14="http://schemas.microsoft.com/office/powerpoint/2010/main" val="1820749621"/>
              </p:ext>
            </p:extLst>
          </p:nvPr>
        </p:nvGraphicFramePr>
        <p:xfrm>
          <a:off x="589560" y="2431014"/>
          <a:ext cx="5278066" cy="3979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0" name="Rectangle 3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5D94C6BF-2CBF-E1C7-D147-A6D4EB2E25FB}"/>
              </a:ext>
            </a:extLst>
          </p:cNvPr>
          <p:cNvPicPr>
            <a:picLocks noChangeAspect="1"/>
          </p:cNvPicPr>
          <p:nvPr/>
        </p:nvPicPr>
        <p:blipFill>
          <a:blip r:embed="rId7"/>
          <a:stretch>
            <a:fillRect/>
          </a:stretch>
        </p:blipFill>
        <p:spPr>
          <a:xfrm>
            <a:off x="6937050" y="428934"/>
            <a:ext cx="4397433" cy="2648246"/>
          </a:xfrm>
          <a:prstGeom prst="rect">
            <a:avLst/>
          </a:prstGeom>
        </p:spPr>
      </p:pic>
      <p:sp>
        <p:nvSpPr>
          <p:cNvPr id="44" name="Rectangle 43">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1F0D29B-F3B9-4624-0072-CD3F50B86B08}"/>
              </a:ext>
            </a:extLst>
          </p:cNvPr>
          <p:cNvPicPr>
            <a:picLocks noChangeAspect="1"/>
          </p:cNvPicPr>
          <p:nvPr/>
        </p:nvPicPr>
        <p:blipFill>
          <a:blip r:embed="rId8"/>
          <a:stretch>
            <a:fillRect/>
          </a:stretch>
        </p:blipFill>
        <p:spPr>
          <a:xfrm>
            <a:off x="6742545" y="3429000"/>
            <a:ext cx="5033819" cy="3071553"/>
          </a:xfrm>
          <a:prstGeom prst="rect">
            <a:avLst/>
          </a:prstGeom>
        </p:spPr>
      </p:pic>
    </p:spTree>
    <p:extLst>
      <p:ext uri="{BB962C8B-B14F-4D97-AF65-F5344CB8AC3E}">
        <p14:creationId xmlns:p14="http://schemas.microsoft.com/office/powerpoint/2010/main" val="1196112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6" name="Content Placeholder 5" descr="Table&#10;&#10;Description automatically generated">
            <a:extLst>
              <a:ext uri="{FF2B5EF4-FFF2-40B4-BE49-F238E27FC236}">
                <a16:creationId xmlns:a16="http://schemas.microsoft.com/office/drawing/2014/main" id="{EB32E527-6C47-30BC-36E4-B858A909E4ED}"/>
              </a:ext>
            </a:extLst>
          </p:cNvPr>
          <p:cNvPicPr>
            <a:picLocks noChangeAspect="1"/>
          </p:cNvPicPr>
          <p:nvPr/>
        </p:nvPicPr>
        <p:blipFill>
          <a:blip r:embed="rId2"/>
          <a:stretch>
            <a:fillRect/>
          </a:stretch>
        </p:blipFill>
        <p:spPr>
          <a:xfrm>
            <a:off x="643467" y="934740"/>
            <a:ext cx="3278292" cy="2042115"/>
          </a:xfrm>
          <a:prstGeom prst="rect">
            <a:avLst/>
          </a:prstGeom>
        </p:spPr>
      </p:pic>
      <p:pic>
        <p:nvPicPr>
          <p:cNvPr id="4" name="Picture 3" descr="Text&#10;&#10;Description automatically generated">
            <a:extLst>
              <a:ext uri="{FF2B5EF4-FFF2-40B4-BE49-F238E27FC236}">
                <a16:creationId xmlns:a16="http://schemas.microsoft.com/office/drawing/2014/main" id="{D5405AC8-53DB-CEAD-C148-DC65BCE6F4AC}"/>
              </a:ext>
            </a:extLst>
          </p:cNvPr>
          <p:cNvPicPr>
            <a:picLocks noChangeAspect="1"/>
          </p:cNvPicPr>
          <p:nvPr/>
        </p:nvPicPr>
        <p:blipFill>
          <a:blip r:embed="rId3"/>
          <a:stretch>
            <a:fillRect/>
          </a:stretch>
        </p:blipFill>
        <p:spPr>
          <a:xfrm>
            <a:off x="4243493" y="1650816"/>
            <a:ext cx="3743538" cy="3556361"/>
          </a:xfrm>
          <a:prstGeom prst="rect">
            <a:avLst/>
          </a:prstGeom>
        </p:spPr>
      </p:pic>
      <p:pic>
        <p:nvPicPr>
          <p:cNvPr id="7" name="Picture 6" descr="Table&#10;&#10;Description automatically generated">
            <a:extLst>
              <a:ext uri="{FF2B5EF4-FFF2-40B4-BE49-F238E27FC236}">
                <a16:creationId xmlns:a16="http://schemas.microsoft.com/office/drawing/2014/main" id="{E3319DD5-DADD-6F08-0CCB-ACE75AD761F9}"/>
              </a:ext>
            </a:extLst>
          </p:cNvPr>
          <p:cNvPicPr>
            <a:picLocks noChangeAspect="1"/>
          </p:cNvPicPr>
          <p:nvPr/>
        </p:nvPicPr>
        <p:blipFill>
          <a:blip r:embed="rId4"/>
          <a:stretch>
            <a:fillRect/>
          </a:stretch>
        </p:blipFill>
        <p:spPr>
          <a:xfrm>
            <a:off x="8308764" y="928772"/>
            <a:ext cx="3239769" cy="2054049"/>
          </a:xfrm>
          <a:prstGeom prst="rect">
            <a:avLst/>
          </a:prstGeom>
        </p:spPr>
      </p:pic>
      <p:pic>
        <p:nvPicPr>
          <p:cNvPr id="5" name="Picture 4" descr="Table&#10;&#10;Description automatically generated">
            <a:extLst>
              <a:ext uri="{FF2B5EF4-FFF2-40B4-BE49-F238E27FC236}">
                <a16:creationId xmlns:a16="http://schemas.microsoft.com/office/drawing/2014/main" id="{74DD9855-2AA1-7658-22BE-87B66AF85AB4}"/>
              </a:ext>
            </a:extLst>
          </p:cNvPr>
          <p:cNvPicPr>
            <a:picLocks noChangeAspect="1"/>
          </p:cNvPicPr>
          <p:nvPr/>
        </p:nvPicPr>
        <p:blipFill>
          <a:blip r:embed="rId5"/>
          <a:srcRect r="13471"/>
          <a:stretch>
            <a:fillRect/>
          </a:stretch>
        </p:blipFill>
        <p:spPr>
          <a:xfrm>
            <a:off x="643467" y="3890484"/>
            <a:ext cx="3278292" cy="2023422"/>
          </a:xfrm>
          <a:prstGeom prst="rect">
            <a:avLst/>
          </a:prstGeom>
        </p:spPr>
      </p:pic>
      <p:pic>
        <p:nvPicPr>
          <p:cNvPr id="8" name="Picture 7" descr="Table&#10;&#10;Description automatically generated">
            <a:extLst>
              <a:ext uri="{FF2B5EF4-FFF2-40B4-BE49-F238E27FC236}">
                <a16:creationId xmlns:a16="http://schemas.microsoft.com/office/drawing/2014/main" id="{B0DD5E65-1471-F969-F09E-7470BA1A2012}"/>
              </a:ext>
            </a:extLst>
          </p:cNvPr>
          <p:cNvPicPr>
            <a:picLocks noChangeAspect="1"/>
          </p:cNvPicPr>
          <p:nvPr/>
        </p:nvPicPr>
        <p:blipFill>
          <a:blip r:embed="rId6"/>
          <a:stretch>
            <a:fillRect/>
          </a:stretch>
        </p:blipFill>
        <p:spPr>
          <a:xfrm>
            <a:off x="8308763" y="3881840"/>
            <a:ext cx="3239769" cy="2060037"/>
          </a:xfrm>
          <a:prstGeom prst="rect">
            <a:avLst/>
          </a:prstGeom>
        </p:spPr>
      </p:pic>
      <p:sp>
        <p:nvSpPr>
          <p:cNvPr id="9" name="TextBox 8">
            <a:extLst>
              <a:ext uri="{FF2B5EF4-FFF2-40B4-BE49-F238E27FC236}">
                <a16:creationId xmlns:a16="http://schemas.microsoft.com/office/drawing/2014/main" id="{1D6350A8-1599-897B-46A4-985D4FEA6F8F}"/>
              </a:ext>
            </a:extLst>
          </p:cNvPr>
          <p:cNvSpPr txBox="1"/>
          <p:nvPr/>
        </p:nvSpPr>
        <p:spPr>
          <a:xfrm>
            <a:off x="4352379" y="422222"/>
            <a:ext cx="3525766" cy="707886"/>
          </a:xfrm>
          <a:prstGeom prst="rect">
            <a:avLst/>
          </a:prstGeom>
          <a:noFill/>
        </p:spPr>
        <p:txBody>
          <a:bodyPr wrap="square" rtlCol="0">
            <a:spAutoFit/>
          </a:bodyPr>
          <a:lstStyle/>
          <a:p>
            <a:r>
              <a:rPr lang="en-IN" sz="4000" dirty="0">
                <a:latin typeface="Times New Roman" panose="02020603050405020304" pitchFamily="18" charset="0"/>
                <a:cs typeface="Times New Roman" panose="02020603050405020304" pitchFamily="18" charset="0"/>
              </a:rPr>
              <a:t>Model Building</a:t>
            </a:r>
          </a:p>
        </p:txBody>
      </p:sp>
    </p:spTree>
    <p:extLst>
      <p:ext uri="{BB962C8B-B14F-4D97-AF65-F5344CB8AC3E}">
        <p14:creationId xmlns:p14="http://schemas.microsoft.com/office/powerpoint/2010/main" val="2750379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6D06E-64EB-E0F9-291E-50E3F43C605F}"/>
              </a:ext>
            </a:extLst>
          </p:cNvPr>
          <p:cNvSpPr>
            <a:spLocks noGrp="1"/>
          </p:cNvSpPr>
          <p:nvPr>
            <p:ph type="title"/>
          </p:nvPr>
        </p:nvSpPr>
        <p:spPr>
          <a:xfrm>
            <a:off x="838201" y="345810"/>
            <a:ext cx="5120561" cy="1325563"/>
          </a:xfrm>
        </p:spPr>
        <p:txBody>
          <a:bodyPr>
            <a:normAutofit/>
          </a:bodyPr>
          <a:lstStyle/>
          <a:p>
            <a:pPr algn="ctr"/>
            <a:r>
              <a:rPr lang="en-IN" sz="4000" dirty="0">
                <a:latin typeface="Times New Roman" panose="02020603050405020304" pitchFamily="18" charset="0"/>
                <a:cs typeface="Times New Roman" panose="02020603050405020304" pitchFamily="18" charset="0"/>
              </a:rPr>
              <a:t>Word Cloud</a:t>
            </a:r>
          </a:p>
        </p:txBody>
      </p:sp>
      <p:pic>
        <p:nvPicPr>
          <p:cNvPr id="7" name="Content Placeholder 6">
            <a:extLst>
              <a:ext uri="{FF2B5EF4-FFF2-40B4-BE49-F238E27FC236}">
                <a16:creationId xmlns:a16="http://schemas.microsoft.com/office/drawing/2014/main" id="{61514759-6DAC-67B3-4B2F-F1A8B66C07F1}"/>
              </a:ext>
            </a:extLst>
          </p:cNvPr>
          <p:cNvPicPr>
            <a:picLocks noGrp="1" noChangeAspect="1"/>
          </p:cNvPicPr>
          <p:nvPr>
            <p:ph idx="1"/>
          </p:nvPr>
        </p:nvPicPr>
        <p:blipFill>
          <a:blip r:embed="rId2"/>
          <a:stretch>
            <a:fillRect/>
          </a:stretch>
        </p:blipFill>
        <p:spPr>
          <a:xfrm>
            <a:off x="202040" y="1825624"/>
            <a:ext cx="5728355" cy="4130271"/>
          </a:xfrm>
        </p:spPr>
      </p:pic>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BFCAE933-13FB-1073-4F19-774F090066A3}"/>
              </a:ext>
            </a:extLst>
          </p:cNvPr>
          <p:cNvPicPr>
            <a:picLocks noChangeAspect="1"/>
          </p:cNvPicPr>
          <p:nvPr/>
        </p:nvPicPr>
        <p:blipFill rotWithShape="1">
          <a:blip r:embed="rId3"/>
          <a:srcRect t="5750" r="1" b="1359"/>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6" name="Arc 15">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4" name="Content Placeholder 3">
            <a:extLst>
              <a:ext uri="{FF2B5EF4-FFF2-40B4-BE49-F238E27FC236}">
                <a16:creationId xmlns:a16="http://schemas.microsoft.com/office/drawing/2014/main" id="{54CCC330-601B-100C-90A9-D9FD1CB54DCE}"/>
              </a:ext>
            </a:extLst>
          </p:cNvPr>
          <p:cNvPicPr>
            <a:picLocks noChangeAspect="1"/>
          </p:cNvPicPr>
          <p:nvPr/>
        </p:nvPicPr>
        <p:blipFill rotWithShape="1">
          <a:blip r:embed="rId4"/>
          <a:srcRect t="10816" b="5211"/>
          <a:stretch/>
        </p:blipFill>
        <p:spPr>
          <a:xfrm>
            <a:off x="6402129" y="0"/>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3649172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cxnSp>
        <p:nvCxnSpPr>
          <p:cNvPr id="154" name="Straight Connector 149">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cxnSp>
        <p:nvCxnSpPr>
          <p:cNvPr id="155" name="Straight Connector 151">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1C742AB-B339-9325-37CF-DD569A320FE7}"/>
              </a:ext>
            </a:extLst>
          </p:cNvPr>
          <p:cNvSpPr txBox="1"/>
          <p:nvPr/>
        </p:nvSpPr>
        <p:spPr>
          <a:xfrm>
            <a:off x="4476748" y="440384"/>
            <a:ext cx="3371273" cy="707886"/>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Visualization</a:t>
            </a:r>
          </a:p>
        </p:txBody>
      </p:sp>
      <p:pic>
        <p:nvPicPr>
          <p:cNvPr id="3" name="Picture 2">
            <a:extLst>
              <a:ext uri="{FF2B5EF4-FFF2-40B4-BE49-F238E27FC236}">
                <a16:creationId xmlns:a16="http://schemas.microsoft.com/office/drawing/2014/main" id="{97C47322-5071-1EE9-A940-4A60DD94BF3A}"/>
              </a:ext>
            </a:extLst>
          </p:cNvPr>
          <p:cNvPicPr>
            <a:picLocks noChangeAspect="1"/>
          </p:cNvPicPr>
          <p:nvPr/>
        </p:nvPicPr>
        <p:blipFill>
          <a:blip r:embed="rId2"/>
          <a:stretch>
            <a:fillRect/>
          </a:stretch>
        </p:blipFill>
        <p:spPr>
          <a:xfrm>
            <a:off x="78376" y="1468581"/>
            <a:ext cx="3996355" cy="3990109"/>
          </a:xfrm>
          <a:prstGeom prst="rect">
            <a:avLst/>
          </a:prstGeom>
        </p:spPr>
      </p:pic>
      <p:pic>
        <p:nvPicPr>
          <p:cNvPr id="4" name="Picture 3">
            <a:extLst>
              <a:ext uri="{FF2B5EF4-FFF2-40B4-BE49-F238E27FC236}">
                <a16:creationId xmlns:a16="http://schemas.microsoft.com/office/drawing/2014/main" id="{BC8AA040-770E-21F7-8CEF-FEF02A6997F7}"/>
              </a:ext>
            </a:extLst>
          </p:cNvPr>
          <p:cNvPicPr>
            <a:picLocks noChangeAspect="1"/>
          </p:cNvPicPr>
          <p:nvPr/>
        </p:nvPicPr>
        <p:blipFill>
          <a:blip r:embed="rId3"/>
          <a:stretch>
            <a:fillRect/>
          </a:stretch>
        </p:blipFill>
        <p:spPr>
          <a:xfrm>
            <a:off x="4074731" y="1468581"/>
            <a:ext cx="3918356" cy="3990110"/>
          </a:xfrm>
          <a:prstGeom prst="rect">
            <a:avLst/>
          </a:prstGeom>
        </p:spPr>
      </p:pic>
      <p:pic>
        <p:nvPicPr>
          <p:cNvPr id="6" name="Picture 5">
            <a:extLst>
              <a:ext uri="{FF2B5EF4-FFF2-40B4-BE49-F238E27FC236}">
                <a16:creationId xmlns:a16="http://schemas.microsoft.com/office/drawing/2014/main" id="{FBE608DD-0AB9-3657-E58C-33319B36548A}"/>
              </a:ext>
            </a:extLst>
          </p:cNvPr>
          <p:cNvPicPr>
            <a:picLocks noChangeAspect="1"/>
          </p:cNvPicPr>
          <p:nvPr/>
        </p:nvPicPr>
        <p:blipFill>
          <a:blip r:embed="rId4"/>
          <a:stretch>
            <a:fillRect/>
          </a:stretch>
        </p:blipFill>
        <p:spPr>
          <a:xfrm>
            <a:off x="7993087" y="1468581"/>
            <a:ext cx="4120537" cy="3990110"/>
          </a:xfrm>
          <a:prstGeom prst="rect">
            <a:avLst/>
          </a:prstGeom>
        </p:spPr>
      </p:pic>
    </p:spTree>
    <p:extLst>
      <p:ext uri="{BB962C8B-B14F-4D97-AF65-F5344CB8AC3E}">
        <p14:creationId xmlns:p14="http://schemas.microsoft.com/office/powerpoint/2010/main" val="267000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300</TotalTime>
  <Words>729</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Symbol</vt:lpstr>
      <vt:lpstr>Times New Roman</vt:lpstr>
      <vt:lpstr>Office Theme</vt:lpstr>
      <vt:lpstr>              Flipkart E-commerce Review-based  Product Categorization    </vt:lpstr>
      <vt:lpstr>Project Description</vt:lpstr>
      <vt:lpstr>Business Approach</vt:lpstr>
      <vt:lpstr>Data Fields  Size – This dataset consists of 189,874 rows and 5 columns </vt:lpstr>
      <vt:lpstr>Data  pre-processing</vt:lpstr>
      <vt:lpstr>Sentiment Prediction</vt:lpstr>
      <vt:lpstr>PowerPoint Presentation</vt:lpstr>
      <vt:lpstr>Word Cloud</vt:lpstr>
      <vt:lpstr>PowerPoint Presentation</vt:lpstr>
      <vt:lpstr>Project Constraints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603-Decision making systems Flip Review-based Product Categorization    </dc:title>
  <dc:creator>lerish h</dc:creator>
  <cp:lastModifiedBy>Khushdeep Kaur</cp:lastModifiedBy>
  <cp:revision>7</cp:revision>
  <dcterms:created xsi:type="dcterms:W3CDTF">2023-05-03T19:01:56Z</dcterms:created>
  <dcterms:modified xsi:type="dcterms:W3CDTF">2025-03-24T00:07:14Z</dcterms:modified>
</cp:coreProperties>
</file>