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0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6BA8E-1898-4BB9-A4E0-E59D719349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CF6DE7-700F-44A6-A667-DB0923EF169E}">
      <dgm:prSet phldrT="[Text]"/>
      <dgm:spPr/>
      <dgm:t>
        <a:bodyPr/>
        <a:lstStyle/>
        <a:p>
          <a:r>
            <a:rPr lang="en-US" dirty="0" err="1" smtClean="0"/>
            <a:t>addStudent</a:t>
          </a:r>
          <a:r>
            <a:rPr lang="en-US" dirty="0" smtClean="0"/>
            <a:t>()</a:t>
          </a:r>
          <a:endParaRPr lang="en-US" dirty="0"/>
        </a:p>
      </dgm:t>
    </dgm:pt>
    <dgm:pt modelId="{44BAD653-D10F-4E7A-83FB-9D986BD08D86}" type="parTrans" cxnId="{817FD7F2-FDBC-458D-9748-FA3DFA446178}">
      <dgm:prSet/>
      <dgm:spPr/>
      <dgm:t>
        <a:bodyPr/>
        <a:lstStyle/>
        <a:p>
          <a:endParaRPr lang="en-US"/>
        </a:p>
      </dgm:t>
    </dgm:pt>
    <dgm:pt modelId="{90F3EFAB-E38A-46E0-91B7-60A589E7020F}" type="sibTrans" cxnId="{817FD7F2-FDBC-458D-9748-FA3DFA446178}">
      <dgm:prSet/>
      <dgm:spPr/>
      <dgm:t>
        <a:bodyPr/>
        <a:lstStyle/>
        <a:p>
          <a:endParaRPr lang="en-US"/>
        </a:p>
      </dgm:t>
    </dgm:pt>
    <dgm:pt modelId="{5A0C6685-CBE8-41B2-B18E-EF54437B7520}">
      <dgm:prSet phldrT="[Text]"/>
      <dgm:spPr/>
      <dgm:t>
        <a:bodyPr/>
        <a:lstStyle/>
        <a:p>
          <a:r>
            <a:rPr lang="en-US" dirty="0" err="1" smtClean="0"/>
            <a:t>studentList</a:t>
          </a:r>
          <a:r>
            <a:rPr lang="en-US" dirty="0" smtClean="0"/>
            <a:t>()</a:t>
          </a:r>
          <a:endParaRPr lang="en-US" dirty="0"/>
        </a:p>
      </dgm:t>
    </dgm:pt>
    <dgm:pt modelId="{C34D5536-AD11-4345-A764-F9B9DA333FCC}" type="parTrans" cxnId="{7E7CB8B6-0470-4E89-A7D4-2D0A2106EA14}">
      <dgm:prSet/>
      <dgm:spPr/>
      <dgm:t>
        <a:bodyPr/>
        <a:lstStyle/>
        <a:p>
          <a:endParaRPr lang="en-US"/>
        </a:p>
      </dgm:t>
    </dgm:pt>
    <dgm:pt modelId="{8DABC937-B0C9-41A3-9BEF-78537856B74E}" type="sibTrans" cxnId="{7E7CB8B6-0470-4E89-A7D4-2D0A2106EA14}">
      <dgm:prSet/>
      <dgm:spPr/>
      <dgm:t>
        <a:bodyPr/>
        <a:lstStyle/>
        <a:p>
          <a:endParaRPr lang="en-US"/>
        </a:p>
      </dgm:t>
    </dgm:pt>
    <dgm:pt modelId="{C886CA39-B714-4B94-958C-C39114499B5A}">
      <dgm:prSet phldrT="[Text]"/>
      <dgm:spPr/>
      <dgm:t>
        <a:bodyPr/>
        <a:lstStyle/>
        <a:p>
          <a:r>
            <a:rPr lang="en-US" dirty="0" err="1" smtClean="0"/>
            <a:t>removeStudent</a:t>
          </a:r>
          <a:r>
            <a:rPr lang="en-US" dirty="0" smtClean="0"/>
            <a:t>()</a:t>
          </a:r>
          <a:endParaRPr lang="en-US" dirty="0"/>
        </a:p>
      </dgm:t>
    </dgm:pt>
    <dgm:pt modelId="{E834FB0E-2660-4B18-8AD4-7FF4B95FE769}" type="parTrans" cxnId="{DD427773-7356-476A-916A-34DF06CBC14C}">
      <dgm:prSet/>
      <dgm:spPr/>
      <dgm:t>
        <a:bodyPr/>
        <a:lstStyle/>
        <a:p>
          <a:endParaRPr lang="en-US"/>
        </a:p>
      </dgm:t>
    </dgm:pt>
    <dgm:pt modelId="{ED9F77D9-35C7-4B71-82ED-CAD6C808985A}" type="sibTrans" cxnId="{DD427773-7356-476A-916A-34DF06CBC14C}">
      <dgm:prSet/>
      <dgm:spPr/>
      <dgm:t>
        <a:bodyPr/>
        <a:lstStyle/>
        <a:p>
          <a:endParaRPr lang="en-US"/>
        </a:p>
      </dgm:t>
    </dgm:pt>
    <dgm:pt modelId="{0562FDC8-ADFE-44AA-89C7-FD790B0F5E5E}">
      <dgm:prSet phldrT="[Text]"/>
      <dgm:spPr/>
      <dgm:t>
        <a:bodyPr/>
        <a:lstStyle/>
        <a:p>
          <a:r>
            <a:rPr lang="en-US" dirty="0" err="1" smtClean="0"/>
            <a:t>removeAll</a:t>
          </a:r>
          <a:r>
            <a:rPr lang="en-US" dirty="0" smtClean="0"/>
            <a:t>()</a:t>
          </a:r>
          <a:endParaRPr lang="en-US" dirty="0"/>
        </a:p>
      </dgm:t>
    </dgm:pt>
    <dgm:pt modelId="{2523C851-F202-414D-B1F8-BDA973E07ED7}" type="parTrans" cxnId="{5219EAA8-76EB-4116-89D5-513C0C24DAA9}">
      <dgm:prSet/>
      <dgm:spPr/>
      <dgm:t>
        <a:bodyPr/>
        <a:lstStyle/>
        <a:p>
          <a:endParaRPr lang="en-US"/>
        </a:p>
      </dgm:t>
    </dgm:pt>
    <dgm:pt modelId="{C875714F-7746-45AD-BECA-7CB794EF263F}" type="sibTrans" cxnId="{5219EAA8-76EB-4116-89D5-513C0C24DAA9}">
      <dgm:prSet/>
      <dgm:spPr/>
      <dgm:t>
        <a:bodyPr/>
        <a:lstStyle/>
        <a:p>
          <a:endParaRPr lang="en-US"/>
        </a:p>
      </dgm:t>
    </dgm:pt>
    <dgm:pt modelId="{C3B2F582-8A21-498A-9EF8-D3E70EE2B3EF}">
      <dgm:prSet phldrT="[Text]"/>
      <dgm:spPr/>
      <dgm:t>
        <a:bodyPr/>
        <a:lstStyle/>
        <a:p>
          <a:r>
            <a:rPr lang="en-US" dirty="0" err="1" smtClean="0"/>
            <a:t>attendanceCall</a:t>
          </a:r>
          <a:r>
            <a:rPr lang="en-US" dirty="0" smtClean="0"/>
            <a:t>()</a:t>
          </a:r>
          <a:endParaRPr lang="en-US" dirty="0"/>
        </a:p>
      </dgm:t>
    </dgm:pt>
    <dgm:pt modelId="{C0523867-8B47-45A0-8A40-8093B57A7829}" type="parTrans" cxnId="{766EECCB-7D9C-4C12-AE2D-2B80066872A5}">
      <dgm:prSet/>
      <dgm:spPr/>
      <dgm:t>
        <a:bodyPr/>
        <a:lstStyle/>
        <a:p>
          <a:endParaRPr lang="en-US"/>
        </a:p>
      </dgm:t>
    </dgm:pt>
    <dgm:pt modelId="{5C9F71B1-5E69-49E3-9177-3DEF332A88CC}" type="sibTrans" cxnId="{766EECCB-7D9C-4C12-AE2D-2B80066872A5}">
      <dgm:prSet/>
      <dgm:spPr/>
      <dgm:t>
        <a:bodyPr/>
        <a:lstStyle/>
        <a:p>
          <a:endParaRPr lang="en-US"/>
        </a:p>
      </dgm:t>
    </dgm:pt>
    <dgm:pt modelId="{EB2271AB-044C-43CC-A888-844FD6E1945C}" type="pres">
      <dgm:prSet presAssocID="{52E6BA8E-1898-4BB9-A4E0-E59D719349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6AD17-1C37-4565-9ED8-03BFE833AC42}" type="pres">
      <dgm:prSet presAssocID="{95CF6DE7-700F-44A6-A667-DB0923EF169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A207-3EAE-45F8-A850-6B0CBC0C262C}" type="pres">
      <dgm:prSet presAssocID="{90F3EFAB-E38A-46E0-91B7-60A589E7020F}" presName="sibTrans" presStyleCnt="0"/>
      <dgm:spPr/>
    </dgm:pt>
    <dgm:pt modelId="{EBE4AE62-3B6B-4250-9890-2BBD573C701C}" type="pres">
      <dgm:prSet presAssocID="{5A0C6685-CBE8-41B2-B18E-EF54437B752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786D6-CFBB-4506-A3A0-47546544225A}" type="pres">
      <dgm:prSet presAssocID="{8DABC937-B0C9-41A3-9BEF-78537856B74E}" presName="sibTrans" presStyleCnt="0"/>
      <dgm:spPr/>
    </dgm:pt>
    <dgm:pt modelId="{BBA16450-36B8-497C-A4C9-CF58F4655B43}" type="pres">
      <dgm:prSet presAssocID="{C886CA39-B714-4B94-958C-C39114499B5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78755-CD9C-4B38-B860-3D7A33CA45A1}" type="pres">
      <dgm:prSet presAssocID="{ED9F77D9-35C7-4B71-82ED-CAD6C808985A}" presName="sibTrans" presStyleCnt="0"/>
      <dgm:spPr/>
    </dgm:pt>
    <dgm:pt modelId="{D191DE86-B089-46B2-A145-FAC04AF3EFE4}" type="pres">
      <dgm:prSet presAssocID="{0562FDC8-ADFE-44AA-89C7-FD790B0F5E5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BF501-C34D-44B8-B895-A0DAEDB0CFD9}" type="pres">
      <dgm:prSet presAssocID="{C875714F-7746-45AD-BECA-7CB794EF263F}" presName="sibTrans" presStyleCnt="0"/>
      <dgm:spPr/>
    </dgm:pt>
    <dgm:pt modelId="{642AB313-1F25-4099-AABB-1045D5E6298F}" type="pres">
      <dgm:prSet presAssocID="{C3B2F582-8A21-498A-9EF8-D3E70EE2B3E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7D5AF-7681-4D01-A3F5-C8326076F047}" type="presOf" srcId="{52E6BA8E-1898-4BB9-A4E0-E59D71934931}" destId="{EB2271AB-044C-43CC-A888-844FD6E1945C}" srcOrd="0" destOrd="0" presId="urn:microsoft.com/office/officeart/2005/8/layout/default"/>
    <dgm:cxn modelId="{766EECCB-7D9C-4C12-AE2D-2B80066872A5}" srcId="{52E6BA8E-1898-4BB9-A4E0-E59D71934931}" destId="{C3B2F582-8A21-498A-9EF8-D3E70EE2B3EF}" srcOrd="4" destOrd="0" parTransId="{C0523867-8B47-45A0-8A40-8093B57A7829}" sibTransId="{5C9F71B1-5E69-49E3-9177-3DEF332A88CC}"/>
    <dgm:cxn modelId="{E91A191D-9BED-42F5-B282-6FC11EA88058}" type="presOf" srcId="{95CF6DE7-700F-44A6-A667-DB0923EF169E}" destId="{08B6AD17-1C37-4565-9ED8-03BFE833AC42}" srcOrd="0" destOrd="0" presId="urn:microsoft.com/office/officeart/2005/8/layout/default"/>
    <dgm:cxn modelId="{E499B0E1-421B-4822-A151-8299CBC9CBED}" type="presOf" srcId="{5A0C6685-CBE8-41B2-B18E-EF54437B7520}" destId="{EBE4AE62-3B6B-4250-9890-2BBD573C701C}" srcOrd="0" destOrd="0" presId="urn:microsoft.com/office/officeart/2005/8/layout/default"/>
    <dgm:cxn modelId="{7E7CB8B6-0470-4E89-A7D4-2D0A2106EA14}" srcId="{52E6BA8E-1898-4BB9-A4E0-E59D71934931}" destId="{5A0C6685-CBE8-41B2-B18E-EF54437B7520}" srcOrd="1" destOrd="0" parTransId="{C34D5536-AD11-4345-A764-F9B9DA333FCC}" sibTransId="{8DABC937-B0C9-41A3-9BEF-78537856B74E}"/>
    <dgm:cxn modelId="{1503FB89-C4EF-4A54-82F2-81B75BB73C32}" type="presOf" srcId="{C886CA39-B714-4B94-958C-C39114499B5A}" destId="{BBA16450-36B8-497C-A4C9-CF58F4655B43}" srcOrd="0" destOrd="0" presId="urn:microsoft.com/office/officeart/2005/8/layout/default"/>
    <dgm:cxn modelId="{817FD7F2-FDBC-458D-9748-FA3DFA446178}" srcId="{52E6BA8E-1898-4BB9-A4E0-E59D71934931}" destId="{95CF6DE7-700F-44A6-A667-DB0923EF169E}" srcOrd="0" destOrd="0" parTransId="{44BAD653-D10F-4E7A-83FB-9D986BD08D86}" sibTransId="{90F3EFAB-E38A-46E0-91B7-60A589E7020F}"/>
    <dgm:cxn modelId="{0EE55C27-C48B-49DC-B130-8F468FE700BD}" type="presOf" srcId="{0562FDC8-ADFE-44AA-89C7-FD790B0F5E5E}" destId="{D191DE86-B089-46B2-A145-FAC04AF3EFE4}" srcOrd="0" destOrd="0" presId="urn:microsoft.com/office/officeart/2005/8/layout/default"/>
    <dgm:cxn modelId="{DD427773-7356-476A-916A-34DF06CBC14C}" srcId="{52E6BA8E-1898-4BB9-A4E0-E59D71934931}" destId="{C886CA39-B714-4B94-958C-C39114499B5A}" srcOrd="2" destOrd="0" parTransId="{E834FB0E-2660-4B18-8AD4-7FF4B95FE769}" sibTransId="{ED9F77D9-35C7-4B71-82ED-CAD6C808985A}"/>
    <dgm:cxn modelId="{C6EDD542-0781-4695-9887-B1AE34A64A90}" type="presOf" srcId="{C3B2F582-8A21-498A-9EF8-D3E70EE2B3EF}" destId="{642AB313-1F25-4099-AABB-1045D5E6298F}" srcOrd="0" destOrd="0" presId="urn:microsoft.com/office/officeart/2005/8/layout/default"/>
    <dgm:cxn modelId="{5219EAA8-76EB-4116-89D5-513C0C24DAA9}" srcId="{52E6BA8E-1898-4BB9-A4E0-E59D71934931}" destId="{0562FDC8-ADFE-44AA-89C7-FD790B0F5E5E}" srcOrd="3" destOrd="0" parTransId="{2523C851-F202-414D-B1F8-BDA973E07ED7}" sibTransId="{C875714F-7746-45AD-BECA-7CB794EF263F}"/>
    <dgm:cxn modelId="{CD718935-70EC-4564-998B-E4DD6FE9F932}" type="presParOf" srcId="{EB2271AB-044C-43CC-A888-844FD6E1945C}" destId="{08B6AD17-1C37-4565-9ED8-03BFE833AC42}" srcOrd="0" destOrd="0" presId="urn:microsoft.com/office/officeart/2005/8/layout/default"/>
    <dgm:cxn modelId="{26231856-72FF-4532-AB8A-CCCBC2543CED}" type="presParOf" srcId="{EB2271AB-044C-43CC-A888-844FD6E1945C}" destId="{9C0FA207-3EAE-45F8-A850-6B0CBC0C262C}" srcOrd="1" destOrd="0" presId="urn:microsoft.com/office/officeart/2005/8/layout/default"/>
    <dgm:cxn modelId="{1B4A633E-4960-4639-91BC-A8D924197A6E}" type="presParOf" srcId="{EB2271AB-044C-43CC-A888-844FD6E1945C}" destId="{EBE4AE62-3B6B-4250-9890-2BBD573C701C}" srcOrd="2" destOrd="0" presId="urn:microsoft.com/office/officeart/2005/8/layout/default"/>
    <dgm:cxn modelId="{B23871AB-1CDD-44DD-A9C0-CBD9EE352CA0}" type="presParOf" srcId="{EB2271AB-044C-43CC-A888-844FD6E1945C}" destId="{533786D6-CFBB-4506-A3A0-47546544225A}" srcOrd="3" destOrd="0" presId="urn:microsoft.com/office/officeart/2005/8/layout/default"/>
    <dgm:cxn modelId="{CB1570D2-5CAC-4B44-BEEA-3440A08B5EEC}" type="presParOf" srcId="{EB2271AB-044C-43CC-A888-844FD6E1945C}" destId="{BBA16450-36B8-497C-A4C9-CF58F4655B43}" srcOrd="4" destOrd="0" presId="urn:microsoft.com/office/officeart/2005/8/layout/default"/>
    <dgm:cxn modelId="{7C8B269D-9B23-4B30-A40D-7C2AE0816270}" type="presParOf" srcId="{EB2271AB-044C-43CC-A888-844FD6E1945C}" destId="{BD478755-CD9C-4B38-B860-3D7A33CA45A1}" srcOrd="5" destOrd="0" presId="urn:microsoft.com/office/officeart/2005/8/layout/default"/>
    <dgm:cxn modelId="{B0038676-4072-423D-977F-94054CF161F2}" type="presParOf" srcId="{EB2271AB-044C-43CC-A888-844FD6E1945C}" destId="{D191DE86-B089-46B2-A145-FAC04AF3EFE4}" srcOrd="6" destOrd="0" presId="urn:microsoft.com/office/officeart/2005/8/layout/default"/>
    <dgm:cxn modelId="{A8D7FF64-FED8-499C-AEB4-8D9CA32F8FAF}" type="presParOf" srcId="{EB2271AB-044C-43CC-A888-844FD6E1945C}" destId="{52CBF501-C34D-44B8-B895-A0DAEDB0CFD9}" srcOrd="7" destOrd="0" presId="urn:microsoft.com/office/officeart/2005/8/layout/default"/>
    <dgm:cxn modelId="{E693FB05-1D5F-4CFD-8DEF-3BF55BE09231}" type="presParOf" srcId="{EB2271AB-044C-43CC-A888-844FD6E1945C}" destId="{642AB313-1F25-4099-AABB-1045D5E6298F}" srcOrd="8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B96494-CA99-41F3-98D2-4F78960C403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95DAE7-84C1-4151-9A45-C13EFD8DE4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lum bright="56000" contrast="-44000"/>
          </a:blip>
          <a:stretch>
            <a:fillRect/>
          </a:stretch>
        </p:blipFill>
        <p:spPr>
          <a:xfrm>
            <a:off x="990600" y="1371600"/>
            <a:ext cx="7315200" cy="4019550"/>
          </a:xfrm>
          <a:prstGeom prst="rect">
            <a:avLst/>
          </a:prstGeom>
          <a:blipFill>
            <a:blip r:embed="rId3">
              <a:lum bright="56000" contrast="-44000"/>
            </a:blip>
            <a:tile tx="0" ty="0" sx="100000" sy="100000" flip="none" algn="tl"/>
          </a:blipFill>
          <a:ln>
            <a:noFill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8762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CLOUD BASED ATTENDANCE SYSTEM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4072622"/>
            <a:ext cx="5867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Brush Script MT" pitchFamily="66" charset="0"/>
              </a:rPr>
              <a:t>PRESENTED BY:-</a:t>
            </a:r>
          </a:p>
          <a:p>
            <a:pPr algn="ctr"/>
            <a:endParaRPr lang="en-US" sz="2500" dirty="0" smtClean="0">
              <a:latin typeface="Brush Script MT" pitchFamily="66" charset="0"/>
            </a:endParaRPr>
          </a:p>
          <a:p>
            <a:pPr algn="ctr"/>
            <a:r>
              <a:rPr lang="en-US" sz="2500" dirty="0" smtClean="0">
                <a:latin typeface="Algerian" pitchFamily="82" charset="0"/>
              </a:rPr>
              <a:t>KHUSHI SHARMA</a:t>
            </a:r>
          </a:p>
          <a:p>
            <a:pPr algn="ctr"/>
            <a:r>
              <a:rPr lang="en-US" sz="2500" dirty="0" smtClean="0">
                <a:latin typeface="Algerian" pitchFamily="82" charset="0"/>
              </a:rPr>
              <a:t>B.TECH CSE</a:t>
            </a:r>
          </a:p>
          <a:p>
            <a:pPr algn="ctr"/>
            <a:r>
              <a:rPr lang="en-US" sz="2500" dirty="0" smtClean="0">
                <a:latin typeface="Algerian" pitchFamily="82" charset="0"/>
              </a:rPr>
              <a:t>Semester:3</a:t>
            </a:r>
          </a:p>
          <a:p>
            <a:pPr algn="ctr"/>
            <a:r>
              <a:rPr lang="en-US" sz="2500" dirty="0" smtClean="0">
                <a:latin typeface="Algerian" pitchFamily="82" charset="0"/>
              </a:rPr>
              <a:t>GRAPHIC ERA HILL UNIVERSITY</a:t>
            </a:r>
          </a:p>
          <a:p>
            <a:pPr algn="ctr"/>
            <a:r>
              <a:rPr lang="en-US" sz="2500" dirty="0" smtClean="0">
                <a:latin typeface="Algerian" pitchFamily="82" charset="0"/>
              </a:rPr>
              <a:t>DEHRADUN</a:t>
            </a:r>
            <a:endParaRPr lang="en-US" sz="25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116" y="2967335"/>
            <a:ext cx="4487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YOU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97864"/>
          </a:xfrm>
        </p:spPr>
        <p:txBody>
          <a:bodyPr/>
          <a:lstStyle/>
          <a:p>
            <a:pPr algn="ctr"/>
            <a:r>
              <a:rPr b="0" smtClean="0">
                <a:solidFill>
                  <a:schemeClr val="tx1"/>
                </a:solidFill>
              </a:rPr>
              <a:t>INTRODUCTION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8004048" cy="4114800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 is  program  developed  for  daily  attendance  in  schools,  colleges  and  institutions.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It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will  reduce  the  manual  work  by  generating  the  digital</a:t>
            </a:r>
          </a:p>
          <a:p>
            <a:pPr algn="just">
              <a:buClr>
                <a:schemeClr val="tx1"/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attendance  report at the end of  the session and avoid  redundant  data.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It facilitates to access the attendance information of a particular student in a particular class.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685801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854696" cy="4343400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 This project was developed to overcome the drawbacks of existing paper based attendance system.</a:t>
            </a:r>
          </a:p>
          <a:p>
            <a:pPr algn="just">
              <a:buClr>
                <a:schemeClr val="tx1"/>
              </a:buClr>
            </a:pPr>
            <a:endParaRPr lang="en-US" dirty="0" smtClean="0"/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 The traditional way of manual attendance was a tedious and time consuming job.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 To reduce the possibilities of manual human errors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IN" dirty="0" smtClean="0"/>
              <a:t> It stores the data for a longer period of time and information can be retrieved in few seconds when needed.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456"/>
          </a:xfrm>
          <a:noFill/>
        </p:spPr>
        <p:txBody>
          <a:bodyPr/>
          <a:lstStyle/>
          <a:p>
            <a:pPr algn="ctr"/>
            <a:r>
              <a:rPr smtClean="0">
                <a:solidFill>
                  <a:schemeClr val="tx1"/>
                </a:solidFill>
              </a:rPr>
              <a:t>PROJECT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19050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This  project  contains  two  modules :-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/>
              <a:t> ADMIN</a:t>
            </a:r>
          </a:p>
          <a:p>
            <a:pPr>
              <a:buClr>
                <a:schemeClr val="tx1"/>
              </a:buClr>
            </a:pPr>
            <a:endParaRPr lang="en-US" sz="24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200" dirty="0" smtClean="0"/>
              <a:t>The credentials of the admin are already saved in the program .If the Username and password matches the credentials then the admin is logged in.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IN" sz="22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200" dirty="0" smtClean="0"/>
              <a:t>The program allows 5 tries to fill the correct details for the admin.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IN" sz="22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200" dirty="0" smtClean="0"/>
              <a:t>After logging in admin can see the menu and choose the operation he want to perform.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2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body" idx="1"/>
          </p:nvPr>
        </p:nvSpPr>
        <p:spPr>
          <a:xfrm>
            <a:off x="762000" y="838200"/>
            <a:ext cx="7772400" cy="5791200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IN" sz="2250" dirty="0" smtClean="0"/>
              <a:t>Admin can view the student list, take attendance, add or remove a student, remove all the students and view the attendance record  according to the particular date.</a:t>
            </a:r>
          </a:p>
          <a:p>
            <a:pPr lvl="1">
              <a:buFont typeface="Arial" pitchFamily="34" charset="0"/>
              <a:buChar char="•"/>
            </a:pPr>
            <a:endParaRPr lang="en-IN" sz="2200" dirty="0" smtClean="0"/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600" dirty="0" smtClean="0"/>
              <a:t> USER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sz="26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/>
              <a:t>User  need his/her roll number to log in the program.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25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/>
              <a:t>User can view his/her attendance record taken by the admin.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400" dirty="0" smtClean="0"/>
              <a:t>It is easily accessible.</a:t>
            </a:r>
          </a:p>
          <a:p>
            <a:pPr lvl="1">
              <a:buClr>
                <a:schemeClr val="tx1"/>
              </a:buClr>
            </a:pPr>
            <a:r>
              <a:rPr lang="en-IN" sz="2400" dirty="0" smtClean="0"/>
              <a:t>The code is hosted on AWS Cloud9 for the successful execution.</a:t>
            </a:r>
          </a:p>
          <a:p>
            <a:pPr lvl="1">
              <a:buClr>
                <a:schemeClr val="tx1"/>
              </a:buClr>
            </a:pPr>
            <a:endParaRPr lang="en-IN" sz="2400" dirty="0" smtClean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924800" cy="5867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AWS Cloud9</a:t>
            </a: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cloud-based integrated development environment(IDE)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to write, run and debug the code with just a browser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it is a cloud-based it allows the user to work on projects from anywhere using an internet-connected machine.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comes prepackaged with essential tools for many popular programming languages like JavaScript, C++, Python and more.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81200" y="762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ATTENDANCE SYSTEM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4419600" y="1219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0" y="1676400"/>
            <a:ext cx="1447800" cy="609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Home();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198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90500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EXIT(Ex)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 rot="5400000">
            <a:off x="3680876" y="2097250"/>
            <a:ext cx="241674" cy="440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</p:cNvCxnSpPr>
          <p:nvPr/>
        </p:nvCxnSpPr>
        <p:spPr>
          <a:xfrm rot="16200000" flipH="1">
            <a:off x="5107150" y="2135350"/>
            <a:ext cx="317874" cy="440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286000" y="2362200"/>
            <a:ext cx="1447800" cy="838200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Admin(Ad)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5257800" y="2438400"/>
            <a:ext cx="1600200" cy="838200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Student(Stu)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477294" y="3313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00200" y="3505200"/>
            <a:ext cx="22098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adminCheck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477294" y="4075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/>
          <p:cNvGraphicFramePr/>
          <p:nvPr/>
        </p:nvGraphicFramePr>
        <p:xfrm>
          <a:off x="228600" y="3962400"/>
          <a:ext cx="4953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rot="5400000">
            <a:off x="6172200" y="3352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81600" y="3581400"/>
            <a:ext cx="2438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Student()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04800" y="6324600"/>
            <a:ext cx="4876800" cy="304800"/>
          </a:xfrm>
          <a:prstGeom prst="roundRect">
            <a:avLst/>
          </a:prstGeom>
          <a:solidFill>
            <a:srgbClr val="CE70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Attendance Report</a:t>
            </a:r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5105400" y="4114800"/>
            <a:ext cx="11430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24600" y="54102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705600" y="45720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781800" y="5105400"/>
            <a:ext cx="1447800" cy="6096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Home();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7772400" cy="1121664"/>
          </a:xfrm>
        </p:spPr>
        <p:txBody>
          <a:bodyPr/>
          <a:lstStyle/>
          <a:p>
            <a:pPr algn="ctr"/>
            <a:r>
              <a:rPr smtClean="0">
                <a:solidFill>
                  <a:schemeClr val="tx1"/>
                </a:solidFill>
              </a:rPr>
              <a:t>TOOLS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7772400" cy="4267200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IN" dirty="0" smtClean="0"/>
              <a:t>   </a:t>
            </a:r>
            <a:r>
              <a:rPr lang="en-IN" sz="2800" dirty="0" smtClean="0"/>
              <a:t>Language : C++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 smtClean="0"/>
              <a:t>  Laptop configuration: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Operating System : Windows 7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Processor : Intel Pentium 2.13GHz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RAM : 2GB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 smtClean="0"/>
              <a:t>  AWS Cloud9</a:t>
            </a:r>
          </a:p>
          <a:p>
            <a:pPr lvl="0">
              <a:buFont typeface="Wingdings" pitchFamily="2" charset="2"/>
              <a:buChar char="q"/>
            </a:pPr>
            <a:r>
              <a:rPr lang="en-IN" sz="2800" dirty="0" smtClean="0"/>
              <a:t>  Internet Connection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362456"/>
          </a:xfrm>
        </p:spPr>
        <p:txBody>
          <a:bodyPr/>
          <a:lstStyle/>
          <a:p>
            <a:pPr algn="ctr"/>
            <a:r>
              <a:rPr smtClean="0">
                <a:solidFill>
                  <a:schemeClr val="tx1"/>
                </a:solidFill>
              </a:rPr>
              <a:t>ADVANTAGES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/>
              <a:t>Automatic report generation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/>
              <a:t>Less Time consuming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/>
              <a:t>Reduce chances of manual errors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/>
              <a:t>Data can be stored for a long period of time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/>
              <a:t>The program can run on any operating system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469</TotalTime>
  <Words>430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INTRODUCTION</vt:lpstr>
      <vt:lpstr>OBJECTIVE</vt:lpstr>
      <vt:lpstr>PROJECT DESCRIPTION</vt:lpstr>
      <vt:lpstr>Slide 5</vt:lpstr>
      <vt:lpstr>Slide 6</vt:lpstr>
      <vt:lpstr>Slide 7</vt:lpstr>
      <vt:lpstr>TOOLS USED</vt:lpstr>
      <vt:lpstr>ADVANTAGES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COMPAG</dc:creator>
  <cp:lastModifiedBy>COMPAG</cp:lastModifiedBy>
  <cp:revision>38</cp:revision>
  <dcterms:created xsi:type="dcterms:W3CDTF">2022-02-25T11:51:15Z</dcterms:created>
  <dcterms:modified xsi:type="dcterms:W3CDTF">2022-02-25T19:43:21Z</dcterms:modified>
</cp:coreProperties>
</file>