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regular r:id="rId7"/>
    </p:embeddedFont>
    <p:embeddedFont>
      <p:font typeface="Libre Franklin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29B7D-9AC3-2832-7B36-791C208EF77D}" v="10" dt="2023-10-31T13:39:38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Ministry of AYUSH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PS Code: SIH1345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Startup-AYUSH Portal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Incredibles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Shashank 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U-0725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Reva University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MedTech / BioTech / HealthTech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90433" y="215220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IN" alt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</a:t>
            </a: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Building a collaborative platform and a dynamic environment for all the Stakeholders which includes startups, Investors, Government Agencies, Public users, Incubators and Accelerators.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AYUSH Startup community will be united through virtual connections, mentorship, and opportunities for showcasing.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Abundant resources and informative guides will be available to support everyone on their entrepreneurial path within the AYUSH domain.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222" name="Google Shape;222;p2"/>
          <p:cNvSpPr txBox="1"/>
          <p:nvPr/>
        </p:nvSpPr>
        <p:spPr>
          <a:xfrm>
            <a:off x="7140827" y="3580311"/>
            <a:ext cx="4572001" cy="3070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We create a personalized experience through our website for the stakeholders which is a never before technology by Ministry of AYUSH.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We will establish a Community Forum that fosters a sense of camaraderie, mutual assistance, and knowledge sharing among its members.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 user-friendly AI chatbot designed to simplify tasks for users.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0F90DFFC-0D4F-8CD8-7593-D96A5022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71" y="208302"/>
            <a:ext cx="4907643" cy="29488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Knowledge repository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Social collaboration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Personalized records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User friendly AI chatbot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Funding and investment opportunities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Mentorship and advisory services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Pitch Competitions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Success stories and case studies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Possibilities for Advancing Traditional Medical Practices 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Education and awareness about Ayurveda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0" i="0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Authentication and authorization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Users can’t access variety of features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until they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create an account in the portal.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Ayurvedic Content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The chatbot responds to user’s query based on the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ayurvedic dataset 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Forums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The community must include stakeholders with varying background and expertise.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01520"/>
            <a:ext cx="11145119" cy="48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Leader Name: Shashank M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Branch: B.Tech 				Stream CSE			Year III 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1 Name: </a:t>
            </a:r>
            <a:r>
              <a:rPr lang="en-IN" sz="1300" b="1" dirty="0">
                <a:solidFill>
                  <a:srgbClr val="5D7C3F"/>
                </a:solidFill>
              </a:rPr>
              <a:t>Yashas Kishore</a:t>
            </a:r>
            <a:endParaRPr sz="1300" dirty="0"/>
          </a:p>
          <a:p>
            <a:pPr marL="0" indent="0">
              <a:buSzPts val="1200"/>
            </a:pPr>
            <a:r>
              <a:rPr lang="en-US" sz="1300" dirty="0"/>
              <a:t>Branch: B.Tech				Stream CSE :			Year III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2 Name: Shreyas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Branch: B.Tech				Stream CSE :			Year III 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3 Name: Khushi Prabhu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Branch: B.Tech		 		Stream CSE 			Year III 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4 Name: Srinidhi R Bharadwaj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Branch: B.Tech				Stream CSE 			Year III 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5 Name: Dhaarini K N Hathwar</a:t>
            </a:r>
            <a:endParaRPr lang="en-US"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Branch: B.Tech				Stream CSE 			Year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300" b="1" dirty="0">
                <a:solidFill>
                  <a:srgbClr val="804160"/>
                </a:solidFill>
              </a:rPr>
              <a:t>Team Mentor Name: Prof. Bindushree D C</a:t>
            </a:r>
            <a:endParaRPr lang="en-US"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Category (Academic/Industry): Academic, Assistant Professor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Expertise: Data Mining, Machine Learning, Healthcare Analytics, Data Science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Domain Experience (in years):  10 years  </a:t>
            </a:r>
            <a:endParaRPr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Microsoft Office PowerPoint</Application>
  <PresentationFormat>Widescreen</PresentationFormat>
  <Paragraphs>72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yasha</cp:lastModifiedBy>
  <cp:revision>17</cp:revision>
  <dcterms:created xsi:type="dcterms:W3CDTF">2022-02-11T07:14:00Z</dcterms:created>
  <dcterms:modified xsi:type="dcterms:W3CDTF">2024-01-16T11:52:59Z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0513FFA314E945B09AF29DE05E049EF4</vt:lpwstr>
  </property>
  <property fmtid="{D5CDD505-2E9C-101B-9397-08002B2CF9AE}" pid="4" name="KSOProductBuildVer">
    <vt:lpwstr>1033-11.2.0.11225</vt:lpwstr>
  </property>
</Properties>
</file>