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Libre Bodoni"/>
      <p:regular r:id="rId25"/>
      <p:bold r:id="rId26"/>
      <p:italic r:id="rId27"/>
      <p:boldItalic r:id="rId28"/>
    </p:embeddedFont>
    <p:embeddedFont>
      <p:font typeface="Asap"/>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Bodoni-bold.fntdata"/><Relationship Id="rId25" Type="http://schemas.openxmlformats.org/officeDocument/2006/relationships/font" Target="fonts/LibreBodoni-regular.fntdata"/><Relationship Id="rId28" Type="http://schemas.openxmlformats.org/officeDocument/2006/relationships/font" Target="fonts/LibreBodoni-boldItalic.fntdata"/><Relationship Id="rId27" Type="http://schemas.openxmlformats.org/officeDocument/2006/relationships/font" Target="fonts/LibreBodoni-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sap-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sap-italic.fntdata"/><Relationship Id="rId30" Type="http://schemas.openxmlformats.org/officeDocument/2006/relationships/font" Target="fonts/Asap-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Asap-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45f38c9a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45f38c9a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b58dd020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b58dd020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bafb3039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bafb3039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b58dd020b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b58dd020b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b58dd020b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b58dd020b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b8e03f899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b8e03f899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b8e03f89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b8e03f89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b8e03f899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b8e03f899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b8e03f899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b8e03f899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b58dd020b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b58dd020b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bafb3039e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bafb3039e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bafb3039e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bafb3039e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8c9643610a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8c9643610a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bafb3039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bafb3039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b58dd020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b58dd020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b58dd020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b58dd020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b58dd020b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b58dd020b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b8e03f89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b8e03f89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b69d922e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b69d922e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b69d922e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b69d922e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6288692" y="2716349"/>
            <a:ext cx="2862600" cy="2462451"/>
          </a:xfrm>
          <a:custGeom>
            <a:rect b="b" l="l" r="r" t="t"/>
            <a:pathLst>
              <a:path extrusionOk="0" h="60603" w="70451">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853096" y="3659460"/>
            <a:ext cx="1526511" cy="1365853"/>
          </a:xfrm>
          <a:custGeom>
            <a:rect b="b" l="l" r="r" t="t"/>
            <a:pathLst>
              <a:path extrusionOk="0" h="31694" w="35422">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rot="-5400000">
            <a:off x="7563567" y="-700917"/>
            <a:ext cx="1983900" cy="2677200"/>
          </a:xfrm>
          <a:prstGeom prst="round2SameRect">
            <a:avLst>
              <a:gd fmla="val 4855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5400000">
            <a:off x="-886654" y="3123375"/>
            <a:ext cx="2899475" cy="1140750"/>
          </a:xfrm>
          <a:custGeom>
            <a:rect b="b" l="l" r="r" t="t"/>
            <a:pathLst>
              <a:path extrusionOk="0" h="45630" w="115979">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317475" y="4164325"/>
            <a:ext cx="1126350" cy="1080250"/>
            <a:chOff x="7297550" y="3091850"/>
            <a:chExt cx="1126350" cy="1080250"/>
          </a:xfrm>
        </p:grpSpPr>
        <p:sp>
          <p:nvSpPr>
            <p:cNvPr id="14" name="Google Shape;14;p2"/>
            <p:cNvSpPr/>
            <p:nvPr/>
          </p:nvSpPr>
          <p:spPr>
            <a:xfrm>
              <a:off x="7886600" y="3485575"/>
              <a:ext cx="226250" cy="349950"/>
            </a:xfrm>
            <a:custGeom>
              <a:rect b="b" l="l" r="r" t="t"/>
              <a:pathLst>
                <a:path extrusionOk="0" h="13998" w="905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175050" y="3307975"/>
              <a:ext cx="197075" cy="176850"/>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79125" y="3091850"/>
              <a:ext cx="184575" cy="254125"/>
            </a:xfrm>
            <a:custGeom>
              <a:rect b="b" l="l" r="r" t="t"/>
              <a:pathLst>
                <a:path extrusionOk="0" h="10165" w="7383">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33425" y="3646100"/>
              <a:ext cx="190475" cy="139725"/>
            </a:xfrm>
            <a:custGeom>
              <a:rect b="b" l="l" r="r" t="t"/>
              <a:pathLst>
                <a:path extrusionOk="0" h="5589" w="7619">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095875" y="3859775"/>
              <a:ext cx="187525" cy="185600"/>
            </a:xfrm>
            <a:custGeom>
              <a:rect b="b" l="l" r="r" t="t"/>
              <a:pathLst>
                <a:path extrusionOk="0" h="7424" w="7501">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67250" y="3940300"/>
              <a:ext cx="230400" cy="231800"/>
            </a:xfrm>
            <a:custGeom>
              <a:rect b="b" l="l" r="r" t="t"/>
              <a:pathLst>
                <a:path extrusionOk="0" h="9272" w="9216">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621100" y="3659925"/>
              <a:ext cx="156600" cy="194250"/>
            </a:xfrm>
            <a:custGeom>
              <a:rect b="b" l="l" r="r" t="t"/>
              <a:pathLst>
                <a:path extrusionOk="0" h="7770" w="6264">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58800" y="3200725"/>
              <a:ext cx="208975" cy="213950"/>
            </a:xfrm>
            <a:custGeom>
              <a:rect b="b" l="l" r="r" t="t"/>
              <a:pathLst>
                <a:path extrusionOk="0" h="8558" w="8359">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297550" y="3464075"/>
              <a:ext cx="184625" cy="180375"/>
            </a:xfrm>
            <a:custGeom>
              <a:rect b="b" l="l" r="r" t="t"/>
              <a:pathLst>
                <a:path extrusionOk="0" h="7215" w="7385">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399050" y="3853900"/>
              <a:ext cx="158225" cy="160525"/>
            </a:xfrm>
            <a:custGeom>
              <a:rect b="b" l="l" r="r" t="t"/>
              <a:pathLst>
                <a:path extrusionOk="0" h="6421" w="6329">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rot="10800000">
            <a:off x="7564300" y="372500"/>
            <a:ext cx="1655900" cy="875425"/>
            <a:chOff x="1680550" y="2806125"/>
            <a:chExt cx="1655900" cy="875425"/>
          </a:xfrm>
        </p:grpSpPr>
        <p:sp>
          <p:nvSpPr>
            <p:cNvPr id="25" name="Google Shape;25;p2"/>
            <p:cNvSpPr/>
            <p:nvPr/>
          </p:nvSpPr>
          <p:spPr>
            <a:xfrm>
              <a:off x="1906775" y="2806125"/>
              <a:ext cx="1429675" cy="875425"/>
            </a:xfrm>
            <a:custGeom>
              <a:rect b="b" l="l" r="r" t="t"/>
              <a:pathLst>
                <a:path extrusionOk="0" fill="none" h="35017" w="57187">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680550" y="2953775"/>
              <a:ext cx="1583850" cy="623300"/>
            </a:xfrm>
            <a:custGeom>
              <a:rect b="b" l="l" r="r" t="t"/>
              <a:pathLst>
                <a:path extrusionOk="0" fill="none" h="24932" w="63354">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rot="5400000">
            <a:off x="6677763" y="3750100"/>
            <a:ext cx="1736250" cy="814125"/>
            <a:chOff x="503325" y="3713675"/>
            <a:chExt cx="1736250" cy="814125"/>
          </a:xfrm>
        </p:grpSpPr>
        <p:sp>
          <p:nvSpPr>
            <p:cNvPr id="28" name="Google Shape;28;p2"/>
            <p:cNvSpPr/>
            <p:nvPr/>
          </p:nvSpPr>
          <p:spPr>
            <a:xfrm>
              <a:off x="503325" y="3713675"/>
              <a:ext cx="1711850" cy="814125"/>
            </a:xfrm>
            <a:custGeom>
              <a:rect b="b" l="l" r="r" t="t"/>
              <a:pathLst>
                <a:path extrusionOk="0" fill="none" h="32565" w="68474">
                  <a:moveTo>
                    <a:pt x="67949" y="14800"/>
                  </a:moveTo>
                  <a:cubicBezTo>
                    <a:pt x="67759" y="14622"/>
                    <a:pt x="67533" y="14443"/>
                    <a:pt x="67247" y="14253"/>
                  </a:cubicBezTo>
                  <a:cubicBezTo>
                    <a:pt x="62830" y="11324"/>
                    <a:pt x="57960" y="9038"/>
                    <a:pt x="52971" y="7287"/>
                  </a:cubicBezTo>
                  <a:cubicBezTo>
                    <a:pt x="52793" y="7228"/>
                    <a:pt x="52602" y="7371"/>
                    <a:pt x="52626" y="7561"/>
                  </a:cubicBezTo>
                  <a:cubicBezTo>
                    <a:pt x="52912" y="9442"/>
                    <a:pt x="53043" y="11324"/>
                    <a:pt x="52995" y="13217"/>
                  </a:cubicBezTo>
                  <a:cubicBezTo>
                    <a:pt x="52745" y="11943"/>
                    <a:pt x="52495" y="10681"/>
                    <a:pt x="52233" y="9419"/>
                  </a:cubicBezTo>
                  <a:cubicBezTo>
                    <a:pt x="51995" y="8276"/>
                    <a:pt x="51757" y="7264"/>
                    <a:pt x="50769" y="6549"/>
                  </a:cubicBezTo>
                  <a:cubicBezTo>
                    <a:pt x="49578" y="5692"/>
                    <a:pt x="47911" y="5263"/>
                    <a:pt x="46554" y="4775"/>
                  </a:cubicBezTo>
                  <a:cubicBezTo>
                    <a:pt x="44613" y="4073"/>
                    <a:pt x="42661" y="3465"/>
                    <a:pt x="40684" y="2906"/>
                  </a:cubicBezTo>
                  <a:cubicBezTo>
                    <a:pt x="40565" y="2882"/>
                    <a:pt x="40434" y="2918"/>
                    <a:pt x="40386" y="3037"/>
                  </a:cubicBezTo>
                  <a:cubicBezTo>
                    <a:pt x="39946" y="4382"/>
                    <a:pt x="39565" y="5751"/>
                    <a:pt x="39232" y="7121"/>
                  </a:cubicBezTo>
                  <a:cubicBezTo>
                    <a:pt x="38958" y="5740"/>
                    <a:pt x="38755" y="4347"/>
                    <a:pt x="38624" y="2942"/>
                  </a:cubicBezTo>
                  <a:cubicBezTo>
                    <a:pt x="38612" y="2858"/>
                    <a:pt x="38553" y="2787"/>
                    <a:pt x="38481" y="2763"/>
                  </a:cubicBezTo>
                  <a:cubicBezTo>
                    <a:pt x="34029" y="1215"/>
                    <a:pt x="29016" y="1"/>
                    <a:pt x="24277" y="179"/>
                  </a:cubicBezTo>
                  <a:cubicBezTo>
                    <a:pt x="22551" y="251"/>
                    <a:pt x="21694" y="882"/>
                    <a:pt x="21229" y="2513"/>
                  </a:cubicBezTo>
                  <a:cubicBezTo>
                    <a:pt x="20574" y="4751"/>
                    <a:pt x="20039" y="7049"/>
                    <a:pt x="19491" y="9323"/>
                  </a:cubicBezTo>
                  <a:cubicBezTo>
                    <a:pt x="19431" y="7002"/>
                    <a:pt x="19181" y="4680"/>
                    <a:pt x="18622" y="2418"/>
                  </a:cubicBezTo>
                  <a:cubicBezTo>
                    <a:pt x="18491" y="1906"/>
                    <a:pt x="18408" y="1215"/>
                    <a:pt x="17931" y="894"/>
                  </a:cubicBezTo>
                  <a:cubicBezTo>
                    <a:pt x="17157" y="382"/>
                    <a:pt x="15764" y="656"/>
                    <a:pt x="14883" y="691"/>
                  </a:cubicBezTo>
                  <a:cubicBezTo>
                    <a:pt x="12323" y="798"/>
                    <a:pt x="9787" y="1275"/>
                    <a:pt x="7359" y="2096"/>
                  </a:cubicBezTo>
                  <a:cubicBezTo>
                    <a:pt x="6739" y="2311"/>
                    <a:pt x="5799" y="2477"/>
                    <a:pt x="5501" y="3144"/>
                  </a:cubicBezTo>
                  <a:cubicBezTo>
                    <a:pt x="5239" y="3739"/>
                    <a:pt x="5382" y="4656"/>
                    <a:pt x="5561" y="5478"/>
                  </a:cubicBezTo>
                  <a:lnTo>
                    <a:pt x="4787" y="4287"/>
                  </a:lnTo>
                  <a:cubicBezTo>
                    <a:pt x="4727" y="4180"/>
                    <a:pt x="4561" y="4180"/>
                    <a:pt x="4477" y="4251"/>
                  </a:cubicBezTo>
                  <a:cubicBezTo>
                    <a:pt x="3025" y="5370"/>
                    <a:pt x="1572" y="6490"/>
                    <a:pt x="108" y="7597"/>
                  </a:cubicBezTo>
                  <a:cubicBezTo>
                    <a:pt x="24" y="7668"/>
                    <a:pt x="0" y="7728"/>
                    <a:pt x="60" y="7823"/>
                  </a:cubicBezTo>
                  <a:cubicBezTo>
                    <a:pt x="143" y="7918"/>
                    <a:pt x="215" y="8002"/>
                    <a:pt x="286" y="8109"/>
                  </a:cubicBezTo>
                  <a:cubicBezTo>
                    <a:pt x="572" y="8561"/>
                    <a:pt x="846" y="9014"/>
                    <a:pt x="1132" y="9466"/>
                  </a:cubicBezTo>
                  <a:cubicBezTo>
                    <a:pt x="1429" y="9919"/>
                    <a:pt x="1727" y="10359"/>
                    <a:pt x="2036" y="10800"/>
                  </a:cubicBezTo>
                  <a:cubicBezTo>
                    <a:pt x="2346" y="11240"/>
                    <a:pt x="2656" y="11681"/>
                    <a:pt x="2965" y="12109"/>
                  </a:cubicBezTo>
                  <a:cubicBezTo>
                    <a:pt x="3287" y="12538"/>
                    <a:pt x="3608" y="12967"/>
                    <a:pt x="3941" y="13383"/>
                  </a:cubicBezTo>
                  <a:cubicBezTo>
                    <a:pt x="4275" y="13812"/>
                    <a:pt x="4608" y="14229"/>
                    <a:pt x="4942" y="14634"/>
                  </a:cubicBezTo>
                  <a:cubicBezTo>
                    <a:pt x="5287" y="15050"/>
                    <a:pt x="5632" y="15455"/>
                    <a:pt x="5989" y="15860"/>
                  </a:cubicBezTo>
                  <a:cubicBezTo>
                    <a:pt x="6335" y="16265"/>
                    <a:pt x="6692" y="16669"/>
                    <a:pt x="7049" y="17074"/>
                  </a:cubicBezTo>
                  <a:cubicBezTo>
                    <a:pt x="7347" y="17396"/>
                    <a:pt x="7644" y="17717"/>
                    <a:pt x="7942" y="18039"/>
                  </a:cubicBezTo>
                  <a:cubicBezTo>
                    <a:pt x="8061" y="18170"/>
                    <a:pt x="8299" y="18134"/>
                    <a:pt x="8323" y="17932"/>
                  </a:cubicBezTo>
                  <a:cubicBezTo>
                    <a:pt x="8394" y="17003"/>
                    <a:pt x="8561" y="16122"/>
                    <a:pt x="8799" y="15241"/>
                  </a:cubicBezTo>
                  <a:cubicBezTo>
                    <a:pt x="8847" y="16669"/>
                    <a:pt x="9049" y="18122"/>
                    <a:pt x="9895" y="19301"/>
                  </a:cubicBezTo>
                  <a:cubicBezTo>
                    <a:pt x="11026" y="20896"/>
                    <a:pt x="13335" y="21765"/>
                    <a:pt x="15038" y="22599"/>
                  </a:cubicBezTo>
                  <a:cubicBezTo>
                    <a:pt x="19360" y="24706"/>
                    <a:pt x="23896" y="26278"/>
                    <a:pt x="28575" y="27361"/>
                  </a:cubicBezTo>
                  <a:cubicBezTo>
                    <a:pt x="28683" y="27385"/>
                    <a:pt x="28790" y="27278"/>
                    <a:pt x="28802" y="27183"/>
                  </a:cubicBezTo>
                  <a:cubicBezTo>
                    <a:pt x="29040" y="24861"/>
                    <a:pt x="29266" y="22539"/>
                    <a:pt x="29504" y="20218"/>
                  </a:cubicBezTo>
                  <a:cubicBezTo>
                    <a:pt x="29576" y="19587"/>
                    <a:pt x="29635" y="18955"/>
                    <a:pt x="29707" y="18324"/>
                  </a:cubicBezTo>
                  <a:cubicBezTo>
                    <a:pt x="29730" y="18027"/>
                    <a:pt x="29790" y="15717"/>
                    <a:pt x="30516" y="17777"/>
                  </a:cubicBezTo>
                  <a:cubicBezTo>
                    <a:pt x="30802" y="18563"/>
                    <a:pt x="30361" y="20039"/>
                    <a:pt x="30314" y="20884"/>
                  </a:cubicBezTo>
                  <a:cubicBezTo>
                    <a:pt x="30195" y="22801"/>
                    <a:pt x="30135" y="24813"/>
                    <a:pt x="30373" y="26730"/>
                  </a:cubicBezTo>
                  <a:cubicBezTo>
                    <a:pt x="30588" y="28516"/>
                    <a:pt x="31504" y="28921"/>
                    <a:pt x="33112" y="29504"/>
                  </a:cubicBezTo>
                  <a:cubicBezTo>
                    <a:pt x="35136" y="30219"/>
                    <a:pt x="37184" y="30838"/>
                    <a:pt x="39255" y="31350"/>
                  </a:cubicBezTo>
                  <a:cubicBezTo>
                    <a:pt x="40125" y="31564"/>
                    <a:pt x="40994" y="31767"/>
                    <a:pt x="41875" y="31945"/>
                  </a:cubicBezTo>
                  <a:cubicBezTo>
                    <a:pt x="42637" y="32100"/>
                    <a:pt x="43792" y="32564"/>
                    <a:pt x="44577" y="32410"/>
                  </a:cubicBezTo>
                  <a:cubicBezTo>
                    <a:pt x="45566" y="32195"/>
                    <a:pt x="45280" y="31136"/>
                    <a:pt x="45220" y="30362"/>
                  </a:cubicBezTo>
                  <a:cubicBezTo>
                    <a:pt x="45078" y="28409"/>
                    <a:pt x="44887" y="26468"/>
                    <a:pt x="44661" y="24528"/>
                  </a:cubicBezTo>
                  <a:cubicBezTo>
                    <a:pt x="45054" y="25409"/>
                    <a:pt x="45435" y="26290"/>
                    <a:pt x="45816" y="27171"/>
                  </a:cubicBezTo>
                  <a:cubicBezTo>
                    <a:pt x="46352" y="28409"/>
                    <a:pt x="46768" y="29981"/>
                    <a:pt x="47530" y="31088"/>
                  </a:cubicBezTo>
                  <a:cubicBezTo>
                    <a:pt x="48495" y="32505"/>
                    <a:pt x="49864" y="31874"/>
                    <a:pt x="51281" y="31433"/>
                  </a:cubicBezTo>
                  <a:cubicBezTo>
                    <a:pt x="55936" y="30004"/>
                    <a:pt x="60175" y="27302"/>
                    <a:pt x="63520" y="23754"/>
                  </a:cubicBezTo>
                  <a:cubicBezTo>
                    <a:pt x="65175" y="21992"/>
                    <a:pt x="66616" y="20003"/>
                    <a:pt x="67759" y="17872"/>
                  </a:cubicBezTo>
                  <a:cubicBezTo>
                    <a:pt x="68140" y="17158"/>
                    <a:pt x="68414" y="16610"/>
                    <a:pt x="68473" y="16122"/>
                  </a:cubicBezTo>
                </a:path>
              </a:pathLst>
            </a:custGeom>
            <a:solidFill>
              <a:schemeClr val="dk2"/>
            </a:solid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22975" y="3914900"/>
              <a:ext cx="1716600" cy="267625"/>
            </a:xfrm>
            <a:custGeom>
              <a:rect b="b" l="l" r="r" t="t"/>
              <a:pathLst>
                <a:path extrusionOk="0" fill="none" h="10705" w="68664">
                  <a:moveTo>
                    <a:pt x="24" y="60"/>
                  </a:moveTo>
                  <a:cubicBezTo>
                    <a:pt x="4584" y="3060"/>
                    <a:pt x="10418" y="4703"/>
                    <a:pt x="15645" y="6084"/>
                  </a:cubicBezTo>
                  <a:cubicBezTo>
                    <a:pt x="21229" y="7573"/>
                    <a:pt x="27004" y="8359"/>
                    <a:pt x="32778" y="8811"/>
                  </a:cubicBezTo>
                  <a:cubicBezTo>
                    <a:pt x="44244" y="9716"/>
                    <a:pt x="56495" y="10704"/>
                    <a:pt x="67794" y="8049"/>
                  </a:cubicBezTo>
                  <a:cubicBezTo>
                    <a:pt x="68664" y="7847"/>
                    <a:pt x="68485" y="6477"/>
                    <a:pt x="67592" y="6668"/>
                  </a:cubicBezTo>
                  <a:cubicBezTo>
                    <a:pt x="56293" y="9025"/>
                    <a:pt x="44649" y="8418"/>
                    <a:pt x="33195" y="7739"/>
                  </a:cubicBezTo>
                  <a:cubicBezTo>
                    <a:pt x="27528" y="7406"/>
                    <a:pt x="21896" y="6858"/>
                    <a:pt x="16348" y="5644"/>
                  </a:cubicBezTo>
                  <a:cubicBezTo>
                    <a:pt x="13538" y="5025"/>
                    <a:pt x="10787" y="4203"/>
                    <a:pt x="8085" y="3251"/>
                  </a:cubicBezTo>
                  <a:cubicBezTo>
                    <a:pt x="5358" y="2286"/>
                    <a:pt x="2774" y="965"/>
                    <a:pt x="60" y="12"/>
                  </a:cubicBezTo>
                  <a:cubicBezTo>
                    <a:pt x="24" y="0"/>
                    <a:pt x="0" y="48"/>
                    <a:pt x="24" y="60"/>
                  </a:cubicBezTo>
                  <a:close/>
                </a:path>
              </a:pathLst>
            </a:custGeom>
            <a:solidFill>
              <a:schemeClr val="dk2"/>
            </a:solid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rot="-1087779">
            <a:off x="38710" y="-63755"/>
            <a:ext cx="1683888" cy="1074575"/>
            <a:chOff x="4946725" y="3223150"/>
            <a:chExt cx="2101775" cy="1341250"/>
          </a:xfrm>
        </p:grpSpPr>
        <p:sp>
          <p:nvSpPr>
            <p:cNvPr id="31" name="Google Shape;31;p2"/>
            <p:cNvSpPr/>
            <p:nvPr/>
          </p:nvSpPr>
          <p:spPr>
            <a:xfrm>
              <a:off x="6649025" y="3491925"/>
              <a:ext cx="141725" cy="336375"/>
            </a:xfrm>
            <a:custGeom>
              <a:rect b="b" l="l" r="r" t="t"/>
              <a:pathLst>
                <a:path extrusionOk="0" fill="none" h="13455" w="5669">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558850" y="3261850"/>
              <a:ext cx="198250" cy="196175"/>
            </a:xfrm>
            <a:custGeom>
              <a:rect b="b" l="l" r="r" t="t"/>
              <a:pathLst>
                <a:path extrusionOk="0" fill="none" h="7847" w="793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483825" y="3511575"/>
              <a:ext cx="154525" cy="415550"/>
            </a:xfrm>
            <a:custGeom>
              <a:rect b="b" l="l" r="r" t="t"/>
              <a:pathLst>
                <a:path extrusionOk="0" fill="none" h="16622" w="6181">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359425" y="3254400"/>
              <a:ext cx="239625" cy="227125"/>
            </a:xfrm>
            <a:custGeom>
              <a:rect b="b" l="l" r="r" t="t"/>
              <a:pathLst>
                <a:path extrusionOk="0" fill="none" h="9085" w="9585">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333525" y="3541350"/>
              <a:ext cx="131875" cy="490550"/>
            </a:xfrm>
            <a:custGeom>
              <a:rect b="b" l="l" r="r" t="t"/>
              <a:pathLst>
                <a:path extrusionOk="0" fill="none" h="19622" w="5275">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143625" y="3223150"/>
              <a:ext cx="295000" cy="287850"/>
            </a:xfrm>
            <a:custGeom>
              <a:rect b="b" l="l" r="r" t="t"/>
              <a:pathLst>
                <a:path extrusionOk="0" fill="none" h="11514" w="1180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198675" y="3577350"/>
              <a:ext cx="161050" cy="567350"/>
            </a:xfrm>
            <a:custGeom>
              <a:rect b="b" l="l" r="r" t="t"/>
              <a:pathLst>
                <a:path extrusionOk="0" fill="none" h="22694" w="6442">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825" y="3257075"/>
              <a:ext cx="452175" cy="298275"/>
            </a:xfrm>
            <a:custGeom>
              <a:rect b="b" l="l" r="r" t="t"/>
              <a:pathLst>
                <a:path extrusionOk="0" fill="none" h="11931" w="18087">
                  <a:moveTo>
                    <a:pt x="18086" y="11562"/>
                  </a:moveTo>
                  <a:cubicBezTo>
                    <a:pt x="13574" y="5966"/>
                    <a:pt x="7418" y="1953"/>
                    <a:pt x="465" y="72"/>
                  </a:cubicBezTo>
                  <a:cubicBezTo>
                    <a:pt x="203" y="1"/>
                    <a:pt x="1" y="251"/>
                    <a:pt x="156" y="489"/>
                  </a:cubicBezTo>
                  <a:cubicBezTo>
                    <a:pt x="4001" y="6239"/>
                    <a:pt x="10562" y="8930"/>
                    <a:pt x="16515" y="1193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048650" y="3619925"/>
              <a:ext cx="153325" cy="624200"/>
            </a:xfrm>
            <a:custGeom>
              <a:rect b="b" l="l" r="r" t="t"/>
              <a:pathLst>
                <a:path extrusionOk="0" fill="none" h="24968" w="6133">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629275" y="3308275"/>
              <a:ext cx="499475" cy="284875"/>
            </a:xfrm>
            <a:custGeom>
              <a:rect b="b" l="l" r="r" t="t"/>
              <a:pathLst>
                <a:path extrusionOk="0" fill="none" h="11395" w="19979">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52500" y="3750300"/>
              <a:ext cx="142900" cy="613475"/>
            </a:xfrm>
            <a:custGeom>
              <a:rect b="b" l="l" r="r" t="t"/>
              <a:pathLst>
                <a:path extrusionOk="0" fill="none" h="24539" w="5716">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26250" y="3602950"/>
              <a:ext cx="493525" cy="139925"/>
            </a:xfrm>
            <a:custGeom>
              <a:rect b="b" l="l" r="r" t="t"/>
              <a:pathLst>
                <a:path extrusionOk="0" fill="none" h="5597" w="19741">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15025" y="3674975"/>
              <a:ext cx="132775" cy="627500"/>
            </a:xfrm>
            <a:custGeom>
              <a:rect b="b" l="l" r="r" t="t"/>
              <a:pathLst>
                <a:path extrusionOk="0" fill="none" h="25100" w="5311">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48575" y="3455625"/>
              <a:ext cx="537300" cy="202725"/>
            </a:xfrm>
            <a:custGeom>
              <a:rect b="b" l="l" r="r" t="t"/>
              <a:pathLst>
                <a:path extrusionOk="0" fill="none" h="8109" w="21492">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564675" y="3828575"/>
              <a:ext cx="167900" cy="669150"/>
            </a:xfrm>
            <a:custGeom>
              <a:rect b="b" l="l" r="r" t="t"/>
              <a:pathLst>
                <a:path extrusionOk="0" fill="none" h="26766" w="6716">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178325" y="3729450"/>
              <a:ext cx="501850" cy="142600"/>
            </a:xfrm>
            <a:custGeom>
              <a:rect b="b" l="l" r="r" t="t"/>
              <a:pathLst>
                <a:path extrusionOk="0" fill="none" h="5704" w="20074">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441450" y="3925025"/>
              <a:ext cx="166700" cy="621225"/>
            </a:xfrm>
            <a:custGeom>
              <a:rect b="b" l="l" r="r" t="t"/>
              <a:pathLst>
                <a:path extrusionOk="0" fill="none" h="24849" w="6668">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077700" y="3817275"/>
              <a:ext cx="449800" cy="165800"/>
            </a:xfrm>
            <a:custGeom>
              <a:rect b="b" l="l" r="r" t="t"/>
              <a:pathLst>
                <a:path extrusionOk="0" fill="none" h="6632" w="17992">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992575" y="3975325"/>
              <a:ext cx="462000" cy="589075"/>
            </a:xfrm>
            <a:custGeom>
              <a:rect b="b" l="l" r="r" t="t"/>
              <a:pathLst>
                <a:path extrusionOk="0" fill="none" h="23563" w="1848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946725" y="4058075"/>
              <a:ext cx="418550" cy="483400"/>
            </a:xfrm>
            <a:custGeom>
              <a:rect b="b" l="l" r="r" t="t"/>
              <a:pathLst>
                <a:path extrusionOk="0" fill="none" h="19336" w="16742">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308675" y="3436850"/>
              <a:ext cx="1739825" cy="694475"/>
            </a:xfrm>
            <a:custGeom>
              <a:rect b="b" l="l" r="r" t="t"/>
              <a:pathLst>
                <a:path extrusionOk="0" fill="none" h="27779" w="69593">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2"/>
          <p:cNvSpPr txBox="1"/>
          <p:nvPr>
            <p:ph idx="1" type="subTitle"/>
          </p:nvPr>
        </p:nvSpPr>
        <p:spPr>
          <a:xfrm>
            <a:off x="910225" y="3773732"/>
            <a:ext cx="6228600" cy="390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3" name="Google Shape;53;p2"/>
          <p:cNvSpPr txBox="1"/>
          <p:nvPr>
            <p:ph type="title"/>
          </p:nvPr>
        </p:nvSpPr>
        <p:spPr>
          <a:xfrm>
            <a:off x="910225" y="979174"/>
            <a:ext cx="6228600" cy="2661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Font typeface="Libre Bodoni"/>
              <a:buNone/>
              <a:defRPr sz="5200">
                <a:latin typeface="Libre Bodoni"/>
                <a:ea typeface="Libre Bodoni"/>
                <a:cs typeface="Libre Bodoni"/>
                <a:sym typeface="Libre Bodoni"/>
              </a:defRPr>
            </a:lvl1pPr>
            <a:lvl2pPr lvl="1"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2pPr>
            <a:lvl3pPr lvl="2"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3pPr>
            <a:lvl4pPr lvl="3"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4pPr>
            <a:lvl5pPr lvl="4"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5pPr>
            <a:lvl6pPr lvl="5"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6pPr>
            <a:lvl7pPr lvl="6"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7pPr>
            <a:lvl8pPr lvl="7"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8pPr>
            <a:lvl9pPr lvl="8"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4" name="Shape 264"/>
        <p:cNvGrpSpPr/>
        <p:nvPr/>
      </p:nvGrpSpPr>
      <p:grpSpPr>
        <a:xfrm>
          <a:off x="0" y="0"/>
          <a:ext cx="0" cy="0"/>
          <a:chOff x="0" y="0"/>
          <a:chExt cx="0" cy="0"/>
        </a:xfrm>
      </p:grpSpPr>
      <p:sp>
        <p:nvSpPr>
          <p:cNvPr id="265" name="Google Shape;265;p11"/>
          <p:cNvSpPr/>
          <p:nvPr/>
        </p:nvSpPr>
        <p:spPr>
          <a:xfrm flipH="1">
            <a:off x="8335482" y="4088275"/>
            <a:ext cx="689368" cy="618657"/>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77382" y="1089025"/>
            <a:ext cx="689368" cy="618657"/>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1"/>
          <p:cNvGrpSpPr/>
          <p:nvPr/>
        </p:nvGrpSpPr>
        <p:grpSpPr>
          <a:xfrm flipH="1" rot="10800000">
            <a:off x="7071392" y="3762325"/>
            <a:ext cx="2101775" cy="1341250"/>
            <a:chOff x="4946725" y="3223150"/>
            <a:chExt cx="2101775" cy="1341250"/>
          </a:xfrm>
        </p:grpSpPr>
        <p:sp>
          <p:nvSpPr>
            <p:cNvPr id="268" name="Google Shape;268;p11"/>
            <p:cNvSpPr/>
            <p:nvPr/>
          </p:nvSpPr>
          <p:spPr>
            <a:xfrm>
              <a:off x="6649025" y="3491925"/>
              <a:ext cx="141725" cy="336375"/>
            </a:xfrm>
            <a:custGeom>
              <a:rect b="b" l="l" r="r" t="t"/>
              <a:pathLst>
                <a:path extrusionOk="0" fill="none" h="13455" w="5669">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6558850" y="3261850"/>
              <a:ext cx="198250" cy="196175"/>
            </a:xfrm>
            <a:custGeom>
              <a:rect b="b" l="l" r="r" t="t"/>
              <a:pathLst>
                <a:path extrusionOk="0" fill="none" h="7847" w="793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6483825" y="3511575"/>
              <a:ext cx="154525" cy="415550"/>
            </a:xfrm>
            <a:custGeom>
              <a:rect b="b" l="l" r="r" t="t"/>
              <a:pathLst>
                <a:path extrusionOk="0" fill="none" h="16622" w="6181">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6359425" y="3254400"/>
              <a:ext cx="239625" cy="227125"/>
            </a:xfrm>
            <a:custGeom>
              <a:rect b="b" l="l" r="r" t="t"/>
              <a:pathLst>
                <a:path extrusionOk="0" fill="none" h="9085" w="9585">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a:off x="6333525" y="3541350"/>
              <a:ext cx="131875" cy="490550"/>
            </a:xfrm>
            <a:custGeom>
              <a:rect b="b" l="l" r="r" t="t"/>
              <a:pathLst>
                <a:path extrusionOk="0" fill="none" h="19622" w="5275">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6143625" y="3223150"/>
              <a:ext cx="295000" cy="287850"/>
            </a:xfrm>
            <a:custGeom>
              <a:rect b="b" l="l" r="r" t="t"/>
              <a:pathLst>
                <a:path extrusionOk="0" fill="none" h="11514" w="1180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6198675" y="3577350"/>
              <a:ext cx="161050" cy="567350"/>
            </a:xfrm>
            <a:custGeom>
              <a:rect b="b" l="l" r="r" t="t"/>
              <a:pathLst>
                <a:path extrusionOk="0" fill="none" h="22694" w="6442">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5810825" y="3257075"/>
              <a:ext cx="452175" cy="298275"/>
            </a:xfrm>
            <a:custGeom>
              <a:rect b="b" l="l" r="r" t="t"/>
              <a:pathLst>
                <a:path extrusionOk="0" fill="none" h="11931" w="18087">
                  <a:moveTo>
                    <a:pt x="18086" y="11562"/>
                  </a:moveTo>
                  <a:cubicBezTo>
                    <a:pt x="13574" y="5966"/>
                    <a:pt x="7418" y="1953"/>
                    <a:pt x="465" y="72"/>
                  </a:cubicBezTo>
                  <a:cubicBezTo>
                    <a:pt x="203" y="1"/>
                    <a:pt x="1" y="251"/>
                    <a:pt x="156" y="489"/>
                  </a:cubicBezTo>
                  <a:cubicBezTo>
                    <a:pt x="4001" y="6239"/>
                    <a:pt x="10562" y="8930"/>
                    <a:pt x="16515" y="1193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6048650" y="3619925"/>
              <a:ext cx="153325" cy="624200"/>
            </a:xfrm>
            <a:custGeom>
              <a:rect b="b" l="l" r="r" t="t"/>
              <a:pathLst>
                <a:path extrusionOk="0" fill="none" h="24968" w="6133">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5629275" y="3308275"/>
              <a:ext cx="499475" cy="284875"/>
            </a:xfrm>
            <a:custGeom>
              <a:rect b="b" l="l" r="r" t="t"/>
              <a:pathLst>
                <a:path extrusionOk="0" fill="none" h="11395" w="19979">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5752500" y="3750300"/>
              <a:ext cx="142900" cy="613475"/>
            </a:xfrm>
            <a:custGeom>
              <a:rect b="b" l="l" r="r" t="t"/>
              <a:pathLst>
                <a:path extrusionOk="0" fill="none" h="24539" w="5716">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5326250" y="3602950"/>
              <a:ext cx="493525" cy="139925"/>
            </a:xfrm>
            <a:custGeom>
              <a:rect b="b" l="l" r="r" t="t"/>
              <a:pathLst>
                <a:path extrusionOk="0" fill="none" h="5597" w="19741">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5915025" y="3674975"/>
              <a:ext cx="132775" cy="627500"/>
            </a:xfrm>
            <a:custGeom>
              <a:rect b="b" l="l" r="r" t="t"/>
              <a:pathLst>
                <a:path extrusionOk="0" fill="none" h="25100" w="5311">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5448575" y="3455625"/>
              <a:ext cx="537300" cy="202725"/>
            </a:xfrm>
            <a:custGeom>
              <a:rect b="b" l="l" r="r" t="t"/>
              <a:pathLst>
                <a:path extrusionOk="0" fill="none" h="8109" w="21492">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5564675" y="3828575"/>
              <a:ext cx="167900" cy="669150"/>
            </a:xfrm>
            <a:custGeom>
              <a:rect b="b" l="l" r="r" t="t"/>
              <a:pathLst>
                <a:path extrusionOk="0" fill="none" h="26766" w="6716">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5178325" y="3729450"/>
              <a:ext cx="501850" cy="142600"/>
            </a:xfrm>
            <a:custGeom>
              <a:rect b="b" l="l" r="r" t="t"/>
              <a:pathLst>
                <a:path extrusionOk="0" fill="none" h="5704" w="20074">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5441450" y="3925025"/>
              <a:ext cx="166700" cy="621225"/>
            </a:xfrm>
            <a:custGeom>
              <a:rect b="b" l="l" r="r" t="t"/>
              <a:pathLst>
                <a:path extrusionOk="0" fill="none" h="24849" w="6668">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5077700" y="3817275"/>
              <a:ext cx="449800" cy="165800"/>
            </a:xfrm>
            <a:custGeom>
              <a:rect b="b" l="l" r="r" t="t"/>
              <a:pathLst>
                <a:path extrusionOk="0" fill="none" h="6632" w="17992">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4992575" y="3975325"/>
              <a:ext cx="462000" cy="589075"/>
            </a:xfrm>
            <a:custGeom>
              <a:rect b="b" l="l" r="r" t="t"/>
              <a:pathLst>
                <a:path extrusionOk="0" fill="none" h="23563" w="1848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4946725" y="4058075"/>
              <a:ext cx="418550" cy="483400"/>
            </a:xfrm>
            <a:custGeom>
              <a:rect b="b" l="l" r="r" t="t"/>
              <a:pathLst>
                <a:path extrusionOk="0" fill="none" h="19336" w="16742">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5308675" y="3436850"/>
              <a:ext cx="1739825" cy="694475"/>
            </a:xfrm>
            <a:custGeom>
              <a:rect b="b" l="l" r="r" t="t"/>
              <a:pathLst>
                <a:path extrusionOk="0" fill="none" h="27779" w="69593">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11"/>
          <p:cNvGrpSpPr/>
          <p:nvPr/>
        </p:nvGrpSpPr>
        <p:grpSpPr>
          <a:xfrm>
            <a:off x="0" y="224325"/>
            <a:ext cx="1746675" cy="1445450"/>
            <a:chOff x="763475" y="1235400"/>
            <a:chExt cx="1746675" cy="1445450"/>
          </a:xfrm>
        </p:grpSpPr>
        <p:sp>
          <p:nvSpPr>
            <p:cNvPr id="290" name="Google Shape;290;p11"/>
            <p:cNvSpPr/>
            <p:nvPr/>
          </p:nvSpPr>
          <p:spPr>
            <a:xfrm>
              <a:off x="763475" y="1380350"/>
              <a:ext cx="1746675" cy="1183800"/>
            </a:xfrm>
            <a:custGeom>
              <a:rect b="b" l="l" r="r" t="t"/>
              <a:pathLst>
                <a:path extrusionOk="0" fill="none" h="47352" w="69867">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noFill/>
            <a:ln cap="rnd" cmpd="sng" w="74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1291525" y="1235400"/>
              <a:ext cx="332500" cy="849825"/>
            </a:xfrm>
            <a:custGeom>
              <a:rect b="b" l="l" r="r" t="t"/>
              <a:pathLst>
                <a:path extrusionOk="0" fill="none" h="33993" w="1330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1062325" y="1386025"/>
              <a:ext cx="233675" cy="819175"/>
            </a:xfrm>
            <a:custGeom>
              <a:rect b="b" l="l" r="r" t="t"/>
              <a:pathLst>
                <a:path extrusionOk="0" fill="none" h="32767" w="9347">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817650" y="1647650"/>
              <a:ext cx="250350" cy="842400"/>
            </a:xfrm>
            <a:custGeom>
              <a:rect b="b" l="l" r="r" t="t"/>
              <a:pathLst>
                <a:path extrusionOk="0" fill="none" h="33696" w="10014">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1171275" y="1983100"/>
              <a:ext cx="879300" cy="363775"/>
            </a:xfrm>
            <a:custGeom>
              <a:rect b="b" l="l" r="r" t="t"/>
              <a:pathLst>
                <a:path extrusionOk="0" fill="none" h="14551" w="35172">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763475" y="2368575"/>
              <a:ext cx="904600" cy="312275"/>
            </a:xfrm>
            <a:custGeom>
              <a:rect b="b" l="l" r="r" t="t"/>
              <a:pathLst>
                <a:path extrusionOk="0" fill="none" h="12491" w="36184">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noFill/>
            <a:ln cap="rnd" cmpd="sng" w="74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11"/>
          <p:cNvSpPr/>
          <p:nvPr/>
        </p:nvSpPr>
        <p:spPr>
          <a:xfrm rot="10800000">
            <a:off x="7808700" y="-1"/>
            <a:ext cx="1335300" cy="1466400"/>
          </a:xfrm>
          <a:prstGeom prst="round2SameRect">
            <a:avLst>
              <a:gd fmla="val 4855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7598250" y="1825"/>
            <a:ext cx="1545750" cy="1658550"/>
          </a:xfrm>
          <a:custGeom>
            <a:rect b="b" l="l" r="r" t="t"/>
            <a:pathLst>
              <a:path extrusionOk="0" h="66342" w="6183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flipH="1" rot="5400000">
            <a:off x="256161" y="3748408"/>
            <a:ext cx="1137600" cy="1638000"/>
          </a:xfrm>
          <a:prstGeom prst="round2SameRect">
            <a:avLst>
              <a:gd fmla="val 4855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rot="10800000">
            <a:off x="-7" y="4002750"/>
            <a:ext cx="2899475" cy="1140750"/>
          </a:xfrm>
          <a:custGeom>
            <a:rect b="b" l="l" r="r" t="t"/>
            <a:pathLst>
              <a:path extrusionOk="0" h="45630" w="115979">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11"/>
          <p:cNvGrpSpPr/>
          <p:nvPr/>
        </p:nvGrpSpPr>
        <p:grpSpPr>
          <a:xfrm flipH="1">
            <a:off x="7199525" y="176375"/>
            <a:ext cx="972750" cy="956100"/>
            <a:chOff x="8099625" y="4181100"/>
            <a:chExt cx="972750" cy="956100"/>
          </a:xfrm>
        </p:grpSpPr>
        <p:sp>
          <p:nvSpPr>
            <p:cNvPr id="301" name="Google Shape;301;p11"/>
            <p:cNvSpPr/>
            <p:nvPr/>
          </p:nvSpPr>
          <p:spPr>
            <a:xfrm>
              <a:off x="8606700" y="4450675"/>
              <a:ext cx="226250" cy="349950"/>
            </a:xfrm>
            <a:custGeom>
              <a:rect b="b" l="l" r="r" t="t"/>
              <a:pathLst>
                <a:path extrusionOk="0" h="13998" w="905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8756450" y="4181100"/>
              <a:ext cx="197075" cy="176850"/>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8422188" y="4267088"/>
              <a:ext cx="184575" cy="254125"/>
            </a:xfrm>
            <a:custGeom>
              <a:rect b="b" l="l" r="r" t="t"/>
              <a:pathLst>
                <a:path extrusionOk="0" h="10165" w="7383">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8881900" y="4592438"/>
              <a:ext cx="190475" cy="139725"/>
            </a:xfrm>
            <a:custGeom>
              <a:rect b="b" l="l" r="r" t="t"/>
              <a:pathLst>
                <a:path extrusionOk="0" h="5589" w="7619">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8815975" y="4824875"/>
              <a:ext cx="187525" cy="185600"/>
            </a:xfrm>
            <a:custGeom>
              <a:rect b="b" l="l" r="r" t="t"/>
              <a:pathLst>
                <a:path extrusionOk="0" h="7424" w="7501">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8487350" y="4905400"/>
              <a:ext cx="230400" cy="231800"/>
            </a:xfrm>
            <a:custGeom>
              <a:rect b="b" l="l" r="r" t="t"/>
              <a:pathLst>
                <a:path extrusionOk="0" h="9272" w="9216">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8329525" y="4711150"/>
              <a:ext cx="156600" cy="194250"/>
            </a:xfrm>
            <a:custGeom>
              <a:rect b="b" l="l" r="r" t="t"/>
              <a:pathLst>
                <a:path extrusionOk="0" h="7770" w="6264">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8099625" y="4849950"/>
              <a:ext cx="158225" cy="160525"/>
            </a:xfrm>
            <a:custGeom>
              <a:rect b="b" l="l" r="r" t="t"/>
              <a:pathLst>
                <a:path extrusionOk="0" h="6421" w="6329">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1"/>
          <p:cNvSpPr txBox="1"/>
          <p:nvPr>
            <p:ph hasCustomPrompt="1" type="title"/>
          </p:nvPr>
        </p:nvSpPr>
        <p:spPr>
          <a:xfrm>
            <a:off x="1284000" y="1636458"/>
            <a:ext cx="6576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0" name="Google Shape;310;p11"/>
          <p:cNvSpPr txBox="1"/>
          <p:nvPr>
            <p:ph idx="1" type="subTitle"/>
          </p:nvPr>
        </p:nvSpPr>
        <p:spPr>
          <a:xfrm>
            <a:off x="1284000" y="3042639"/>
            <a:ext cx="6576000" cy="4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7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1" name="Shape 3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3"/>
          <p:cNvSpPr txBox="1"/>
          <p:nvPr>
            <p:ph hasCustomPrompt="1" type="title"/>
          </p:nvPr>
        </p:nvSpPr>
        <p:spPr>
          <a:xfrm>
            <a:off x="1490700" y="1657950"/>
            <a:ext cx="1374000" cy="75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6" name="Google Shape;56;p3"/>
          <p:cNvSpPr txBox="1"/>
          <p:nvPr>
            <p:ph idx="1" type="subTitle"/>
          </p:nvPr>
        </p:nvSpPr>
        <p:spPr>
          <a:xfrm>
            <a:off x="1490700" y="3174549"/>
            <a:ext cx="45450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3"/>
          <p:cNvSpPr txBox="1"/>
          <p:nvPr>
            <p:ph idx="2" type="title"/>
          </p:nvPr>
        </p:nvSpPr>
        <p:spPr>
          <a:xfrm>
            <a:off x="1490700" y="2716350"/>
            <a:ext cx="4545000" cy="5727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dk1"/>
              </a:buClr>
              <a:buSzPts val="3000"/>
              <a:buFont typeface="Libre Bodoni"/>
              <a:buNone/>
              <a:defRPr sz="3200">
                <a:latin typeface="Libre Bodoni"/>
                <a:ea typeface="Libre Bodoni"/>
                <a:cs typeface="Libre Bodoni"/>
                <a:sym typeface="Libre Bodoni"/>
              </a:defRPr>
            </a:lvl1pPr>
            <a:lvl2pPr lvl="1"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2pPr>
            <a:lvl3pPr lvl="2"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3pPr>
            <a:lvl4pPr lvl="3"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4pPr>
            <a:lvl5pPr lvl="4"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5pPr>
            <a:lvl6pPr lvl="5"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6pPr>
            <a:lvl7pPr lvl="6"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7pPr>
            <a:lvl8pPr lvl="7"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8pPr>
            <a:lvl9pPr lvl="8" rtl="0" algn="ctr">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9pPr>
          </a:lstStyle>
          <a:p/>
        </p:txBody>
      </p:sp>
      <p:sp>
        <p:nvSpPr>
          <p:cNvPr id="58" name="Google Shape;58;p3"/>
          <p:cNvSpPr/>
          <p:nvPr/>
        </p:nvSpPr>
        <p:spPr>
          <a:xfrm rot="10800000">
            <a:off x="6288692" y="2716349"/>
            <a:ext cx="2862600" cy="2462451"/>
          </a:xfrm>
          <a:custGeom>
            <a:rect b="b" l="l" r="r" t="t"/>
            <a:pathLst>
              <a:path extrusionOk="0" h="60603" w="70451">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853096" y="3659460"/>
            <a:ext cx="1526511" cy="1365853"/>
          </a:xfrm>
          <a:custGeom>
            <a:rect b="b" l="l" r="r" t="t"/>
            <a:pathLst>
              <a:path extrusionOk="0" h="31694" w="35422">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rot="-5400000">
            <a:off x="6820742" y="-353942"/>
            <a:ext cx="1983900" cy="2677200"/>
          </a:xfrm>
          <a:prstGeom prst="round2SameRect">
            <a:avLst>
              <a:gd fmla="val 4855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rot="-5400000">
            <a:off x="-886654" y="3123375"/>
            <a:ext cx="2899475" cy="1140750"/>
          </a:xfrm>
          <a:custGeom>
            <a:rect b="b" l="l" r="r" t="t"/>
            <a:pathLst>
              <a:path extrusionOk="0" h="45630" w="115979">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3"/>
          <p:cNvGrpSpPr/>
          <p:nvPr/>
        </p:nvGrpSpPr>
        <p:grpSpPr>
          <a:xfrm>
            <a:off x="347825" y="3839275"/>
            <a:ext cx="1126350" cy="1080250"/>
            <a:chOff x="7297550" y="3091850"/>
            <a:chExt cx="1126350" cy="1080250"/>
          </a:xfrm>
        </p:grpSpPr>
        <p:sp>
          <p:nvSpPr>
            <p:cNvPr id="63" name="Google Shape;63;p3"/>
            <p:cNvSpPr/>
            <p:nvPr/>
          </p:nvSpPr>
          <p:spPr>
            <a:xfrm>
              <a:off x="7886600" y="3485575"/>
              <a:ext cx="226250" cy="349950"/>
            </a:xfrm>
            <a:custGeom>
              <a:rect b="b" l="l" r="r" t="t"/>
              <a:pathLst>
                <a:path extrusionOk="0" h="13998" w="905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75050" y="3307975"/>
              <a:ext cx="197075" cy="176850"/>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7879125" y="3091850"/>
              <a:ext cx="184575" cy="254125"/>
            </a:xfrm>
            <a:custGeom>
              <a:rect b="b" l="l" r="r" t="t"/>
              <a:pathLst>
                <a:path extrusionOk="0" h="10165" w="7383">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233425" y="3646100"/>
              <a:ext cx="190475" cy="139725"/>
            </a:xfrm>
            <a:custGeom>
              <a:rect b="b" l="l" r="r" t="t"/>
              <a:pathLst>
                <a:path extrusionOk="0" h="5589" w="7619">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095875" y="3859775"/>
              <a:ext cx="187525" cy="185600"/>
            </a:xfrm>
            <a:custGeom>
              <a:rect b="b" l="l" r="r" t="t"/>
              <a:pathLst>
                <a:path extrusionOk="0" h="7424" w="7501">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767250" y="3940300"/>
              <a:ext cx="230400" cy="231800"/>
            </a:xfrm>
            <a:custGeom>
              <a:rect b="b" l="l" r="r" t="t"/>
              <a:pathLst>
                <a:path extrusionOk="0" h="9272" w="9216">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621100" y="3659925"/>
              <a:ext cx="156600" cy="194250"/>
            </a:xfrm>
            <a:custGeom>
              <a:rect b="b" l="l" r="r" t="t"/>
              <a:pathLst>
                <a:path extrusionOk="0" h="7770" w="6264">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558800" y="3200725"/>
              <a:ext cx="208975" cy="213950"/>
            </a:xfrm>
            <a:custGeom>
              <a:rect b="b" l="l" r="r" t="t"/>
              <a:pathLst>
                <a:path extrusionOk="0" h="8558" w="8359">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297550" y="3464075"/>
              <a:ext cx="184625" cy="180375"/>
            </a:xfrm>
            <a:custGeom>
              <a:rect b="b" l="l" r="r" t="t"/>
              <a:pathLst>
                <a:path extrusionOk="0" h="7215" w="7385">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7399050" y="3853900"/>
              <a:ext cx="158225" cy="160525"/>
            </a:xfrm>
            <a:custGeom>
              <a:rect b="b" l="l" r="r" t="t"/>
              <a:pathLst>
                <a:path extrusionOk="0" h="6421" w="6329">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3"/>
          <p:cNvGrpSpPr/>
          <p:nvPr/>
        </p:nvGrpSpPr>
        <p:grpSpPr>
          <a:xfrm rot="10800000">
            <a:off x="7564300" y="372500"/>
            <a:ext cx="1655900" cy="875425"/>
            <a:chOff x="1680550" y="2806125"/>
            <a:chExt cx="1655900" cy="875425"/>
          </a:xfrm>
        </p:grpSpPr>
        <p:sp>
          <p:nvSpPr>
            <p:cNvPr id="74" name="Google Shape;74;p3"/>
            <p:cNvSpPr/>
            <p:nvPr/>
          </p:nvSpPr>
          <p:spPr>
            <a:xfrm>
              <a:off x="1906775" y="2806125"/>
              <a:ext cx="1429675" cy="875425"/>
            </a:xfrm>
            <a:custGeom>
              <a:rect b="b" l="l" r="r" t="t"/>
              <a:pathLst>
                <a:path extrusionOk="0" fill="none" h="35017" w="57187">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680550" y="2953775"/>
              <a:ext cx="1583850" cy="623300"/>
            </a:xfrm>
            <a:custGeom>
              <a:rect b="b" l="l" r="r" t="t"/>
              <a:pathLst>
                <a:path extrusionOk="0" fill="none" h="24932" w="63354">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rot="5400000">
            <a:off x="6677763" y="3750100"/>
            <a:ext cx="1736250" cy="814125"/>
            <a:chOff x="503325" y="3713675"/>
            <a:chExt cx="1736250" cy="814125"/>
          </a:xfrm>
        </p:grpSpPr>
        <p:sp>
          <p:nvSpPr>
            <p:cNvPr id="77" name="Google Shape;77;p3"/>
            <p:cNvSpPr/>
            <p:nvPr/>
          </p:nvSpPr>
          <p:spPr>
            <a:xfrm>
              <a:off x="503325" y="3713675"/>
              <a:ext cx="1711850" cy="814125"/>
            </a:xfrm>
            <a:custGeom>
              <a:rect b="b" l="l" r="r" t="t"/>
              <a:pathLst>
                <a:path extrusionOk="0" fill="none" h="32565" w="68474">
                  <a:moveTo>
                    <a:pt x="67949" y="14800"/>
                  </a:moveTo>
                  <a:cubicBezTo>
                    <a:pt x="67759" y="14622"/>
                    <a:pt x="67533" y="14443"/>
                    <a:pt x="67247" y="14253"/>
                  </a:cubicBezTo>
                  <a:cubicBezTo>
                    <a:pt x="62830" y="11324"/>
                    <a:pt x="57960" y="9038"/>
                    <a:pt x="52971" y="7287"/>
                  </a:cubicBezTo>
                  <a:cubicBezTo>
                    <a:pt x="52793" y="7228"/>
                    <a:pt x="52602" y="7371"/>
                    <a:pt x="52626" y="7561"/>
                  </a:cubicBezTo>
                  <a:cubicBezTo>
                    <a:pt x="52912" y="9442"/>
                    <a:pt x="53043" y="11324"/>
                    <a:pt x="52995" y="13217"/>
                  </a:cubicBezTo>
                  <a:cubicBezTo>
                    <a:pt x="52745" y="11943"/>
                    <a:pt x="52495" y="10681"/>
                    <a:pt x="52233" y="9419"/>
                  </a:cubicBezTo>
                  <a:cubicBezTo>
                    <a:pt x="51995" y="8276"/>
                    <a:pt x="51757" y="7264"/>
                    <a:pt x="50769" y="6549"/>
                  </a:cubicBezTo>
                  <a:cubicBezTo>
                    <a:pt x="49578" y="5692"/>
                    <a:pt x="47911" y="5263"/>
                    <a:pt x="46554" y="4775"/>
                  </a:cubicBezTo>
                  <a:cubicBezTo>
                    <a:pt x="44613" y="4073"/>
                    <a:pt x="42661" y="3465"/>
                    <a:pt x="40684" y="2906"/>
                  </a:cubicBezTo>
                  <a:cubicBezTo>
                    <a:pt x="40565" y="2882"/>
                    <a:pt x="40434" y="2918"/>
                    <a:pt x="40386" y="3037"/>
                  </a:cubicBezTo>
                  <a:cubicBezTo>
                    <a:pt x="39946" y="4382"/>
                    <a:pt x="39565" y="5751"/>
                    <a:pt x="39232" y="7121"/>
                  </a:cubicBezTo>
                  <a:cubicBezTo>
                    <a:pt x="38958" y="5740"/>
                    <a:pt x="38755" y="4347"/>
                    <a:pt x="38624" y="2942"/>
                  </a:cubicBezTo>
                  <a:cubicBezTo>
                    <a:pt x="38612" y="2858"/>
                    <a:pt x="38553" y="2787"/>
                    <a:pt x="38481" y="2763"/>
                  </a:cubicBezTo>
                  <a:cubicBezTo>
                    <a:pt x="34029" y="1215"/>
                    <a:pt x="29016" y="1"/>
                    <a:pt x="24277" y="179"/>
                  </a:cubicBezTo>
                  <a:cubicBezTo>
                    <a:pt x="22551" y="251"/>
                    <a:pt x="21694" y="882"/>
                    <a:pt x="21229" y="2513"/>
                  </a:cubicBezTo>
                  <a:cubicBezTo>
                    <a:pt x="20574" y="4751"/>
                    <a:pt x="20039" y="7049"/>
                    <a:pt x="19491" y="9323"/>
                  </a:cubicBezTo>
                  <a:cubicBezTo>
                    <a:pt x="19431" y="7002"/>
                    <a:pt x="19181" y="4680"/>
                    <a:pt x="18622" y="2418"/>
                  </a:cubicBezTo>
                  <a:cubicBezTo>
                    <a:pt x="18491" y="1906"/>
                    <a:pt x="18408" y="1215"/>
                    <a:pt x="17931" y="894"/>
                  </a:cubicBezTo>
                  <a:cubicBezTo>
                    <a:pt x="17157" y="382"/>
                    <a:pt x="15764" y="656"/>
                    <a:pt x="14883" y="691"/>
                  </a:cubicBezTo>
                  <a:cubicBezTo>
                    <a:pt x="12323" y="798"/>
                    <a:pt x="9787" y="1275"/>
                    <a:pt x="7359" y="2096"/>
                  </a:cubicBezTo>
                  <a:cubicBezTo>
                    <a:pt x="6739" y="2311"/>
                    <a:pt x="5799" y="2477"/>
                    <a:pt x="5501" y="3144"/>
                  </a:cubicBezTo>
                  <a:cubicBezTo>
                    <a:pt x="5239" y="3739"/>
                    <a:pt x="5382" y="4656"/>
                    <a:pt x="5561" y="5478"/>
                  </a:cubicBezTo>
                  <a:lnTo>
                    <a:pt x="4787" y="4287"/>
                  </a:lnTo>
                  <a:cubicBezTo>
                    <a:pt x="4727" y="4180"/>
                    <a:pt x="4561" y="4180"/>
                    <a:pt x="4477" y="4251"/>
                  </a:cubicBezTo>
                  <a:cubicBezTo>
                    <a:pt x="3025" y="5370"/>
                    <a:pt x="1572" y="6490"/>
                    <a:pt x="108" y="7597"/>
                  </a:cubicBezTo>
                  <a:cubicBezTo>
                    <a:pt x="24" y="7668"/>
                    <a:pt x="0" y="7728"/>
                    <a:pt x="60" y="7823"/>
                  </a:cubicBezTo>
                  <a:cubicBezTo>
                    <a:pt x="143" y="7918"/>
                    <a:pt x="215" y="8002"/>
                    <a:pt x="286" y="8109"/>
                  </a:cubicBezTo>
                  <a:cubicBezTo>
                    <a:pt x="572" y="8561"/>
                    <a:pt x="846" y="9014"/>
                    <a:pt x="1132" y="9466"/>
                  </a:cubicBezTo>
                  <a:cubicBezTo>
                    <a:pt x="1429" y="9919"/>
                    <a:pt x="1727" y="10359"/>
                    <a:pt x="2036" y="10800"/>
                  </a:cubicBezTo>
                  <a:cubicBezTo>
                    <a:pt x="2346" y="11240"/>
                    <a:pt x="2656" y="11681"/>
                    <a:pt x="2965" y="12109"/>
                  </a:cubicBezTo>
                  <a:cubicBezTo>
                    <a:pt x="3287" y="12538"/>
                    <a:pt x="3608" y="12967"/>
                    <a:pt x="3941" y="13383"/>
                  </a:cubicBezTo>
                  <a:cubicBezTo>
                    <a:pt x="4275" y="13812"/>
                    <a:pt x="4608" y="14229"/>
                    <a:pt x="4942" y="14634"/>
                  </a:cubicBezTo>
                  <a:cubicBezTo>
                    <a:pt x="5287" y="15050"/>
                    <a:pt x="5632" y="15455"/>
                    <a:pt x="5989" y="15860"/>
                  </a:cubicBezTo>
                  <a:cubicBezTo>
                    <a:pt x="6335" y="16265"/>
                    <a:pt x="6692" y="16669"/>
                    <a:pt x="7049" y="17074"/>
                  </a:cubicBezTo>
                  <a:cubicBezTo>
                    <a:pt x="7347" y="17396"/>
                    <a:pt x="7644" y="17717"/>
                    <a:pt x="7942" y="18039"/>
                  </a:cubicBezTo>
                  <a:cubicBezTo>
                    <a:pt x="8061" y="18170"/>
                    <a:pt x="8299" y="18134"/>
                    <a:pt x="8323" y="17932"/>
                  </a:cubicBezTo>
                  <a:cubicBezTo>
                    <a:pt x="8394" y="17003"/>
                    <a:pt x="8561" y="16122"/>
                    <a:pt x="8799" y="15241"/>
                  </a:cubicBezTo>
                  <a:cubicBezTo>
                    <a:pt x="8847" y="16669"/>
                    <a:pt x="9049" y="18122"/>
                    <a:pt x="9895" y="19301"/>
                  </a:cubicBezTo>
                  <a:cubicBezTo>
                    <a:pt x="11026" y="20896"/>
                    <a:pt x="13335" y="21765"/>
                    <a:pt x="15038" y="22599"/>
                  </a:cubicBezTo>
                  <a:cubicBezTo>
                    <a:pt x="19360" y="24706"/>
                    <a:pt x="23896" y="26278"/>
                    <a:pt x="28575" y="27361"/>
                  </a:cubicBezTo>
                  <a:cubicBezTo>
                    <a:pt x="28683" y="27385"/>
                    <a:pt x="28790" y="27278"/>
                    <a:pt x="28802" y="27183"/>
                  </a:cubicBezTo>
                  <a:cubicBezTo>
                    <a:pt x="29040" y="24861"/>
                    <a:pt x="29266" y="22539"/>
                    <a:pt x="29504" y="20218"/>
                  </a:cubicBezTo>
                  <a:cubicBezTo>
                    <a:pt x="29576" y="19587"/>
                    <a:pt x="29635" y="18955"/>
                    <a:pt x="29707" y="18324"/>
                  </a:cubicBezTo>
                  <a:cubicBezTo>
                    <a:pt x="29730" y="18027"/>
                    <a:pt x="29790" y="15717"/>
                    <a:pt x="30516" y="17777"/>
                  </a:cubicBezTo>
                  <a:cubicBezTo>
                    <a:pt x="30802" y="18563"/>
                    <a:pt x="30361" y="20039"/>
                    <a:pt x="30314" y="20884"/>
                  </a:cubicBezTo>
                  <a:cubicBezTo>
                    <a:pt x="30195" y="22801"/>
                    <a:pt x="30135" y="24813"/>
                    <a:pt x="30373" y="26730"/>
                  </a:cubicBezTo>
                  <a:cubicBezTo>
                    <a:pt x="30588" y="28516"/>
                    <a:pt x="31504" y="28921"/>
                    <a:pt x="33112" y="29504"/>
                  </a:cubicBezTo>
                  <a:cubicBezTo>
                    <a:pt x="35136" y="30219"/>
                    <a:pt x="37184" y="30838"/>
                    <a:pt x="39255" y="31350"/>
                  </a:cubicBezTo>
                  <a:cubicBezTo>
                    <a:pt x="40125" y="31564"/>
                    <a:pt x="40994" y="31767"/>
                    <a:pt x="41875" y="31945"/>
                  </a:cubicBezTo>
                  <a:cubicBezTo>
                    <a:pt x="42637" y="32100"/>
                    <a:pt x="43792" y="32564"/>
                    <a:pt x="44577" y="32410"/>
                  </a:cubicBezTo>
                  <a:cubicBezTo>
                    <a:pt x="45566" y="32195"/>
                    <a:pt x="45280" y="31136"/>
                    <a:pt x="45220" y="30362"/>
                  </a:cubicBezTo>
                  <a:cubicBezTo>
                    <a:pt x="45078" y="28409"/>
                    <a:pt x="44887" y="26468"/>
                    <a:pt x="44661" y="24528"/>
                  </a:cubicBezTo>
                  <a:cubicBezTo>
                    <a:pt x="45054" y="25409"/>
                    <a:pt x="45435" y="26290"/>
                    <a:pt x="45816" y="27171"/>
                  </a:cubicBezTo>
                  <a:cubicBezTo>
                    <a:pt x="46352" y="28409"/>
                    <a:pt x="46768" y="29981"/>
                    <a:pt x="47530" y="31088"/>
                  </a:cubicBezTo>
                  <a:cubicBezTo>
                    <a:pt x="48495" y="32505"/>
                    <a:pt x="49864" y="31874"/>
                    <a:pt x="51281" y="31433"/>
                  </a:cubicBezTo>
                  <a:cubicBezTo>
                    <a:pt x="55936" y="30004"/>
                    <a:pt x="60175" y="27302"/>
                    <a:pt x="63520" y="23754"/>
                  </a:cubicBezTo>
                  <a:cubicBezTo>
                    <a:pt x="65175" y="21992"/>
                    <a:pt x="66616" y="20003"/>
                    <a:pt x="67759" y="17872"/>
                  </a:cubicBezTo>
                  <a:cubicBezTo>
                    <a:pt x="68140" y="17158"/>
                    <a:pt x="68414" y="16610"/>
                    <a:pt x="68473" y="16122"/>
                  </a:cubicBezTo>
                </a:path>
              </a:pathLst>
            </a:custGeom>
            <a:solidFill>
              <a:schemeClr val="dk2"/>
            </a:solid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522975" y="3914900"/>
              <a:ext cx="1716600" cy="267625"/>
            </a:xfrm>
            <a:custGeom>
              <a:rect b="b" l="l" r="r" t="t"/>
              <a:pathLst>
                <a:path extrusionOk="0" fill="none" h="10705" w="68664">
                  <a:moveTo>
                    <a:pt x="24" y="60"/>
                  </a:moveTo>
                  <a:cubicBezTo>
                    <a:pt x="4584" y="3060"/>
                    <a:pt x="10418" y="4703"/>
                    <a:pt x="15645" y="6084"/>
                  </a:cubicBezTo>
                  <a:cubicBezTo>
                    <a:pt x="21229" y="7573"/>
                    <a:pt x="27004" y="8359"/>
                    <a:pt x="32778" y="8811"/>
                  </a:cubicBezTo>
                  <a:cubicBezTo>
                    <a:pt x="44244" y="9716"/>
                    <a:pt x="56495" y="10704"/>
                    <a:pt x="67794" y="8049"/>
                  </a:cubicBezTo>
                  <a:cubicBezTo>
                    <a:pt x="68664" y="7847"/>
                    <a:pt x="68485" y="6477"/>
                    <a:pt x="67592" y="6668"/>
                  </a:cubicBezTo>
                  <a:cubicBezTo>
                    <a:pt x="56293" y="9025"/>
                    <a:pt x="44649" y="8418"/>
                    <a:pt x="33195" y="7739"/>
                  </a:cubicBezTo>
                  <a:cubicBezTo>
                    <a:pt x="27528" y="7406"/>
                    <a:pt x="21896" y="6858"/>
                    <a:pt x="16348" y="5644"/>
                  </a:cubicBezTo>
                  <a:cubicBezTo>
                    <a:pt x="13538" y="5025"/>
                    <a:pt x="10787" y="4203"/>
                    <a:pt x="8085" y="3251"/>
                  </a:cubicBezTo>
                  <a:cubicBezTo>
                    <a:pt x="5358" y="2286"/>
                    <a:pt x="2774" y="965"/>
                    <a:pt x="60" y="12"/>
                  </a:cubicBezTo>
                  <a:cubicBezTo>
                    <a:pt x="24" y="0"/>
                    <a:pt x="0" y="48"/>
                    <a:pt x="24" y="60"/>
                  </a:cubicBezTo>
                  <a:close/>
                </a:path>
              </a:pathLst>
            </a:custGeom>
            <a:solidFill>
              <a:schemeClr val="dk2"/>
            </a:solid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3"/>
          <p:cNvGrpSpPr/>
          <p:nvPr/>
        </p:nvGrpSpPr>
        <p:grpSpPr>
          <a:xfrm flipH="1">
            <a:off x="-20619" y="-2"/>
            <a:ext cx="1863224" cy="1189018"/>
            <a:chOff x="4946725" y="3223150"/>
            <a:chExt cx="2101775" cy="1341250"/>
          </a:xfrm>
        </p:grpSpPr>
        <p:sp>
          <p:nvSpPr>
            <p:cNvPr id="80" name="Google Shape;80;p3"/>
            <p:cNvSpPr/>
            <p:nvPr/>
          </p:nvSpPr>
          <p:spPr>
            <a:xfrm>
              <a:off x="6649025" y="3491925"/>
              <a:ext cx="141725" cy="336375"/>
            </a:xfrm>
            <a:custGeom>
              <a:rect b="b" l="l" r="r" t="t"/>
              <a:pathLst>
                <a:path extrusionOk="0" fill="none" h="13455" w="5669">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6558850" y="3261850"/>
              <a:ext cx="198250" cy="196175"/>
            </a:xfrm>
            <a:custGeom>
              <a:rect b="b" l="l" r="r" t="t"/>
              <a:pathLst>
                <a:path extrusionOk="0" fill="none" h="7847" w="793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483825" y="3511575"/>
              <a:ext cx="154525" cy="415550"/>
            </a:xfrm>
            <a:custGeom>
              <a:rect b="b" l="l" r="r" t="t"/>
              <a:pathLst>
                <a:path extrusionOk="0" fill="none" h="16622" w="6181">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6359425" y="3254400"/>
              <a:ext cx="239625" cy="227125"/>
            </a:xfrm>
            <a:custGeom>
              <a:rect b="b" l="l" r="r" t="t"/>
              <a:pathLst>
                <a:path extrusionOk="0" fill="none" h="9085" w="9585">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333525" y="3541350"/>
              <a:ext cx="131875" cy="490550"/>
            </a:xfrm>
            <a:custGeom>
              <a:rect b="b" l="l" r="r" t="t"/>
              <a:pathLst>
                <a:path extrusionOk="0" fill="none" h="19622" w="5275">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6143625" y="3223150"/>
              <a:ext cx="295000" cy="287850"/>
            </a:xfrm>
            <a:custGeom>
              <a:rect b="b" l="l" r="r" t="t"/>
              <a:pathLst>
                <a:path extrusionOk="0" fill="none" h="11514" w="1180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6198675" y="3577350"/>
              <a:ext cx="161050" cy="567350"/>
            </a:xfrm>
            <a:custGeom>
              <a:rect b="b" l="l" r="r" t="t"/>
              <a:pathLst>
                <a:path extrusionOk="0" fill="none" h="22694" w="6442">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5810825" y="3257075"/>
              <a:ext cx="452175" cy="298275"/>
            </a:xfrm>
            <a:custGeom>
              <a:rect b="b" l="l" r="r" t="t"/>
              <a:pathLst>
                <a:path extrusionOk="0" fill="none" h="11931" w="18087">
                  <a:moveTo>
                    <a:pt x="18086" y="11562"/>
                  </a:moveTo>
                  <a:cubicBezTo>
                    <a:pt x="13574" y="5966"/>
                    <a:pt x="7418" y="1953"/>
                    <a:pt x="465" y="72"/>
                  </a:cubicBezTo>
                  <a:cubicBezTo>
                    <a:pt x="203" y="1"/>
                    <a:pt x="1" y="251"/>
                    <a:pt x="156" y="489"/>
                  </a:cubicBezTo>
                  <a:cubicBezTo>
                    <a:pt x="4001" y="6239"/>
                    <a:pt x="10562" y="8930"/>
                    <a:pt x="16515" y="1193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048650" y="3619925"/>
              <a:ext cx="153325" cy="624200"/>
            </a:xfrm>
            <a:custGeom>
              <a:rect b="b" l="l" r="r" t="t"/>
              <a:pathLst>
                <a:path extrusionOk="0" fill="none" h="24968" w="6133">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629275" y="3308275"/>
              <a:ext cx="499475" cy="284875"/>
            </a:xfrm>
            <a:custGeom>
              <a:rect b="b" l="l" r="r" t="t"/>
              <a:pathLst>
                <a:path extrusionOk="0" fill="none" h="11395" w="19979">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752500" y="3750300"/>
              <a:ext cx="142900" cy="613475"/>
            </a:xfrm>
            <a:custGeom>
              <a:rect b="b" l="l" r="r" t="t"/>
              <a:pathLst>
                <a:path extrusionOk="0" fill="none" h="24539" w="5716">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5326250" y="3602950"/>
              <a:ext cx="493525" cy="139925"/>
            </a:xfrm>
            <a:custGeom>
              <a:rect b="b" l="l" r="r" t="t"/>
              <a:pathLst>
                <a:path extrusionOk="0" fill="none" h="5597" w="19741">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5915025" y="3674975"/>
              <a:ext cx="132775" cy="627500"/>
            </a:xfrm>
            <a:custGeom>
              <a:rect b="b" l="l" r="r" t="t"/>
              <a:pathLst>
                <a:path extrusionOk="0" fill="none" h="25100" w="5311">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448575" y="3455625"/>
              <a:ext cx="537300" cy="202725"/>
            </a:xfrm>
            <a:custGeom>
              <a:rect b="b" l="l" r="r" t="t"/>
              <a:pathLst>
                <a:path extrusionOk="0" fill="none" h="8109" w="21492">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564675" y="3828575"/>
              <a:ext cx="167900" cy="669150"/>
            </a:xfrm>
            <a:custGeom>
              <a:rect b="b" l="l" r="r" t="t"/>
              <a:pathLst>
                <a:path extrusionOk="0" fill="none" h="26766" w="6716">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178325" y="3729450"/>
              <a:ext cx="501850" cy="142600"/>
            </a:xfrm>
            <a:custGeom>
              <a:rect b="b" l="l" r="r" t="t"/>
              <a:pathLst>
                <a:path extrusionOk="0" fill="none" h="5704" w="20074">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5441450" y="3925025"/>
              <a:ext cx="166700" cy="621225"/>
            </a:xfrm>
            <a:custGeom>
              <a:rect b="b" l="l" r="r" t="t"/>
              <a:pathLst>
                <a:path extrusionOk="0" fill="none" h="24849" w="6668">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077700" y="3817275"/>
              <a:ext cx="449800" cy="165800"/>
            </a:xfrm>
            <a:custGeom>
              <a:rect b="b" l="l" r="r" t="t"/>
              <a:pathLst>
                <a:path extrusionOk="0" fill="none" h="6632" w="17992">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92575" y="3975325"/>
              <a:ext cx="462000" cy="589075"/>
            </a:xfrm>
            <a:custGeom>
              <a:rect b="b" l="l" r="r" t="t"/>
              <a:pathLst>
                <a:path extrusionOk="0" fill="none" h="23563" w="1848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946725" y="4058075"/>
              <a:ext cx="418550" cy="483400"/>
            </a:xfrm>
            <a:custGeom>
              <a:rect b="b" l="l" r="r" t="t"/>
              <a:pathLst>
                <a:path extrusionOk="0" fill="none" h="19336" w="16742">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308675" y="3436850"/>
              <a:ext cx="1739825" cy="694475"/>
            </a:xfrm>
            <a:custGeom>
              <a:rect b="b" l="l" r="r" t="t"/>
              <a:pathLst>
                <a:path extrusionOk="0" fill="none" h="27779" w="69593">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4"/>
          <p:cNvSpPr txBox="1"/>
          <p:nvPr>
            <p:ph type="title"/>
          </p:nvPr>
        </p:nvSpPr>
        <p:spPr>
          <a:xfrm>
            <a:off x="719994"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400">
                <a:solidFill>
                  <a:schemeClr val="accen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4"/>
          <p:cNvSpPr/>
          <p:nvPr/>
        </p:nvSpPr>
        <p:spPr>
          <a:xfrm>
            <a:off x="-14584" y="-12659"/>
            <a:ext cx="1761275" cy="1515075"/>
          </a:xfrm>
          <a:custGeom>
            <a:rect b="b" l="l" r="r" t="t"/>
            <a:pathLst>
              <a:path extrusionOk="0" h="60603" w="70451">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229200" y="4738475"/>
            <a:ext cx="3757050" cy="405017"/>
          </a:xfrm>
          <a:custGeom>
            <a:rect b="b" l="l" r="r" t="t"/>
            <a:pathLst>
              <a:path extrusionOk="0" h="20033" w="150282">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8466525" y="2554450"/>
            <a:ext cx="677475" cy="2589050"/>
          </a:xfrm>
          <a:custGeom>
            <a:rect b="b" l="l" r="r" t="t"/>
            <a:pathLst>
              <a:path extrusionOk="0" h="103562" w="27099">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4"/>
          <p:cNvGrpSpPr/>
          <p:nvPr/>
        </p:nvGrpSpPr>
        <p:grpSpPr>
          <a:xfrm rot="10800000">
            <a:off x="7397325" y="8650"/>
            <a:ext cx="1746675" cy="1445450"/>
            <a:chOff x="763475" y="1235400"/>
            <a:chExt cx="1746675" cy="1445450"/>
          </a:xfrm>
        </p:grpSpPr>
        <p:sp>
          <p:nvSpPr>
            <p:cNvPr id="107" name="Google Shape;107;p4"/>
            <p:cNvSpPr/>
            <p:nvPr/>
          </p:nvSpPr>
          <p:spPr>
            <a:xfrm>
              <a:off x="763475" y="1380350"/>
              <a:ext cx="1746675" cy="1183800"/>
            </a:xfrm>
            <a:custGeom>
              <a:rect b="b" l="l" r="r" t="t"/>
              <a:pathLst>
                <a:path extrusionOk="0" fill="none" h="47352" w="69867">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solidFill>
              <a:schemeClr val="dk1"/>
            </a:solid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1291525" y="1235400"/>
              <a:ext cx="332500" cy="849825"/>
            </a:xfrm>
            <a:custGeom>
              <a:rect b="b" l="l" r="r" t="t"/>
              <a:pathLst>
                <a:path extrusionOk="0" fill="none" h="33993" w="1330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solidFill>
              <a:schemeClr val="dk1"/>
            </a:solid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1062325" y="1386025"/>
              <a:ext cx="233675" cy="819175"/>
            </a:xfrm>
            <a:custGeom>
              <a:rect b="b" l="l" r="r" t="t"/>
              <a:pathLst>
                <a:path extrusionOk="0" fill="none" h="32767" w="9347">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solidFill>
              <a:schemeClr val="dk1"/>
            </a:solid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817650" y="1647650"/>
              <a:ext cx="250350" cy="842400"/>
            </a:xfrm>
            <a:custGeom>
              <a:rect b="b" l="l" r="r" t="t"/>
              <a:pathLst>
                <a:path extrusionOk="0" fill="none" h="33696" w="10014">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solidFill>
              <a:schemeClr val="dk1"/>
            </a:solid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1171275" y="1983100"/>
              <a:ext cx="879300" cy="363775"/>
            </a:xfrm>
            <a:custGeom>
              <a:rect b="b" l="l" r="r" t="t"/>
              <a:pathLst>
                <a:path extrusionOk="0" fill="none" h="14551" w="35172">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solidFill>
              <a:schemeClr val="dk1"/>
            </a:solid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763475" y="2368575"/>
              <a:ext cx="904600" cy="312275"/>
            </a:xfrm>
            <a:custGeom>
              <a:rect b="b" l="l" r="r" t="t"/>
              <a:pathLst>
                <a:path extrusionOk="0" fill="none" h="12491" w="36184">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solidFill>
              <a:schemeClr val="dk1"/>
            </a:solid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4"/>
          <p:cNvSpPr/>
          <p:nvPr/>
        </p:nvSpPr>
        <p:spPr>
          <a:xfrm>
            <a:off x="168487" y="4421199"/>
            <a:ext cx="220591" cy="197295"/>
          </a:xfrm>
          <a:custGeom>
            <a:rect b="b" l="l" r="r" t="t"/>
            <a:pathLst>
              <a:path extrusionOk="0" h="31694" w="35422">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334204" y="4112200"/>
            <a:ext cx="149182" cy="158239"/>
          </a:xfrm>
          <a:custGeom>
            <a:rect b="b" l="l" r="r" t="t"/>
            <a:pathLst>
              <a:path extrusionOk="0" h="36587" w="34493">
                <a:moveTo>
                  <a:pt x="17731" y="0"/>
                </a:moveTo>
                <a:cubicBezTo>
                  <a:pt x="14425" y="0"/>
                  <a:pt x="11132" y="1023"/>
                  <a:pt x="8549" y="3095"/>
                </a:cubicBezTo>
                <a:cubicBezTo>
                  <a:pt x="5418" y="5595"/>
                  <a:pt x="3501" y="9369"/>
                  <a:pt x="2501" y="13251"/>
                </a:cubicBezTo>
                <a:cubicBezTo>
                  <a:pt x="881" y="19585"/>
                  <a:pt x="0" y="28181"/>
                  <a:pt x="5668" y="32872"/>
                </a:cubicBezTo>
                <a:cubicBezTo>
                  <a:pt x="8204" y="34980"/>
                  <a:pt x="11502" y="35968"/>
                  <a:pt x="14776" y="36385"/>
                </a:cubicBezTo>
                <a:cubicBezTo>
                  <a:pt x="15765" y="36510"/>
                  <a:pt x="16769" y="36587"/>
                  <a:pt x="17770" y="36587"/>
                </a:cubicBezTo>
                <a:cubicBezTo>
                  <a:pt x="19626" y="36587"/>
                  <a:pt x="21468" y="36322"/>
                  <a:pt x="23170" y="35611"/>
                </a:cubicBezTo>
                <a:cubicBezTo>
                  <a:pt x="25063" y="34813"/>
                  <a:pt x="26694" y="33503"/>
                  <a:pt x="28111" y="32015"/>
                </a:cubicBezTo>
                <a:cubicBezTo>
                  <a:pt x="32135" y="27776"/>
                  <a:pt x="34493" y="21883"/>
                  <a:pt x="34052" y="16049"/>
                </a:cubicBezTo>
                <a:cubicBezTo>
                  <a:pt x="33612" y="10215"/>
                  <a:pt x="30230" y="4583"/>
                  <a:pt x="25075" y="1809"/>
                </a:cubicBezTo>
                <a:cubicBezTo>
                  <a:pt x="22832" y="607"/>
                  <a:pt x="20278" y="0"/>
                  <a:pt x="177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437788" y="4618503"/>
            <a:ext cx="347033" cy="318792"/>
          </a:xfrm>
          <a:custGeom>
            <a:rect b="b" l="l" r="r" t="t"/>
            <a:pathLst>
              <a:path extrusionOk="0" h="32747" w="35648">
                <a:moveTo>
                  <a:pt x="19540" y="0"/>
                </a:moveTo>
                <a:cubicBezTo>
                  <a:pt x="19464" y="0"/>
                  <a:pt x="19388" y="1"/>
                  <a:pt x="19312" y="2"/>
                </a:cubicBezTo>
                <a:cubicBezTo>
                  <a:pt x="13014" y="85"/>
                  <a:pt x="6906" y="3848"/>
                  <a:pt x="4001" y="9420"/>
                </a:cubicBezTo>
                <a:cubicBezTo>
                  <a:pt x="0" y="17087"/>
                  <a:pt x="2120" y="28541"/>
                  <a:pt x="10835" y="31827"/>
                </a:cubicBezTo>
                <a:cubicBezTo>
                  <a:pt x="12519" y="32466"/>
                  <a:pt x="14315" y="32746"/>
                  <a:pt x="16118" y="32746"/>
                </a:cubicBezTo>
                <a:cubicBezTo>
                  <a:pt x="17272" y="32746"/>
                  <a:pt x="18429" y="32632"/>
                  <a:pt x="19562" y="32423"/>
                </a:cubicBezTo>
                <a:cubicBezTo>
                  <a:pt x="24182" y="31577"/>
                  <a:pt x="28540" y="29125"/>
                  <a:pt x="31421" y="25422"/>
                </a:cubicBezTo>
                <a:cubicBezTo>
                  <a:pt x="34314" y="21731"/>
                  <a:pt x="35648" y="16778"/>
                  <a:pt x="34719" y="12182"/>
                </a:cubicBezTo>
                <a:cubicBezTo>
                  <a:pt x="33671" y="6991"/>
                  <a:pt x="29695" y="2502"/>
                  <a:pt x="24682" y="823"/>
                </a:cubicBezTo>
                <a:cubicBezTo>
                  <a:pt x="23027" y="264"/>
                  <a:pt x="21285" y="0"/>
                  <a:pt x="195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218501" y="278225"/>
            <a:ext cx="939480" cy="840604"/>
          </a:xfrm>
          <a:custGeom>
            <a:rect b="b" l="l" r="r" t="t"/>
            <a:pathLst>
              <a:path extrusionOk="0" h="31694" w="35422">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txBox="1"/>
          <p:nvPr>
            <p:ph idx="1" type="subTitle"/>
          </p:nvPr>
        </p:nvSpPr>
        <p:spPr>
          <a:xfrm>
            <a:off x="736475" y="1319825"/>
            <a:ext cx="7704000" cy="10389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5"/>
          <p:cNvSpPr/>
          <p:nvPr/>
        </p:nvSpPr>
        <p:spPr>
          <a:xfrm>
            <a:off x="38351" y="4198200"/>
            <a:ext cx="939480" cy="840604"/>
          </a:xfrm>
          <a:custGeom>
            <a:rect b="b" l="l" r="r" t="t"/>
            <a:pathLst>
              <a:path extrusionOk="0" h="31694" w="35422">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7598250" y="0"/>
            <a:ext cx="1545750" cy="1658550"/>
          </a:xfrm>
          <a:custGeom>
            <a:rect b="b" l="l" r="r" t="t"/>
            <a:pathLst>
              <a:path extrusionOk="0" h="66342" w="6183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2357" y="4649188"/>
            <a:ext cx="3757050" cy="500825"/>
          </a:xfrm>
          <a:custGeom>
            <a:rect b="b" l="l" r="r" t="t"/>
            <a:pathLst>
              <a:path extrusionOk="0" h="20033" w="150282">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5"/>
          <p:cNvGrpSpPr/>
          <p:nvPr/>
        </p:nvGrpSpPr>
        <p:grpSpPr>
          <a:xfrm flipH="1">
            <a:off x="-63762" y="65266"/>
            <a:ext cx="1794916" cy="1145428"/>
            <a:chOff x="4946725" y="3223150"/>
            <a:chExt cx="2101775" cy="1341250"/>
          </a:xfrm>
        </p:grpSpPr>
        <p:sp>
          <p:nvSpPr>
            <p:cNvPr id="123" name="Google Shape;123;p5"/>
            <p:cNvSpPr/>
            <p:nvPr/>
          </p:nvSpPr>
          <p:spPr>
            <a:xfrm>
              <a:off x="6649025" y="3491925"/>
              <a:ext cx="141725" cy="336375"/>
            </a:xfrm>
            <a:custGeom>
              <a:rect b="b" l="l" r="r" t="t"/>
              <a:pathLst>
                <a:path extrusionOk="0" fill="none" h="13455" w="5669">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6558850" y="3261850"/>
              <a:ext cx="198250" cy="196175"/>
            </a:xfrm>
            <a:custGeom>
              <a:rect b="b" l="l" r="r" t="t"/>
              <a:pathLst>
                <a:path extrusionOk="0" fill="none" h="7847" w="793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6483825" y="3511575"/>
              <a:ext cx="154525" cy="415550"/>
            </a:xfrm>
            <a:custGeom>
              <a:rect b="b" l="l" r="r" t="t"/>
              <a:pathLst>
                <a:path extrusionOk="0" fill="none" h="16622" w="6181">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6359425" y="3254400"/>
              <a:ext cx="239625" cy="227125"/>
            </a:xfrm>
            <a:custGeom>
              <a:rect b="b" l="l" r="r" t="t"/>
              <a:pathLst>
                <a:path extrusionOk="0" fill="none" h="9085" w="9585">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6333525" y="3541350"/>
              <a:ext cx="131875" cy="490550"/>
            </a:xfrm>
            <a:custGeom>
              <a:rect b="b" l="l" r="r" t="t"/>
              <a:pathLst>
                <a:path extrusionOk="0" fill="none" h="19622" w="5275">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6143625" y="3223150"/>
              <a:ext cx="295000" cy="287850"/>
            </a:xfrm>
            <a:custGeom>
              <a:rect b="b" l="l" r="r" t="t"/>
              <a:pathLst>
                <a:path extrusionOk="0" fill="none" h="11514" w="1180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6198675" y="3577350"/>
              <a:ext cx="161050" cy="567350"/>
            </a:xfrm>
            <a:custGeom>
              <a:rect b="b" l="l" r="r" t="t"/>
              <a:pathLst>
                <a:path extrusionOk="0" fill="none" h="22694" w="6442">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5810825" y="3257075"/>
              <a:ext cx="452175" cy="298275"/>
            </a:xfrm>
            <a:custGeom>
              <a:rect b="b" l="l" r="r" t="t"/>
              <a:pathLst>
                <a:path extrusionOk="0" fill="none" h="11931" w="18087">
                  <a:moveTo>
                    <a:pt x="18086" y="11562"/>
                  </a:moveTo>
                  <a:cubicBezTo>
                    <a:pt x="13574" y="5966"/>
                    <a:pt x="7418" y="1953"/>
                    <a:pt x="465" y="72"/>
                  </a:cubicBezTo>
                  <a:cubicBezTo>
                    <a:pt x="203" y="1"/>
                    <a:pt x="1" y="251"/>
                    <a:pt x="156" y="489"/>
                  </a:cubicBezTo>
                  <a:cubicBezTo>
                    <a:pt x="4001" y="6239"/>
                    <a:pt x="10562" y="8930"/>
                    <a:pt x="16515" y="1193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6048650" y="3619925"/>
              <a:ext cx="153325" cy="624200"/>
            </a:xfrm>
            <a:custGeom>
              <a:rect b="b" l="l" r="r" t="t"/>
              <a:pathLst>
                <a:path extrusionOk="0" fill="none" h="24968" w="6133">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5629275" y="3308275"/>
              <a:ext cx="499475" cy="284875"/>
            </a:xfrm>
            <a:custGeom>
              <a:rect b="b" l="l" r="r" t="t"/>
              <a:pathLst>
                <a:path extrusionOk="0" fill="none" h="11395" w="19979">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5752500" y="3750300"/>
              <a:ext cx="142900" cy="613475"/>
            </a:xfrm>
            <a:custGeom>
              <a:rect b="b" l="l" r="r" t="t"/>
              <a:pathLst>
                <a:path extrusionOk="0" fill="none" h="24539" w="5716">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5326250" y="3602950"/>
              <a:ext cx="493525" cy="139925"/>
            </a:xfrm>
            <a:custGeom>
              <a:rect b="b" l="l" r="r" t="t"/>
              <a:pathLst>
                <a:path extrusionOk="0" fill="none" h="5597" w="19741">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5915025" y="3674975"/>
              <a:ext cx="132775" cy="627500"/>
            </a:xfrm>
            <a:custGeom>
              <a:rect b="b" l="l" r="r" t="t"/>
              <a:pathLst>
                <a:path extrusionOk="0" fill="none" h="25100" w="5311">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5448575" y="3455625"/>
              <a:ext cx="537300" cy="202725"/>
            </a:xfrm>
            <a:custGeom>
              <a:rect b="b" l="l" r="r" t="t"/>
              <a:pathLst>
                <a:path extrusionOk="0" fill="none" h="8109" w="21492">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5564675" y="3828575"/>
              <a:ext cx="167900" cy="669150"/>
            </a:xfrm>
            <a:custGeom>
              <a:rect b="b" l="l" r="r" t="t"/>
              <a:pathLst>
                <a:path extrusionOk="0" fill="none" h="26766" w="6716">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5178325" y="3729450"/>
              <a:ext cx="501850" cy="142600"/>
            </a:xfrm>
            <a:custGeom>
              <a:rect b="b" l="l" r="r" t="t"/>
              <a:pathLst>
                <a:path extrusionOk="0" fill="none" h="5704" w="20074">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5441450" y="3925025"/>
              <a:ext cx="166700" cy="621225"/>
            </a:xfrm>
            <a:custGeom>
              <a:rect b="b" l="l" r="r" t="t"/>
              <a:pathLst>
                <a:path extrusionOk="0" fill="none" h="24849" w="6668">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5077700" y="3817275"/>
              <a:ext cx="449800" cy="165800"/>
            </a:xfrm>
            <a:custGeom>
              <a:rect b="b" l="l" r="r" t="t"/>
              <a:pathLst>
                <a:path extrusionOk="0" fill="none" h="6632" w="17992">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992575" y="3975325"/>
              <a:ext cx="462000" cy="589075"/>
            </a:xfrm>
            <a:custGeom>
              <a:rect b="b" l="l" r="r" t="t"/>
              <a:pathLst>
                <a:path extrusionOk="0" fill="none" h="23563" w="1848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4946725" y="4058075"/>
              <a:ext cx="418550" cy="483400"/>
            </a:xfrm>
            <a:custGeom>
              <a:rect b="b" l="l" r="r" t="t"/>
              <a:pathLst>
                <a:path extrusionOk="0" fill="none" h="19336" w="16742">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5308675" y="3436850"/>
              <a:ext cx="1739825" cy="694475"/>
            </a:xfrm>
            <a:custGeom>
              <a:rect b="b" l="l" r="r" t="t"/>
              <a:pathLst>
                <a:path extrusionOk="0" fill="none" h="27779" w="69593">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5"/>
          <p:cNvSpPr txBox="1"/>
          <p:nvPr>
            <p:ph idx="1" type="subTitle"/>
          </p:nvPr>
        </p:nvSpPr>
        <p:spPr>
          <a:xfrm>
            <a:off x="4199275" y="1288625"/>
            <a:ext cx="4224600" cy="500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500"/>
              <a:buFont typeface="Libre Bodoni"/>
              <a:buNone/>
              <a:defRPr b="1" sz="2000">
                <a:latin typeface="Libre Bodoni"/>
                <a:ea typeface="Libre Bodoni"/>
                <a:cs typeface="Libre Bodoni"/>
                <a:sym typeface="Libre Bodoni"/>
              </a:defRPr>
            </a:lvl1pPr>
            <a:lvl2pPr lvl="1"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2pPr>
            <a:lvl3pPr lvl="2"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3pPr>
            <a:lvl4pPr lvl="3"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4pPr>
            <a:lvl5pPr lvl="4"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5pPr>
            <a:lvl6pPr lvl="5"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6pPr>
            <a:lvl7pPr lvl="6"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7pPr>
            <a:lvl8pPr lvl="7"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8pPr>
            <a:lvl9pPr lvl="8"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9pPr>
          </a:lstStyle>
          <a:p/>
        </p:txBody>
      </p:sp>
      <p:sp>
        <p:nvSpPr>
          <p:cNvPr id="145" name="Google Shape;145;p5"/>
          <p:cNvSpPr txBox="1"/>
          <p:nvPr>
            <p:ph idx="2" type="subTitle"/>
          </p:nvPr>
        </p:nvSpPr>
        <p:spPr>
          <a:xfrm flipH="1">
            <a:off x="4199425" y="2880174"/>
            <a:ext cx="4224600" cy="500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Libre Bodoni"/>
              <a:buNone/>
              <a:defRPr b="1" sz="2000">
                <a:latin typeface="Libre Bodoni"/>
                <a:ea typeface="Libre Bodoni"/>
                <a:cs typeface="Libre Bodoni"/>
                <a:sym typeface="Libre Bodoni"/>
              </a:defRPr>
            </a:lvl1pPr>
            <a:lvl2pPr lvl="1" rtl="0"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2pPr>
            <a:lvl3pPr lvl="2" rtl="0"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3pPr>
            <a:lvl4pPr lvl="3" rtl="0"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4pPr>
            <a:lvl5pPr lvl="4" rtl="0"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5pPr>
            <a:lvl6pPr lvl="5" rtl="0"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6pPr>
            <a:lvl7pPr lvl="6" rtl="0"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7pPr>
            <a:lvl8pPr lvl="7" rtl="0"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8pPr>
            <a:lvl9pPr lvl="8" rtl="0" algn="ctr">
              <a:lnSpc>
                <a:spcPct val="100000"/>
              </a:lnSpc>
              <a:spcBef>
                <a:spcPts val="0"/>
              </a:spcBef>
              <a:spcAft>
                <a:spcPts val="0"/>
              </a:spcAft>
              <a:buSzPts val="2500"/>
              <a:buFont typeface="Libre Bodoni"/>
              <a:buNone/>
              <a:defRPr b="1" sz="2500">
                <a:latin typeface="Libre Bodoni"/>
                <a:ea typeface="Libre Bodoni"/>
                <a:cs typeface="Libre Bodoni"/>
                <a:sym typeface="Libre Bodoni"/>
              </a:defRPr>
            </a:lvl9pPr>
          </a:lstStyle>
          <a:p/>
        </p:txBody>
      </p:sp>
      <p:sp>
        <p:nvSpPr>
          <p:cNvPr id="146" name="Google Shape;146;p5"/>
          <p:cNvSpPr txBox="1"/>
          <p:nvPr>
            <p:ph idx="3" type="subTitle"/>
          </p:nvPr>
        </p:nvSpPr>
        <p:spPr>
          <a:xfrm>
            <a:off x="4199299" y="1756150"/>
            <a:ext cx="4224600" cy="1031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5"/>
          <p:cNvSpPr txBox="1"/>
          <p:nvPr>
            <p:ph idx="4" type="subTitle"/>
          </p:nvPr>
        </p:nvSpPr>
        <p:spPr>
          <a:xfrm flipH="1">
            <a:off x="4199415" y="3352328"/>
            <a:ext cx="4224600" cy="1031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5"/>
          <p:cNvSpPr txBox="1"/>
          <p:nvPr>
            <p:ph type="title"/>
          </p:nvPr>
        </p:nvSpPr>
        <p:spPr>
          <a:xfrm flipH="1">
            <a:off x="719994"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800"/>
            </a:lvl1pPr>
            <a:lvl2pPr lvl="1" rtl="0" algn="ctr">
              <a:spcBef>
                <a:spcPts val="0"/>
              </a:spcBef>
              <a:spcAft>
                <a:spcPts val="0"/>
              </a:spcAft>
              <a:buSzPts val="3000"/>
              <a:buNone/>
              <a:defRPr b="0"/>
            </a:lvl2pPr>
            <a:lvl3pPr lvl="2" rtl="0" algn="ctr">
              <a:spcBef>
                <a:spcPts val="0"/>
              </a:spcBef>
              <a:spcAft>
                <a:spcPts val="0"/>
              </a:spcAft>
              <a:buSzPts val="3000"/>
              <a:buNone/>
              <a:defRPr b="0"/>
            </a:lvl3pPr>
            <a:lvl4pPr lvl="3" rtl="0" algn="ctr">
              <a:spcBef>
                <a:spcPts val="0"/>
              </a:spcBef>
              <a:spcAft>
                <a:spcPts val="0"/>
              </a:spcAft>
              <a:buSzPts val="3000"/>
              <a:buNone/>
              <a:defRPr b="0"/>
            </a:lvl4pPr>
            <a:lvl5pPr lvl="4" rtl="0" algn="ctr">
              <a:spcBef>
                <a:spcPts val="0"/>
              </a:spcBef>
              <a:spcAft>
                <a:spcPts val="0"/>
              </a:spcAft>
              <a:buSzPts val="3000"/>
              <a:buNone/>
              <a:defRPr b="0"/>
            </a:lvl5pPr>
            <a:lvl6pPr lvl="5" rtl="0" algn="ctr">
              <a:spcBef>
                <a:spcPts val="0"/>
              </a:spcBef>
              <a:spcAft>
                <a:spcPts val="0"/>
              </a:spcAft>
              <a:buSzPts val="3000"/>
              <a:buNone/>
              <a:defRPr b="0"/>
            </a:lvl6pPr>
            <a:lvl7pPr lvl="6" rtl="0" algn="ctr">
              <a:spcBef>
                <a:spcPts val="0"/>
              </a:spcBef>
              <a:spcAft>
                <a:spcPts val="0"/>
              </a:spcAft>
              <a:buSzPts val="3000"/>
              <a:buNone/>
              <a:defRPr b="0"/>
            </a:lvl7pPr>
            <a:lvl8pPr lvl="7" rtl="0" algn="ctr">
              <a:spcBef>
                <a:spcPts val="0"/>
              </a:spcBef>
              <a:spcAft>
                <a:spcPts val="0"/>
              </a:spcAft>
              <a:buSzPts val="3000"/>
              <a:buNone/>
              <a:defRPr b="0"/>
            </a:lvl8pPr>
            <a:lvl9pPr lvl="8" rtl="0" algn="ctr">
              <a:spcBef>
                <a:spcPts val="0"/>
              </a:spcBef>
              <a:spcAft>
                <a:spcPts val="0"/>
              </a:spcAft>
              <a:buSzPts val="3000"/>
              <a:buNone/>
              <a:defRPr b="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sp>
        <p:nvSpPr>
          <p:cNvPr id="152" name="Google Shape;152;p7"/>
          <p:cNvSpPr txBox="1"/>
          <p:nvPr>
            <p:ph idx="1" type="subTitle"/>
          </p:nvPr>
        </p:nvSpPr>
        <p:spPr>
          <a:xfrm>
            <a:off x="1914625" y="2332044"/>
            <a:ext cx="5314800" cy="110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7"/>
          <p:cNvSpPr txBox="1"/>
          <p:nvPr>
            <p:ph type="title"/>
          </p:nvPr>
        </p:nvSpPr>
        <p:spPr>
          <a:xfrm>
            <a:off x="1914575" y="1702656"/>
            <a:ext cx="5314800" cy="64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7"/>
          <p:cNvSpPr/>
          <p:nvPr/>
        </p:nvSpPr>
        <p:spPr>
          <a:xfrm rot="5400000">
            <a:off x="372450" y="-343275"/>
            <a:ext cx="1429200" cy="2174100"/>
          </a:xfrm>
          <a:prstGeom prst="round2SameRect">
            <a:avLst>
              <a:gd fmla="val 4855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7871600" y="3114475"/>
            <a:ext cx="1287000" cy="2028900"/>
          </a:xfrm>
          <a:prstGeom prst="round2SameRect">
            <a:avLst>
              <a:gd fmla="val 4855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rot="-5400000">
            <a:off x="7550327" y="2081934"/>
            <a:ext cx="2543523" cy="673009"/>
          </a:xfrm>
          <a:custGeom>
            <a:rect b="b" l="l" r="r" t="t"/>
            <a:pathLst>
              <a:path extrusionOk="0" h="20033" w="150282">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7"/>
          <p:cNvGrpSpPr/>
          <p:nvPr/>
        </p:nvGrpSpPr>
        <p:grpSpPr>
          <a:xfrm rot="8838117">
            <a:off x="7920024" y="1339356"/>
            <a:ext cx="1004345" cy="991737"/>
            <a:chOff x="623875" y="3501825"/>
            <a:chExt cx="1129625" cy="1115550"/>
          </a:xfrm>
        </p:grpSpPr>
        <p:sp>
          <p:nvSpPr>
            <p:cNvPr id="158" name="Google Shape;158;p7"/>
            <p:cNvSpPr/>
            <p:nvPr/>
          </p:nvSpPr>
          <p:spPr>
            <a:xfrm>
              <a:off x="1216200" y="3930850"/>
              <a:ext cx="226250" cy="349950"/>
            </a:xfrm>
            <a:custGeom>
              <a:rect b="b" l="l" r="r" t="t"/>
              <a:pathLst>
                <a:path extrusionOk="0" h="13998" w="905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1504650" y="3753250"/>
              <a:ext cx="197075" cy="176850"/>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1249850" y="3513275"/>
              <a:ext cx="184575" cy="254125"/>
            </a:xfrm>
            <a:custGeom>
              <a:rect b="b" l="l" r="r" t="t"/>
              <a:pathLst>
                <a:path extrusionOk="0" h="10165" w="7383">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1563025" y="4091375"/>
              <a:ext cx="190475" cy="139725"/>
            </a:xfrm>
            <a:custGeom>
              <a:rect b="b" l="l" r="r" t="t"/>
              <a:pathLst>
                <a:path extrusionOk="0" h="5589" w="7619">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1425475" y="4305050"/>
              <a:ext cx="187525" cy="185600"/>
            </a:xfrm>
            <a:custGeom>
              <a:rect b="b" l="l" r="r" t="t"/>
              <a:pathLst>
                <a:path extrusionOk="0" h="7424" w="7501">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1096850" y="4385575"/>
              <a:ext cx="230400" cy="231800"/>
            </a:xfrm>
            <a:custGeom>
              <a:rect b="b" l="l" r="r" t="t"/>
              <a:pathLst>
                <a:path extrusionOk="0" h="9272" w="9216">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950700" y="4105200"/>
              <a:ext cx="156600" cy="194250"/>
            </a:xfrm>
            <a:custGeom>
              <a:rect b="b" l="l" r="r" t="t"/>
              <a:pathLst>
                <a:path extrusionOk="0" h="7770" w="6264">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884625" y="3732375"/>
              <a:ext cx="289650" cy="213725"/>
            </a:xfrm>
            <a:custGeom>
              <a:rect b="b" l="l" r="r" t="t"/>
              <a:pathLst>
                <a:path extrusionOk="0" h="8549" w="11586">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623875" y="3501825"/>
              <a:ext cx="208975" cy="213950"/>
            </a:xfrm>
            <a:custGeom>
              <a:rect b="b" l="l" r="r" t="t"/>
              <a:pathLst>
                <a:path extrusionOk="0" h="8558" w="8359">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627150" y="3909350"/>
              <a:ext cx="184625" cy="180375"/>
            </a:xfrm>
            <a:custGeom>
              <a:rect b="b" l="l" r="r" t="t"/>
              <a:pathLst>
                <a:path extrusionOk="0" h="7215" w="7385">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728650" y="4299175"/>
              <a:ext cx="158225" cy="160525"/>
            </a:xfrm>
            <a:custGeom>
              <a:rect b="b" l="l" r="r" t="t"/>
              <a:pathLst>
                <a:path extrusionOk="0" h="6421" w="6329">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7"/>
          <p:cNvSpPr/>
          <p:nvPr/>
        </p:nvSpPr>
        <p:spPr>
          <a:xfrm flipH="1" rot="5400000">
            <a:off x="771181" y="-785821"/>
            <a:ext cx="753149" cy="2310209"/>
          </a:xfrm>
          <a:custGeom>
            <a:rect b="b" l="l" r="r" t="t"/>
            <a:pathLst>
              <a:path extrusionOk="0" h="103562" w="27099">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7"/>
          <p:cNvGrpSpPr/>
          <p:nvPr/>
        </p:nvGrpSpPr>
        <p:grpSpPr>
          <a:xfrm flipH="1" rot="2573076">
            <a:off x="7568239" y="4337886"/>
            <a:ext cx="1655842" cy="875394"/>
            <a:chOff x="1680550" y="2806125"/>
            <a:chExt cx="1655900" cy="875425"/>
          </a:xfrm>
        </p:grpSpPr>
        <p:sp>
          <p:nvSpPr>
            <p:cNvPr id="171" name="Google Shape;171;p7"/>
            <p:cNvSpPr/>
            <p:nvPr/>
          </p:nvSpPr>
          <p:spPr>
            <a:xfrm>
              <a:off x="1906775" y="2806125"/>
              <a:ext cx="1429675" cy="875425"/>
            </a:xfrm>
            <a:custGeom>
              <a:rect b="b" l="l" r="r" t="t"/>
              <a:pathLst>
                <a:path extrusionOk="0" fill="none" h="35017" w="57187">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noFill/>
            <a:ln cap="rnd" cmpd="sng" w="74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1680550" y="2953775"/>
              <a:ext cx="1583850" cy="623300"/>
            </a:xfrm>
            <a:custGeom>
              <a:rect b="b" l="l" r="r" t="t"/>
              <a:pathLst>
                <a:path extrusionOk="0" fill="none" h="24932" w="63354">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noFill/>
            <a:ln cap="rnd" cmpd="sng" w="74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7"/>
          <p:cNvGrpSpPr/>
          <p:nvPr/>
        </p:nvGrpSpPr>
        <p:grpSpPr>
          <a:xfrm>
            <a:off x="-50" y="1296000"/>
            <a:ext cx="1746675" cy="1445450"/>
            <a:chOff x="763475" y="1235400"/>
            <a:chExt cx="1746675" cy="1445450"/>
          </a:xfrm>
        </p:grpSpPr>
        <p:sp>
          <p:nvSpPr>
            <p:cNvPr id="174" name="Google Shape;174;p7"/>
            <p:cNvSpPr/>
            <p:nvPr/>
          </p:nvSpPr>
          <p:spPr>
            <a:xfrm>
              <a:off x="763475" y="1380350"/>
              <a:ext cx="1746675" cy="1183800"/>
            </a:xfrm>
            <a:custGeom>
              <a:rect b="b" l="l" r="r" t="t"/>
              <a:pathLst>
                <a:path extrusionOk="0" fill="none" h="47352" w="69867">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noFill/>
            <a:ln cap="rnd" cmpd="sng" w="74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1291525" y="1235400"/>
              <a:ext cx="332500" cy="849825"/>
            </a:xfrm>
            <a:custGeom>
              <a:rect b="b" l="l" r="r" t="t"/>
              <a:pathLst>
                <a:path extrusionOk="0" fill="none" h="33993" w="1330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1062325" y="1386025"/>
              <a:ext cx="233675" cy="819175"/>
            </a:xfrm>
            <a:custGeom>
              <a:rect b="b" l="l" r="r" t="t"/>
              <a:pathLst>
                <a:path extrusionOk="0" fill="none" h="32767" w="9347">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817650" y="1647650"/>
              <a:ext cx="250350" cy="842400"/>
            </a:xfrm>
            <a:custGeom>
              <a:rect b="b" l="l" r="r" t="t"/>
              <a:pathLst>
                <a:path extrusionOk="0" fill="none" h="33696" w="10014">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1171275" y="1983100"/>
              <a:ext cx="879300" cy="363775"/>
            </a:xfrm>
            <a:custGeom>
              <a:rect b="b" l="l" r="r" t="t"/>
              <a:pathLst>
                <a:path extrusionOk="0" fill="none" h="14551" w="35172">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763475" y="2368575"/>
              <a:ext cx="904600" cy="312275"/>
            </a:xfrm>
            <a:custGeom>
              <a:rect b="b" l="l" r="r" t="t"/>
              <a:pathLst>
                <a:path extrusionOk="0" fill="none" h="12491" w="36184">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noFill/>
            <a:ln cap="rnd" cmpd="sng" w="74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7"/>
          <p:cNvGrpSpPr/>
          <p:nvPr/>
        </p:nvGrpSpPr>
        <p:grpSpPr>
          <a:xfrm>
            <a:off x="364880" y="3938841"/>
            <a:ext cx="1016811" cy="995863"/>
            <a:chOff x="858493" y="3673154"/>
            <a:chExt cx="1016811" cy="995863"/>
          </a:xfrm>
        </p:grpSpPr>
        <p:sp>
          <p:nvSpPr>
            <p:cNvPr id="181" name="Google Shape;181;p7"/>
            <p:cNvSpPr/>
            <p:nvPr/>
          </p:nvSpPr>
          <p:spPr>
            <a:xfrm rot="8838117">
              <a:off x="1089928" y="4476928"/>
              <a:ext cx="175219" cy="157222"/>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rot="8838117">
              <a:off x="1186080" y="4116129"/>
              <a:ext cx="164105" cy="225920"/>
            </a:xfrm>
            <a:custGeom>
              <a:rect b="b" l="l" r="r" t="t"/>
              <a:pathLst>
                <a:path extrusionOk="0" h="10165" w="7383">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rot="8838117">
              <a:off x="898169" y="4280818"/>
              <a:ext cx="169351" cy="124217"/>
            </a:xfrm>
            <a:custGeom>
              <a:rect b="b" l="l" r="r" t="t"/>
              <a:pathLst>
                <a:path extrusionOk="0" h="5589" w="7619">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rot="8838117">
              <a:off x="889854" y="4016642"/>
              <a:ext cx="166728" cy="165001"/>
            </a:xfrm>
            <a:custGeom>
              <a:rect b="b" l="l" r="r" t="t"/>
              <a:pathLst>
                <a:path extrusionOk="0" h="7424" w="7501">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rot="8838117">
              <a:off x="1050861" y="3771042"/>
              <a:ext cx="204848" cy="206073"/>
            </a:xfrm>
            <a:custGeom>
              <a:rect b="b" l="l" r="r" t="t"/>
              <a:pathLst>
                <a:path extrusionOk="0" h="9272" w="9216">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rot="8838117">
              <a:off x="1364308" y="3923609"/>
              <a:ext cx="139232" cy="172691"/>
            </a:xfrm>
            <a:custGeom>
              <a:rect b="b" l="l" r="r" t="t"/>
              <a:pathLst>
                <a:path extrusionOk="0" h="7770" w="6264">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rot="8838117">
              <a:off x="1479215" y="4186794"/>
              <a:ext cx="257527" cy="190004"/>
            </a:xfrm>
            <a:custGeom>
              <a:rect b="b" l="l" r="r" t="t"/>
              <a:pathLst>
                <a:path extrusionOk="0" h="8549" w="11586">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rot="8838117">
              <a:off x="1680844" y="3932811"/>
              <a:ext cx="164149" cy="160355"/>
            </a:xfrm>
            <a:custGeom>
              <a:rect b="b" l="l" r="r" t="t"/>
              <a:pathLst>
                <a:path extrusionOk="0" h="7215" w="7385">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rot="8838117">
              <a:off x="1444048" y="3699841"/>
              <a:ext cx="140677" cy="142709"/>
            </a:xfrm>
            <a:custGeom>
              <a:rect b="b" l="l" r="r" t="t"/>
              <a:pathLst>
                <a:path extrusionOk="0" h="6421" w="6329">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7"/>
          <p:cNvGrpSpPr/>
          <p:nvPr/>
        </p:nvGrpSpPr>
        <p:grpSpPr>
          <a:xfrm>
            <a:off x="2075325" y="4198892"/>
            <a:ext cx="1110575" cy="975450"/>
            <a:chOff x="3575725" y="3248450"/>
            <a:chExt cx="1110575" cy="975450"/>
          </a:xfrm>
        </p:grpSpPr>
        <p:sp>
          <p:nvSpPr>
            <p:cNvPr id="191" name="Google Shape;191;p7"/>
            <p:cNvSpPr/>
            <p:nvPr/>
          </p:nvSpPr>
          <p:spPr>
            <a:xfrm>
              <a:off x="3575725" y="3248450"/>
              <a:ext cx="999550" cy="975450"/>
            </a:xfrm>
            <a:custGeom>
              <a:rect b="b" l="l" r="r" t="t"/>
              <a:pathLst>
                <a:path extrusionOk="0" fill="none" h="39018" w="39982">
                  <a:moveTo>
                    <a:pt x="39791" y="35409"/>
                  </a:moveTo>
                  <a:cubicBezTo>
                    <a:pt x="39934" y="33564"/>
                    <a:pt x="39982" y="31671"/>
                    <a:pt x="39399" y="29909"/>
                  </a:cubicBezTo>
                  <a:cubicBezTo>
                    <a:pt x="38708" y="27873"/>
                    <a:pt x="36684" y="26706"/>
                    <a:pt x="36172" y="24622"/>
                  </a:cubicBezTo>
                  <a:cubicBezTo>
                    <a:pt x="35743" y="22896"/>
                    <a:pt x="35922" y="20908"/>
                    <a:pt x="34767" y="19431"/>
                  </a:cubicBezTo>
                  <a:cubicBezTo>
                    <a:pt x="33767" y="18169"/>
                    <a:pt x="32136" y="17800"/>
                    <a:pt x="30671" y="17407"/>
                  </a:cubicBezTo>
                  <a:cubicBezTo>
                    <a:pt x="29624" y="17133"/>
                    <a:pt x="28552" y="16860"/>
                    <a:pt x="27671" y="16205"/>
                  </a:cubicBezTo>
                  <a:cubicBezTo>
                    <a:pt x="26492" y="15336"/>
                    <a:pt x="26016" y="13954"/>
                    <a:pt x="25694" y="12561"/>
                  </a:cubicBezTo>
                  <a:cubicBezTo>
                    <a:pt x="25194" y="10442"/>
                    <a:pt x="24885" y="8275"/>
                    <a:pt x="23778" y="6358"/>
                  </a:cubicBezTo>
                  <a:cubicBezTo>
                    <a:pt x="22932" y="4870"/>
                    <a:pt x="21658" y="3584"/>
                    <a:pt x="20051" y="2941"/>
                  </a:cubicBezTo>
                  <a:cubicBezTo>
                    <a:pt x="17932" y="2108"/>
                    <a:pt x="16050" y="2965"/>
                    <a:pt x="13943" y="3370"/>
                  </a:cubicBezTo>
                  <a:cubicBezTo>
                    <a:pt x="10895" y="3965"/>
                    <a:pt x="9645" y="2001"/>
                    <a:pt x="7228" y="750"/>
                  </a:cubicBezTo>
                  <a:cubicBezTo>
                    <a:pt x="5906" y="48"/>
                    <a:pt x="4454" y="0"/>
                    <a:pt x="3132" y="739"/>
                  </a:cubicBezTo>
                  <a:cubicBezTo>
                    <a:pt x="25" y="2489"/>
                    <a:pt x="1" y="6442"/>
                    <a:pt x="2072" y="8990"/>
                  </a:cubicBezTo>
                  <a:cubicBezTo>
                    <a:pt x="3513" y="10764"/>
                    <a:pt x="6192" y="11180"/>
                    <a:pt x="7359" y="13097"/>
                  </a:cubicBezTo>
                  <a:cubicBezTo>
                    <a:pt x="8454" y="14907"/>
                    <a:pt x="8383" y="17181"/>
                    <a:pt x="9597" y="18955"/>
                  </a:cubicBezTo>
                  <a:cubicBezTo>
                    <a:pt x="10716" y="20586"/>
                    <a:pt x="11907" y="20396"/>
                    <a:pt x="13669" y="20646"/>
                  </a:cubicBezTo>
                  <a:cubicBezTo>
                    <a:pt x="17039" y="21110"/>
                    <a:pt x="16789" y="25325"/>
                    <a:pt x="17551" y="27789"/>
                  </a:cubicBezTo>
                  <a:cubicBezTo>
                    <a:pt x="18063" y="29480"/>
                    <a:pt x="19194" y="31076"/>
                    <a:pt x="21075" y="31278"/>
                  </a:cubicBezTo>
                  <a:cubicBezTo>
                    <a:pt x="22420" y="31409"/>
                    <a:pt x="23789" y="30814"/>
                    <a:pt x="25087" y="31445"/>
                  </a:cubicBezTo>
                  <a:cubicBezTo>
                    <a:pt x="26206" y="31992"/>
                    <a:pt x="26385" y="33743"/>
                    <a:pt x="26933" y="34755"/>
                  </a:cubicBezTo>
                  <a:cubicBezTo>
                    <a:pt x="29207" y="39017"/>
                    <a:pt x="34934" y="35552"/>
                    <a:pt x="38684" y="36326"/>
                  </a:cubicBezTo>
                </a:path>
              </a:pathLst>
            </a:custGeom>
            <a:solidFill>
              <a:schemeClr val="dk2"/>
            </a:solid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3726650" y="3401150"/>
              <a:ext cx="959650" cy="814400"/>
            </a:xfrm>
            <a:custGeom>
              <a:rect b="b" l="l" r="r" t="t"/>
              <a:pathLst>
                <a:path extrusionOk="0" fill="none" h="32576" w="38386">
                  <a:moveTo>
                    <a:pt x="0" y="0"/>
                  </a:moveTo>
                  <a:cubicBezTo>
                    <a:pt x="15776" y="6703"/>
                    <a:pt x="20741" y="26551"/>
                    <a:pt x="37148" y="32278"/>
                  </a:cubicBezTo>
                  <a:cubicBezTo>
                    <a:pt x="38005" y="32576"/>
                    <a:pt x="38386" y="31206"/>
                    <a:pt x="37529" y="30909"/>
                  </a:cubicBezTo>
                  <a:cubicBezTo>
                    <a:pt x="21420" y="25480"/>
                    <a:pt x="15764" y="6001"/>
                    <a:pt x="0" y="0"/>
                  </a:cubicBezTo>
                  <a:cubicBezTo>
                    <a:pt x="0" y="0"/>
                    <a:pt x="0" y="0"/>
                    <a:pt x="0" y="0"/>
                  </a:cubicBezTo>
                  <a:close/>
                </a:path>
              </a:pathLst>
            </a:custGeom>
            <a:solidFill>
              <a:schemeClr val="dk2"/>
            </a:solid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7"/>
          <p:cNvGrpSpPr/>
          <p:nvPr/>
        </p:nvGrpSpPr>
        <p:grpSpPr>
          <a:xfrm flipH="1" rot="10800000">
            <a:off x="6056950" y="0"/>
            <a:ext cx="1110575" cy="975450"/>
            <a:chOff x="3575725" y="3248450"/>
            <a:chExt cx="1110575" cy="975450"/>
          </a:xfrm>
        </p:grpSpPr>
        <p:sp>
          <p:nvSpPr>
            <p:cNvPr id="194" name="Google Shape;194;p7"/>
            <p:cNvSpPr/>
            <p:nvPr/>
          </p:nvSpPr>
          <p:spPr>
            <a:xfrm>
              <a:off x="3575725" y="3248450"/>
              <a:ext cx="999550" cy="975450"/>
            </a:xfrm>
            <a:custGeom>
              <a:rect b="b" l="l" r="r" t="t"/>
              <a:pathLst>
                <a:path extrusionOk="0" fill="none" h="39018" w="39982">
                  <a:moveTo>
                    <a:pt x="39791" y="35409"/>
                  </a:moveTo>
                  <a:cubicBezTo>
                    <a:pt x="39934" y="33564"/>
                    <a:pt x="39982" y="31671"/>
                    <a:pt x="39399" y="29909"/>
                  </a:cubicBezTo>
                  <a:cubicBezTo>
                    <a:pt x="38708" y="27873"/>
                    <a:pt x="36684" y="26706"/>
                    <a:pt x="36172" y="24622"/>
                  </a:cubicBezTo>
                  <a:cubicBezTo>
                    <a:pt x="35743" y="22896"/>
                    <a:pt x="35922" y="20908"/>
                    <a:pt x="34767" y="19431"/>
                  </a:cubicBezTo>
                  <a:cubicBezTo>
                    <a:pt x="33767" y="18169"/>
                    <a:pt x="32136" y="17800"/>
                    <a:pt x="30671" y="17407"/>
                  </a:cubicBezTo>
                  <a:cubicBezTo>
                    <a:pt x="29624" y="17133"/>
                    <a:pt x="28552" y="16860"/>
                    <a:pt x="27671" y="16205"/>
                  </a:cubicBezTo>
                  <a:cubicBezTo>
                    <a:pt x="26492" y="15336"/>
                    <a:pt x="26016" y="13954"/>
                    <a:pt x="25694" y="12561"/>
                  </a:cubicBezTo>
                  <a:cubicBezTo>
                    <a:pt x="25194" y="10442"/>
                    <a:pt x="24885" y="8275"/>
                    <a:pt x="23778" y="6358"/>
                  </a:cubicBezTo>
                  <a:cubicBezTo>
                    <a:pt x="22932" y="4870"/>
                    <a:pt x="21658" y="3584"/>
                    <a:pt x="20051" y="2941"/>
                  </a:cubicBezTo>
                  <a:cubicBezTo>
                    <a:pt x="17932" y="2108"/>
                    <a:pt x="16050" y="2965"/>
                    <a:pt x="13943" y="3370"/>
                  </a:cubicBezTo>
                  <a:cubicBezTo>
                    <a:pt x="10895" y="3965"/>
                    <a:pt x="9645" y="2001"/>
                    <a:pt x="7228" y="750"/>
                  </a:cubicBezTo>
                  <a:cubicBezTo>
                    <a:pt x="5906" y="48"/>
                    <a:pt x="4454" y="0"/>
                    <a:pt x="3132" y="739"/>
                  </a:cubicBezTo>
                  <a:cubicBezTo>
                    <a:pt x="25" y="2489"/>
                    <a:pt x="1" y="6442"/>
                    <a:pt x="2072" y="8990"/>
                  </a:cubicBezTo>
                  <a:cubicBezTo>
                    <a:pt x="3513" y="10764"/>
                    <a:pt x="6192" y="11180"/>
                    <a:pt x="7359" y="13097"/>
                  </a:cubicBezTo>
                  <a:cubicBezTo>
                    <a:pt x="8454" y="14907"/>
                    <a:pt x="8383" y="17181"/>
                    <a:pt x="9597" y="18955"/>
                  </a:cubicBezTo>
                  <a:cubicBezTo>
                    <a:pt x="10716" y="20586"/>
                    <a:pt x="11907" y="20396"/>
                    <a:pt x="13669" y="20646"/>
                  </a:cubicBezTo>
                  <a:cubicBezTo>
                    <a:pt x="17039" y="21110"/>
                    <a:pt x="16789" y="25325"/>
                    <a:pt x="17551" y="27789"/>
                  </a:cubicBezTo>
                  <a:cubicBezTo>
                    <a:pt x="18063" y="29480"/>
                    <a:pt x="19194" y="31076"/>
                    <a:pt x="21075" y="31278"/>
                  </a:cubicBezTo>
                  <a:cubicBezTo>
                    <a:pt x="22420" y="31409"/>
                    <a:pt x="23789" y="30814"/>
                    <a:pt x="25087" y="31445"/>
                  </a:cubicBezTo>
                  <a:cubicBezTo>
                    <a:pt x="26206" y="31992"/>
                    <a:pt x="26385" y="33743"/>
                    <a:pt x="26933" y="34755"/>
                  </a:cubicBezTo>
                  <a:cubicBezTo>
                    <a:pt x="29207" y="39017"/>
                    <a:pt x="34934" y="35552"/>
                    <a:pt x="38684" y="36326"/>
                  </a:cubicBezTo>
                </a:path>
              </a:pathLst>
            </a:custGeom>
            <a:solidFill>
              <a:schemeClr val="dk2"/>
            </a:solid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3726650" y="3401150"/>
              <a:ext cx="959650" cy="814400"/>
            </a:xfrm>
            <a:custGeom>
              <a:rect b="b" l="l" r="r" t="t"/>
              <a:pathLst>
                <a:path extrusionOk="0" fill="none" h="32576" w="38386">
                  <a:moveTo>
                    <a:pt x="0" y="0"/>
                  </a:moveTo>
                  <a:cubicBezTo>
                    <a:pt x="15776" y="6703"/>
                    <a:pt x="20741" y="26551"/>
                    <a:pt x="37148" y="32278"/>
                  </a:cubicBezTo>
                  <a:cubicBezTo>
                    <a:pt x="38005" y="32576"/>
                    <a:pt x="38386" y="31206"/>
                    <a:pt x="37529" y="30909"/>
                  </a:cubicBezTo>
                  <a:cubicBezTo>
                    <a:pt x="21420" y="25480"/>
                    <a:pt x="15764" y="6001"/>
                    <a:pt x="0" y="0"/>
                  </a:cubicBezTo>
                  <a:cubicBezTo>
                    <a:pt x="0" y="0"/>
                    <a:pt x="0" y="0"/>
                    <a:pt x="0" y="0"/>
                  </a:cubicBezTo>
                  <a:close/>
                </a:path>
              </a:pathLst>
            </a:custGeom>
            <a:solidFill>
              <a:schemeClr val="dk2"/>
            </a:solid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sp>
        <p:nvSpPr>
          <p:cNvPr id="197" name="Google Shape;197;p8"/>
          <p:cNvSpPr/>
          <p:nvPr/>
        </p:nvSpPr>
        <p:spPr>
          <a:xfrm rot="10800000">
            <a:off x="0" y="4002750"/>
            <a:ext cx="2899475" cy="1140750"/>
          </a:xfrm>
          <a:custGeom>
            <a:rect b="b" l="l" r="r" t="t"/>
            <a:pathLst>
              <a:path extrusionOk="0" h="45630" w="115979">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7598250" y="0"/>
            <a:ext cx="1545750" cy="1658550"/>
          </a:xfrm>
          <a:custGeom>
            <a:rect b="b" l="l" r="r" t="t"/>
            <a:pathLst>
              <a:path extrusionOk="0" h="66342" w="6183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flipH="1" rot="5400000">
            <a:off x="73200" y="-73200"/>
            <a:ext cx="1491600" cy="1638000"/>
          </a:xfrm>
          <a:prstGeom prst="round2SameRect">
            <a:avLst>
              <a:gd fmla="val 4855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flipH="1" rot="10800000">
            <a:off x="721905" y="-19540"/>
            <a:ext cx="2543523" cy="673009"/>
          </a:xfrm>
          <a:custGeom>
            <a:rect b="b" l="l" r="r" t="t"/>
            <a:pathLst>
              <a:path extrusionOk="0" h="20033" w="150282">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8"/>
          <p:cNvGrpSpPr/>
          <p:nvPr/>
        </p:nvGrpSpPr>
        <p:grpSpPr>
          <a:xfrm flipH="1" rot="-3438117">
            <a:off x="393859" y="1050214"/>
            <a:ext cx="1004345" cy="991737"/>
            <a:chOff x="623875" y="3501825"/>
            <a:chExt cx="1129625" cy="1115550"/>
          </a:xfrm>
        </p:grpSpPr>
        <p:sp>
          <p:nvSpPr>
            <p:cNvPr id="202" name="Google Shape;202;p8"/>
            <p:cNvSpPr/>
            <p:nvPr/>
          </p:nvSpPr>
          <p:spPr>
            <a:xfrm>
              <a:off x="1216200" y="3930850"/>
              <a:ext cx="226250" cy="349950"/>
            </a:xfrm>
            <a:custGeom>
              <a:rect b="b" l="l" r="r" t="t"/>
              <a:pathLst>
                <a:path extrusionOk="0" h="13998" w="905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1504650" y="3753250"/>
              <a:ext cx="197075" cy="176850"/>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1249850" y="3513275"/>
              <a:ext cx="184575" cy="254125"/>
            </a:xfrm>
            <a:custGeom>
              <a:rect b="b" l="l" r="r" t="t"/>
              <a:pathLst>
                <a:path extrusionOk="0" h="10165" w="7383">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1563025" y="4091375"/>
              <a:ext cx="190475" cy="139725"/>
            </a:xfrm>
            <a:custGeom>
              <a:rect b="b" l="l" r="r" t="t"/>
              <a:pathLst>
                <a:path extrusionOk="0" h="5589" w="7619">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1425475" y="4305050"/>
              <a:ext cx="187525" cy="185600"/>
            </a:xfrm>
            <a:custGeom>
              <a:rect b="b" l="l" r="r" t="t"/>
              <a:pathLst>
                <a:path extrusionOk="0" h="7424" w="7501">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1096850" y="4385575"/>
              <a:ext cx="230400" cy="231800"/>
            </a:xfrm>
            <a:custGeom>
              <a:rect b="b" l="l" r="r" t="t"/>
              <a:pathLst>
                <a:path extrusionOk="0" h="9272" w="9216">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950700" y="4105200"/>
              <a:ext cx="156600" cy="194250"/>
            </a:xfrm>
            <a:custGeom>
              <a:rect b="b" l="l" r="r" t="t"/>
              <a:pathLst>
                <a:path extrusionOk="0" h="7770" w="6264">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884625" y="3732375"/>
              <a:ext cx="289650" cy="213725"/>
            </a:xfrm>
            <a:custGeom>
              <a:rect b="b" l="l" r="r" t="t"/>
              <a:pathLst>
                <a:path extrusionOk="0" h="8549" w="11586">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623875" y="3501825"/>
              <a:ext cx="208975" cy="213950"/>
            </a:xfrm>
            <a:custGeom>
              <a:rect b="b" l="l" r="r" t="t"/>
              <a:pathLst>
                <a:path extrusionOk="0" h="8558" w="8359">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627150" y="3909350"/>
              <a:ext cx="184625" cy="180375"/>
            </a:xfrm>
            <a:custGeom>
              <a:rect b="b" l="l" r="r" t="t"/>
              <a:pathLst>
                <a:path extrusionOk="0" h="7215" w="7385">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728650" y="4299175"/>
              <a:ext cx="158225" cy="160525"/>
            </a:xfrm>
            <a:custGeom>
              <a:rect b="b" l="l" r="r" t="t"/>
              <a:pathLst>
                <a:path extrusionOk="0" h="6421" w="6329">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8"/>
          <p:cNvGrpSpPr/>
          <p:nvPr/>
        </p:nvGrpSpPr>
        <p:grpSpPr>
          <a:xfrm rot="10800000">
            <a:off x="7876042" y="3783123"/>
            <a:ext cx="1227250" cy="1314775"/>
            <a:chOff x="5368525" y="1294325"/>
            <a:chExt cx="1227250" cy="1314775"/>
          </a:xfrm>
        </p:grpSpPr>
        <p:sp>
          <p:nvSpPr>
            <p:cNvPr id="214" name="Google Shape;214;p8"/>
            <p:cNvSpPr/>
            <p:nvPr/>
          </p:nvSpPr>
          <p:spPr>
            <a:xfrm>
              <a:off x="5368525" y="1294325"/>
              <a:ext cx="1227250" cy="1314775"/>
            </a:xfrm>
            <a:custGeom>
              <a:rect b="b" l="l" r="r" t="t"/>
              <a:pathLst>
                <a:path extrusionOk="0" fill="none" h="52591" w="49090">
                  <a:moveTo>
                    <a:pt x="14383" y="12217"/>
                  </a:moveTo>
                  <a:cubicBezTo>
                    <a:pt x="10109" y="12645"/>
                    <a:pt x="5525" y="13717"/>
                    <a:pt x="2655" y="17194"/>
                  </a:cubicBezTo>
                  <a:cubicBezTo>
                    <a:pt x="0" y="20432"/>
                    <a:pt x="214" y="24694"/>
                    <a:pt x="1488" y="28481"/>
                  </a:cubicBezTo>
                  <a:cubicBezTo>
                    <a:pt x="2489" y="31433"/>
                    <a:pt x="5060" y="35648"/>
                    <a:pt x="8835" y="34100"/>
                  </a:cubicBezTo>
                  <a:cubicBezTo>
                    <a:pt x="10621" y="33374"/>
                    <a:pt x="11644" y="31445"/>
                    <a:pt x="12704" y="29957"/>
                  </a:cubicBezTo>
                  <a:cubicBezTo>
                    <a:pt x="13395" y="28993"/>
                    <a:pt x="14085" y="28016"/>
                    <a:pt x="14847" y="27111"/>
                  </a:cubicBezTo>
                  <a:cubicBezTo>
                    <a:pt x="15323" y="26552"/>
                    <a:pt x="15907" y="25873"/>
                    <a:pt x="16705" y="25814"/>
                  </a:cubicBezTo>
                  <a:cubicBezTo>
                    <a:pt x="17157" y="25766"/>
                    <a:pt x="17609" y="25873"/>
                    <a:pt x="17979" y="26147"/>
                  </a:cubicBezTo>
                  <a:cubicBezTo>
                    <a:pt x="18312" y="26409"/>
                    <a:pt x="18550" y="26778"/>
                    <a:pt x="18681" y="27171"/>
                  </a:cubicBezTo>
                  <a:cubicBezTo>
                    <a:pt x="18836" y="27600"/>
                    <a:pt x="18729" y="28016"/>
                    <a:pt x="18622" y="28445"/>
                  </a:cubicBezTo>
                  <a:cubicBezTo>
                    <a:pt x="18562" y="28695"/>
                    <a:pt x="18491" y="28933"/>
                    <a:pt x="18407" y="29171"/>
                  </a:cubicBezTo>
                  <a:cubicBezTo>
                    <a:pt x="18252" y="29624"/>
                    <a:pt x="18050" y="30052"/>
                    <a:pt x="17812" y="30457"/>
                  </a:cubicBezTo>
                  <a:cubicBezTo>
                    <a:pt x="17574" y="30874"/>
                    <a:pt x="17312" y="31231"/>
                    <a:pt x="17014" y="31588"/>
                  </a:cubicBezTo>
                  <a:cubicBezTo>
                    <a:pt x="16717" y="31933"/>
                    <a:pt x="16383" y="32279"/>
                    <a:pt x="16038" y="32588"/>
                  </a:cubicBezTo>
                  <a:cubicBezTo>
                    <a:pt x="15693" y="32910"/>
                    <a:pt x="15288" y="33231"/>
                    <a:pt x="14895" y="33529"/>
                  </a:cubicBezTo>
                  <a:cubicBezTo>
                    <a:pt x="14645" y="33719"/>
                    <a:pt x="14395" y="33898"/>
                    <a:pt x="14145" y="34088"/>
                  </a:cubicBezTo>
                  <a:cubicBezTo>
                    <a:pt x="12823" y="35029"/>
                    <a:pt x="11406" y="35934"/>
                    <a:pt x="10490" y="37303"/>
                  </a:cubicBezTo>
                  <a:cubicBezTo>
                    <a:pt x="8108" y="40887"/>
                    <a:pt x="10787" y="44816"/>
                    <a:pt x="13597" y="47150"/>
                  </a:cubicBezTo>
                  <a:cubicBezTo>
                    <a:pt x="15395" y="48638"/>
                    <a:pt x="20836" y="52591"/>
                    <a:pt x="22824" y="49317"/>
                  </a:cubicBezTo>
                  <a:cubicBezTo>
                    <a:pt x="23682" y="47900"/>
                    <a:pt x="22562" y="45876"/>
                    <a:pt x="22205" y="44483"/>
                  </a:cubicBezTo>
                  <a:cubicBezTo>
                    <a:pt x="21800" y="42935"/>
                    <a:pt x="21503" y="41327"/>
                    <a:pt x="21360" y="39732"/>
                  </a:cubicBezTo>
                  <a:cubicBezTo>
                    <a:pt x="21312" y="39137"/>
                    <a:pt x="21265" y="38530"/>
                    <a:pt x="21372" y="37934"/>
                  </a:cubicBezTo>
                  <a:cubicBezTo>
                    <a:pt x="21550" y="36982"/>
                    <a:pt x="22408" y="36017"/>
                    <a:pt x="23324" y="36065"/>
                  </a:cubicBezTo>
                  <a:cubicBezTo>
                    <a:pt x="23455" y="36077"/>
                    <a:pt x="23491" y="36101"/>
                    <a:pt x="23598" y="36148"/>
                  </a:cubicBezTo>
                  <a:cubicBezTo>
                    <a:pt x="27004" y="37744"/>
                    <a:pt x="25229" y="42875"/>
                    <a:pt x="25634" y="45840"/>
                  </a:cubicBezTo>
                  <a:cubicBezTo>
                    <a:pt x="25920" y="47947"/>
                    <a:pt x="26837" y="50114"/>
                    <a:pt x="28730" y="51245"/>
                  </a:cubicBezTo>
                  <a:cubicBezTo>
                    <a:pt x="30730" y="52448"/>
                    <a:pt x="33016" y="51864"/>
                    <a:pt x="35124" y="51317"/>
                  </a:cubicBezTo>
                  <a:cubicBezTo>
                    <a:pt x="38564" y="50424"/>
                    <a:pt x="41982" y="49995"/>
                    <a:pt x="45530" y="49757"/>
                  </a:cubicBezTo>
                  <a:cubicBezTo>
                    <a:pt x="45732" y="49745"/>
                    <a:pt x="45696" y="49471"/>
                    <a:pt x="45506" y="49448"/>
                  </a:cubicBezTo>
                  <a:cubicBezTo>
                    <a:pt x="45506" y="49436"/>
                    <a:pt x="45506" y="49436"/>
                    <a:pt x="45494" y="49424"/>
                  </a:cubicBezTo>
                  <a:cubicBezTo>
                    <a:pt x="45470" y="49388"/>
                    <a:pt x="45446" y="49340"/>
                    <a:pt x="45434" y="49305"/>
                  </a:cubicBezTo>
                  <a:cubicBezTo>
                    <a:pt x="44149" y="47031"/>
                    <a:pt x="45351" y="44685"/>
                    <a:pt x="46446" y="42601"/>
                  </a:cubicBezTo>
                  <a:cubicBezTo>
                    <a:pt x="46577" y="42375"/>
                    <a:pt x="46708" y="42137"/>
                    <a:pt x="46839" y="41911"/>
                  </a:cubicBezTo>
                  <a:cubicBezTo>
                    <a:pt x="46970" y="41661"/>
                    <a:pt x="47113" y="41423"/>
                    <a:pt x="47256" y="41173"/>
                  </a:cubicBezTo>
                  <a:cubicBezTo>
                    <a:pt x="47399" y="40935"/>
                    <a:pt x="47554" y="40673"/>
                    <a:pt x="47685" y="40423"/>
                  </a:cubicBezTo>
                  <a:cubicBezTo>
                    <a:pt x="47828" y="40161"/>
                    <a:pt x="47959" y="39911"/>
                    <a:pt x="48089" y="39649"/>
                  </a:cubicBezTo>
                  <a:cubicBezTo>
                    <a:pt x="48220" y="39399"/>
                    <a:pt x="48328" y="39161"/>
                    <a:pt x="48423" y="38899"/>
                  </a:cubicBezTo>
                  <a:cubicBezTo>
                    <a:pt x="48518" y="38660"/>
                    <a:pt x="48601" y="38422"/>
                    <a:pt x="48661" y="38172"/>
                  </a:cubicBezTo>
                  <a:cubicBezTo>
                    <a:pt x="48697" y="38065"/>
                    <a:pt x="48721" y="37946"/>
                    <a:pt x="48744" y="37827"/>
                  </a:cubicBezTo>
                  <a:cubicBezTo>
                    <a:pt x="48780" y="37708"/>
                    <a:pt x="48804" y="37577"/>
                    <a:pt x="48804" y="37446"/>
                  </a:cubicBezTo>
                  <a:cubicBezTo>
                    <a:pt x="48792" y="37303"/>
                    <a:pt x="48721" y="37184"/>
                    <a:pt x="48637" y="37065"/>
                  </a:cubicBezTo>
                  <a:cubicBezTo>
                    <a:pt x="48578" y="36982"/>
                    <a:pt x="48518" y="36886"/>
                    <a:pt x="48447" y="36803"/>
                  </a:cubicBezTo>
                  <a:cubicBezTo>
                    <a:pt x="45244" y="32553"/>
                    <a:pt x="40208" y="31612"/>
                    <a:pt x="35505" y="29647"/>
                  </a:cubicBezTo>
                  <a:cubicBezTo>
                    <a:pt x="34659" y="29302"/>
                    <a:pt x="33397" y="28743"/>
                    <a:pt x="33373" y="27612"/>
                  </a:cubicBezTo>
                  <a:cubicBezTo>
                    <a:pt x="33350" y="26076"/>
                    <a:pt x="35397" y="25766"/>
                    <a:pt x="36421" y="25695"/>
                  </a:cubicBezTo>
                  <a:cubicBezTo>
                    <a:pt x="38064" y="25587"/>
                    <a:pt x="39707" y="26064"/>
                    <a:pt x="41184" y="26730"/>
                  </a:cubicBezTo>
                  <a:cubicBezTo>
                    <a:pt x="43779" y="27897"/>
                    <a:pt x="45839" y="29707"/>
                    <a:pt x="47780" y="31755"/>
                  </a:cubicBezTo>
                  <a:cubicBezTo>
                    <a:pt x="47875" y="31862"/>
                    <a:pt x="48006" y="31826"/>
                    <a:pt x="48089" y="31743"/>
                  </a:cubicBezTo>
                  <a:cubicBezTo>
                    <a:pt x="48173" y="31814"/>
                    <a:pt x="48304" y="31791"/>
                    <a:pt x="48328" y="31660"/>
                  </a:cubicBezTo>
                  <a:cubicBezTo>
                    <a:pt x="49090" y="27242"/>
                    <a:pt x="48399" y="22266"/>
                    <a:pt x="46304" y="18289"/>
                  </a:cubicBezTo>
                  <a:cubicBezTo>
                    <a:pt x="44803" y="15455"/>
                    <a:pt x="42220" y="12883"/>
                    <a:pt x="38791" y="13110"/>
                  </a:cubicBezTo>
                  <a:cubicBezTo>
                    <a:pt x="36969" y="13229"/>
                    <a:pt x="35290" y="14098"/>
                    <a:pt x="33719" y="14955"/>
                  </a:cubicBezTo>
                  <a:cubicBezTo>
                    <a:pt x="31742" y="16027"/>
                    <a:pt x="27825" y="18622"/>
                    <a:pt x="25777" y="16432"/>
                  </a:cubicBezTo>
                  <a:cubicBezTo>
                    <a:pt x="24075" y="14598"/>
                    <a:pt x="28408" y="13193"/>
                    <a:pt x="29254" y="12907"/>
                  </a:cubicBezTo>
                  <a:cubicBezTo>
                    <a:pt x="30575" y="12479"/>
                    <a:pt x="31945" y="12217"/>
                    <a:pt x="33326" y="12074"/>
                  </a:cubicBezTo>
                  <a:cubicBezTo>
                    <a:pt x="35981" y="11788"/>
                    <a:pt x="38648" y="11895"/>
                    <a:pt x="41303" y="12002"/>
                  </a:cubicBezTo>
                  <a:cubicBezTo>
                    <a:pt x="41374" y="12002"/>
                    <a:pt x="41446" y="11979"/>
                    <a:pt x="41517" y="11955"/>
                  </a:cubicBezTo>
                  <a:cubicBezTo>
                    <a:pt x="41589" y="11919"/>
                    <a:pt x="41648" y="11883"/>
                    <a:pt x="41696" y="11836"/>
                  </a:cubicBezTo>
                  <a:cubicBezTo>
                    <a:pt x="41755" y="11752"/>
                    <a:pt x="41779" y="11645"/>
                    <a:pt x="41755" y="11550"/>
                  </a:cubicBezTo>
                  <a:cubicBezTo>
                    <a:pt x="41743" y="11502"/>
                    <a:pt x="41732" y="11467"/>
                    <a:pt x="41708" y="11419"/>
                  </a:cubicBezTo>
                  <a:cubicBezTo>
                    <a:pt x="41672" y="11312"/>
                    <a:pt x="41636" y="11205"/>
                    <a:pt x="41601" y="11109"/>
                  </a:cubicBezTo>
                  <a:cubicBezTo>
                    <a:pt x="41529" y="10895"/>
                    <a:pt x="41446" y="10681"/>
                    <a:pt x="41351" y="10478"/>
                  </a:cubicBezTo>
                  <a:cubicBezTo>
                    <a:pt x="41267" y="10276"/>
                    <a:pt x="41172" y="10074"/>
                    <a:pt x="41077" y="9871"/>
                  </a:cubicBezTo>
                  <a:cubicBezTo>
                    <a:pt x="40970" y="9669"/>
                    <a:pt x="40862" y="9466"/>
                    <a:pt x="40755" y="9264"/>
                  </a:cubicBezTo>
                  <a:cubicBezTo>
                    <a:pt x="40648" y="9074"/>
                    <a:pt x="40529" y="8871"/>
                    <a:pt x="40410" y="8681"/>
                  </a:cubicBezTo>
                  <a:cubicBezTo>
                    <a:pt x="40291" y="8490"/>
                    <a:pt x="40160" y="8300"/>
                    <a:pt x="40029" y="8109"/>
                  </a:cubicBezTo>
                  <a:cubicBezTo>
                    <a:pt x="39898" y="7931"/>
                    <a:pt x="39755" y="7740"/>
                    <a:pt x="39624" y="7561"/>
                  </a:cubicBezTo>
                  <a:cubicBezTo>
                    <a:pt x="39481" y="7383"/>
                    <a:pt x="39338" y="7204"/>
                    <a:pt x="39184" y="7026"/>
                  </a:cubicBezTo>
                  <a:cubicBezTo>
                    <a:pt x="39041" y="6847"/>
                    <a:pt x="38886" y="6668"/>
                    <a:pt x="38719" y="6502"/>
                  </a:cubicBezTo>
                  <a:cubicBezTo>
                    <a:pt x="38564" y="6335"/>
                    <a:pt x="38398" y="6168"/>
                    <a:pt x="38243" y="6002"/>
                  </a:cubicBezTo>
                  <a:cubicBezTo>
                    <a:pt x="38076" y="5835"/>
                    <a:pt x="37898" y="5668"/>
                    <a:pt x="37731" y="5514"/>
                  </a:cubicBezTo>
                  <a:cubicBezTo>
                    <a:pt x="37552" y="5359"/>
                    <a:pt x="37386" y="5204"/>
                    <a:pt x="37195" y="5049"/>
                  </a:cubicBezTo>
                  <a:cubicBezTo>
                    <a:pt x="37017" y="4894"/>
                    <a:pt x="36838" y="4752"/>
                    <a:pt x="36648" y="4597"/>
                  </a:cubicBezTo>
                  <a:cubicBezTo>
                    <a:pt x="36469" y="4454"/>
                    <a:pt x="36278" y="4311"/>
                    <a:pt x="36088" y="4180"/>
                  </a:cubicBezTo>
                  <a:cubicBezTo>
                    <a:pt x="35897" y="4037"/>
                    <a:pt x="35695" y="3906"/>
                    <a:pt x="35505" y="3763"/>
                  </a:cubicBezTo>
                  <a:cubicBezTo>
                    <a:pt x="35302" y="3632"/>
                    <a:pt x="35100" y="3513"/>
                    <a:pt x="34897" y="3382"/>
                  </a:cubicBezTo>
                  <a:cubicBezTo>
                    <a:pt x="34695" y="3263"/>
                    <a:pt x="34493" y="3132"/>
                    <a:pt x="34290" y="3025"/>
                  </a:cubicBezTo>
                  <a:cubicBezTo>
                    <a:pt x="34076" y="2906"/>
                    <a:pt x="33873" y="2787"/>
                    <a:pt x="33659" y="2680"/>
                  </a:cubicBezTo>
                  <a:cubicBezTo>
                    <a:pt x="33445" y="2573"/>
                    <a:pt x="33242" y="2466"/>
                    <a:pt x="33028" y="2358"/>
                  </a:cubicBezTo>
                  <a:cubicBezTo>
                    <a:pt x="32814" y="2263"/>
                    <a:pt x="32599" y="2168"/>
                    <a:pt x="32373" y="2073"/>
                  </a:cubicBezTo>
                  <a:cubicBezTo>
                    <a:pt x="32159" y="1977"/>
                    <a:pt x="31945" y="1882"/>
                    <a:pt x="31718" y="1799"/>
                  </a:cubicBezTo>
                  <a:cubicBezTo>
                    <a:pt x="31504" y="1715"/>
                    <a:pt x="31290" y="1632"/>
                    <a:pt x="31064" y="1561"/>
                  </a:cubicBezTo>
                  <a:cubicBezTo>
                    <a:pt x="30849" y="1477"/>
                    <a:pt x="30623" y="1406"/>
                    <a:pt x="30397" y="1334"/>
                  </a:cubicBezTo>
                  <a:cubicBezTo>
                    <a:pt x="30171" y="1275"/>
                    <a:pt x="29956" y="1203"/>
                    <a:pt x="29730" y="1144"/>
                  </a:cubicBezTo>
                  <a:cubicBezTo>
                    <a:pt x="29504" y="1084"/>
                    <a:pt x="29290" y="1037"/>
                    <a:pt x="29063" y="977"/>
                  </a:cubicBezTo>
                  <a:cubicBezTo>
                    <a:pt x="28837" y="930"/>
                    <a:pt x="28611" y="882"/>
                    <a:pt x="28397" y="846"/>
                  </a:cubicBezTo>
                  <a:cubicBezTo>
                    <a:pt x="28170" y="799"/>
                    <a:pt x="27944" y="763"/>
                    <a:pt x="27718" y="739"/>
                  </a:cubicBezTo>
                  <a:cubicBezTo>
                    <a:pt x="27539" y="715"/>
                    <a:pt x="27361" y="692"/>
                    <a:pt x="27182" y="668"/>
                  </a:cubicBezTo>
                  <a:cubicBezTo>
                    <a:pt x="20872" y="1"/>
                    <a:pt x="16395" y="4906"/>
                    <a:pt x="14692" y="10467"/>
                  </a:cubicBezTo>
                  <a:moveTo>
                    <a:pt x="9787" y="23932"/>
                  </a:moveTo>
                  <a:cubicBezTo>
                    <a:pt x="10192" y="24135"/>
                    <a:pt x="10692" y="24087"/>
                    <a:pt x="11085" y="23873"/>
                  </a:cubicBezTo>
                  <a:cubicBezTo>
                    <a:pt x="11490" y="23671"/>
                    <a:pt x="11799" y="23325"/>
                    <a:pt x="12037" y="22944"/>
                  </a:cubicBezTo>
                  <a:cubicBezTo>
                    <a:pt x="12395" y="22373"/>
                    <a:pt x="12609" y="21718"/>
                    <a:pt x="12656" y="21051"/>
                  </a:cubicBezTo>
                  <a:cubicBezTo>
                    <a:pt x="12692" y="20527"/>
                    <a:pt x="12597" y="19956"/>
                    <a:pt x="12216" y="19611"/>
                  </a:cubicBezTo>
                  <a:cubicBezTo>
                    <a:pt x="11764" y="19206"/>
                    <a:pt x="11037" y="19265"/>
                    <a:pt x="10537" y="19599"/>
                  </a:cubicBezTo>
                  <a:cubicBezTo>
                    <a:pt x="10037" y="19932"/>
                    <a:pt x="9739" y="20492"/>
                    <a:pt x="9525" y="21063"/>
                  </a:cubicBezTo>
                  <a:cubicBezTo>
                    <a:pt x="9239" y="21885"/>
                    <a:pt x="8739" y="23409"/>
                    <a:pt x="9787" y="23932"/>
                  </a:cubicBezTo>
                  <a:close/>
                  <a:moveTo>
                    <a:pt x="18610" y="33541"/>
                  </a:moveTo>
                  <a:cubicBezTo>
                    <a:pt x="18133" y="33862"/>
                    <a:pt x="17836" y="34398"/>
                    <a:pt x="17705" y="34946"/>
                  </a:cubicBezTo>
                  <a:cubicBezTo>
                    <a:pt x="17633" y="35291"/>
                    <a:pt x="17633" y="35684"/>
                    <a:pt x="17883" y="35922"/>
                  </a:cubicBezTo>
                  <a:cubicBezTo>
                    <a:pt x="18026" y="36053"/>
                    <a:pt x="18217" y="36113"/>
                    <a:pt x="18407" y="36148"/>
                  </a:cubicBezTo>
                  <a:cubicBezTo>
                    <a:pt x="18562" y="36184"/>
                    <a:pt x="18717" y="36208"/>
                    <a:pt x="18883" y="36184"/>
                  </a:cubicBezTo>
                  <a:cubicBezTo>
                    <a:pt x="19193" y="36160"/>
                    <a:pt x="19491" y="35982"/>
                    <a:pt x="19705" y="35755"/>
                  </a:cubicBezTo>
                  <a:cubicBezTo>
                    <a:pt x="19919" y="35517"/>
                    <a:pt x="20074" y="35231"/>
                    <a:pt x="20217" y="34958"/>
                  </a:cubicBezTo>
                  <a:cubicBezTo>
                    <a:pt x="20336" y="34708"/>
                    <a:pt x="20443" y="34458"/>
                    <a:pt x="20467" y="34184"/>
                  </a:cubicBezTo>
                  <a:cubicBezTo>
                    <a:pt x="20562" y="33136"/>
                    <a:pt x="19253" y="33112"/>
                    <a:pt x="18610" y="33541"/>
                  </a:cubicBezTo>
                  <a:close/>
                  <a:moveTo>
                    <a:pt x="37707" y="22694"/>
                  </a:moveTo>
                  <a:cubicBezTo>
                    <a:pt x="38303" y="22563"/>
                    <a:pt x="38874" y="22373"/>
                    <a:pt x="39374" y="22075"/>
                  </a:cubicBezTo>
                  <a:cubicBezTo>
                    <a:pt x="39874" y="21766"/>
                    <a:pt x="40291" y="21325"/>
                    <a:pt x="40469" y="20813"/>
                  </a:cubicBezTo>
                  <a:cubicBezTo>
                    <a:pt x="40708" y="20134"/>
                    <a:pt x="40505" y="19372"/>
                    <a:pt x="40005" y="18825"/>
                  </a:cubicBezTo>
                  <a:cubicBezTo>
                    <a:pt x="39505" y="18277"/>
                    <a:pt x="38743" y="17956"/>
                    <a:pt x="37957" y="17884"/>
                  </a:cubicBezTo>
                  <a:cubicBezTo>
                    <a:pt x="37183" y="17813"/>
                    <a:pt x="36386" y="17991"/>
                    <a:pt x="35695" y="18325"/>
                  </a:cubicBezTo>
                  <a:cubicBezTo>
                    <a:pt x="34885" y="18718"/>
                    <a:pt x="34207" y="19325"/>
                    <a:pt x="33766" y="20039"/>
                  </a:cubicBezTo>
                  <a:cubicBezTo>
                    <a:pt x="33623" y="20265"/>
                    <a:pt x="33504" y="20503"/>
                    <a:pt x="33445" y="20754"/>
                  </a:cubicBezTo>
                  <a:cubicBezTo>
                    <a:pt x="32921" y="22992"/>
                    <a:pt x="36100" y="23051"/>
                    <a:pt x="37707" y="22694"/>
                  </a:cubicBezTo>
                  <a:close/>
                  <a:moveTo>
                    <a:pt x="26372" y="5264"/>
                  </a:moveTo>
                  <a:cubicBezTo>
                    <a:pt x="25384" y="4918"/>
                    <a:pt x="24217" y="5168"/>
                    <a:pt x="23479" y="5918"/>
                  </a:cubicBezTo>
                  <a:cubicBezTo>
                    <a:pt x="22753" y="6668"/>
                    <a:pt x="22539" y="7883"/>
                    <a:pt x="23003" y="8812"/>
                  </a:cubicBezTo>
                  <a:cubicBezTo>
                    <a:pt x="23277" y="9371"/>
                    <a:pt x="23801" y="9824"/>
                    <a:pt x="24420" y="9907"/>
                  </a:cubicBezTo>
                  <a:cubicBezTo>
                    <a:pt x="25610" y="10062"/>
                    <a:pt x="26670" y="9288"/>
                    <a:pt x="27170" y="8240"/>
                  </a:cubicBezTo>
                  <a:cubicBezTo>
                    <a:pt x="27658" y="7192"/>
                    <a:pt x="27658" y="5692"/>
                    <a:pt x="26372" y="5264"/>
                  </a:cubicBezTo>
                  <a:close/>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5388750" y="1307125"/>
              <a:ext cx="1096300" cy="1229650"/>
            </a:xfrm>
            <a:custGeom>
              <a:rect b="b" l="l" r="r" t="t"/>
              <a:pathLst>
                <a:path extrusionOk="0" fill="none" h="49186" w="43852">
                  <a:moveTo>
                    <a:pt x="43756" y="48983"/>
                  </a:moveTo>
                  <a:cubicBezTo>
                    <a:pt x="33910" y="43197"/>
                    <a:pt x="28290" y="32731"/>
                    <a:pt x="22599" y="23230"/>
                  </a:cubicBezTo>
                  <a:cubicBezTo>
                    <a:pt x="19598" y="18217"/>
                    <a:pt x="16693" y="13098"/>
                    <a:pt x="12812" y="8692"/>
                  </a:cubicBezTo>
                  <a:cubicBezTo>
                    <a:pt x="11121" y="6787"/>
                    <a:pt x="9276" y="5013"/>
                    <a:pt x="7228" y="3501"/>
                  </a:cubicBezTo>
                  <a:cubicBezTo>
                    <a:pt x="5370" y="2132"/>
                    <a:pt x="3168" y="620"/>
                    <a:pt x="882" y="144"/>
                  </a:cubicBezTo>
                  <a:cubicBezTo>
                    <a:pt x="191" y="1"/>
                    <a:pt x="1" y="930"/>
                    <a:pt x="537" y="1239"/>
                  </a:cubicBezTo>
                  <a:cubicBezTo>
                    <a:pt x="2942" y="2692"/>
                    <a:pt x="5394" y="3751"/>
                    <a:pt x="7609" y="5549"/>
                  </a:cubicBezTo>
                  <a:cubicBezTo>
                    <a:pt x="9645" y="7216"/>
                    <a:pt x="11478" y="9133"/>
                    <a:pt x="13133" y="11181"/>
                  </a:cubicBezTo>
                  <a:cubicBezTo>
                    <a:pt x="16943" y="15884"/>
                    <a:pt x="19932" y="21206"/>
                    <a:pt x="23170" y="26290"/>
                  </a:cubicBezTo>
                  <a:cubicBezTo>
                    <a:pt x="28481" y="34636"/>
                    <a:pt x="34410" y="44733"/>
                    <a:pt x="43697" y="49138"/>
                  </a:cubicBezTo>
                  <a:cubicBezTo>
                    <a:pt x="43792" y="49186"/>
                    <a:pt x="43851" y="49031"/>
                    <a:pt x="43768" y="48983"/>
                  </a:cubicBezTo>
                  <a:close/>
                </a:path>
              </a:pathLst>
            </a:custGeom>
            <a:noFill/>
            <a:ln cap="flat" cmpd="sng" w="74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6489325" y="2184725"/>
              <a:ext cx="38725" cy="31925"/>
            </a:xfrm>
            <a:custGeom>
              <a:rect b="b" l="l" r="r" t="t"/>
              <a:pathLst>
                <a:path extrusionOk="0" h="1277" w="1549">
                  <a:moveTo>
                    <a:pt x="37" y="1"/>
                  </a:moveTo>
                  <a:cubicBezTo>
                    <a:pt x="17" y="1"/>
                    <a:pt x="1" y="26"/>
                    <a:pt x="19" y="44"/>
                  </a:cubicBezTo>
                  <a:lnTo>
                    <a:pt x="1483" y="1270"/>
                  </a:lnTo>
                  <a:cubicBezTo>
                    <a:pt x="1490" y="1275"/>
                    <a:pt x="1497" y="1277"/>
                    <a:pt x="1503" y="1277"/>
                  </a:cubicBezTo>
                  <a:cubicBezTo>
                    <a:pt x="1530" y="1277"/>
                    <a:pt x="1548" y="1242"/>
                    <a:pt x="1519" y="1223"/>
                  </a:cubicBezTo>
                  <a:cubicBezTo>
                    <a:pt x="1031" y="818"/>
                    <a:pt x="543" y="413"/>
                    <a:pt x="55" y="8"/>
                  </a:cubicBezTo>
                  <a:cubicBezTo>
                    <a:pt x="49" y="3"/>
                    <a:pt x="43" y="1"/>
                    <a:pt x="37" y="1"/>
                  </a:cubicBezTo>
                  <a:close/>
                </a:path>
              </a:pathLst>
            </a:custGeom>
            <a:solidFill>
              <a:srgbClr val="FDF5E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8"/>
          <p:cNvSpPr txBox="1"/>
          <p:nvPr>
            <p:ph type="title"/>
          </p:nvPr>
        </p:nvSpPr>
        <p:spPr>
          <a:xfrm>
            <a:off x="1970551" y="1299600"/>
            <a:ext cx="5189400" cy="25443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6000"/>
              <a:buNone/>
              <a:defRPr sz="9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8" name="Shape 218"/>
        <p:cNvGrpSpPr/>
        <p:nvPr/>
      </p:nvGrpSpPr>
      <p:grpSpPr>
        <a:xfrm>
          <a:off x="0" y="0"/>
          <a:ext cx="0" cy="0"/>
          <a:chOff x="0" y="0"/>
          <a:chExt cx="0" cy="0"/>
        </a:xfrm>
      </p:grpSpPr>
      <p:sp>
        <p:nvSpPr>
          <p:cNvPr id="219" name="Google Shape;219;p9"/>
          <p:cNvSpPr/>
          <p:nvPr/>
        </p:nvSpPr>
        <p:spPr>
          <a:xfrm>
            <a:off x="-7292" y="-7292"/>
            <a:ext cx="1761275" cy="1515075"/>
          </a:xfrm>
          <a:custGeom>
            <a:rect b="b" l="l" r="r" t="t"/>
            <a:pathLst>
              <a:path extrusionOk="0" h="60603" w="70451">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9"/>
          <p:cNvGrpSpPr/>
          <p:nvPr/>
        </p:nvGrpSpPr>
        <p:grpSpPr>
          <a:xfrm rot="8838117">
            <a:off x="335074" y="3877231"/>
            <a:ext cx="1004345" cy="991737"/>
            <a:chOff x="623875" y="3501825"/>
            <a:chExt cx="1129625" cy="1115550"/>
          </a:xfrm>
        </p:grpSpPr>
        <p:sp>
          <p:nvSpPr>
            <p:cNvPr id="221" name="Google Shape;221;p9"/>
            <p:cNvSpPr/>
            <p:nvPr/>
          </p:nvSpPr>
          <p:spPr>
            <a:xfrm>
              <a:off x="1216200" y="3930850"/>
              <a:ext cx="226250" cy="349950"/>
            </a:xfrm>
            <a:custGeom>
              <a:rect b="b" l="l" r="r" t="t"/>
              <a:pathLst>
                <a:path extrusionOk="0" h="13998" w="905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1504650" y="3753250"/>
              <a:ext cx="197075" cy="176850"/>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1249850" y="3513275"/>
              <a:ext cx="184575" cy="254125"/>
            </a:xfrm>
            <a:custGeom>
              <a:rect b="b" l="l" r="r" t="t"/>
              <a:pathLst>
                <a:path extrusionOk="0" h="10165" w="7383">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1563025" y="4091375"/>
              <a:ext cx="190475" cy="139725"/>
            </a:xfrm>
            <a:custGeom>
              <a:rect b="b" l="l" r="r" t="t"/>
              <a:pathLst>
                <a:path extrusionOk="0" h="5589" w="7619">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1425475" y="4305050"/>
              <a:ext cx="187525" cy="185600"/>
            </a:xfrm>
            <a:custGeom>
              <a:rect b="b" l="l" r="r" t="t"/>
              <a:pathLst>
                <a:path extrusionOk="0" h="7424" w="7501">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1096850" y="4385575"/>
              <a:ext cx="230400" cy="231800"/>
            </a:xfrm>
            <a:custGeom>
              <a:rect b="b" l="l" r="r" t="t"/>
              <a:pathLst>
                <a:path extrusionOk="0" h="9272" w="9216">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950700" y="4105200"/>
              <a:ext cx="156600" cy="194250"/>
            </a:xfrm>
            <a:custGeom>
              <a:rect b="b" l="l" r="r" t="t"/>
              <a:pathLst>
                <a:path extrusionOk="0" h="7770" w="6264">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884625" y="3732375"/>
              <a:ext cx="289650" cy="213725"/>
            </a:xfrm>
            <a:custGeom>
              <a:rect b="b" l="l" r="r" t="t"/>
              <a:pathLst>
                <a:path extrusionOk="0" h="8549" w="11586">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623875" y="3501825"/>
              <a:ext cx="208975" cy="213950"/>
            </a:xfrm>
            <a:custGeom>
              <a:rect b="b" l="l" r="r" t="t"/>
              <a:pathLst>
                <a:path extrusionOk="0" h="8558" w="8359">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627150" y="3909350"/>
              <a:ext cx="184625" cy="180375"/>
            </a:xfrm>
            <a:custGeom>
              <a:rect b="b" l="l" r="r" t="t"/>
              <a:pathLst>
                <a:path extrusionOk="0" h="7215" w="7385">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728650" y="4299175"/>
              <a:ext cx="158225" cy="160525"/>
            </a:xfrm>
            <a:custGeom>
              <a:rect b="b" l="l" r="r" t="t"/>
              <a:pathLst>
                <a:path extrusionOk="0" h="6421" w="6329">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9"/>
          <p:cNvGrpSpPr/>
          <p:nvPr/>
        </p:nvGrpSpPr>
        <p:grpSpPr>
          <a:xfrm rot="-5400000">
            <a:off x="7669378" y="-68325"/>
            <a:ext cx="1373725" cy="1575500"/>
            <a:chOff x="3306050" y="1157725"/>
            <a:chExt cx="1373725" cy="1575500"/>
          </a:xfrm>
        </p:grpSpPr>
        <p:sp>
          <p:nvSpPr>
            <p:cNvPr id="233" name="Google Shape;233;p9"/>
            <p:cNvSpPr/>
            <p:nvPr/>
          </p:nvSpPr>
          <p:spPr>
            <a:xfrm>
              <a:off x="3306050" y="1157725"/>
              <a:ext cx="1373725" cy="1575500"/>
            </a:xfrm>
            <a:custGeom>
              <a:rect b="b" l="l" r="r" t="t"/>
              <a:pathLst>
                <a:path extrusionOk="0" fill="none" h="63020" w="54949">
                  <a:moveTo>
                    <a:pt x="37636" y="44970"/>
                  </a:moveTo>
                  <a:cubicBezTo>
                    <a:pt x="41030" y="45791"/>
                    <a:pt x="43780" y="48030"/>
                    <a:pt x="47530" y="47256"/>
                  </a:cubicBezTo>
                  <a:cubicBezTo>
                    <a:pt x="50555" y="46637"/>
                    <a:pt x="53031" y="44494"/>
                    <a:pt x="53996" y="41553"/>
                  </a:cubicBezTo>
                  <a:cubicBezTo>
                    <a:pt x="54639" y="39576"/>
                    <a:pt x="54948" y="35183"/>
                    <a:pt x="52579" y="34088"/>
                  </a:cubicBezTo>
                  <a:cubicBezTo>
                    <a:pt x="51424" y="33552"/>
                    <a:pt x="50186" y="34218"/>
                    <a:pt x="49257" y="34873"/>
                  </a:cubicBezTo>
                  <a:cubicBezTo>
                    <a:pt x="48388" y="35469"/>
                    <a:pt x="47578" y="36123"/>
                    <a:pt x="46661" y="36635"/>
                  </a:cubicBezTo>
                  <a:cubicBezTo>
                    <a:pt x="46078" y="36981"/>
                    <a:pt x="45447" y="37326"/>
                    <a:pt x="44804" y="37552"/>
                  </a:cubicBezTo>
                  <a:cubicBezTo>
                    <a:pt x="44637" y="37612"/>
                    <a:pt x="44482" y="37659"/>
                    <a:pt x="44328" y="37719"/>
                  </a:cubicBezTo>
                  <a:cubicBezTo>
                    <a:pt x="43768" y="37909"/>
                    <a:pt x="43113" y="38052"/>
                    <a:pt x="42601" y="37659"/>
                  </a:cubicBezTo>
                  <a:cubicBezTo>
                    <a:pt x="42268" y="37397"/>
                    <a:pt x="42089" y="37005"/>
                    <a:pt x="41982" y="36612"/>
                  </a:cubicBezTo>
                  <a:cubicBezTo>
                    <a:pt x="41887" y="36266"/>
                    <a:pt x="41780" y="35862"/>
                    <a:pt x="41935" y="35528"/>
                  </a:cubicBezTo>
                  <a:cubicBezTo>
                    <a:pt x="42077" y="35219"/>
                    <a:pt x="42411" y="35052"/>
                    <a:pt x="42708" y="34921"/>
                  </a:cubicBezTo>
                  <a:cubicBezTo>
                    <a:pt x="43244" y="34683"/>
                    <a:pt x="43840" y="34540"/>
                    <a:pt x="44423" y="34397"/>
                  </a:cubicBezTo>
                  <a:cubicBezTo>
                    <a:pt x="45078" y="34254"/>
                    <a:pt x="45733" y="34135"/>
                    <a:pt x="46387" y="33992"/>
                  </a:cubicBezTo>
                  <a:cubicBezTo>
                    <a:pt x="46888" y="33897"/>
                    <a:pt x="47400" y="33790"/>
                    <a:pt x="47888" y="33623"/>
                  </a:cubicBezTo>
                  <a:cubicBezTo>
                    <a:pt x="49555" y="33052"/>
                    <a:pt x="51079" y="32099"/>
                    <a:pt x="52007" y="30575"/>
                  </a:cubicBezTo>
                  <a:cubicBezTo>
                    <a:pt x="54079" y="27170"/>
                    <a:pt x="52924" y="22598"/>
                    <a:pt x="50590" y="19657"/>
                  </a:cubicBezTo>
                  <a:cubicBezTo>
                    <a:pt x="49376" y="18133"/>
                    <a:pt x="45030" y="14026"/>
                    <a:pt x="43220" y="16788"/>
                  </a:cubicBezTo>
                  <a:cubicBezTo>
                    <a:pt x="42185" y="18383"/>
                    <a:pt x="42518" y="20979"/>
                    <a:pt x="42173" y="22777"/>
                  </a:cubicBezTo>
                  <a:cubicBezTo>
                    <a:pt x="41899" y="24193"/>
                    <a:pt x="41506" y="25598"/>
                    <a:pt x="40839" y="26872"/>
                  </a:cubicBezTo>
                  <a:cubicBezTo>
                    <a:pt x="40506" y="27527"/>
                    <a:pt x="40089" y="28158"/>
                    <a:pt x="39601" y="28718"/>
                  </a:cubicBezTo>
                  <a:cubicBezTo>
                    <a:pt x="39006" y="29408"/>
                    <a:pt x="37339" y="30694"/>
                    <a:pt x="36410" y="30039"/>
                  </a:cubicBezTo>
                  <a:cubicBezTo>
                    <a:pt x="36374" y="30004"/>
                    <a:pt x="36339" y="29980"/>
                    <a:pt x="36291" y="29932"/>
                  </a:cubicBezTo>
                  <a:lnTo>
                    <a:pt x="36291" y="29932"/>
                  </a:lnTo>
                  <a:cubicBezTo>
                    <a:pt x="34850" y="27277"/>
                    <a:pt x="37839" y="24420"/>
                    <a:pt x="39077" y="22229"/>
                  </a:cubicBezTo>
                  <a:cubicBezTo>
                    <a:pt x="40113" y="20419"/>
                    <a:pt x="40923" y="18431"/>
                    <a:pt x="41006" y="16323"/>
                  </a:cubicBezTo>
                  <a:cubicBezTo>
                    <a:pt x="41149" y="12942"/>
                    <a:pt x="39220" y="10442"/>
                    <a:pt x="36398" y="8811"/>
                  </a:cubicBezTo>
                  <a:cubicBezTo>
                    <a:pt x="34922" y="7965"/>
                    <a:pt x="30195" y="4965"/>
                    <a:pt x="29362" y="8025"/>
                  </a:cubicBezTo>
                  <a:cubicBezTo>
                    <a:pt x="29147" y="8811"/>
                    <a:pt x="29338" y="9680"/>
                    <a:pt x="29457" y="10454"/>
                  </a:cubicBezTo>
                  <a:cubicBezTo>
                    <a:pt x="29647" y="11716"/>
                    <a:pt x="29743" y="12918"/>
                    <a:pt x="29600" y="14192"/>
                  </a:cubicBezTo>
                  <a:cubicBezTo>
                    <a:pt x="29481" y="15347"/>
                    <a:pt x="29207" y="16478"/>
                    <a:pt x="28790" y="17562"/>
                  </a:cubicBezTo>
                  <a:cubicBezTo>
                    <a:pt x="28635" y="17955"/>
                    <a:pt x="28469" y="18347"/>
                    <a:pt x="28278" y="18728"/>
                  </a:cubicBezTo>
                  <a:cubicBezTo>
                    <a:pt x="28052" y="19181"/>
                    <a:pt x="27885" y="19645"/>
                    <a:pt x="27457" y="19967"/>
                  </a:cubicBezTo>
                  <a:cubicBezTo>
                    <a:pt x="26992" y="20300"/>
                    <a:pt x="26409" y="20383"/>
                    <a:pt x="25861" y="20348"/>
                  </a:cubicBezTo>
                  <a:cubicBezTo>
                    <a:pt x="25373" y="20312"/>
                    <a:pt x="24885" y="20133"/>
                    <a:pt x="24670" y="19669"/>
                  </a:cubicBezTo>
                  <a:cubicBezTo>
                    <a:pt x="24611" y="19562"/>
                    <a:pt x="24575" y="19443"/>
                    <a:pt x="24551" y="19324"/>
                  </a:cubicBezTo>
                  <a:cubicBezTo>
                    <a:pt x="24349" y="16133"/>
                    <a:pt x="26956" y="13776"/>
                    <a:pt x="27480" y="10668"/>
                  </a:cubicBezTo>
                  <a:cubicBezTo>
                    <a:pt x="27849" y="8453"/>
                    <a:pt x="27123" y="6084"/>
                    <a:pt x="25623" y="4429"/>
                  </a:cubicBezTo>
                  <a:cubicBezTo>
                    <a:pt x="21634" y="0"/>
                    <a:pt x="14550" y="2643"/>
                    <a:pt x="9538" y="595"/>
                  </a:cubicBezTo>
                  <a:cubicBezTo>
                    <a:pt x="9514" y="583"/>
                    <a:pt x="9490" y="583"/>
                    <a:pt x="9466" y="583"/>
                  </a:cubicBezTo>
                  <a:cubicBezTo>
                    <a:pt x="9407" y="583"/>
                    <a:pt x="9323" y="631"/>
                    <a:pt x="9335" y="714"/>
                  </a:cubicBezTo>
                  <a:cubicBezTo>
                    <a:pt x="9359" y="798"/>
                    <a:pt x="9371" y="869"/>
                    <a:pt x="9383" y="964"/>
                  </a:cubicBezTo>
                  <a:cubicBezTo>
                    <a:pt x="10133" y="6382"/>
                    <a:pt x="2692" y="9656"/>
                    <a:pt x="4275" y="15192"/>
                  </a:cubicBezTo>
                  <a:cubicBezTo>
                    <a:pt x="4918" y="17431"/>
                    <a:pt x="7121" y="18574"/>
                    <a:pt x="9097" y="19443"/>
                  </a:cubicBezTo>
                  <a:cubicBezTo>
                    <a:pt x="10502" y="20050"/>
                    <a:pt x="11955" y="20550"/>
                    <a:pt x="13431" y="20955"/>
                  </a:cubicBezTo>
                  <a:cubicBezTo>
                    <a:pt x="15026" y="21384"/>
                    <a:pt x="16717" y="21634"/>
                    <a:pt x="17848" y="22860"/>
                  </a:cubicBezTo>
                  <a:cubicBezTo>
                    <a:pt x="18205" y="24015"/>
                    <a:pt x="17741" y="24658"/>
                    <a:pt x="16455" y="24777"/>
                  </a:cubicBezTo>
                  <a:cubicBezTo>
                    <a:pt x="16027" y="24801"/>
                    <a:pt x="15610" y="24765"/>
                    <a:pt x="15193" y="24682"/>
                  </a:cubicBezTo>
                  <a:cubicBezTo>
                    <a:pt x="14443" y="24551"/>
                    <a:pt x="13705" y="24301"/>
                    <a:pt x="13002" y="24027"/>
                  </a:cubicBezTo>
                  <a:cubicBezTo>
                    <a:pt x="11550" y="23443"/>
                    <a:pt x="10216" y="22622"/>
                    <a:pt x="8919" y="21753"/>
                  </a:cubicBezTo>
                  <a:cubicBezTo>
                    <a:pt x="7835" y="21026"/>
                    <a:pt x="6775" y="20252"/>
                    <a:pt x="5680" y="19526"/>
                  </a:cubicBezTo>
                  <a:cubicBezTo>
                    <a:pt x="5085" y="19133"/>
                    <a:pt x="4311" y="18431"/>
                    <a:pt x="3573" y="18347"/>
                  </a:cubicBezTo>
                  <a:cubicBezTo>
                    <a:pt x="1" y="17931"/>
                    <a:pt x="1394" y="27063"/>
                    <a:pt x="1680" y="28789"/>
                  </a:cubicBezTo>
                  <a:cubicBezTo>
                    <a:pt x="2346" y="32933"/>
                    <a:pt x="3966" y="36588"/>
                    <a:pt x="8073" y="38255"/>
                  </a:cubicBezTo>
                  <a:cubicBezTo>
                    <a:pt x="9788" y="38933"/>
                    <a:pt x="11657" y="39219"/>
                    <a:pt x="13502" y="39160"/>
                  </a:cubicBezTo>
                  <a:cubicBezTo>
                    <a:pt x="15229" y="39112"/>
                    <a:pt x="16872" y="38409"/>
                    <a:pt x="18598" y="38267"/>
                  </a:cubicBezTo>
                  <a:cubicBezTo>
                    <a:pt x="18920" y="38243"/>
                    <a:pt x="19253" y="38243"/>
                    <a:pt x="19575" y="38267"/>
                  </a:cubicBezTo>
                  <a:cubicBezTo>
                    <a:pt x="20098" y="38314"/>
                    <a:pt x="20515" y="38529"/>
                    <a:pt x="20694" y="39041"/>
                  </a:cubicBezTo>
                  <a:cubicBezTo>
                    <a:pt x="20932" y="39719"/>
                    <a:pt x="20658" y="40314"/>
                    <a:pt x="20063" y="40672"/>
                  </a:cubicBezTo>
                  <a:cubicBezTo>
                    <a:pt x="19241" y="41160"/>
                    <a:pt x="18193" y="41279"/>
                    <a:pt x="17253" y="41362"/>
                  </a:cubicBezTo>
                  <a:cubicBezTo>
                    <a:pt x="16455" y="41422"/>
                    <a:pt x="15657" y="41434"/>
                    <a:pt x="14848" y="41398"/>
                  </a:cubicBezTo>
                  <a:cubicBezTo>
                    <a:pt x="12633" y="41291"/>
                    <a:pt x="10431" y="40779"/>
                    <a:pt x="8407" y="39874"/>
                  </a:cubicBezTo>
                  <a:cubicBezTo>
                    <a:pt x="7275" y="39374"/>
                    <a:pt x="5930" y="38481"/>
                    <a:pt x="4668" y="39148"/>
                  </a:cubicBezTo>
                  <a:cubicBezTo>
                    <a:pt x="3513" y="39767"/>
                    <a:pt x="3775" y="41053"/>
                    <a:pt x="4013" y="42124"/>
                  </a:cubicBezTo>
                  <a:cubicBezTo>
                    <a:pt x="4358" y="43589"/>
                    <a:pt x="4835" y="45041"/>
                    <a:pt x="5418" y="46434"/>
                  </a:cubicBezTo>
                  <a:cubicBezTo>
                    <a:pt x="6073" y="47982"/>
                    <a:pt x="6847" y="49470"/>
                    <a:pt x="7799" y="50851"/>
                  </a:cubicBezTo>
                  <a:cubicBezTo>
                    <a:pt x="8716" y="52197"/>
                    <a:pt x="9800" y="53447"/>
                    <a:pt x="11097" y="54435"/>
                  </a:cubicBezTo>
                  <a:cubicBezTo>
                    <a:pt x="12324" y="55376"/>
                    <a:pt x="13741" y="56055"/>
                    <a:pt x="15276" y="56257"/>
                  </a:cubicBezTo>
                  <a:cubicBezTo>
                    <a:pt x="17086" y="56507"/>
                    <a:pt x="18991" y="55888"/>
                    <a:pt x="20408" y="54781"/>
                  </a:cubicBezTo>
                  <a:cubicBezTo>
                    <a:pt x="21241" y="54126"/>
                    <a:pt x="21944" y="53340"/>
                    <a:pt x="22646" y="52542"/>
                  </a:cubicBezTo>
                  <a:cubicBezTo>
                    <a:pt x="22765" y="52411"/>
                    <a:pt x="22885" y="52268"/>
                    <a:pt x="23004" y="52137"/>
                  </a:cubicBezTo>
                  <a:cubicBezTo>
                    <a:pt x="23301" y="51792"/>
                    <a:pt x="23587" y="51435"/>
                    <a:pt x="23873" y="51078"/>
                  </a:cubicBezTo>
                  <a:cubicBezTo>
                    <a:pt x="24289" y="50578"/>
                    <a:pt x="24718" y="50078"/>
                    <a:pt x="25147" y="49589"/>
                  </a:cubicBezTo>
                  <a:cubicBezTo>
                    <a:pt x="25635" y="49042"/>
                    <a:pt x="26123" y="48518"/>
                    <a:pt x="26659" y="48018"/>
                  </a:cubicBezTo>
                  <a:cubicBezTo>
                    <a:pt x="27183" y="47506"/>
                    <a:pt x="27683" y="47077"/>
                    <a:pt x="28254" y="46684"/>
                  </a:cubicBezTo>
                  <a:cubicBezTo>
                    <a:pt x="28731" y="46363"/>
                    <a:pt x="29242" y="46065"/>
                    <a:pt x="29814" y="45934"/>
                  </a:cubicBezTo>
                  <a:cubicBezTo>
                    <a:pt x="30266" y="45827"/>
                    <a:pt x="30755" y="45863"/>
                    <a:pt x="31159" y="46113"/>
                  </a:cubicBezTo>
                  <a:cubicBezTo>
                    <a:pt x="31481" y="46315"/>
                    <a:pt x="31779" y="46613"/>
                    <a:pt x="31850" y="46994"/>
                  </a:cubicBezTo>
                  <a:cubicBezTo>
                    <a:pt x="32005" y="47911"/>
                    <a:pt x="31624" y="48899"/>
                    <a:pt x="31207" y="49685"/>
                  </a:cubicBezTo>
                  <a:cubicBezTo>
                    <a:pt x="30743" y="50578"/>
                    <a:pt x="30112" y="51375"/>
                    <a:pt x="29445" y="52125"/>
                  </a:cubicBezTo>
                  <a:cubicBezTo>
                    <a:pt x="28838" y="52804"/>
                    <a:pt x="28183" y="53447"/>
                    <a:pt x="27504" y="54054"/>
                  </a:cubicBezTo>
                  <a:lnTo>
                    <a:pt x="27409" y="54138"/>
                  </a:lnTo>
                  <a:cubicBezTo>
                    <a:pt x="26552" y="54900"/>
                    <a:pt x="25659" y="55602"/>
                    <a:pt x="24754" y="56281"/>
                  </a:cubicBezTo>
                  <a:cubicBezTo>
                    <a:pt x="23742" y="57043"/>
                    <a:pt x="22396" y="57745"/>
                    <a:pt x="21539" y="58662"/>
                  </a:cubicBezTo>
                  <a:cubicBezTo>
                    <a:pt x="19217" y="61091"/>
                    <a:pt x="26647" y="62841"/>
                    <a:pt x="28135" y="62889"/>
                  </a:cubicBezTo>
                  <a:cubicBezTo>
                    <a:pt x="31909" y="63020"/>
                    <a:pt x="35708" y="61008"/>
                    <a:pt x="37624" y="57733"/>
                  </a:cubicBezTo>
                  <a:cubicBezTo>
                    <a:pt x="38529" y="56197"/>
                    <a:pt x="38684" y="54566"/>
                    <a:pt x="38291" y="52852"/>
                  </a:cubicBezTo>
                  <a:cubicBezTo>
                    <a:pt x="37863" y="50982"/>
                    <a:pt x="35970" y="47946"/>
                    <a:pt x="36481" y="45839"/>
                  </a:cubicBezTo>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4340700" y="1802425"/>
              <a:ext cx="155700" cy="150950"/>
            </a:xfrm>
            <a:custGeom>
              <a:rect b="b" l="l" r="r" t="t"/>
              <a:pathLst>
                <a:path extrusionOk="0" fill="none" h="6038" w="6228">
                  <a:moveTo>
                    <a:pt x="2251" y="5942"/>
                  </a:moveTo>
                  <a:cubicBezTo>
                    <a:pt x="3025" y="5918"/>
                    <a:pt x="3775" y="5549"/>
                    <a:pt x="4347" y="5025"/>
                  </a:cubicBezTo>
                  <a:cubicBezTo>
                    <a:pt x="4930" y="4501"/>
                    <a:pt x="5347" y="3835"/>
                    <a:pt x="5680" y="3120"/>
                  </a:cubicBezTo>
                  <a:cubicBezTo>
                    <a:pt x="6014" y="2394"/>
                    <a:pt x="6228" y="1513"/>
                    <a:pt x="5799" y="846"/>
                  </a:cubicBezTo>
                  <a:cubicBezTo>
                    <a:pt x="5359" y="168"/>
                    <a:pt x="4382" y="1"/>
                    <a:pt x="3644" y="299"/>
                  </a:cubicBezTo>
                  <a:cubicBezTo>
                    <a:pt x="2894" y="596"/>
                    <a:pt x="2346" y="1251"/>
                    <a:pt x="1918" y="1942"/>
                  </a:cubicBezTo>
                  <a:cubicBezTo>
                    <a:pt x="1299" y="2954"/>
                    <a:pt x="1" y="6037"/>
                    <a:pt x="2251" y="5942"/>
                  </a:cubicBezTo>
                  <a:close/>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3704925" y="2239100"/>
              <a:ext cx="253325" cy="143200"/>
            </a:xfrm>
            <a:custGeom>
              <a:rect b="b" l="l" r="r" t="t"/>
              <a:pathLst>
                <a:path extrusionOk="0" fill="none" h="5728" w="10133">
                  <a:moveTo>
                    <a:pt x="3405" y="1512"/>
                  </a:moveTo>
                  <a:cubicBezTo>
                    <a:pt x="4703" y="739"/>
                    <a:pt x="6644" y="0"/>
                    <a:pt x="8156" y="572"/>
                  </a:cubicBezTo>
                  <a:cubicBezTo>
                    <a:pt x="8168" y="608"/>
                    <a:pt x="8192" y="631"/>
                    <a:pt x="8239" y="643"/>
                  </a:cubicBezTo>
                  <a:cubicBezTo>
                    <a:pt x="10132" y="1774"/>
                    <a:pt x="6191" y="4394"/>
                    <a:pt x="5477" y="4751"/>
                  </a:cubicBezTo>
                  <a:cubicBezTo>
                    <a:pt x="4489" y="5227"/>
                    <a:pt x="2870" y="5727"/>
                    <a:pt x="1846" y="5120"/>
                  </a:cubicBezTo>
                  <a:cubicBezTo>
                    <a:pt x="0" y="4025"/>
                    <a:pt x="2500" y="2036"/>
                    <a:pt x="3405" y="1512"/>
                  </a:cubicBezTo>
                  <a:close/>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4056450" y="1704500"/>
              <a:ext cx="92300" cy="141425"/>
            </a:xfrm>
            <a:custGeom>
              <a:rect b="b" l="l" r="r" t="t"/>
              <a:pathLst>
                <a:path extrusionOk="0" fill="none" h="5657" w="3692">
                  <a:moveTo>
                    <a:pt x="1084" y="1084"/>
                  </a:moveTo>
                  <a:cubicBezTo>
                    <a:pt x="1286" y="727"/>
                    <a:pt x="1524" y="370"/>
                    <a:pt x="1882" y="156"/>
                  </a:cubicBezTo>
                  <a:cubicBezTo>
                    <a:pt x="2048" y="60"/>
                    <a:pt x="2239" y="1"/>
                    <a:pt x="2429" y="25"/>
                  </a:cubicBezTo>
                  <a:cubicBezTo>
                    <a:pt x="2644" y="48"/>
                    <a:pt x="2822" y="167"/>
                    <a:pt x="2977" y="310"/>
                  </a:cubicBezTo>
                  <a:cubicBezTo>
                    <a:pt x="3501" y="775"/>
                    <a:pt x="3691" y="1537"/>
                    <a:pt x="3620" y="2227"/>
                  </a:cubicBezTo>
                  <a:cubicBezTo>
                    <a:pt x="3548" y="2930"/>
                    <a:pt x="3263" y="3585"/>
                    <a:pt x="2941" y="4204"/>
                  </a:cubicBezTo>
                  <a:cubicBezTo>
                    <a:pt x="2786" y="4489"/>
                    <a:pt x="2632" y="4775"/>
                    <a:pt x="2405" y="5001"/>
                  </a:cubicBezTo>
                  <a:cubicBezTo>
                    <a:pt x="1786" y="5585"/>
                    <a:pt x="393" y="5656"/>
                    <a:pt x="215" y="4668"/>
                  </a:cubicBezTo>
                  <a:cubicBezTo>
                    <a:pt x="0" y="3465"/>
                    <a:pt x="500" y="2108"/>
                    <a:pt x="1084" y="1084"/>
                  </a:cubicBezTo>
                  <a:close/>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3780825" y="1298500"/>
              <a:ext cx="79800" cy="149450"/>
            </a:xfrm>
            <a:custGeom>
              <a:rect b="b" l="l" r="r" t="t"/>
              <a:pathLst>
                <a:path extrusionOk="0" fill="none" h="5978" w="3192">
                  <a:moveTo>
                    <a:pt x="0" y="1679"/>
                  </a:moveTo>
                  <a:cubicBezTo>
                    <a:pt x="0" y="1263"/>
                    <a:pt x="24" y="834"/>
                    <a:pt x="238" y="477"/>
                  </a:cubicBezTo>
                  <a:cubicBezTo>
                    <a:pt x="334" y="310"/>
                    <a:pt x="465" y="167"/>
                    <a:pt x="643" y="84"/>
                  </a:cubicBezTo>
                  <a:cubicBezTo>
                    <a:pt x="834" y="1"/>
                    <a:pt x="1048" y="13"/>
                    <a:pt x="1262" y="60"/>
                  </a:cubicBezTo>
                  <a:cubicBezTo>
                    <a:pt x="1941" y="215"/>
                    <a:pt x="2477" y="763"/>
                    <a:pt x="2774" y="1406"/>
                  </a:cubicBezTo>
                  <a:cubicBezTo>
                    <a:pt x="3060" y="2049"/>
                    <a:pt x="3132" y="2763"/>
                    <a:pt x="3167" y="3453"/>
                  </a:cubicBezTo>
                  <a:cubicBezTo>
                    <a:pt x="3179" y="3775"/>
                    <a:pt x="3191" y="4108"/>
                    <a:pt x="3096" y="4418"/>
                  </a:cubicBezTo>
                  <a:cubicBezTo>
                    <a:pt x="2858" y="5227"/>
                    <a:pt x="1679" y="5978"/>
                    <a:pt x="1036" y="5216"/>
                  </a:cubicBezTo>
                  <a:cubicBezTo>
                    <a:pt x="250" y="4275"/>
                    <a:pt x="12" y="2846"/>
                    <a:pt x="0" y="1679"/>
                  </a:cubicBezTo>
                  <a:close/>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3513225" y="1429775"/>
              <a:ext cx="152725" cy="133075"/>
            </a:xfrm>
            <a:custGeom>
              <a:rect b="b" l="l" r="r" t="t"/>
              <a:pathLst>
                <a:path extrusionOk="0" fill="none" h="5323" w="6109">
                  <a:moveTo>
                    <a:pt x="2584" y="524"/>
                  </a:moveTo>
                  <a:cubicBezTo>
                    <a:pt x="2203" y="274"/>
                    <a:pt x="1775" y="36"/>
                    <a:pt x="1310" y="12"/>
                  </a:cubicBezTo>
                  <a:cubicBezTo>
                    <a:pt x="1096" y="0"/>
                    <a:pt x="870" y="36"/>
                    <a:pt x="691" y="155"/>
                  </a:cubicBezTo>
                  <a:cubicBezTo>
                    <a:pt x="489" y="286"/>
                    <a:pt x="358" y="500"/>
                    <a:pt x="274" y="715"/>
                  </a:cubicBezTo>
                  <a:cubicBezTo>
                    <a:pt x="0" y="1453"/>
                    <a:pt x="191" y="2310"/>
                    <a:pt x="620" y="2977"/>
                  </a:cubicBezTo>
                  <a:cubicBezTo>
                    <a:pt x="1132" y="3786"/>
                    <a:pt x="1882" y="4548"/>
                    <a:pt x="2763" y="4953"/>
                  </a:cubicBezTo>
                  <a:cubicBezTo>
                    <a:pt x="3465" y="5263"/>
                    <a:pt x="4572" y="5322"/>
                    <a:pt x="5073" y="4632"/>
                  </a:cubicBezTo>
                  <a:cubicBezTo>
                    <a:pt x="6108" y="3215"/>
                    <a:pt x="3608" y="1203"/>
                    <a:pt x="2584" y="524"/>
                  </a:cubicBezTo>
                  <a:close/>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3611750" y="1843225"/>
              <a:ext cx="239050" cy="148850"/>
            </a:xfrm>
            <a:custGeom>
              <a:rect b="b" l="l" r="r" t="t"/>
              <a:pathLst>
                <a:path extrusionOk="0" fill="none" h="5954" w="9562">
                  <a:moveTo>
                    <a:pt x="3525" y="131"/>
                  </a:moveTo>
                  <a:cubicBezTo>
                    <a:pt x="2644" y="0"/>
                    <a:pt x="1679" y="12"/>
                    <a:pt x="965" y="524"/>
                  </a:cubicBezTo>
                  <a:cubicBezTo>
                    <a:pt x="453" y="905"/>
                    <a:pt x="143" y="1500"/>
                    <a:pt x="96" y="2131"/>
                  </a:cubicBezTo>
                  <a:cubicBezTo>
                    <a:pt x="0" y="3298"/>
                    <a:pt x="584" y="4310"/>
                    <a:pt x="1596" y="4870"/>
                  </a:cubicBezTo>
                  <a:cubicBezTo>
                    <a:pt x="3525" y="5953"/>
                    <a:pt x="6477" y="5917"/>
                    <a:pt x="8466" y="5036"/>
                  </a:cubicBezTo>
                  <a:cubicBezTo>
                    <a:pt x="8954" y="4834"/>
                    <a:pt x="9502" y="4370"/>
                    <a:pt x="9525" y="3798"/>
                  </a:cubicBezTo>
                  <a:cubicBezTo>
                    <a:pt x="9561" y="3167"/>
                    <a:pt x="8954" y="2715"/>
                    <a:pt x="8513" y="2357"/>
                  </a:cubicBezTo>
                  <a:cubicBezTo>
                    <a:pt x="7609" y="1607"/>
                    <a:pt x="6561" y="1012"/>
                    <a:pt x="5442" y="607"/>
                  </a:cubicBezTo>
                  <a:cubicBezTo>
                    <a:pt x="4822" y="393"/>
                    <a:pt x="4180" y="226"/>
                    <a:pt x="3525" y="131"/>
                  </a:cubicBezTo>
                  <a:close/>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3556675" y="1195825"/>
              <a:ext cx="933775" cy="1361500"/>
            </a:xfrm>
            <a:custGeom>
              <a:rect b="b" l="l" r="r" t="t"/>
              <a:pathLst>
                <a:path extrusionOk="0" fill="none" h="54460" w="37351">
                  <a:moveTo>
                    <a:pt x="36874" y="53233"/>
                  </a:moveTo>
                  <a:cubicBezTo>
                    <a:pt x="33053" y="49435"/>
                    <a:pt x="29302" y="45672"/>
                    <a:pt x="25968" y="41422"/>
                  </a:cubicBezTo>
                  <a:cubicBezTo>
                    <a:pt x="22801" y="37362"/>
                    <a:pt x="19932" y="33075"/>
                    <a:pt x="17182" y="28718"/>
                  </a:cubicBezTo>
                  <a:cubicBezTo>
                    <a:pt x="14253" y="24051"/>
                    <a:pt x="11502" y="19276"/>
                    <a:pt x="8764" y="14490"/>
                  </a:cubicBezTo>
                  <a:cubicBezTo>
                    <a:pt x="6002" y="9668"/>
                    <a:pt x="3418" y="4465"/>
                    <a:pt x="60" y="12"/>
                  </a:cubicBezTo>
                  <a:cubicBezTo>
                    <a:pt x="48" y="0"/>
                    <a:pt x="1" y="12"/>
                    <a:pt x="13" y="36"/>
                  </a:cubicBezTo>
                  <a:cubicBezTo>
                    <a:pt x="1227" y="2476"/>
                    <a:pt x="2727" y="4762"/>
                    <a:pt x="4061" y="7144"/>
                  </a:cubicBezTo>
                  <a:cubicBezTo>
                    <a:pt x="5490" y="9692"/>
                    <a:pt x="6859" y="12287"/>
                    <a:pt x="8240" y="14871"/>
                  </a:cubicBezTo>
                  <a:cubicBezTo>
                    <a:pt x="10907" y="19824"/>
                    <a:pt x="13538" y="24789"/>
                    <a:pt x="16396" y="29635"/>
                  </a:cubicBezTo>
                  <a:cubicBezTo>
                    <a:pt x="19063" y="34159"/>
                    <a:pt x="21968" y="38540"/>
                    <a:pt x="25206" y="42684"/>
                  </a:cubicBezTo>
                  <a:cubicBezTo>
                    <a:pt x="28421" y="46791"/>
                    <a:pt x="32005" y="50923"/>
                    <a:pt x="36208" y="54054"/>
                  </a:cubicBezTo>
                  <a:cubicBezTo>
                    <a:pt x="36755" y="54459"/>
                    <a:pt x="37351" y="53709"/>
                    <a:pt x="36874" y="53233"/>
                  </a:cubicBezTo>
                  <a:close/>
                </a:path>
              </a:pathLst>
            </a:custGeom>
            <a:noFill/>
            <a:ln cap="flat" cmpd="sng" w="9525">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9"/>
          <p:cNvSpPr/>
          <p:nvPr/>
        </p:nvSpPr>
        <p:spPr>
          <a:xfrm>
            <a:off x="640140" y="458777"/>
            <a:ext cx="331461" cy="296497"/>
          </a:xfrm>
          <a:custGeom>
            <a:rect b="b" l="l" r="r" t="t"/>
            <a:pathLst>
              <a:path extrusionOk="0" h="31694" w="35422">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558399" y="822251"/>
            <a:ext cx="163497" cy="173422"/>
          </a:xfrm>
          <a:custGeom>
            <a:rect b="b" l="l" r="r" t="t"/>
            <a:pathLst>
              <a:path extrusionOk="0" h="36587" w="34493">
                <a:moveTo>
                  <a:pt x="17731" y="0"/>
                </a:moveTo>
                <a:cubicBezTo>
                  <a:pt x="14425" y="0"/>
                  <a:pt x="11132" y="1023"/>
                  <a:pt x="8549" y="3095"/>
                </a:cubicBezTo>
                <a:cubicBezTo>
                  <a:pt x="5418" y="5595"/>
                  <a:pt x="3501" y="9369"/>
                  <a:pt x="2501" y="13251"/>
                </a:cubicBezTo>
                <a:cubicBezTo>
                  <a:pt x="881" y="19585"/>
                  <a:pt x="0" y="28181"/>
                  <a:pt x="5668" y="32872"/>
                </a:cubicBezTo>
                <a:cubicBezTo>
                  <a:pt x="8204" y="34980"/>
                  <a:pt x="11502" y="35968"/>
                  <a:pt x="14776" y="36385"/>
                </a:cubicBezTo>
                <a:cubicBezTo>
                  <a:pt x="15765" y="36510"/>
                  <a:pt x="16769" y="36587"/>
                  <a:pt x="17770" y="36587"/>
                </a:cubicBezTo>
                <a:cubicBezTo>
                  <a:pt x="19626" y="36587"/>
                  <a:pt x="21468" y="36322"/>
                  <a:pt x="23170" y="35611"/>
                </a:cubicBezTo>
                <a:cubicBezTo>
                  <a:pt x="25063" y="34813"/>
                  <a:pt x="26694" y="33503"/>
                  <a:pt x="28111" y="32015"/>
                </a:cubicBezTo>
                <a:cubicBezTo>
                  <a:pt x="32135" y="27776"/>
                  <a:pt x="34493" y="21883"/>
                  <a:pt x="34052" y="16049"/>
                </a:cubicBezTo>
                <a:cubicBezTo>
                  <a:pt x="33612" y="10215"/>
                  <a:pt x="30230" y="4583"/>
                  <a:pt x="25075" y="1809"/>
                </a:cubicBezTo>
                <a:cubicBezTo>
                  <a:pt x="22832" y="607"/>
                  <a:pt x="20278" y="0"/>
                  <a:pt x="17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txBox="1"/>
          <p:nvPr>
            <p:ph type="title"/>
          </p:nvPr>
        </p:nvSpPr>
        <p:spPr>
          <a:xfrm>
            <a:off x="3960100" y="979300"/>
            <a:ext cx="3639000" cy="1572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4" name="Google Shape;244;p9"/>
          <p:cNvSpPr txBox="1"/>
          <p:nvPr>
            <p:ph idx="1" type="subTitle"/>
          </p:nvPr>
        </p:nvSpPr>
        <p:spPr>
          <a:xfrm>
            <a:off x="3960100" y="2401398"/>
            <a:ext cx="3639000" cy="176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9"/>
          <p:cNvSpPr/>
          <p:nvPr/>
        </p:nvSpPr>
        <p:spPr>
          <a:xfrm>
            <a:off x="8232992" y="2071075"/>
            <a:ext cx="918317" cy="3072426"/>
          </a:xfrm>
          <a:custGeom>
            <a:rect b="b" l="l" r="r" t="t"/>
            <a:pathLst>
              <a:path extrusionOk="0" h="103562" w="27099">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6" name="Shape 246"/>
        <p:cNvGrpSpPr/>
        <p:nvPr/>
      </p:nvGrpSpPr>
      <p:grpSpPr>
        <a:xfrm>
          <a:off x="0" y="0"/>
          <a:ext cx="0" cy="0"/>
          <a:chOff x="0" y="0"/>
          <a:chExt cx="0" cy="0"/>
        </a:xfrm>
      </p:grpSpPr>
      <p:sp>
        <p:nvSpPr>
          <p:cNvPr id="247" name="Google Shape;247;p10"/>
          <p:cNvSpPr txBox="1"/>
          <p:nvPr>
            <p:ph type="title"/>
          </p:nvPr>
        </p:nvSpPr>
        <p:spPr>
          <a:xfrm>
            <a:off x="721900" y="3790800"/>
            <a:ext cx="3159300" cy="827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48" name="Google Shape;248;p10"/>
          <p:cNvSpPr/>
          <p:nvPr/>
        </p:nvSpPr>
        <p:spPr>
          <a:xfrm flipH="1" rot="10800000">
            <a:off x="6251820" y="4010042"/>
            <a:ext cx="2899475" cy="1140750"/>
          </a:xfrm>
          <a:custGeom>
            <a:rect b="b" l="l" r="r" t="t"/>
            <a:pathLst>
              <a:path extrusionOk="0" h="45630" w="115979">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rot="10800000">
            <a:off x="-4" y="0"/>
            <a:ext cx="1491600" cy="1638000"/>
          </a:xfrm>
          <a:prstGeom prst="round2SameRect">
            <a:avLst>
              <a:gd fmla="val 4855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rot="10800000">
            <a:off x="-7" y="-20307"/>
            <a:ext cx="2543523" cy="673009"/>
          </a:xfrm>
          <a:custGeom>
            <a:rect b="b" l="l" r="r" t="t"/>
            <a:pathLst>
              <a:path extrusionOk="0" h="20033" w="150282">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0"/>
          <p:cNvGrpSpPr/>
          <p:nvPr/>
        </p:nvGrpSpPr>
        <p:grpSpPr>
          <a:xfrm rot="3438117">
            <a:off x="908168" y="490864"/>
            <a:ext cx="1004345" cy="991737"/>
            <a:chOff x="623875" y="3501825"/>
            <a:chExt cx="1129625" cy="1115550"/>
          </a:xfrm>
        </p:grpSpPr>
        <p:sp>
          <p:nvSpPr>
            <p:cNvPr id="252" name="Google Shape;252;p10"/>
            <p:cNvSpPr/>
            <p:nvPr/>
          </p:nvSpPr>
          <p:spPr>
            <a:xfrm>
              <a:off x="1216200" y="3930850"/>
              <a:ext cx="226250" cy="349950"/>
            </a:xfrm>
            <a:custGeom>
              <a:rect b="b" l="l" r="r" t="t"/>
              <a:pathLst>
                <a:path extrusionOk="0" h="13998" w="905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1504650" y="3753250"/>
              <a:ext cx="197075" cy="176850"/>
            </a:xfrm>
            <a:custGeom>
              <a:rect b="b" l="l" r="r" t="t"/>
              <a:pathLst>
                <a:path extrusionOk="0" h="7074" w="7883">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1249850" y="3513275"/>
              <a:ext cx="184575" cy="254125"/>
            </a:xfrm>
            <a:custGeom>
              <a:rect b="b" l="l" r="r" t="t"/>
              <a:pathLst>
                <a:path extrusionOk="0" h="10165" w="7383">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1563025" y="4091375"/>
              <a:ext cx="190475" cy="139725"/>
            </a:xfrm>
            <a:custGeom>
              <a:rect b="b" l="l" r="r" t="t"/>
              <a:pathLst>
                <a:path extrusionOk="0" h="5589" w="7619">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1425475" y="4305050"/>
              <a:ext cx="187525" cy="185600"/>
            </a:xfrm>
            <a:custGeom>
              <a:rect b="b" l="l" r="r" t="t"/>
              <a:pathLst>
                <a:path extrusionOk="0" h="7424" w="7501">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1096850" y="4385575"/>
              <a:ext cx="230400" cy="231800"/>
            </a:xfrm>
            <a:custGeom>
              <a:rect b="b" l="l" r="r" t="t"/>
              <a:pathLst>
                <a:path extrusionOk="0" h="9272" w="9216">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950700" y="4105200"/>
              <a:ext cx="156600" cy="194250"/>
            </a:xfrm>
            <a:custGeom>
              <a:rect b="b" l="l" r="r" t="t"/>
              <a:pathLst>
                <a:path extrusionOk="0" h="7770" w="6264">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884625" y="3732375"/>
              <a:ext cx="289650" cy="213725"/>
            </a:xfrm>
            <a:custGeom>
              <a:rect b="b" l="l" r="r" t="t"/>
              <a:pathLst>
                <a:path extrusionOk="0" h="8549" w="11586">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623875" y="3501825"/>
              <a:ext cx="208975" cy="213950"/>
            </a:xfrm>
            <a:custGeom>
              <a:rect b="b" l="l" r="r" t="t"/>
              <a:pathLst>
                <a:path extrusionOk="0" h="8558" w="8359">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627150" y="3909350"/>
              <a:ext cx="184625" cy="180375"/>
            </a:xfrm>
            <a:custGeom>
              <a:rect b="b" l="l" r="r" t="t"/>
              <a:pathLst>
                <a:path extrusionOk="0" h="7215" w="7385">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728650" y="4299175"/>
              <a:ext cx="158225" cy="160525"/>
            </a:xfrm>
            <a:custGeom>
              <a:rect b="b" l="l" r="r" t="t"/>
              <a:pathLst>
                <a:path extrusionOk="0" h="6421" w="6329">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10"/>
          <p:cNvSpPr/>
          <p:nvPr/>
        </p:nvSpPr>
        <p:spPr>
          <a:xfrm rot="10800000">
            <a:off x="8326513" y="4325635"/>
            <a:ext cx="553203" cy="494981"/>
          </a:xfrm>
          <a:custGeom>
            <a:rect b="b" l="l" r="r" t="t"/>
            <a:pathLst>
              <a:path extrusionOk="0" h="31694" w="35422">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900" y="445025"/>
            <a:ext cx="77004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1pPr>
            <a:lvl2pPr lvl="1" rtl="0" algn="ctr">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2pPr>
            <a:lvl3pPr lvl="2" rtl="0" algn="ctr">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3pPr>
            <a:lvl4pPr lvl="3" rtl="0" algn="ctr">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4pPr>
            <a:lvl5pPr lvl="4" rtl="0" algn="ctr">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5pPr>
            <a:lvl6pPr lvl="5" rtl="0" algn="ctr">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6pPr>
            <a:lvl7pPr lvl="6" rtl="0" algn="ctr">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7pPr>
            <a:lvl8pPr lvl="7" rtl="0" algn="ctr">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8pPr>
            <a:lvl9pPr lvl="8" rtl="0" algn="ctr">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9pPr>
          </a:lstStyle>
          <a:p/>
        </p:txBody>
      </p:sp>
      <p:sp>
        <p:nvSpPr>
          <p:cNvPr id="7" name="Google Shape;7;p1"/>
          <p:cNvSpPr txBox="1"/>
          <p:nvPr>
            <p:ph idx="1" type="body"/>
          </p:nvPr>
        </p:nvSpPr>
        <p:spPr>
          <a:xfrm>
            <a:off x="721900" y="1152475"/>
            <a:ext cx="77004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1pPr>
            <a:lvl2pPr indent="-317500" lvl="1" marL="9144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2pPr>
            <a:lvl3pPr indent="-317500" lvl="2" marL="13716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3pPr>
            <a:lvl4pPr indent="-317500" lvl="3" marL="18288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4pPr>
            <a:lvl5pPr indent="-317500" lvl="4" marL="22860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5pPr>
            <a:lvl6pPr indent="-317500" lvl="5" marL="27432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6pPr>
            <a:lvl7pPr indent="-317500" lvl="6" marL="32004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7pPr>
            <a:lvl8pPr indent="-317500" lvl="7" marL="36576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8pPr>
            <a:lvl9pPr indent="-317500" lvl="8" marL="41148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3"/>
          <p:cNvSpPr txBox="1"/>
          <p:nvPr>
            <p:ph idx="4294967295" type="subTitle"/>
          </p:nvPr>
        </p:nvSpPr>
        <p:spPr>
          <a:xfrm>
            <a:off x="1457700" y="3326152"/>
            <a:ext cx="6228600" cy="10341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b="1" lang="en" sz="1650">
                <a:solidFill>
                  <a:srgbClr val="202124"/>
                </a:solidFill>
                <a:latin typeface="Arial"/>
                <a:ea typeface="Arial"/>
                <a:cs typeface="Arial"/>
                <a:sym typeface="Arial"/>
              </a:rPr>
              <a:t>By - Khushi Agrawal</a:t>
            </a:r>
            <a:endParaRPr b="1" sz="1650">
              <a:solidFill>
                <a:srgbClr val="202124"/>
              </a:solidFill>
              <a:latin typeface="Arial"/>
              <a:ea typeface="Arial"/>
              <a:cs typeface="Arial"/>
              <a:sym typeface="Arial"/>
            </a:endParaRPr>
          </a:p>
          <a:p>
            <a:pPr indent="0" lvl="0" marL="0" rtl="0" algn="ctr">
              <a:spcBef>
                <a:spcPts val="0"/>
              </a:spcBef>
              <a:spcAft>
                <a:spcPts val="0"/>
              </a:spcAft>
              <a:buNone/>
            </a:pPr>
            <a:r>
              <a:rPr b="1" lang="en" sz="1650">
                <a:solidFill>
                  <a:srgbClr val="000000"/>
                </a:solidFill>
                <a:latin typeface="Arial"/>
                <a:ea typeface="Arial"/>
                <a:cs typeface="Arial"/>
                <a:sym typeface="Arial"/>
              </a:rPr>
              <a:t>Trainer- Mr. Durgesh</a:t>
            </a:r>
            <a:endParaRPr b="1" sz="1650">
              <a:solidFill>
                <a:srgbClr val="000000"/>
              </a:solidFill>
              <a:latin typeface="Arial"/>
              <a:ea typeface="Arial"/>
              <a:cs typeface="Arial"/>
              <a:sym typeface="Arial"/>
            </a:endParaRPr>
          </a:p>
          <a:p>
            <a:pPr indent="0" lvl="0" marL="0" rtl="0" algn="ctr">
              <a:spcBef>
                <a:spcPts val="0"/>
              </a:spcBef>
              <a:spcAft>
                <a:spcPts val="0"/>
              </a:spcAft>
              <a:buNone/>
            </a:pPr>
            <a:r>
              <a:rPr b="1" lang="en" sz="1650">
                <a:solidFill>
                  <a:srgbClr val="000000"/>
                </a:solidFill>
                <a:latin typeface="Arial"/>
                <a:ea typeface="Arial"/>
                <a:cs typeface="Arial"/>
                <a:sym typeface="Arial"/>
              </a:rPr>
              <a:t>Manager - Mr. Neeraj Arora</a:t>
            </a:r>
            <a:endParaRPr b="1" sz="165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317" name="Google Shape;317;p13"/>
          <p:cNvSpPr txBox="1"/>
          <p:nvPr>
            <p:ph type="title"/>
          </p:nvPr>
        </p:nvSpPr>
        <p:spPr>
          <a:xfrm>
            <a:off x="1393700" y="415125"/>
            <a:ext cx="6228600" cy="20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rPr>
              <a:t>Training Project </a:t>
            </a:r>
            <a:endParaRPr b="1" sz="6000">
              <a:solidFill>
                <a:schemeClr val="accent1"/>
              </a:solidFill>
            </a:endParaRPr>
          </a:p>
          <a:p>
            <a:pPr indent="0" lvl="0" marL="0" rtl="0" algn="ctr">
              <a:spcBef>
                <a:spcPts val="0"/>
              </a:spcBef>
              <a:spcAft>
                <a:spcPts val="0"/>
              </a:spcAft>
              <a:buNone/>
            </a:pPr>
            <a:r>
              <a:rPr b="1" lang="en" sz="6000">
                <a:solidFill>
                  <a:schemeClr val="accent1"/>
                </a:solidFill>
              </a:rPr>
              <a:t>MyStore</a:t>
            </a:r>
            <a:endParaRPr b="1" sz="60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SERVICES</a:t>
            </a:r>
            <a:endParaRPr/>
          </a:p>
        </p:txBody>
      </p:sp>
      <p:sp>
        <p:nvSpPr>
          <p:cNvPr id="374" name="Google Shape;374;p22"/>
          <p:cNvSpPr txBox="1"/>
          <p:nvPr/>
        </p:nvSpPr>
        <p:spPr>
          <a:xfrm>
            <a:off x="779400" y="1947275"/>
            <a:ext cx="2685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ap"/>
                <a:ea typeface="Asap"/>
                <a:cs typeface="Asap"/>
                <a:sym typeface="Asap"/>
              </a:rPr>
              <a:t>The business logic resides within the service layer so we use the @Service Annotation to indicate that a class belongs to that layer.</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 @Service Annotation is it can be applied only to classes.</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 Spring context will autodetect these classes when annotation-based configuration and classpath scanning is used.</a:t>
            </a:r>
            <a:endParaRPr>
              <a:latin typeface="Asap"/>
              <a:ea typeface="Asap"/>
              <a:cs typeface="Asap"/>
              <a:sym typeface="Asap"/>
            </a:endParaRPr>
          </a:p>
        </p:txBody>
      </p:sp>
      <p:pic>
        <p:nvPicPr>
          <p:cNvPr id="375" name="Google Shape;375;p22"/>
          <p:cNvPicPr preferRelativeResize="0"/>
          <p:nvPr/>
        </p:nvPicPr>
        <p:blipFill>
          <a:blip r:embed="rId3">
            <a:alphaModFix/>
          </a:blip>
          <a:stretch>
            <a:fillRect/>
          </a:stretch>
        </p:blipFill>
        <p:spPr>
          <a:xfrm>
            <a:off x="3888225" y="1289250"/>
            <a:ext cx="5255775" cy="339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REPOSITORY</a:t>
            </a:r>
            <a:endParaRPr/>
          </a:p>
        </p:txBody>
      </p:sp>
      <p:sp>
        <p:nvSpPr>
          <p:cNvPr id="381" name="Google Shape;381;p23"/>
          <p:cNvSpPr txBox="1"/>
          <p:nvPr/>
        </p:nvSpPr>
        <p:spPr>
          <a:xfrm>
            <a:off x="322300" y="1342950"/>
            <a:ext cx="7359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JPA Repository is mainly used for managing the data in a Spring Boot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public interface UserRepository extends </a:t>
            </a:r>
            <a:r>
              <a:rPr lang="en"/>
              <a:t>J</a:t>
            </a:r>
            <a:r>
              <a:rPr lang="en"/>
              <a:t>paRepository&lt;User, String&gt; {</a:t>
            </a:r>
            <a:endParaRPr/>
          </a:p>
          <a:p>
            <a:pPr indent="0" lvl="0" marL="0" rtl="0" algn="l">
              <a:spcBef>
                <a:spcPts val="0"/>
              </a:spcBef>
              <a:spcAft>
                <a:spcPts val="0"/>
              </a:spcAft>
              <a:buNone/>
            </a:pPr>
            <a:r>
              <a:rPr lang="en"/>
              <a:t>// custom finder methods</a:t>
            </a:r>
            <a:endParaRPr/>
          </a:p>
          <a:p>
            <a:pPr indent="0" lvl="0" marL="0" rtl="0" algn="l">
              <a:spcBef>
                <a:spcPts val="0"/>
              </a:spcBef>
              <a:spcAft>
                <a:spcPts val="0"/>
              </a:spcAft>
              <a:buNone/>
            </a:pPr>
            <a:r>
              <a:rPr lang="en"/>
              <a:t> }</a:t>
            </a:r>
            <a:endParaRPr/>
          </a:p>
        </p:txBody>
      </p:sp>
      <p:pic>
        <p:nvPicPr>
          <p:cNvPr id="382" name="Google Shape;382;p23"/>
          <p:cNvPicPr preferRelativeResize="0"/>
          <p:nvPr/>
        </p:nvPicPr>
        <p:blipFill>
          <a:blip r:embed="rId3">
            <a:alphaModFix/>
          </a:blip>
          <a:stretch>
            <a:fillRect/>
          </a:stretch>
        </p:blipFill>
        <p:spPr>
          <a:xfrm>
            <a:off x="4486306" y="2179975"/>
            <a:ext cx="4486815" cy="296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MAPPING</a:t>
            </a:r>
            <a:endParaRPr/>
          </a:p>
        </p:txBody>
      </p:sp>
      <p:sp>
        <p:nvSpPr>
          <p:cNvPr id="388" name="Google Shape;388;p24"/>
          <p:cNvSpPr txBox="1"/>
          <p:nvPr/>
        </p:nvSpPr>
        <p:spPr>
          <a:xfrm>
            <a:off x="779400" y="1470925"/>
            <a:ext cx="7585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MAPPED -&gt;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One to Many between category and products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Many to Many between user and user_role</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One to many between Cart and product</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One to many between Order and product</a:t>
            </a:r>
            <a:endParaRPr>
              <a:latin typeface="Asap"/>
              <a:ea typeface="Asap"/>
              <a:cs typeface="Asap"/>
              <a:sym typeface="Asap"/>
            </a:endParaRPr>
          </a:p>
        </p:txBody>
      </p:sp>
      <p:pic>
        <p:nvPicPr>
          <p:cNvPr id="389" name="Google Shape;389;p24"/>
          <p:cNvPicPr preferRelativeResize="0"/>
          <p:nvPr/>
        </p:nvPicPr>
        <p:blipFill>
          <a:blip r:embed="rId3">
            <a:alphaModFix/>
          </a:blip>
          <a:stretch>
            <a:fillRect/>
          </a:stretch>
        </p:blipFill>
        <p:spPr>
          <a:xfrm>
            <a:off x="5121325" y="1718950"/>
            <a:ext cx="3714750" cy="122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EXCEPTION HANDLING</a:t>
            </a:r>
            <a:endParaRPr/>
          </a:p>
        </p:txBody>
      </p:sp>
      <p:sp>
        <p:nvSpPr>
          <p:cNvPr id="395" name="Google Shape;395;p25"/>
          <p:cNvSpPr/>
          <p:nvPr/>
        </p:nvSpPr>
        <p:spPr>
          <a:xfrm>
            <a:off x="1270600" y="1657050"/>
            <a:ext cx="2081700" cy="698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Controller Specific</a:t>
            </a:r>
            <a:endParaRPr/>
          </a:p>
        </p:txBody>
      </p:sp>
      <p:sp>
        <p:nvSpPr>
          <p:cNvPr id="396" name="Google Shape;396;p25"/>
          <p:cNvSpPr/>
          <p:nvPr/>
        </p:nvSpPr>
        <p:spPr>
          <a:xfrm>
            <a:off x="5415675" y="1657050"/>
            <a:ext cx="2081700" cy="698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Project </a:t>
            </a:r>
            <a:r>
              <a:rPr lang="en"/>
              <a:t>Specific</a:t>
            </a:r>
            <a:r>
              <a:rPr lang="en"/>
              <a:t> </a:t>
            </a:r>
            <a:endParaRPr/>
          </a:p>
        </p:txBody>
      </p:sp>
      <p:sp>
        <p:nvSpPr>
          <p:cNvPr id="397" name="Google Shape;397;p25"/>
          <p:cNvSpPr txBox="1"/>
          <p:nvPr/>
        </p:nvSpPr>
        <p:spPr>
          <a:xfrm>
            <a:off x="1270600" y="2994775"/>
            <a:ext cx="622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ap"/>
                <a:ea typeface="Asap"/>
                <a:cs typeface="Asap"/>
                <a:sym typeface="Asap"/>
              </a:rPr>
              <a:t>Global Exception Handling</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In Java, exception handling is done by try, catch blocks but spring boot also allows us to provide customized global exception handling where we need not to add try catch block everywhere, we can create a separate class for handling exceptions and it also separates the exception handling code from business logic code.</a:t>
            </a:r>
            <a:endParaRPr>
              <a:latin typeface="Asap"/>
              <a:ea typeface="Asap"/>
              <a:cs typeface="Asap"/>
              <a:sym typeface="Asap"/>
            </a:endParaRPr>
          </a:p>
        </p:txBody>
      </p:sp>
      <p:cxnSp>
        <p:nvCxnSpPr>
          <p:cNvPr id="398" name="Google Shape;398;p25"/>
          <p:cNvCxnSpPr>
            <a:stCxn id="394" idx="2"/>
          </p:cNvCxnSpPr>
          <p:nvPr/>
        </p:nvCxnSpPr>
        <p:spPr>
          <a:xfrm flipH="1">
            <a:off x="3357300" y="1017725"/>
            <a:ext cx="1214700" cy="6072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25"/>
          <p:cNvCxnSpPr>
            <a:stCxn id="394" idx="2"/>
          </p:cNvCxnSpPr>
          <p:nvPr/>
        </p:nvCxnSpPr>
        <p:spPr>
          <a:xfrm>
            <a:off x="4572000" y="1017725"/>
            <a:ext cx="1081800" cy="60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26"/>
          <p:cNvPicPr preferRelativeResize="0"/>
          <p:nvPr/>
        </p:nvPicPr>
        <p:blipFill>
          <a:blip r:embed="rId3">
            <a:alphaModFix/>
          </a:blip>
          <a:stretch>
            <a:fillRect/>
          </a:stretch>
        </p:blipFill>
        <p:spPr>
          <a:xfrm>
            <a:off x="304800" y="53725"/>
            <a:ext cx="8552250" cy="508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SECURITY</a:t>
            </a:r>
            <a:endParaRPr/>
          </a:p>
        </p:txBody>
      </p:sp>
      <p:sp>
        <p:nvSpPr>
          <p:cNvPr id="410" name="Google Shape;410;p27"/>
          <p:cNvSpPr txBox="1"/>
          <p:nvPr/>
        </p:nvSpPr>
        <p:spPr>
          <a:xfrm>
            <a:off x="188025" y="1826425"/>
            <a:ext cx="1587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ap"/>
                <a:ea typeface="Asap"/>
                <a:cs typeface="Asap"/>
                <a:sym typeface="Asap"/>
              </a:rPr>
              <a:t>Hibernate bean validator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We will do validity when the obj serialize.</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So if it </a:t>
            </a:r>
            <a:r>
              <a:rPr lang="en">
                <a:latin typeface="Asap"/>
                <a:ea typeface="Asap"/>
                <a:cs typeface="Asap"/>
                <a:sym typeface="Asap"/>
              </a:rPr>
              <a:t>doesn't</a:t>
            </a:r>
            <a:r>
              <a:rPr lang="en">
                <a:latin typeface="Asap"/>
                <a:ea typeface="Asap"/>
                <a:cs typeface="Asap"/>
                <a:sym typeface="Asap"/>
              </a:rPr>
              <a:t> fulfill these validations it will raise exceptions</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p:txBody>
      </p:sp>
      <p:pic>
        <p:nvPicPr>
          <p:cNvPr id="411" name="Google Shape;411;p27"/>
          <p:cNvPicPr preferRelativeResize="0"/>
          <p:nvPr/>
        </p:nvPicPr>
        <p:blipFill>
          <a:blip r:embed="rId3">
            <a:alphaModFix/>
          </a:blip>
          <a:stretch>
            <a:fillRect/>
          </a:stretch>
        </p:blipFill>
        <p:spPr>
          <a:xfrm>
            <a:off x="2241359" y="1826425"/>
            <a:ext cx="6783265" cy="3207550"/>
          </a:xfrm>
          <a:prstGeom prst="rect">
            <a:avLst/>
          </a:prstGeom>
          <a:noFill/>
          <a:ln>
            <a:noFill/>
          </a:ln>
        </p:spPr>
      </p:pic>
      <p:sp>
        <p:nvSpPr>
          <p:cNvPr id="412" name="Google Shape;412;p2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3" name="Google Shape;413;p27"/>
          <p:cNvSpPr/>
          <p:nvPr/>
        </p:nvSpPr>
        <p:spPr>
          <a:xfrm>
            <a:off x="-421575" y="1288500"/>
            <a:ext cx="4713900" cy="411600"/>
          </a:xfrm>
          <a:prstGeom prst="roundRect">
            <a:avLst>
              <a:gd fmla="val 0" name="adj"/>
            </a:avLst>
          </a:prstGeom>
          <a:noFill/>
          <a:ln>
            <a:noFill/>
          </a:ln>
        </p:spPr>
        <p:txBody>
          <a:bodyPr anchorCtr="0" anchor="ctr" bIns="91425" lIns="91425" spcFirstLastPara="1" rIns="91425" wrap="square" tIns="91425">
            <a:noAutofit/>
          </a:bodyPr>
          <a:lstStyle/>
          <a:p>
            <a:pPr indent="-355600" lvl="0" marL="457200" rtl="0" algn="ctr">
              <a:spcBef>
                <a:spcPts val="0"/>
              </a:spcBef>
              <a:spcAft>
                <a:spcPts val="0"/>
              </a:spcAft>
              <a:buClr>
                <a:schemeClr val="lt2"/>
              </a:buClr>
              <a:buSzPts val="2000"/>
              <a:buFont typeface="Libre Bodoni"/>
              <a:buAutoNum type="arabicPeriod"/>
            </a:pPr>
            <a:r>
              <a:rPr lang="en" sz="2000">
                <a:solidFill>
                  <a:schemeClr val="lt2"/>
                </a:solidFill>
                <a:latin typeface="Libre Bodoni"/>
                <a:ea typeface="Libre Bodoni"/>
                <a:cs typeface="Libre Bodoni"/>
                <a:sym typeface="Libre Bodoni"/>
              </a:rPr>
              <a:t>Validation of the request data</a:t>
            </a:r>
            <a:endParaRPr sz="2000">
              <a:solidFill>
                <a:schemeClr val="lt2"/>
              </a:solidFill>
              <a:latin typeface="Libre Bodoni"/>
              <a:ea typeface="Libre Bodoni"/>
              <a:cs typeface="Libre Bodoni"/>
              <a:sym typeface="Libre Bodon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SECURITY</a:t>
            </a:r>
            <a:endParaRPr/>
          </a:p>
        </p:txBody>
      </p:sp>
      <p:sp>
        <p:nvSpPr>
          <p:cNvPr id="419" name="Google Shape;419;p28"/>
          <p:cNvSpPr txBox="1"/>
          <p:nvPr/>
        </p:nvSpPr>
        <p:spPr>
          <a:xfrm>
            <a:off x="188025" y="1826425"/>
            <a:ext cx="158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p:txBody>
      </p:sp>
      <p:sp>
        <p:nvSpPr>
          <p:cNvPr id="420" name="Google Shape;420;p2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1" name="Google Shape;421;p28"/>
          <p:cNvSpPr/>
          <p:nvPr/>
        </p:nvSpPr>
        <p:spPr>
          <a:xfrm>
            <a:off x="-421575" y="1127400"/>
            <a:ext cx="4713900" cy="572700"/>
          </a:xfrm>
          <a:prstGeom prst="roundRect">
            <a:avLst>
              <a:gd fmla="val 0" name="adj"/>
            </a:avLst>
          </a:prstGeom>
          <a:no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lang="en" sz="2000">
                <a:solidFill>
                  <a:schemeClr val="lt2"/>
                </a:solidFill>
                <a:latin typeface="Libre Bodoni"/>
                <a:ea typeface="Libre Bodoni"/>
                <a:cs typeface="Libre Bodoni"/>
                <a:sym typeface="Libre Bodoni"/>
              </a:rPr>
              <a:t>2. </a:t>
            </a:r>
            <a:r>
              <a:rPr lang="en" sz="2000">
                <a:solidFill>
                  <a:schemeClr val="lt2"/>
                </a:solidFill>
                <a:latin typeface="Libre Bodoni"/>
                <a:ea typeface="Libre Bodoni"/>
                <a:cs typeface="Libre Bodoni"/>
                <a:sym typeface="Libre Bodoni"/>
              </a:rPr>
              <a:t>Authentication -&gt; token</a:t>
            </a:r>
            <a:endParaRPr sz="2000">
              <a:solidFill>
                <a:schemeClr val="lt2"/>
              </a:solidFill>
              <a:latin typeface="Libre Bodoni"/>
              <a:ea typeface="Libre Bodoni"/>
              <a:cs typeface="Libre Bodoni"/>
              <a:sym typeface="Libre Bodoni"/>
            </a:endParaRPr>
          </a:p>
          <a:p>
            <a:pPr indent="0" lvl="0" marL="457200" rtl="0" algn="ctr">
              <a:spcBef>
                <a:spcPts val="0"/>
              </a:spcBef>
              <a:spcAft>
                <a:spcPts val="0"/>
              </a:spcAft>
              <a:buNone/>
            </a:pPr>
            <a:r>
              <a:t/>
            </a:r>
            <a:endParaRPr sz="2000">
              <a:solidFill>
                <a:schemeClr val="lt2"/>
              </a:solidFill>
              <a:latin typeface="Libre Bodoni"/>
              <a:ea typeface="Libre Bodoni"/>
              <a:cs typeface="Libre Bodoni"/>
              <a:sym typeface="Libre Bodoni"/>
            </a:endParaRPr>
          </a:p>
        </p:txBody>
      </p:sp>
      <p:sp>
        <p:nvSpPr>
          <p:cNvPr id="422" name="Google Shape;422;p28"/>
          <p:cNvSpPr txBox="1"/>
          <p:nvPr/>
        </p:nvSpPr>
        <p:spPr>
          <a:xfrm>
            <a:off x="188025" y="1866700"/>
            <a:ext cx="3746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ap"/>
                <a:ea typeface="Asap"/>
                <a:cs typeface="Asap"/>
                <a:sym typeface="Asap"/>
              </a:rPr>
              <a:t>Http Basic authentication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disadvantage -&gt; for every request send username and password </a:t>
            </a:r>
            <a:endParaRPr>
              <a:latin typeface="Asap"/>
              <a:ea typeface="Asap"/>
              <a:cs typeface="Asap"/>
              <a:sym typeface="Asap"/>
            </a:endParaRPr>
          </a:p>
          <a:p>
            <a:pPr indent="45720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To access data -&gt; to need token  - &gt; JWT Token (JSON Web Token)</a:t>
            </a:r>
            <a:endParaRPr>
              <a:latin typeface="Asap"/>
              <a:ea typeface="Asap"/>
              <a:cs typeface="Asap"/>
              <a:sym typeface="Asap"/>
            </a:endParaRPr>
          </a:p>
          <a:p>
            <a:pPr indent="45720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 The tokens contain claims that are encoded as a JSON object and are digitally signed using a private secret or a public key/private key pair.</a:t>
            </a:r>
            <a:endParaRPr>
              <a:latin typeface="Asap"/>
              <a:ea typeface="Asap"/>
              <a:cs typeface="Asap"/>
              <a:sym typeface="Asap"/>
            </a:endParaRPr>
          </a:p>
          <a:p>
            <a:pPr indent="457200" lvl="0" marL="0" rtl="0" algn="l">
              <a:spcBef>
                <a:spcPts val="0"/>
              </a:spcBef>
              <a:spcAft>
                <a:spcPts val="0"/>
              </a:spcAft>
              <a:buNone/>
            </a:pPr>
            <a:r>
              <a:t/>
            </a:r>
            <a:endParaRPr>
              <a:latin typeface="Asap"/>
              <a:ea typeface="Asap"/>
              <a:cs typeface="Asap"/>
              <a:sym typeface="Asap"/>
            </a:endParaRPr>
          </a:p>
          <a:p>
            <a:pPr indent="457200" lvl="0" marL="0" rtl="0" algn="l">
              <a:spcBef>
                <a:spcPts val="0"/>
              </a:spcBef>
              <a:spcAft>
                <a:spcPts val="0"/>
              </a:spcAft>
              <a:buNone/>
            </a:pPr>
            <a:r>
              <a:t/>
            </a:r>
            <a:endParaRPr>
              <a:latin typeface="Asap"/>
              <a:ea typeface="Asap"/>
              <a:cs typeface="Asap"/>
              <a:sym typeface="Asap"/>
            </a:endParaRPr>
          </a:p>
          <a:p>
            <a:pPr indent="457200" lvl="0" marL="0" rtl="0" algn="l">
              <a:spcBef>
                <a:spcPts val="0"/>
              </a:spcBef>
              <a:spcAft>
                <a:spcPts val="0"/>
              </a:spcAft>
              <a:buNone/>
            </a:pPr>
            <a:r>
              <a:t/>
            </a:r>
            <a:endParaRPr>
              <a:latin typeface="Asap"/>
              <a:ea typeface="Asap"/>
              <a:cs typeface="Asap"/>
              <a:sym typeface="Asap"/>
            </a:endParaRPr>
          </a:p>
          <a:p>
            <a:pPr indent="457200" lvl="0" marL="0" rtl="0" algn="l">
              <a:spcBef>
                <a:spcPts val="0"/>
              </a:spcBef>
              <a:spcAft>
                <a:spcPts val="0"/>
              </a:spcAft>
              <a:buNone/>
            </a:pPr>
            <a:r>
              <a:t/>
            </a:r>
            <a:endParaRPr>
              <a:latin typeface="Asap"/>
              <a:ea typeface="Asap"/>
              <a:cs typeface="Asap"/>
              <a:sym typeface="Asap"/>
            </a:endParaRPr>
          </a:p>
          <a:p>
            <a:pPr indent="457200" lvl="0" marL="0" rtl="0" algn="l">
              <a:spcBef>
                <a:spcPts val="0"/>
              </a:spcBef>
              <a:spcAft>
                <a:spcPts val="0"/>
              </a:spcAft>
              <a:buNone/>
            </a:pPr>
            <a:r>
              <a:t/>
            </a:r>
            <a:endParaRPr>
              <a:latin typeface="Asap"/>
              <a:ea typeface="Asap"/>
              <a:cs typeface="Asap"/>
              <a:sym typeface="Asap"/>
            </a:endParaRPr>
          </a:p>
        </p:txBody>
      </p:sp>
      <p:pic>
        <p:nvPicPr>
          <p:cNvPr id="423" name="Google Shape;423;p28"/>
          <p:cNvPicPr preferRelativeResize="0"/>
          <p:nvPr/>
        </p:nvPicPr>
        <p:blipFill rotWithShape="1">
          <a:blip r:embed="rId3">
            <a:alphaModFix/>
          </a:blip>
          <a:srcRect b="46155" l="0" r="0" t="0"/>
          <a:stretch/>
        </p:blipFill>
        <p:spPr>
          <a:xfrm>
            <a:off x="3934725" y="1809775"/>
            <a:ext cx="5211276" cy="1582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SECURITY</a:t>
            </a:r>
            <a:endParaRPr/>
          </a:p>
        </p:txBody>
      </p:sp>
      <p:sp>
        <p:nvSpPr>
          <p:cNvPr id="429" name="Google Shape;429;p29"/>
          <p:cNvSpPr txBox="1"/>
          <p:nvPr/>
        </p:nvSpPr>
        <p:spPr>
          <a:xfrm>
            <a:off x="188025" y="1826425"/>
            <a:ext cx="158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p:txBody>
      </p:sp>
      <p:sp>
        <p:nvSpPr>
          <p:cNvPr id="430" name="Google Shape;430;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1" name="Google Shape;431;p29"/>
          <p:cNvSpPr/>
          <p:nvPr/>
        </p:nvSpPr>
        <p:spPr>
          <a:xfrm>
            <a:off x="-421575" y="1127400"/>
            <a:ext cx="4713900" cy="572700"/>
          </a:xfrm>
          <a:prstGeom prst="roundRect">
            <a:avLst>
              <a:gd fmla="val 0" name="adj"/>
            </a:avLst>
          </a:prstGeom>
          <a:no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lang="en" sz="2000">
                <a:solidFill>
                  <a:schemeClr val="lt2"/>
                </a:solidFill>
                <a:latin typeface="Libre Bodoni"/>
                <a:ea typeface="Libre Bodoni"/>
                <a:cs typeface="Libre Bodoni"/>
                <a:sym typeface="Libre Bodoni"/>
              </a:rPr>
              <a:t>3. Authorization - role </a:t>
            </a:r>
            <a:endParaRPr sz="2000">
              <a:solidFill>
                <a:schemeClr val="lt2"/>
              </a:solidFill>
              <a:latin typeface="Libre Bodoni"/>
              <a:ea typeface="Libre Bodoni"/>
              <a:cs typeface="Libre Bodoni"/>
              <a:sym typeface="Libre Bodoni"/>
            </a:endParaRPr>
          </a:p>
          <a:p>
            <a:pPr indent="0" lvl="0" marL="457200" rtl="0" algn="ctr">
              <a:spcBef>
                <a:spcPts val="0"/>
              </a:spcBef>
              <a:spcAft>
                <a:spcPts val="0"/>
              </a:spcAft>
              <a:buNone/>
            </a:pPr>
            <a:r>
              <a:t/>
            </a:r>
            <a:endParaRPr sz="2000">
              <a:solidFill>
                <a:schemeClr val="lt2"/>
              </a:solidFill>
              <a:latin typeface="Libre Bodoni"/>
              <a:ea typeface="Libre Bodoni"/>
              <a:cs typeface="Libre Bodoni"/>
              <a:sym typeface="Libre Bodoni"/>
            </a:endParaRPr>
          </a:p>
        </p:txBody>
      </p:sp>
      <p:sp>
        <p:nvSpPr>
          <p:cNvPr id="432" name="Google Shape;432;p29"/>
          <p:cNvSpPr txBox="1"/>
          <p:nvPr/>
        </p:nvSpPr>
        <p:spPr>
          <a:xfrm>
            <a:off x="846050" y="1920425"/>
            <a:ext cx="42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ap"/>
                <a:ea typeface="Asap"/>
                <a:cs typeface="Asap"/>
                <a:sym typeface="Asap"/>
              </a:rPr>
              <a:t>Different user roles have different levels of access to the application.</a:t>
            </a:r>
            <a:endParaRPr>
              <a:latin typeface="Asap"/>
              <a:ea typeface="Asap"/>
              <a:cs typeface="Asap"/>
              <a:sym typeface="Asap"/>
            </a:endParaRPr>
          </a:p>
        </p:txBody>
      </p:sp>
      <p:pic>
        <p:nvPicPr>
          <p:cNvPr id="433" name="Google Shape;433;p29"/>
          <p:cNvPicPr preferRelativeResize="0"/>
          <p:nvPr/>
        </p:nvPicPr>
        <p:blipFill>
          <a:blip r:embed="rId3">
            <a:alphaModFix/>
          </a:blip>
          <a:stretch>
            <a:fillRect/>
          </a:stretch>
        </p:blipFill>
        <p:spPr>
          <a:xfrm>
            <a:off x="255150" y="3214850"/>
            <a:ext cx="3099075" cy="1203872"/>
          </a:xfrm>
          <a:prstGeom prst="rect">
            <a:avLst/>
          </a:prstGeom>
          <a:noFill/>
          <a:ln>
            <a:noFill/>
          </a:ln>
        </p:spPr>
      </p:pic>
      <p:pic>
        <p:nvPicPr>
          <p:cNvPr id="434" name="Google Shape;434;p29"/>
          <p:cNvPicPr preferRelativeResize="0"/>
          <p:nvPr/>
        </p:nvPicPr>
        <p:blipFill rotWithShape="1">
          <a:blip r:embed="rId4">
            <a:alphaModFix/>
          </a:blip>
          <a:srcRect b="0" l="0" r="0" t="46988"/>
          <a:stretch/>
        </p:blipFill>
        <p:spPr>
          <a:xfrm>
            <a:off x="3840750" y="2403900"/>
            <a:ext cx="5211276" cy="1557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SWAGGER</a:t>
            </a:r>
            <a:endParaRPr/>
          </a:p>
        </p:txBody>
      </p:sp>
      <p:sp>
        <p:nvSpPr>
          <p:cNvPr id="440" name="Google Shape;440;p30"/>
          <p:cNvSpPr txBox="1"/>
          <p:nvPr/>
        </p:nvSpPr>
        <p:spPr>
          <a:xfrm>
            <a:off x="591400" y="1385850"/>
            <a:ext cx="3921000" cy="194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Swagger is an open source project used to generate the REST API documents for RESTful web services. It provides a user interface to access our RESTful web services via the web browser.</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a:p>
            <a:pPr indent="0" lvl="0" marL="0" rtl="0" algn="l">
              <a:spcBef>
                <a:spcPts val="0"/>
              </a:spcBef>
              <a:spcAft>
                <a:spcPts val="0"/>
              </a:spcAft>
              <a:buNone/>
            </a:pPr>
            <a:r>
              <a:t/>
            </a:r>
            <a:endParaRPr>
              <a:latin typeface="Asap"/>
              <a:ea typeface="Asap"/>
              <a:cs typeface="Asap"/>
              <a:sym typeface="Asap"/>
            </a:endParaRPr>
          </a:p>
        </p:txBody>
      </p:sp>
      <p:pic>
        <p:nvPicPr>
          <p:cNvPr id="441" name="Google Shape;441;p30"/>
          <p:cNvPicPr preferRelativeResize="0"/>
          <p:nvPr/>
        </p:nvPicPr>
        <p:blipFill>
          <a:blip r:embed="rId3">
            <a:alphaModFix/>
          </a:blip>
          <a:stretch>
            <a:fillRect/>
          </a:stretch>
        </p:blipFill>
        <p:spPr>
          <a:xfrm>
            <a:off x="4821202" y="1116100"/>
            <a:ext cx="4207724" cy="413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FUTURE SCOPE</a:t>
            </a:r>
            <a:endParaRPr/>
          </a:p>
        </p:txBody>
      </p:sp>
      <p:sp>
        <p:nvSpPr>
          <p:cNvPr id="447" name="Google Shape;447;p31"/>
          <p:cNvSpPr txBox="1"/>
          <p:nvPr/>
        </p:nvSpPr>
        <p:spPr>
          <a:xfrm>
            <a:off x="913225" y="2156100"/>
            <a:ext cx="7704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sap"/>
                <a:ea typeface="Asap"/>
                <a:cs typeface="Asap"/>
                <a:sym typeface="Asap"/>
              </a:rPr>
              <a:t>Develop a </a:t>
            </a:r>
            <a:r>
              <a:rPr lang="en">
                <a:latin typeface="Asap"/>
                <a:ea typeface="Asap"/>
                <a:cs typeface="Asap"/>
                <a:sym typeface="Asap"/>
              </a:rPr>
              <a:t>frontend</a:t>
            </a:r>
            <a:r>
              <a:rPr lang="en">
                <a:latin typeface="Asap"/>
                <a:ea typeface="Asap"/>
                <a:cs typeface="Asap"/>
                <a:sym typeface="Asap"/>
              </a:rPr>
              <a:t> for this </a:t>
            </a:r>
            <a:r>
              <a:rPr lang="en">
                <a:latin typeface="Asap"/>
                <a:ea typeface="Asap"/>
                <a:cs typeface="Asap"/>
                <a:sym typeface="Asap"/>
              </a:rPr>
              <a:t>application</a:t>
            </a:r>
            <a:r>
              <a:rPr lang="en">
                <a:latin typeface="Asap"/>
                <a:ea typeface="Asap"/>
                <a:cs typeface="Asap"/>
                <a:sym typeface="Asap"/>
              </a:rPr>
              <a:t>. </a:t>
            </a:r>
            <a:endParaRPr>
              <a:latin typeface="Asap"/>
              <a:ea typeface="Asap"/>
              <a:cs typeface="Asap"/>
              <a:sym typeface="Asap"/>
            </a:endParaRPr>
          </a:p>
          <a:p>
            <a:pPr indent="0" lvl="0" marL="0" rtl="0" algn="ctr">
              <a:spcBef>
                <a:spcPts val="0"/>
              </a:spcBef>
              <a:spcAft>
                <a:spcPts val="0"/>
              </a:spcAft>
              <a:buNone/>
            </a:pPr>
            <a:r>
              <a:rPr lang="en">
                <a:latin typeface="Asap"/>
                <a:ea typeface="Asap"/>
                <a:cs typeface="Asap"/>
                <a:sym typeface="Asap"/>
              </a:rPr>
              <a:t>Add new modules like email notifications. </a:t>
            </a:r>
            <a:endParaRPr>
              <a:latin typeface="Asap"/>
              <a:ea typeface="Asap"/>
              <a:cs typeface="Asap"/>
              <a:sym typeface="Asap"/>
            </a:endParaRPr>
          </a:p>
          <a:p>
            <a:pPr indent="0" lvl="0" marL="0" rtl="0" algn="ctr">
              <a:spcBef>
                <a:spcPts val="0"/>
              </a:spcBef>
              <a:spcAft>
                <a:spcPts val="0"/>
              </a:spcAft>
              <a:buNone/>
            </a:pPr>
            <a:r>
              <a:rPr lang="en">
                <a:latin typeface="Asap"/>
                <a:ea typeface="Asap"/>
                <a:cs typeface="Asap"/>
                <a:sym typeface="Asap"/>
              </a:rPr>
              <a:t>Add module of discount coupons.</a:t>
            </a:r>
            <a:endParaRPr>
              <a:latin typeface="Asap"/>
              <a:ea typeface="Asap"/>
              <a:cs typeface="Asap"/>
              <a:sym typeface="Asap"/>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4"/>
          <p:cNvSpPr txBox="1"/>
          <p:nvPr>
            <p:ph type="title"/>
          </p:nvPr>
        </p:nvSpPr>
        <p:spPr>
          <a:xfrm>
            <a:off x="679719" y="2549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Content</a:t>
            </a:r>
            <a:endParaRPr/>
          </a:p>
        </p:txBody>
      </p:sp>
      <p:sp>
        <p:nvSpPr>
          <p:cNvPr id="323" name="Google Shape;323;p14"/>
          <p:cNvSpPr txBox="1"/>
          <p:nvPr>
            <p:ph idx="4294967295" type="subTitle"/>
          </p:nvPr>
        </p:nvSpPr>
        <p:spPr>
          <a:xfrm>
            <a:off x="2382375" y="1307625"/>
            <a:ext cx="3896700" cy="3865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Introduction </a:t>
            </a:r>
            <a:endParaRPr sz="1300"/>
          </a:p>
          <a:p>
            <a:pPr indent="0" lvl="0" marL="0" rtl="0" algn="l">
              <a:spcBef>
                <a:spcPts val="1600"/>
              </a:spcBef>
              <a:spcAft>
                <a:spcPts val="0"/>
              </a:spcAft>
              <a:buNone/>
            </a:pPr>
            <a:r>
              <a:rPr lang="en" sz="1300"/>
              <a:t>Overview</a:t>
            </a:r>
            <a:endParaRPr sz="1300"/>
          </a:p>
          <a:p>
            <a:pPr indent="0" lvl="0" marL="0" rtl="0" algn="l">
              <a:spcBef>
                <a:spcPts val="1600"/>
              </a:spcBef>
              <a:spcAft>
                <a:spcPts val="0"/>
              </a:spcAft>
              <a:buNone/>
            </a:pPr>
            <a:r>
              <a:rPr lang="en" sz="1300"/>
              <a:t>Technologies used</a:t>
            </a:r>
            <a:endParaRPr sz="1300"/>
          </a:p>
          <a:p>
            <a:pPr indent="0" lvl="0" marL="0" rtl="0" algn="l">
              <a:spcBef>
                <a:spcPts val="1600"/>
              </a:spcBef>
              <a:spcAft>
                <a:spcPts val="0"/>
              </a:spcAft>
              <a:buNone/>
            </a:pPr>
            <a:r>
              <a:rPr lang="en" sz="1300"/>
              <a:t>Annotations Used</a:t>
            </a:r>
            <a:endParaRPr sz="1300"/>
          </a:p>
          <a:p>
            <a:pPr indent="0" lvl="0" marL="0" rtl="0" algn="l">
              <a:spcBef>
                <a:spcPts val="1600"/>
              </a:spcBef>
              <a:spcAft>
                <a:spcPts val="0"/>
              </a:spcAft>
              <a:buNone/>
            </a:pPr>
            <a:r>
              <a:rPr lang="en" sz="1300"/>
              <a:t>Architecture</a:t>
            </a:r>
            <a:endParaRPr sz="1300"/>
          </a:p>
          <a:p>
            <a:pPr indent="0" lvl="0" marL="0" rtl="0" algn="l">
              <a:spcBef>
                <a:spcPts val="1600"/>
              </a:spcBef>
              <a:spcAft>
                <a:spcPts val="0"/>
              </a:spcAft>
              <a:buNone/>
            </a:pPr>
            <a:r>
              <a:rPr lang="en" sz="1300"/>
              <a:t>Hibernate</a:t>
            </a:r>
            <a:endParaRPr sz="1300"/>
          </a:p>
          <a:p>
            <a:pPr indent="0" lvl="0" marL="0" rtl="0" algn="l">
              <a:spcBef>
                <a:spcPts val="1600"/>
              </a:spcBef>
              <a:spcAft>
                <a:spcPts val="1600"/>
              </a:spcAft>
              <a:buNone/>
            </a:pPr>
            <a:r>
              <a:t/>
            </a:r>
            <a:endParaRPr sz="1300"/>
          </a:p>
        </p:txBody>
      </p:sp>
      <p:sp>
        <p:nvSpPr>
          <p:cNvPr id="324" name="Google Shape;324;p14"/>
          <p:cNvSpPr txBox="1"/>
          <p:nvPr>
            <p:ph idx="4294967295" type="subTitle"/>
          </p:nvPr>
        </p:nvSpPr>
        <p:spPr>
          <a:xfrm>
            <a:off x="5371475" y="1307625"/>
            <a:ext cx="3896700" cy="3492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Services </a:t>
            </a:r>
            <a:endParaRPr sz="1300"/>
          </a:p>
          <a:p>
            <a:pPr indent="0" lvl="0" marL="0" rtl="0" algn="l">
              <a:spcBef>
                <a:spcPts val="1600"/>
              </a:spcBef>
              <a:spcAft>
                <a:spcPts val="0"/>
              </a:spcAft>
              <a:buNone/>
            </a:pPr>
            <a:r>
              <a:rPr lang="en" sz="1300"/>
              <a:t>Repository</a:t>
            </a:r>
            <a:endParaRPr sz="1300"/>
          </a:p>
          <a:p>
            <a:pPr indent="0" lvl="0" marL="0" rtl="0" algn="l">
              <a:spcBef>
                <a:spcPts val="1600"/>
              </a:spcBef>
              <a:spcAft>
                <a:spcPts val="0"/>
              </a:spcAft>
              <a:buNone/>
            </a:pPr>
            <a:r>
              <a:rPr lang="en" sz="1300"/>
              <a:t>Mapping</a:t>
            </a:r>
            <a:endParaRPr sz="1300"/>
          </a:p>
          <a:p>
            <a:pPr indent="0" lvl="0" marL="0" rtl="0" algn="l">
              <a:spcBef>
                <a:spcPts val="1600"/>
              </a:spcBef>
              <a:spcAft>
                <a:spcPts val="0"/>
              </a:spcAft>
              <a:buNone/>
            </a:pPr>
            <a:r>
              <a:rPr lang="en" sz="1300"/>
              <a:t>Exception handling</a:t>
            </a:r>
            <a:endParaRPr sz="1300"/>
          </a:p>
          <a:p>
            <a:pPr indent="0" lvl="0" marL="0" rtl="0" algn="l">
              <a:spcBef>
                <a:spcPts val="1600"/>
              </a:spcBef>
              <a:spcAft>
                <a:spcPts val="0"/>
              </a:spcAft>
              <a:buNone/>
            </a:pPr>
            <a:r>
              <a:rPr lang="en" sz="1300"/>
              <a:t>Security</a:t>
            </a:r>
            <a:endParaRPr sz="1300"/>
          </a:p>
          <a:p>
            <a:pPr indent="0" lvl="0" marL="0" rtl="0" algn="l">
              <a:spcBef>
                <a:spcPts val="1600"/>
              </a:spcBef>
              <a:spcAft>
                <a:spcPts val="0"/>
              </a:spcAft>
              <a:buNone/>
            </a:pPr>
            <a:r>
              <a:rPr lang="en" sz="1300"/>
              <a:t>Swagger</a:t>
            </a:r>
            <a:endParaRPr sz="1300"/>
          </a:p>
          <a:p>
            <a:pPr indent="0" lvl="0" marL="0" rtl="0" algn="l">
              <a:spcBef>
                <a:spcPts val="1600"/>
              </a:spcBef>
              <a:spcAft>
                <a:spcPts val="0"/>
              </a:spcAft>
              <a:buNone/>
            </a:pPr>
            <a:r>
              <a:rPr lang="en" sz="1300"/>
              <a:t>Future Scope</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type="title"/>
          </p:nvPr>
        </p:nvSpPr>
        <p:spPr>
          <a:xfrm>
            <a:off x="720000" y="2607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Introduction</a:t>
            </a:r>
            <a:endParaRPr/>
          </a:p>
        </p:txBody>
      </p:sp>
      <p:sp>
        <p:nvSpPr>
          <p:cNvPr id="330" name="Google Shape;330;p15"/>
          <p:cNvSpPr txBox="1"/>
          <p:nvPr/>
        </p:nvSpPr>
        <p:spPr>
          <a:xfrm>
            <a:off x="1536750" y="2048400"/>
            <a:ext cx="6070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ap"/>
                <a:ea typeface="Asap"/>
                <a:cs typeface="Asap"/>
                <a:sym typeface="Asap"/>
              </a:rPr>
              <a:t>The Goal of this project is to create backend of an e-commerce application like amazon, myntra etc. that provides various services to a user to shop online.</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It contains modules like user , product, cart, order, etc.</a:t>
            </a:r>
            <a:endParaRPr>
              <a:latin typeface="Asap"/>
              <a:ea typeface="Asap"/>
              <a:cs typeface="Asap"/>
              <a:sym typeface="Asap"/>
            </a:endParaRPr>
          </a:p>
          <a:p>
            <a:pPr indent="0" lvl="0" marL="0" rtl="0" algn="l">
              <a:spcBef>
                <a:spcPts val="0"/>
              </a:spcBef>
              <a:spcAft>
                <a:spcPts val="0"/>
              </a:spcAft>
              <a:buNone/>
            </a:pPr>
            <a:r>
              <a:rPr lang="en">
                <a:latin typeface="Asap"/>
                <a:ea typeface="Asap"/>
                <a:cs typeface="Asap"/>
                <a:sym typeface="Asap"/>
              </a:rPr>
              <a:t>Spring Boot is used to build is this project.</a:t>
            </a:r>
            <a:endParaRPr>
              <a:latin typeface="Asap"/>
              <a:ea typeface="Asap"/>
              <a:cs typeface="Asap"/>
              <a:sym typeface="Asap"/>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16"/>
          <p:cNvPicPr preferRelativeResize="0"/>
          <p:nvPr/>
        </p:nvPicPr>
        <p:blipFill>
          <a:blip r:embed="rId3">
            <a:alphaModFix/>
          </a:blip>
          <a:stretch>
            <a:fillRect/>
          </a:stretch>
        </p:blipFill>
        <p:spPr>
          <a:xfrm>
            <a:off x="1248925" y="152400"/>
            <a:ext cx="6736959" cy="4838700"/>
          </a:xfrm>
          <a:prstGeom prst="rect">
            <a:avLst/>
          </a:prstGeom>
          <a:noFill/>
          <a:ln>
            <a:noFill/>
          </a:ln>
        </p:spPr>
      </p:pic>
      <p:sp>
        <p:nvSpPr>
          <p:cNvPr id="336" name="Google Shape;336;p16"/>
          <p:cNvSpPr txBox="1"/>
          <p:nvPr>
            <p:ph type="title"/>
          </p:nvPr>
        </p:nvSpPr>
        <p:spPr>
          <a:xfrm>
            <a:off x="7654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7"/>
          <p:cNvSpPr txBox="1"/>
          <p:nvPr>
            <p:ph type="title"/>
          </p:nvPr>
        </p:nvSpPr>
        <p:spPr>
          <a:xfrm>
            <a:off x="720000" y="445025"/>
            <a:ext cx="77040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Some Technologies used</a:t>
            </a:r>
            <a:endParaRPr/>
          </a:p>
        </p:txBody>
      </p:sp>
      <p:sp>
        <p:nvSpPr>
          <p:cNvPr id="342" name="Google Shape;342;p17"/>
          <p:cNvSpPr txBox="1"/>
          <p:nvPr/>
        </p:nvSpPr>
        <p:spPr>
          <a:xfrm>
            <a:off x="2914675" y="1967825"/>
            <a:ext cx="7585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sap"/>
              <a:buAutoNum type="arabicPeriod"/>
            </a:pPr>
            <a:r>
              <a:rPr lang="en">
                <a:latin typeface="Asap"/>
                <a:ea typeface="Asap"/>
                <a:cs typeface="Asap"/>
                <a:sym typeface="Asap"/>
              </a:rPr>
              <a:t>Spring boot </a:t>
            </a:r>
            <a:endParaRPr>
              <a:latin typeface="Asap"/>
              <a:ea typeface="Asap"/>
              <a:cs typeface="Asap"/>
              <a:sym typeface="Asap"/>
            </a:endParaRPr>
          </a:p>
          <a:p>
            <a:pPr indent="-317500" lvl="0" marL="457200" rtl="0" algn="l">
              <a:spcBef>
                <a:spcPts val="0"/>
              </a:spcBef>
              <a:spcAft>
                <a:spcPts val="0"/>
              </a:spcAft>
              <a:buSzPts val="1400"/>
              <a:buFont typeface="Asap"/>
              <a:buAutoNum type="arabicPeriod"/>
            </a:pPr>
            <a:r>
              <a:rPr lang="en">
                <a:latin typeface="Asap"/>
                <a:ea typeface="Asap"/>
                <a:cs typeface="Asap"/>
                <a:sym typeface="Asap"/>
              </a:rPr>
              <a:t>Whimsical</a:t>
            </a:r>
            <a:endParaRPr>
              <a:latin typeface="Asap"/>
              <a:ea typeface="Asap"/>
              <a:cs typeface="Asap"/>
              <a:sym typeface="Asap"/>
            </a:endParaRPr>
          </a:p>
          <a:p>
            <a:pPr indent="-317500" lvl="0" marL="457200" rtl="0" algn="l">
              <a:spcBef>
                <a:spcPts val="0"/>
              </a:spcBef>
              <a:spcAft>
                <a:spcPts val="0"/>
              </a:spcAft>
              <a:buSzPts val="1400"/>
              <a:buFont typeface="Asap"/>
              <a:buAutoNum type="arabicPeriod"/>
            </a:pPr>
            <a:r>
              <a:rPr lang="en">
                <a:latin typeface="Asap"/>
                <a:ea typeface="Asap"/>
                <a:cs typeface="Asap"/>
                <a:sym typeface="Asap"/>
              </a:rPr>
              <a:t>Lombok </a:t>
            </a:r>
            <a:endParaRPr>
              <a:latin typeface="Asap"/>
              <a:ea typeface="Asap"/>
              <a:cs typeface="Asap"/>
              <a:sym typeface="Asap"/>
            </a:endParaRPr>
          </a:p>
          <a:p>
            <a:pPr indent="-317500" lvl="0" marL="457200" rtl="0" algn="l">
              <a:spcBef>
                <a:spcPts val="0"/>
              </a:spcBef>
              <a:spcAft>
                <a:spcPts val="0"/>
              </a:spcAft>
              <a:buSzPts val="1400"/>
              <a:buFont typeface="Asap"/>
              <a:buAutoNum type="arabicPeriod"/>
            </a:pPr>
            <a:r>
              <a:rPr lang="en">
                <a:latin typeface="Asap"/>
                <a:ea typeface="Asap"/>
                <a:cs typeface="Asap"/>
                <a:sym typeface="Asap"/>
              </a:rPr>
              <a:t>ModelMapper </a:t>
            </a:r>
            <a:endParaRPr>
              <a:latin typeface="Asap"/>
              <a:ea typeface="Asap"/>
              <a:cs typeface="Asap"/>
              <a:sym typeface="Asap"/>
            </a:endParaRPr>
          </a:p>
          <a:p>
            <a:pPr indent="-317500" lvl="0" marL="457200" rtl="0" algn="l">
              <a:spcBef>
                <a:spcPts val="0"/>
              </a:spcBef>
              <a:spcAft>
                <a:spcPts val="0"/>
              </a:spcAft>
              <a:buSzPts val="1400"/>
              <a:buFont typeface="Asap"/>
              <a:buAutoNum type="arabicPeriod"/>
            </a:pPr>
            <a:r>
              <a:rPr lang="en">
                <a:latin typeface="Asap"/>
                <a:ea typeface="Asap"/>
                <a:cs typeface="Asap"/>
                <a:sym typeface="Asap"/>
              </a:rPr>
              <a:t>Logger </a:t>
            </a:r>
            <a:endParaRPr>
              <a:latin typeface="Asap"/>
              <a:ea typeface="Asap"/>
              <a:cs typeface="Asap"/>
              <a:sym typeface="Asap"/>
            </a:endParaRPr>
          </a:p>
          <a:p>
            <a:pPr indent="-317500" lvl="0" marL="457200" rtl="0" algn="l">
              <a:spcBef>
                <a:spcPts val="0"/>
              </a:spcBef>
              <a:spcAft>
                <a:spcPts val="0"/>
              </a:spcAft>
              <a:buSzPts val="1400"/>
              <a:buFont typeface="Asap"/>
              <a:buAutoNum type="arabicPeriod"/>
            </a:pPr>
            <a:r>
              <a:rPr lang="en">
                <a:latin typeface="Asap"/>
                <a:ea typeface="Asap"/>
                <a:cs typeface="Asap"/>
                <a:sym typeface="Asap"/>
              </a:rPr>
              <a:t>MySQL workbench</a:t>
            </a:r>
            <a:endParaRPr>
              <a:latin typeface="Asap"/>
              <a:ea typeface="Asap"/>
              <a:cs typeface="Asap"/>
              <a:sym typeface="Asap"/>
            </a:endParaRPr>
          </a:p>
          <a:p>
            <a:pPr indent="-317500" lvl="0" marL="457200" rtl="0" algn="l">
              <a:spcBef>
                <a:spcPts val="0"/>
              </a:spcBef>
              <a:spcAft>
                <a:spcPts val="0"/>
              </a:spcAft>
              <a:buSzPts val="1400"/>
              <a:buFont typeface="Asap"/>
              <a:buAutoNum type="arabicPeriod"/>
            </a:pPr>
            <a:r>
              <a:rPr lang="en">
                <a:latin typeface="Asap"/>
                <a:ea typeface="Asap"/>
                <a:cs typeface="Asap"/>
                <a:sym typeface="Asap"/>
              </a:rPr>
              <a:t>Hibernate</a:t>
            </a:r>
            <a:endParaRPr>
              <a:latin typeface="Asap"/>
              <a:ea typeface="Asap"/>
              <a:cs typeface="Asap"/>
              <a:sym typeface="Asap"/>
            </a:endParaRPr>
          </a:p>
          <a:p>
            <a:pPr indent="-317500" lvl="0" marL="457200" rtl="0" algn="l">
              <a:spcBef>
                <a:spcPts val="0"/>
              </a:spcBef>
              <a:spcAft>
                <a:spcPts val="0"/>
              </a:spcAft>
              <a:buSzPts val="1400"/>
              <a:buFont typeface="Asap"/>
              <a:buAutoNum type="arabicPeriod"/>
            </a:pPr>
            <a:r>
              <a:rPr lang="en">
                <a:latin typeface="Asap"/>
                <a:ea typeface="Asap"/>
                <a:cs typeface="Asap"/>
                <a:sym typeface="Asap"/>
              </a:rPr>
              <a:t>PasswordEncoder</a:t>
            </a:r>
            <a:endParaRPr>
              <a:latin typeface="Asap"/>
              <a:ea typeface="Asap"/>
              <a:cs typeface="Asap"/>
              <a:sym typeface="Asap"/>
            </a:endParaRPr>
          </a:p>
          <a:p>
            <a:pPr indent="-317500" lvl="0" marL="457200" rtl="0" algn="l">
              <a:spcBef>
                <a:spcPts val="0"/>
              </a:spcBef>
              <a:spcAft>
                <a:spcPts val="0"/>
              </a:spcAft>
              <a:buSzPts val="1400"/>
              <a:buFont typeface="Asap"/>
              <a:buAutoNum type="arabicPeriod"/>
            </a:pPr>
            <a:r>
              <a:rPr lang="en">
                <a:latin typeface="Asap"/>
                <a:ea typeface="Asap"/>
                <a:cs typeface="Asap"/>
                <a:sym typeface="Asap"/>
              </a:rPr>
              <a:t>Swagger</a:t>
            </a:r>
            <a:endParaRPr>
              <a:latin typeface="Asap"/>
              <a:ea typeface="Asap"/>
              <a:cs typeface="Asap"/>
              <a:sym typeface="Asap"/>
            </a:endParaRPr>
          </a:p>
          <a:p>
            <a:pPr indent="0" lvl="0" marL="457200" rtl="0" algn="l">
              <a:spcBef>
                <a:spcPts val="0"/>
              </a:spcBef>
              <a:spcAft>
                <a:spcPts val="0"/>
              </a:spcAft>
              <a:buNone/>
            </a:pPr>
            <a:r>
              <a:t/>
            </a:r>
            <a:endParaRPr>
              <a:latin typeface="Asap"/>
              <a:ea typeface="Asap"/>
              <a:cs typeface="Asap"/>
              <a:sym typeface="Asap"/>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720000" y="445025"/>
            <a:ext cx="77040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Some Annotations </a:t>
            </a:r>
            <a:r>
              <a:rPr lang="en">
                <a:solidFill>
                  <a:schemeClr val="accent1"/>
                </a:solidFill>
              </a:rPr>
              <a:t>used</a:t>
            </a:r>
            <a:endParaRPr/>
          </a:p>
        </p:txBody>
      </p:sp>
      <p:sp>
        <p:nvSpPr>
          <p:cNvPr id="348" name="Google Shape;348;p18"/>
          <p:cNvSpPr txBox="1"/>
          <p:nvPr/>
        </p:nvSpPr>
        <p:spPr>
          <a:xfrm>
            <a:off x="913700" y="1853525"/>
            <a:ext cx="7585200" cy="334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191E1E"/>
              </a:buClr>
              <a:buSzPts val="1300"/>
              <a:buAutoNum type="arabicPeriod"/>
            </a:pPr>
            <a:r>
              <a:rPr lang="en" sz="1300"/>
              <a:t>@Service - used with classes that provide some business functionalities. </a:t>
            </a:r>
            <a:endParaRPr sz="1300"/>
          </a:p>
          <a:p>
            <a:pPr indent="-311150" lvl="0" marL="457200" rtl="0" algn="l">
              <a:lnSpc>
                <a:spcPct val="115000"/>
              </a:lnSpc>
              <a:spcBef>
                <a:spcPts val="0"/>
              </a:spcBef>
              <a:spcAft>
                <a:spcPts val="0"/>
              </a:spcAft>
              <a:buClr>
                <a:srgbClr val="191E1E"/>
              </a:buClr>
              <a:buSzPts val="1300"/>
              <a:buAutoNum type="arabicPeriod"/>
            </a:pPr>
            <a:r>
              <a:rPr lang="en" sz="1300"/>
              <a:t>@Primary - for preference </a:t>
            </a:r>
            <a:endParaRPr sz="1300"/>
          </a:p>
          <a:p>
            <a:pPr indent="-311150" lvl="0" marL="457200" rtl="0" algn="l">
              <a:lnSpc>
                <a:spcPct val="115000"/>
              </a:lnSpc>
              <a:spcBef>
                <a:spcPts val="0"/>
              </a:spcBef>
              <a:spcAft>
                <a:spcPts val="0"/>
              </a:spcAft>
              <a:buClr>
                <a:srgbClr val="191E1E"/>
              </a:buClr>
              <a:buSzPts val="1300"/>
              <a:buAutoNum type="arabicPeriod"/>
            </a:pPr>
            <a:r>
              <a:rPr lang="en" sz="1300"/>
              <a:t>@ExceptionHandler -  used to handle the specific exceptions</a:t>
            </a:r>
            <a:endParaRPr sz="1300"/>
          </a:p>
          <a:p>
            <a:pPr indent="-311150" lvl="0" marL="457200" rtl="0" algn="l">
              <a:lnSpc>
                <a:spcPct val="115000"/>
              </a:lnSpc>
              <a:spcBef>
                <a:spcPts val="0"/>
              </a:spcBef>
              <a:spcAft>
                <a:spcPts val="0"/>
              </a:spcAft>
              <a:buClr>
                <a:srgbClr val="191E1E"/>
              </a:buClr>
              <a:buSzPts val="1300"/>
              <a:buAutoNum type="arabicPeriod"/>
            </a:pPr>
            <a:r>
              <a:rPr lang="en" sz="1300"/>
              <a:t>@ControllerAdvice - apply exception handling across the whole application, not just to an individual controller.</a:t>
            </a:r>
            <a:endParaRPr sz="1300"/>
          </a:p>
          <a:p>
            <a:pPr indent="-311150" lvl="0" marL="457200" rtl="0" algn="l">
              <a:lnSpc>
                <a:spcPct val="115000"/>
              </a:lnSpc>
              <a:spcBef>
                <a:spcPts val="0"/>
              </a:spcBef>
              <a:spcAft>
                <a:spcPts val="0"/>
              </a:spcAft>
              <a:buClr>
                <a:srgbClr val="191E1E"/>
              </a:buClr>
              <a:buSzPts val="1300"/>
              <a:buAutoNum type="arabicPeriod"/>
            </a:pPr>
            <a:r>
              <a:rPr lang="en" sz="1300"/>
              <a:t>@Valid - ensures the validation of the whole object.</a:t>
            </a:r>
            <a:endParaRPr sz="1300"/>
          </a:p>
          <a:p>
            <a:pPr indent="-311150" lvl="0" marL="457200" rtl="0" algn="l">
              <a:lnSpc>
                <a:spcPct val="115000"/>
              </a:lnSpc>
              <a:spcBef>
                <a:spcPts val="0"/>
              </a:spcBef>
              <a:spcAft>
                <a:spcPts val="0"/>
              </a:spcAft>
              <a:buClr>
                <a:srgbClr val="191E1E"/>
              </a:buClr>
              <a:buSzPts val="1300"/>
              <a:buAutoNum type="arabicPeriod"/>
            </a:pPr>
            <a:r>
              <a:rPr lang="en" sz="1300"/>
              <a:t>@Configuration - there is one or more beans that needs to be dealt with on runtime. </a:t>
            </a:r>
            <a:endParaRPr sz="1300"/>
          </a:p>
          <a:p>
            <a:pPr indent="-311150" lvl="0" marL="457200" rtl="0" algn="l">
              <a:lnSpc>
                <a:spcPct val="115000"/>
              </a:lnSpc>
              <a:spcBef>
                <a:spcPts val="0"/>
              </a:spcBef>
              <a:spcAft>
                <a:spcPts val="0"/>
              </a:spcAft>
              <a:buClr>
                <a:srgbClr val="191E1E"/>
              </a:buClr>
              <a:buSzPts val="1300"/>
              <a:buAutoNum type="arabicPeriod"/>
            </a:pPr>
            <a:r>
              <a:rPr lang="en" sz="1300"/>
              <a:t>@Controller : Annotated class indicates that it is a controller component, and mainly used at the presentation layer.</a:t>
            </a:r>
            <a:endParaRPr sz="1300"/>
          </a:p>
          <a:p>
            <a:pPr indent="-311150" lvl="0" marL="457200" rtl="0" algn="l">
              <a:lnSpc>
                <a:spcPct val="115000"/>
              </a:lnSpc>
              <a:spcBef>
                <a:spcPts val="0"/>
              </a:spcBef>
              <a:spcAft>
                <a:spcPts val="0"/>
              </a:spcAft>
              <a:buClr>
                <a:srgbClr val="191E1E"/>
              </a:buClr>
              <a:buSzPts val="1300"/>
              <a:buAutoNum type="arabicPeriod"/>
            </a:pPr>
            <a:r>
              <a:rPr lang="en" sz="1300"/>
              <a:t>@Component : It is a basic auto component scan annotation</a:t>
            </a:r>
            <a:endParaRPr sz="1300"/>
          </a:p>
          <a:p>
            <a:pPr indent="-311150" lvl="0" marL="457200" rtl="0" algn="l">
              <a:lnSpc>
                <a:spcPct val="115000"/>
              </a:lnSpc>
              <a:spcBef>
                <a:spcPts val="0"/>
              </a:spcBef>
              <a:spcAft>
                <a:spcPts val="0"/>
              </a:spcAft>
              <a:buSzPts val="1300"/>
              <a:buAutoNum type="arabicPeriod"/>
            </a:pPr>
            <a:r>
              <a:rPr lang="en" sz="1300"/>
              <a:t>@RequestMapping - used to map web requests onto specific handler classes or handler methods</a:t>
            </a:r>
            <a:endParaRPr sz="1300"/>
          </a:p>
          <a:p>
            <a:pPr indent="-311150" lvl="0" marL="457200" rtl="0" algn="l">
              <a:lnSpc>
                <a:spcPct val="115000"/>
              </a:lnSpc>
              <a:spcBef>
                <a:spcPts val="0"/>
              </a:spcBef>
              <a:spcAft>
                <a:spcPts val="0"/>
              </a:spcAft>
              <a:buSzPts val="1300"/>
              <a:buAutoNum type="arabicPeriod"/>
            </a:pPr>
            <a:r>
              <a:rPr lang="en" sz="1300"/>
              <a:t>@Entity annotation - defines that a class can be mapped to a table.</a:t>
            </a:r>
            <a:endParaRPr sz="1300"/>
          </a:p>
          <a:p>
            <a:pPr indent="0" lvl="0" marL="457200" rtl="0" algn="l">
              <a:lnSpc>
                <a:spcPct val="115000"/>
              </a:lnSpc>
              <a:spcBef>
                <a:spcPts val="0"/>
              </a:spcBef>
              <a:spcAft>
                <a:spcPts val="0"/>
              </a:spcAft>
              <a:buNone/>
            </a:pPr>
            <a:r>
              <a:t/>
            </a:r>
            <a:endParaRPr sz="1100"/>
          </a:p>
        </p:txBody>
      </p:sp>
      <p:sp>
        <p:nvSpPr>
          <p:cNvPr id="349" name="Google Shape;349;p18"/>
          <p:cNvSpPr txBox="1"/>
          <p:nvPr/>
        </p:nvSpPr>
        <p:spPr>
          <a:xfrm>
            <a:off x="1141500" y="1235525"/>
            <a:ext cx="72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ap"/>
                <a:ea typeface="Asap"/>
                <a:cs typeface="Asap"/>
                <a:sym typeface="Asap"/>
              </a:rPr>
              <a:t>Spring Annotations are a form of metadata that provides data about a program. </a:t>
            </a:r>
            <a:endParaRPr>
              <a:latin typeface="Asap"/>
              <a:ea typeface="Asap"/>
              <a:cs typeface="Asap"/>
              <a:sym typeface="Asap"/>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Architecture </a:t>
            </a:r>
            <a:endParaRPr/>
          </a:p>
        </p:txBody>
      </p:sp>
      <p:sp>
        <p:nvSpPr>
          <p:cNvPr id="355" name="Google Shape;355;p19"/>
          <p:cNvSpPr txBox="1"/>
          <p:nvPr/>
        </p:nvSpPr>
        <p:spPr>
          <a:xfrm>
            <a:off x="3731575" y="3992300"/>
            <a:ext cx="70509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Controller layer -&gt; classes that accept the request</a:t>
            </a:r>
            <a:endParaRPr sz="1100"/>
          </a:p>
          <a:p>
            <a:pPr indent="0" lvl="0" marL="0" rtl="0" algn="l">
              <a:lnSpc>
                <a:spcPct val="115000"/>
              </a:lnSpc>
              <a:spcBef>
                <a:spcPts val="0"/>
              </a:spcBef>
              <a:spcAft>
                <a:spcPts val="0"/>
              </a:spcAft>
              <a:buNone/>
            </a:pPr>
            <a:r>
              <a:rPr lang="en" sz="1100"/>
              <a:t>Service layer -&gt; classes that process the logic </a:t>
            </a:r>
            <a:endParaRPr sz="1100"/>
          </a:p>
          <a:p>
            <a:pPr indent="0" lvl="0" marL="0" rtl="0" algn="l">
              <a:lnSpc>
                <a:spcPct val="115000"/>
              </a:lnSpc>
              <a:spcBef>
                <a:spcPts val="0"/>
              </a:spcBef>
              <a:spcAft>
                <a:spcPts val="0"/>
              </a:spcAft>
              <a:buNone/>
            </a:pPr>
            <a:r>
              <a:rPr lang="en" sz="1100"/>
              <a:t>Persistent layer / Repository -&gt; classes performing db operations / DAO</a:t>
            </a:r>
            <a:endParaRPr/>
          </a:p>
        </p:txBody>
      </p:sp>
      <p:pic>
        <p:nvPicPr>
          <p:cNvPr id="356" name="Google Shape;356;p19"/>
          <p:cNvPicPr preferRelativeResize="0"/>
          <p:nvPr/>
        </p:nvPicPr>
        <p:blipFill>
          <a:blip r:embed="rId3">
            <a:alphaModFix/>
          </a:blip>
          <a:stretch>
            <a:fillRect/>
          </a:stretch>
        </p:blipFill>
        <p:spPr>
          <a:xfrm>
            <a:off x="2892025" y="1459375"/>
            <a:ext cx="5890874" cy="2399625"/>
          </a:xfrm>
          <a:prstGeom prst="rect">
            <a:avLst/>
          </a:prstGeom>
          <a:noFill/>
          <a:ln>
            <a:noFill/>
          </a:ln>
        </p:spPr>
      </p:pic>
      <p:pic>
        <p:nvPicPr>
          <p:cNvPr id="357" name="Google Shape;357;p19"/>
          <p:cNvPicPr preferRelativeResize="0"/>
          <p:nvPr/>
        </p:nvPicPr>
        <p:blipFill>
          <a:blip r:embed="rId4">
            <a:alphaModFix/>
          </a:blip>
          <a:stretch>
            <a:fillRect/>
          </a:stretch>
        </p:blipFill>
        <p:spPr>
          <a:xfrm>
            <a:off x="0" y="859500"/>
            <a:ext cx="2355950" cy="35993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0"/>
          <p:cNvPicPr preferRelativeResize="0"/>
          <p:nvPr/>
        </p:nvPicPr>
        <p:blipFill>
          <a:blip r:embed="rId3">
            <a:alphaModFix/>
          </a:blip>
          <a:stretch>
            <a:fillRect/>
          </a:stretch>
        </p:blipFill>
        <p:spPr>
          <a:xfrm>
            <a:off x="128100" y="1015075"/>
            <a:ext cx="8887800" cy="336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1"/>
          <p:cNvSpPr txBox="1"/>
          <p:nvPr>
            <p:ph type="title"/>
          </p:nvPr>
        </p:nvSpPr>
        <p:spPr>
          <a:xfrm>
            <a:off x="720000" y="445025"/>
            <a:ext cx="77040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Hibernate</a:t>
            </a:r>
            <a:endParaRPr/>
          </a:p>
        </p:txBody>
      </p:sp>
      <p:sp>
        <p:nvSpPr>
          <p:cNvPr id="368" name="Google Shape;368;p21"/>
          <p:cNvSpPr txBox="1"/>
          <p:nvPr/>
        </p:nvSpPr>
        <p:spPr>
          <a:xfrm>
            <a:off x="1107150" y="1833000"/>
            <a:ext cx="692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Java Persistence API (JPA)</a:t>
            </a:r>
            <a:r>
              <a:rPr lang="en"/>
              <a:t> is a Java specification that gives some functionality</a:t>
            </a:r>
            <a:endParaRPr/>
          </a:p>
          <a:p>
            <a:pPr indent="0" lvl="0" marL="0" rtl="0" algn="l">
              <a:spcBef>
                <a:spcPts val="0"/>
              </a:spcBef>
              <a:spcAft>
                <a:spcPts val="0"/>
              </a:spcAft>
              <a:buNone/>
            </a:pPr>
            <a:r>
              <a:rPr lang="en"/>
              <a:t>and standard to ORM tools. It is used to examine,control, and persist data between Java objects and relational databases.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feature of </a:t>
            </a:r>
            <a:r>
              <a:rPr b="1" lang="en"/>
              <a:t>Hibernate</a:t>
            </a:r>
            <a:r>
              <a:rPr lang="en"/>
              <a:t> is to map the Java classes to database tables.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rbalist's Shop Business Plan Infographics by Slidesgo">
  <a:themeElements>
    <a:clrScheme name="Simple Light">
      <a:dk1>
        <a:srgbClr val="FFFFFF"/>
      </a:dk1>
      <a:lt1>
        <a:srgbClr val="EEF3DB"/>
      </a:lt1>
      <a:dk2>
        <a:srgbClr val="2A5717"/>
      </a:dk2>
      <a:lt2>
        <a:srgbClr val="41571E"/>
      </a:lt2>
      <a:accent1>
        <a:srgbClr val="748E1E"/>
      </a:accent1>
      <a:accent2>
        <a:srgbClr val="8A9F53"/>
      </a:accent2>
      <a:accent3>
        <a:srgbClr val="D2E296"/>
      </a:accent3>
      <a:accent4>
        <a:srgbClr val="D0AF84"/>
      </a:accent4>
      <a:accent5>
        <a:srgbClr val="DDC29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