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hushi-C7/Steganography-APP-Aicte-Cybersecurity-Internshi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steganography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0027" y="3503489"/>
            <a:ext cx="9597685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Khushi Chourase</a:t>
            </a:r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Khushi Chourase</a:t>
            </a:r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Department: Central University of Jharkhand &amp; Dept. of Computer Science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40404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project is open-source and available on GitHub-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0404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This is the </a:t>
            </a:r>
            <a:r>
              <a:rPr lang="en-US" sz="2400" dirty="0" err="1">
                <a:solidFill>
                  <a:srgbClr val="40404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github</a:t>
            </a:r>
            <a:r>
              <a:rPr lang="en-US" sz="2400" dirty="0">
                <a:solidFill>
                  <a:srgbClr val="40404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repository for the image steganography project- </a:t>
            </a:r>
          </a:p>
          <a:p>
            <a:pPr marL="0" indent="0">
              <a:buNone/>
            </a:pPr>
            <a:r>
              <a:rPr lang="en-IN" sz="2400" dirty="0">
                <a:hlinkClick r:id="rId2"/>
              </a:rPr>
              <a:t>https://github.com/Khushi-C7/Steganography-APP-Aicte-Cybersecurity-Internship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b="1" dirty="0"/>
              <a:t>Mobile App Development</a:t>
            </a:r>
            <a:r>
              <a:rPr lang="en-US" sz="2000" dirty="0"/>
              <a:t>: Create a lightweight mobile version for seamless and convenient access.</a:t>
            </a:r>
          </a:p>
          <a:p>
            <a:pPr marL="305435" indent="-305435"/>
            <a:r>
              <a:rPr lang="en-US" sz="2000" b="1" dirty="0"/>
              <a:t>IoT Security Integration</a:t>
            </a:r>
            <a:r>
              <a:rPr lang="en-US" sz="2000" dirty="0"/>
              <a:t>: Embed steganographic techniques into IoT devices for secure, low-profile data transmission.</a:t>
            </a:r>
          </a:p>
          <a:p>
            <a:pPr marL="305435" indent="-305435"/>
            <a:r>
              <a:rPr lang="en-US" sz="2000" b="1" dirty="0"/>
              <a:t>Real-Time Streaming Steganography</a:t>
            </a:r>
            <a:r>
              <a:rPr lang="en-US" sz="2000" dirty="0"/>
              <a:t>: Explore methods to conceal data within live video and audio streams for secure communication.</a:t>
            </a:r>
          </a:p>
          <a:p>
            <a:pPr marL="305435" indent="-305435"/>
            <a:r>
              <a:rPr lang="en-IN" sz="2000" b="1" dirty="0"/>
              <a:t>Steganography in Augmented Reality (AR) &amp; Virtual Reality (VR)</a:t>
            </a:r>
            <a:r>
              <a:rPr lang="en-IN" sz="2000" dirty="0"/>
              <a:t>: Implement hidden data embedding within immersive digital environments.</a:t>
            </a:r>
            <a:endParaRPr lang="en-US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 algn="l">
              <a:buNone/>
            </a:pPr>
            <a:r>
              <a:rPr lang="en-US" sz="2800" b="0" i="0" dirty="0">
                <a:solidFill>
                  <a:schemeClr val="tx1"/>
                </a:solidFill>
                <a:effectLst/>
                <a:latin typeface="system-ui"/>
              </a:rPr>
              <a:t>In the digital age, safe communication is essential. Common encryption methods can attract unwanted attention, increasing the risk of interception. Steganography provides a secret approach by integrating messages into the image. Our project presents an image system that is protected by a password to ensure the concealing and restoring of messages. With an intuitive interface, it provides a reliable solution for discreet communication in sensitive scenarios</a:t>
            </a:r>
            <a:r>
              <a:rPr lang="en-US" sz="2800" b="1" dirty="0">
                <a:solidFill>
                  <a:schemeClr val="tx1"/>
                </a:solidFill>
                <a:latin typeface="Roboto" panose="02000000000000000000" pitchFamily="2" charset="0"/>
              </a:rPr>
              <a:t>.</a:t>
            </a:r>
            <a:endParaRPr lang="en-US" sz="2800" b="1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2229492"/>
            <a:ext cx="11613485" cy="442185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400" b="1" dirty="0"/>
              <a:t>This Project is built using different kinds of modern tools and libraries for most efficient functioning – </a:t>
            </a:r>
          </a:p>
          <a:p>
            <a:r>
              <a:rPr lang="en-IN" sz="2000" b="1" dirty="0"/>
              <a:t>Python</a:t>
            </a:r>
            <a:r>
              <a:rPr lang="en-IN" sz="2000" dirty="0"/>
              <a:t> - Main programming language.</a:t>
            </a:r>
          </a:p>
          <a:p>
            <a:r>
              <a:rPr lang="en-US" sz="2000" b="1" dirty="0" err="1"/>
              <a:t>Streamlit</a:t>
            </a:r>
            <a:r>
              <a:rPr lang="en-US" sz="2000" dirty="0"/>
              <a:t> - For building the web app UI.</a:t>
            </a:r>
          </a:p>
          <a:p>
            <a:r>
              <a:rPr lang="da-DK" sz="2000" b="1" dirty="0"/>
              <a:t>Pillow (PIL)</a:t>
            </a:r>
            <a:r>
              <a:rPr lang="da-DK" sz="2000" dirty="0"/>
              <a:t> - For handling image processing.</a:t>
            </a:r>
          </a:p>
          <a:p>
            <a:r>
              <a:rPr lang="en-US" sz="2000" b="1" dirty="0" err="1"/>
              <a:t>pyngrok</a:t>
            </a:r>
            <a:r>
              <a:rPr lang="en-US" sz="2000" b="1" dirty="0"/>
              <a:t> (or subprocess with </a:t>
            </a:r>
            <a:r>
              <a:rPr lang="en-US" sz="2000" b="1" dirty="0" err="1"/>
              <a:t>ngrok</a:t>
            </a:r>
            <a:r>
              <a:rPr lang="en-US" sz="2000" b="1" dirty="0"/>
              <a:t>)</a:t>
            </a:r>
            <a:r>
              <a:rPr lang="en-US" sz="2000" dirty="0"/>
              <a:t> </a:t>
            </a:r>
            <a:r>
              <a:rPr lang="en-US" sz="2400" dirty="0"/>
              <a:t>- To expose the local </a:t>
            </a:r>
            <a:r>
              <a:rPr lang="en-US" sz="2400" dirty="0" err="1"/>
              <a:t>Streamlit</a:t>
            </a:r>
            <a:r>
              <a:rPr lang="en-US" sz="2400" dirty="0"/>
              <a:t> app to the internet.</a:t>
            </a:r>
            <a:endParaRPr lang="da-DK" sz="2000" dirty="0"/>
          </a:p>
          <a:p>
            <a:r>
              <a:rPr lang="en-US" sz="2400" b="1" dirty="0"/>
              <a:t>io</a:t>
            </a:r>
            <a:r>
              <a:rPr lang="en-US" sz="2400" dirty="0"/>
              <a:t> - For handling image file downloads in memory.</a:t>
            </a:r>
            <a:endParaRPr lang="da-DK" sz="2000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b="1" dirty="0">
                <a:solidFill>
                  <a:srgbClr val="0F0F0F"/>
                </a:solidFill>
              </a:rPr>
              <a:t>This project has some amazing factors which are mentioned below –</a:t>
            </a:r>
          </a:p>
          <a:p>
            <a:r>
              <a:rPr lang="en-IN" sz="2400" b="1" dirty="0">
                <a:solidFill>
                  <a:srgbClr val="0F0F0F"/>
                </a:solidFill>
              </a:rPr>
              <a:t>This app can hide messages without altering the actual image.</a:t>
            </a:r>
          </a:p>
          <a:p>
            <a:r>
              <a:rPr lang="en-IN" sz="2400" b="1" dirty="0">
                <a:solidFill>
                  <a:srgbClr val="0F0F0F"/>
                </a:solidFill>
              </a:rPr>
              <a:t>This is a user-friendly interactive app that allows users just to upload an image  and encrypt a message or upload an encrypted message and decrypt it</a:t>
            </a:r>
          </a:p>
          <a:p>
            <a:r>
              <a:rPr lang="en-IN" sz="2400" b="1" dirty="0">
                <a:solidFill>
                  <a:srgbClr val="0F0F0F"/>
                </a:solidFill>
              </a:rPr>
              <a:t>This app can be instantly accessed and shared globally for usage.</a:t>
            </a:r>
          </a:p>
          <a:p>
            <a:r>
              <a:rPr lang="en-IN" sz="2400" b="1" dirty="0">
                <a:solidFill>
                  <a:srgbClr val="0F0F0F"/>
                </a:solidFill>
              </a:rPr>
              <a:t>This supports varies types of images, thanks to Pillow(PIL).</a:t>
            </a:r>
          </a:p>
          <a:p>
            <a:r>
              <a:rPr lang="en-IN" sz="2400" b="1" dirty="0">
                <a:solidFill>
                  <a:srgbClr val="0F0F0F"/>
                </a:solidFill>
              </a:rPr>
              <a:t>Message can only be accessed using the correct password.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D5A827-59AC-2D95-2F16-ADF9DC4F34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899753"/>
            <a:ext cx="11545148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system is valuable for: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Gaining hands-on experience with secure communication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Intelligence Agencies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Enabling covert data transmission.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Ensuring confidential communication without detection.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Privacy-Conscious Individuals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Protecting personal data securely.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offers a discreet and secure method for sharing sensitive information without drawing attention.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78BE1A-FE8C-57E8-9229-4684AEA9E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77374"/>
            <a:ext cx="6456773" cy="35828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07F90A-8D3D-82D4-6739-8B304B4CD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773" y="2477374"/>
            <a:ext cx="5882491" cy="35828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CBACD3-27D0-42A2-1AAD-9AAD31CDEC7D}"/>
              </a:ext>
            </a:extLst>
          </p:cNvPr>
          <p:cNvSpPr txBox="1"/>
          <p:nvPr/>
        </p:nvSpPr>
        <p:spPr>
          <a:xfrm>
            <a:off x="581192" y="1756881"/>
            <a:ext cx="3595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Encryption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1554E5-0975-9B43-080C-2DB03A6F46AA}"/>
              </a:ext>
            </a:extLst>
          </p:cNvPr>
          <p:cNvSpPr txBox="1"/>
          <p:nvPr/>
        </p:nvSpPr>
        <p:spPr>
          <a:xfrm>
            <a:off x="626724" y="739740"/>
            <a:ext cx="1557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9E9EA4-076E-1110-3FCF-2C54A2742CD9}"/>
              </a:ext>
            </a:extLst>
          </p:cNvPr>
          <p:cNvSpPr txBox="1"/>
          <p:nvPr/>
        </p:nvSpPr>
        <p:spPr>
          <a:xfrm>
            <a:off x="626724" y="1500027"/>
            <a:ext cx="2282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Decryption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63C6E-1D25-D4CC-B1BA-6FE6EC6A9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0315"/>
            <a:ext cx="6431622" cy="3790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B6D883-1E34-DFB7-03EA-F8F0C03BB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65" y="2260315"/>
            <a:ext cx="5976135" cy="37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76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This Steganography-Based Secure Communication System enables the concealment of encrypted messages within images, ensuring privacy. Ideal for cybersecurity enthusiasts, journalists, and agencies, it allows secure information transmission discreetly. With a user-friendly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system-ui"/>
              </a:rPr>
              <a:t>Streamlit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 interface and instant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system-ui"/>
              </a:rPr>
              <a:t>ngrok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ystem-ui"/>
              </a:rPr>
              <a:t> access, it effectively showcases steganography's critical role in digital privacy and cybersecurity.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594</TotalTime>
  <Words>511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Roboto</vt:lpstr>
      <vt:lpstr>system-ui</vt:lpstr>
      <vt:lpstr>Times New Roman</vt:lpstr>
      <vt:lpstr>Wingdings 2</vt:lpstr>
      <vt:lpstr>DividendVTI</vt:lpstr>
      <vt:lpstr>Image steganography 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Khushi Chourase</cp:lastModifiedBy>
  <cp:revision>29</cp:revision>
  <dcterms:created xsi:type="dcterms:W3CDTF">2021-05-26T16:50:10Z</dcterms:created>
  <dcterms:modified xsi:type="dcterms:W3CDTF">2025-02-24T17:41:00Z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