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9"/>
  </p:notesMasterIdLst>
  <p:sldIdLst>
    <p:sldId id="292" r:id="rId6"/>
    <p:sldId id="1282" r:id="rId7"/>
    <p:sldId id="1290" r:id="rId8"/>
    <p:sldId id="1291" r:id="rId9"/>
    <p:sldId id="1292" r:id="rId10"/>
    <p:sldId id="1293" r:id="rId11"/>
    <p:sldId id="1294" r:id="rId12"/>
    <p:sldId id="1296" r:id="rId13"/>
    <p:sldId id="1299" r:id="rId14"/>
    <p:sldId id="1300" r:id="rId15"/>
    <p:sldId id="1297" r:id="rId16"/>
    <p:sldId id="1295" r:id="rId17"/>
    <p:sldId id="125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84" y="56"/>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DF5FDA6-7E57-C600-8895-BEE9C3D07A8F}"/>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9234C2E1-FB35-E327-2A1A-DF788DCE92B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8E1E61F6-ABB3-6F5C-28D1-5A3A30F37F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7088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5AF70E6A-5AC5-9811-98CB-26DAFC951528}"/>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04EE72DC-0B34-DB5E-27B5-FF170B12BF4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CA8FEF26-E10C-359D-103E-98198E419C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063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06-01-2025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5213"/>
            <a:ext cx="1644951" cy="276999"/>
          </a:xfrm>
          <a:prstGeom prst="rect">
            <a:avLst/>
          </a:prstGeom>
          <a:noFill/>
        </p:spPr>
        <p:txBody>
          <a:bodyPr wrap="square" rtlCol="0" anchor="ctr">
            <a:spAutoFit/>
          </a:bodyPr>
          <a:lstStyle/>
          <a:p>
            <a:r>
              <a:rPr lang="en-US" sz="1200" dirty="0">
                <a:solidFill>
                  <a:srgbClr val="161D23"/>
                </a:solidFill>
              </a:rPr>
              <a:t>Khushi Dhir</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4"/>
            <a:ext cx="2596486" cy="276999"/>
          </a:xfrm>
          <a:prstGeom prst="rect">
            <a:avLst/>
          </a:prstGeom>
          <a:noFill/>
        </p:spPr>
        <p:txBody>
          <a:bodyPr wrap="square" rtlCol="0" anchor="ctr">
            <a:spAutoFit/>
          </a:bodyPr>
          <a:lstStyle/>
          <a:p>
            <a:r>
              <a:rPr lang="en-US" sz="1200" b="0" i="0" dirty="0">
                <a:solidFill>
                  <a:srgbClr val="333333"/>
                </a:solidFill>
                <a:effectLst/>
                <a:latin typeface="Helvetica Neue"/>
              </a:rPr>
              <a:t>STU673d8d43324801732087107</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390743" cy="276999"/>
          </a:xfrm>
          <a:prstGeom prst="rect">
            <a:avLst/>
          </a:prstGeom>
          <a:noFill/>
        </p:spPr>
        <p:txBody>
          <a:bodyPr wrap="square" rtlCol="0" anchor="ctr">
            <a:spAutoFit/>
          </a:bodyPr>
          <a:lstStyle/>
          <a:p>
            <a:r>
              <a:rPr lang="en-US" sz="1200" dirty="0">
                <a:solidFill>
                  <a:srgbClr val="161D23"/>
                </a:solidFill>
              </a:rPr>
              <a:t>Hans raj mahila </a:t>
            </a:r>
            <a:r>
              <a:rPr lang="en-US" sz="1200" dirty="0" err="1">
                <a:solidFill>
                  <a:srgbClr val="161D23"/>
                </a:solidFill>
              </a:rPr>
              <a:t>maha</a:t>
            </a:r>
            <a:r>
              <a:rPr lang="en-US" sz="1200" dirty="0">
                <a:solidFill>
                  <a:srgbClr val="161D23"/>
                </a:solidFill>
              </a:rPr>
              <a:t> </a:t>
            </a:r>
            <a:r>
              <a:rPr lang="en-US" sz="1200" dirty="0" err="1">
                <a:solidFill>
                  <a:srgbClr val="161D23"/>
                </a:solidFill>
              </a:rPr>
              <a:t>vidhyalaya</a:t>
            </a:r>
            <a:r>
              <a:rPr lang="en-US" sz="1200" dirty="0">
                <a:solidFill>
                  <a:srgbClr val="161D23"/>
                </a:solidFill>
              </a:rPr>
              <a:t>, Jalandhar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DBD2142A-EA53-920B-8F42-67D9561A5C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6DB1790-CFF7-F35A-EBC7-012EDE7EB914}"/>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8" name="Picture 7">
            <a:extLst>
              <a:ext uri="{FF2B5EF4-FFF2-40B4-BE49-F238E27FC236}">
                <a16:creationId xmlns:a16="http://schemas.microsoft.com/office/drawing/2014/main" id="{18173423-35DA-327E-DC25-F682E3981C90}"/>
              </a:ext>
            </a:extLst>
          </p:cNvPr>
          <p:cNvPicPr>
            <a:picLocks noChangeAspect="1"/>
          </p:cNvPicPr>
          <p:nvPr/>
        </p:nvPicPr>
        <p:blipFill>
          <a:blip r:embed="rId3"/>
          <a:stretch>
            <a:fillRect/>
          </a:stretch>
        </p:blipFill>
        <p:spPr>
          <a:xfrm>
            <a:off x="1380225" y="1272403"/>
            <a:ext cx="6785420" cy="3375021"/>
          </a:xfrm>
          <a:prstGeom prst="rect">
            <a:avLst/>
          </a:prstGeom>
        </p:spPr>
      </p:pic>
    </p:spTree>
    <p:extLst>
      <p:ext uri="{BB962C8B-B14F-4D97-AF65-F5344CB8AC3E}">
        <p14:creationId xmlns:p14="http://schemas.microsoft.com/office/powerpoint/2010/main" val="2928062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5" name="Picture 4">
            <a:extLst>
              <a:ext uri="{FF2B5EF4-FFF2-40B4-BE49-F238E27FC236}">
                <a16:creationId xmlns:a16="http://schemas.microsoft.com/office/drawing/2014/main" id="{87DB4E92-7EA4-E250-A221-7BBEEA3C7CEB}"/>
              </a:ext>
            </a:extLst>
          </p:cNvPr>
          <p:cNvPicPr>
            <a:picLocks noChangeAspect="1"/>
          </p:cNvPicPr>
          <p:nvPr/>
        </p:nvPicPr>
        <p:blipFill>
          <a:blip r:embed="rId3"/>
          <a:stretch>
            <a:fillRect/>
          </a:stretch>
        </p:blipFill>
        <p:spPr>
          <a:xfrm>
            <a:off x="1062458" y="1104181"/>
            <a:ext cx="7287098" cy="3637847"/>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1600438"/>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This news app makes it simple and quick to stay updated with the latest happenings. With a clean design and easy-to-use features like personalized login, categories, and search, it’s built to give users the news they care about. It’s a reliable and user-friendly platform to stay informed, anytime and anywhere.</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4955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News Application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Login and Signup:</a:t>
                </a:r>
                <a:r>
                  <a:rPr lang="en-US" dirty="0">
                    <a:solidFill>
                      <a:schemeClr val="tx1"/>
                    </a:solidFill>
                  </a:rPr>
                  <a:t> The app lets users create an account or log in to see personalized news. It’s simple and secure.</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Find News Fast:</a:t>
                </a:r>
                <a:r>
                  <a:rPr lang="en-US" dirty="0">
                    <a:solidFill>
                      <a:schemeClr val="tx1"/>
                    </a:solidFill>
                  </a:rPr>
                  <a:t> With a search bar and category filters, users can quickly find news they care about.</a:t>
                </a:r>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Responsive Design:</a:t>
                </a:r>
                <a:r>
                  <a:rPr lang="en-US" dirty="0">
                    <a:solidFill>
                      <a:schemeClr val="tx1"/>
                    </a:solidFill>
                  </a:rPr>
                  <a:t> The app adjusts perfectly to phones, tablets, and desktops, giving a clean and easy-to-read layout.</a:t>
                </a:r>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1" dirty="0">
                    <a:solidFill>
                      <a:schemeClr val="tx1"/>
                    </a:solidFill>
                  </a:rPr>
                  <a:t>Quick Access:</a:t>
                </a:r>
                <a:r>
                  <a:rPr lang="en-US" dirty="0">
                    <a:solidFill>
                      <a:schemeClr val="tx1"/>
                    </a:solidFill>
                  </a:rPr>
                  <a:t> News loads faster by saving what you've already seen, so you don’t have to wait every time.</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181588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600" dirty="0"/>
              <a:t>People often struggle to find a reliable and user-friendly platform that provides personalized and up-to-date news. Most news apps lack features like category filtering, combined search options, and smooth navigation between devices, leaving users frustrated when accessing or managing news on the go.</a:t>
            </a:r>
            <a:endParaRPr lang="en-IN" sz="16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181588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600" dirty="0"/>
              <a:t>The news application is a platform designed to deliver the latest news to users efficiently. It features a login system to ensure personalized access and lets users browse news articles categorized by topics. A powerful search functionality enables users to find articles based on keywords or categories.</a:t>
            </a:r>
            <a:endParaRPr lang="en-US" sz="1600"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1323439"/>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sz="1600" dirty="0"/>
              <a:t>Our MERN-based news app provides a simple and user-friendly way to stay updated with the latest news. Users can log in, search for news by keyword or category, and view content in an easy-to-read layout. The app saves user preferences, ensures fast loading with cached news, and lets users access news anytime without hassle. It’s designed to make finding relevant news quick and stress-free.</a:t>
            </a:r>
            <a:endParaRPr lang="en-US" sz="1600"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74595"/>
            <a:ext cx="4445003" cy="1795363"/>
          </a:xfrm>
          <a:prstGeom prst="rect">
            <a:avLst/>
          </a:prstGeom>
          <a:noFill/>
        </p:spPr>
        <p:txBody>
          <a:bodyPr wrap="square" rtlCol="0">
            <a:spAutoFit/>
          </a:bodyPr>
          <a:lstStyle/>
          <a:p>
            <a:pPr marL="285750" indent="-285750">
              <a:spcAft>
                <a:spcPts val="800"/>
              </a:spcAft>
              <a:buFont typeface="Arial" panose="020B0604020202020204" pitchFamily="34" charset="0"/>
              <a:buChar char="•"/>
            </a:pPr>
            <a:r>
              <a:rPr lang="en-US" b="1" dirty="0">
                <a:latin typeface="+mn-lt"/>
              </a:rPr>
              <a:t>Frontend</a:t>
            </a:r>
            <a:r>
              <a:rPr lang="en-US" dirty="0">
                <a:latin typeface="+mn-lt"/>
              </a:rPr>
              <a:t> : React.js with Bootstrap and </a:t>
            </a:r>
            <a:r>
              <a:rPr lang="en-US" dirty="0" err="1">
                <a:latin typeface="+mn-lt"/>
              </a:rPr>
              <a:t>gsap</a:t>
            </a:r>
            <a:r>
              <a:rPr lang="en-US" dirty="0">
                <a:latin typeface="+mn-lt"/>
              </a:rPr>
              <a:t>(for animation)</a:t>
            </a:r>
          </a:p>
          <a:p>
            <a:pPr marL="285750" indent="-285750">
              <a:spcAft>
                <a:spcPts val="800"/>
              </a:spcAft>
              <a:buFont typeface="Arial" panose="020B0604020202020204" pitchFamily="34" charset="0"/>
              <a:buChar char="•"/>
            </a:pPr>
            <a:r>
              <a:rPr lang="en-US" b="1" dirty="0">
                <a:latin typeface="+mn-lt"/>
              </a:rPr>
              <a:t>Backend</a:t>
            </a:r>
            <a:r>
              <a:rPr lang="en-US" dirty="0">
                <a:latin typeface="+mn-lt"/>
              </a:rPr>
              <a:t>: Express.js , Node.js </a:t>
            </a:r>
          </a:p>
          <a:p>
            <a:pPr marL="285750" indent="-285750">
              <a:spcAft>
                <a:spcPts val="800"/>
              </a:spcAft>
              <a:buFont typeface="Arial" panose="020B0604020202020204" pitchFamily="34" charset="0"/>
              <a:buChar char="•"/>
            </a:pPr>
            <a:r>
              <a:rPr lang="en-US" b="1" dirty="0">
                <a:latin typeface="+mn-lt"/>
              </a:rPr>
              <a:t>Database</a:t>
            </a:r>
            <a:r>
              <a:rPr lang="en-US" dirty="0">
                <a:latin typeface="+mn-lt"/>
              </a:rPr>
              <a:t>: </a:t>
            </a:r>
            <a:r>
              <a:rPr lang="en-US" dirty="0" err="1">
                <a:latin typeface="+mn-lt"/>
              </a:rPr>
              <a:t>MongoDb</a:t>
            </a:r>
            <a:endParaRPr lang="en-US" dirty="0">
              <a:latin typeface="+mn-lt"/>
            </a:endParaRPr>
          </a:p>
          <a:p>
            <a:pPr marL="285750" indent="-285750">
              <a:spcAft>
                <a:spcPts val="800"/>
              </a:spcAft>
              <a:buFont typeface="Arial" panose="020B0604020202020204" pitchFamily="34" charset="0"/>
              <a:buChar char="•"/>
            </a:pPr>
            <a:r>
              <a:rPr lang="en-US" b="1" dirty="0">
                <a:latin typeface="+mn-lt"/>
              </a:rPr>
              <a:t>Authentication</a:t>
            </a:r>
            <a:r>
              <a:rPr lang="en-US" dirty="0">
                <a:latin typeface="+mn-lt"/>
              </a:rPr>
              <a:t> : JWT(</a:t>
            </a:r>
            <a:r>
              <a:rPr lang="en-US" dirty="0" err="1">
                <a:latin typeface="+mn-lt"/>
              </a:rPr>
              <a:t>json</a:t>
            </a:r>
            <a:r>
              <a:rPr lang="en-US" dirty="0">
                <a:latin typeface="+mn-lt"/>
              </a:rPr>
              <a:t>-web-token)</a:t>
            </a:r>
          </a:p>
          <a:p>
            <a:pPr marL="285750" indent="-285750">
              <a:spcAft>
                <a:spcPts val="800"/>
              </a:spcAft>
              <a:buFont typeface="Arial" panose="020B0604020202020204" pitchFamily="34" charset="0"/>
              <a:buChar char="•"/>
            </a:pPr>
            <a:r>
              <a:rPr lang="en-US" b="1" dirty="0">
                <a:latin typeface="+mn-lt"/>
              </a:rPr>
              <a:t>API </a:t>
            </a:r>
            <a:r>
              <a:rPr lang="en-US" dirty="0">
                <a:latin typeface="+mn-lt"/>
              </a:rPr>
              <a:t>Integration: Axios</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18F700B2-0D99-634B-7AE5-7A91784BB680}"/>
              </a:ext>
            </a:extLst>
          </p:cNvPr>
          <p:cNvPicPr>
            <a:picLocks noChangeAspect="1"/>
          </p:cNvPicPr>
          <p:nvPr/>
        </p:nvPicPr>
        <p:blipFill>
          <a:blip r:embed="rId3"/>
          <a:stretch>
            <a:fillRect/>
          </a:stretch>
        </p:blipFill>
        <p:spPr>
          <a:xfrm>
            <a:off x="1277733" y="1125560"/>
            <a:ext cx="7150275" cy="3601426"/>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E599698-DE87-6B6A-A308-21651A3955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DD91E2-E788-2335-1060-28FD38AB5D8F}"/>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 (Search Box)</a:t>
            </a:r>
          </a:p>
        </p:txBody>
      </p:sp>
      <p:pic>
        <p:nvPicPr>
          <p:cNvPr id="5" name="Picture 4">
            <a:extLst>
              <a:ext uri="{FF2B5EF4-FFF2-40B4-BE49-F238E27FC236}">
                <a16:creationId xmlns:a16="http://schemas.microsoft.com/office/drawing/2014/main" id="{0C4E55A5-D911-0E50-6296-0BC8DD42CF37}"/>
              </a:ext>
            </a:extLst>
          </p:cNvPr>
          <p:cNvPicPr>
            <a:picLocks noChangeAspect="1"/>
          </p:cNvPicPr>
          <p:nvPr/>
        </p:nvPicPr>
        <p:blipFill>
          <a:blip r:embed="rId3"/>
          <a:stretch>
            <a:fillRect/>
          </a:stretch>
        </p:blipFill>
        <p:spPr>
          <a:xfrm>
            <a:off x="1190445" y="1082622"/>
            <a:ext cx="7374075" cy="3683184"/>
          </a:xfrm>
          <a:prstGeom prst="rect">
            <a:avLst/>
          </a:prstGeom>
        </p:spPr>
      </p:pic>
    </p:spTree>
    <p:extLst>
      <p:ext uri="{BB962C8B-B14F-4D97-AF65-F5344CB8AC3E}">
        <p14:creationId xmlns:p14="http://schemas.microsoft.com/office/powerpoint/2010/main" val="78204694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2883</TotalTime>
  <Words>442</Words>
  <Application>Microsoft Office PowerPoint</Application>
  <PresentationFormat>On-screen Show (16:9)</PresentationFormat>
  <Paragraphs>41</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Helvetica Neue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khushi</cp:lastModifiedBy>
  <cp:revision>61</cp:revision>
  <dcterms:modified xsi:type="dcterms:W3CDTF">2025-01-06T11:22:18Z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