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5e1ab13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e5e1ab13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1b455c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1b455c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e5e1ab1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e5e1ab1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5e1ab13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5e1ab13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5e1ab1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5e1ab1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414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Impact"/>
                <a:ea typeface="Impact"/>
                <a:cs typeface="Impact"/>
                <a:sym typeface="Impact"/>
              </a:rPr>
              <a:t>Library Management System</a:t>
            </a:r>
            <a:endParaRPr sz="4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978000" y="3196725"/>
            <a:ext cx="51660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By: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Khushi Mattu 20BCE1189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Nithish Kanna 20BCE1304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Uditi Gupta 20BCE1445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15182" l="5295" r="9014" t="19062"/>
          <a:stretch/>
        </p:blipFill>
        <p:spPr>
          <a:xfrm>
            <a:off x="0" y="0"/>
            <a:ext cx="3782600" cy="12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11725" y="55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383250"/>
            <a:ext cx="7505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library stores numerous books and has many members who are</a:t>
            </a:r>
            <a:r>
              <a:rPr lang="en" sz="1500"/>
              <a:t> interested in reading those books. And maintaining such magnitude of books and members requires modern technologies.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Library management system is to provide an easy system to issue a book from the library if it is available or he/she can even use e-book. It also keeps track of the issued books and their due dates along with fine </a:t>
            </a:r>
            <a:r>
              <a:rPr lang="en" sz="1500"/>
              <a:t>generation</a:t>
            </a:r>
            <a:r>
              <a:rPr lang="en" sz="1500"/>
              <a:t> if required.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It is basically for easy management by the librarian or the administration and for students to not waste their time in searching a particular book in the library.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 aim to accomplish this by creating a website that can be accessed by the admin and the library members if they want to issue a book by the end of this semester i.e. December.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174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550" y="152400"/>
            <a:ext cx="52864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50900"/>
            <a:ext cx="321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 Diagram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25" y="1405500"/>
            <a:ext cx="8309349" cy="2666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0" y="1195225"/>
            <a:ext cx="8792851" cy="29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550" y="-26788"/>
            <a:ext cx="5197076" cy="51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