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187c6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187c6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a568428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a568428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187c6af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187c6af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5f13276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5f13276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5f1327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15f1327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187c6af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187c6af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187c6af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187c6af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187c6af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1187c6af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a1068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1a1068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a568428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a568428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2414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Impact"/>
                <a:ea typeface="Impact"/>
                <a:cs typeface="Impact"/>
                <a:sym typeface="Impact"/>
              </a:rPr>
              <a:t>Library Management System</a:t>
            </a:r>
            <a:endParaRPr sz="4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978000" y="3196725"/>
            <a:ext cx="51660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By: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Khushi Mattu 20BCE1189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Nithish Kanna 20BCE1304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Uditi Gupta 20BCE1445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15182" l="5295" r="9014" t="19062"/>
          <a:stretch/>
        </p:blipFill>
        <p:spPr>
          <a:xfrm>
            <a:off x="0" y="0"/>
            <a:ext cx="3782600" cy="12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3546225" y="2642075"/>
            <a:ext cx="141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2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33925" y="700025"/>
            <a:ext cx="27234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r>
              <a:rPr lang="en"/>
              <a:t> Activity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00" y="287800"/>
            <a:ext cx="5781878" cy="456790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684875" y="294350"/>
            <a:ext cx="75057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Style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37175" y="886250"/>
            <a:ext cx="80847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are using DATA CENTERED ARCHITECTURE.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store (e.g., a file or database) resides at the center of this architecture and is accessed frequently by other components that update, add, delete, or otherwise modify data within the store.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software accesses a central repository which is in passive state.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software accesses the data independent of any changes to the data or the actions of other client software.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in this case transform the repository into a “Blackboard”.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blackboard sends notification to subscribers when data of interest changes, and is thus active.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Data-centered architectures promote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integrability.</a:t>
            </a:r>
            <a:endParaRPr i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components can be changed and new client components can be added to the architecture without concern about other clients.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passed among clients using the blackboard mechanism. So Client components independently execute processes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11725" y="55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blackboard data centric architectural style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scalability which provides easy to add or update knowledge source.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concurrency that allows all knowledge sources to work in parallel as they are independent of each other.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experimentation for hypotheses.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reusability of knowledge source agents.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617750"/>
            <a:ext cx="7505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28650"/>
            <a:ext cx="7505700" cy="354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63300" y="311825"/>
            <a:ext cx="2561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13" y="843525"/>
            <a:ext cx="7405773" cy="39993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96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73" y="1123825"/>
            <a:ext cx="4947174" cy="3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33925" y="700025"/>
            <a:ext cx="3305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50" y="1354125"/>
            <a:ext cx="5229156" cy="31840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510300" y="470050"/>
            <a:ext cx="27531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Diagram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050" y="231050"/>
            <a:ext cx="6353450" cy="46713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33925" y="700025"/>
            <a:ext cx="27234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Activity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25" y="272725"/>
            <a:ext cx="4279251" cy="459805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