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F9A6B-73D1-4A92-B8A0-22D8F6BF5898}" v="19" dt="2023-10-21T22:34:2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dahiya" userId="d6b3938557ce4a0f" providerId="LiveId" clId="{1F6F9A6B-73D1-4A92-B8A0-22D8F6BF5898}"/>
    <pc:docChg chg="undo redo custSel addSld delSld modSld modMainMaster">
      <pc:chgData name="Khushi dahiya" userId="d6b3938557ce4a0f" providerId="LiveId" clId="{1F6F9A6B-73D1-4A92-B8A0-22D8F6BF5898}" dt="2023-10-21T22:37:11.878" v="366" actId="47"/>
      <pc:docMkLst>
        <pc:docMk/>
      </pc:docMkLst>
      <pc:sldChg chg="addSp modSp mod">
        <pc:chgData name="Khushi dahiya" userId="d6b3938557ce4a0f" providerId="LiveId" clId="{1F6F9A6B-73D1-4A92-B8A0-22D8F6BF5898}" dt="2023-10-21T22:37:06.890" v="365" actId="1076"/>
        <pc:sldMkLst>
          <pc:docMk/>
          <pc:sldMk cId="1911081705" sldId="257"/>
        </pc:sldMkLst>
        <pc:spChg chg="add mod ord">
          <ac:chgData name="Khushi dahiya" userId="d6b3938557ce4a0f" providerId="LiveId" clId="{1F6F9A6B-73D1-4A92-B8A0-22D8F6BF5898}" dt="2023-10-21T22:35:40.729" v="340" actId="1076"/>
          <ac:spMkLst>
            <pc:docMk/>
            <pc:sldMk cId="1911081705" sldId="257"/>
            <ac:spMk id="3" creationId="{5AFC6F71-FEF5-5AE9-2FE0-CA44E26D2795}"/>
          </ac:spMkLst>
        </pc:spChg>
        <pc:spChg chg="mod">
          <ac:chgData name="Khushi dahiya" userId="d6b3938557ce4a0f" providerId="LiveId" clId="{1F6F9A6B-73D1-4A92-B8A0-22D8F6BF5898}" dt="2023-10-21T22:36:28.846" v="355" actId="14100"/>
          <ac:spMkLst>
            <pc:docMk/>
            <pc:sldMk cId="1911081705" sldId="257"/>
            <ac:spMk id="12" creationId="{88C05BD5-13A3-B2A3-FECC-1253B0BCEF07}"/>
          </ac:spMkLst>
        </pc:spChg>
        <pc:spChg chg="mod">
          <ac:chgData name="Khushi dahiya" userId="d6b3938557ce4a0f" providerId="LiveId" clId="{1F6F9A6B-73D1-4A92-B8A0-22D8F6BF5898}" dt="2023-10-21T22:35:53.466" v="345" actId="207"/>
          <ac:spMkLst>
            <pc:docMk/>
            <pc:sldMk cId="1911081705" sldId="257"/>
            <ac:spMk id="13" creationId="{63814D4E-14A1-5EB2-7E36-18D099E94807}"/>
          </ac:spMkLst>
        </pc:spChg>
        <pc:picChg chg="mod">
          <ac:chgData name="Khushi dahiya" userId="d6b3938557ce4a0f" providerId="LiveId" clId="{1F6F9A6B-73D1-4A92-B8A0-22D8F6BF5898}" dt="2023-10-21T22:36:57.090" v="363" actId="208"/>
          <ac:picMkLst>
            <pc:docMk/>
            <pc:sldMk cId="1911081705" sldId="257"/>
            <ac:picMk id="5" creationId="{FD8BFA9B-C1A6-1D72-37C6-7258CE6E2EFE}"/>
          </ac:picMkLst>
        </pc:picChg>
        <pc:picChg chg="mod">
          <ac:chgData name="Khushi dahiya" userId="d6b3938557ce4a0f" providerId="LiveId" clId="{1F6F9A6B-73D1-4A92-B8A0-22D8F6BF5898}" dt="2023-10-21T22:37:06.890" v="365" actId="1076"/>
          <ac:picMkLst>
            <pc:docMk/>
            <pc:sldMk cId="1911081705" sldId="257"/>
            <ac:picMk id="7" creationId="{6BE0658F-E84C-353F-01DA-DA19FCFE79EA}"/>
          </ac:picMkLst>
        </pc:picChg>
      </pc:sldChg>
      <pc:sldChg chg="addSp delSp modSp new del mod">
        <pc:chgData name="Khushi dahiya" userId="d6b3938557ce4a0f" providerId="LiveId" clId="{1F6F9A6B-73D1-4A92-B8A0-22D8F6BF5898}" dt="2023-10-21T22:33:51.421" v="318" actId="47"/>
        <pc:sldMkLst>
          <pc:docMk/>
          <pc:sldMk cId="1632190005" sldId="258"/>
        </pc:sldMkLst>
        <pc:spChg chg="mod">
          <ac:chgData name="Khushi dahiya" userId="d6b3938557ce4a0f" providerId="LiveId" clId="{1F6F9A6B-73D1-4A92-B8A0-22D8F6BF5898}" dt="2023-10-21T22:16:32.638" v="317" actId="1076"/>
          <ac:spMkLst>
            <pc:docMk/>
            <pc:sldMk cId="1632190005" sldId="258"/>
            <ac:spMk id="2" creationId="{5DB138EE-F49F-A0FC-5ADB-7D31B27CDE5C}"/>
          </ac:spMkLst>
        </pc:spChg>
        <pc:spChg chg="add del mod">
          <ac:chgData name="Khushi dahiya" userId="d6b3938557ce4a0f" providerId="LiveId" clId="{1F6F9A6B-73D1-4A92-B8A0-22D8F6BF5898}" dt="2023-10-21T22:08:00.117" v="207" actId="21"/>
          <ac:spMkLst>
            <pc:docMk/>
            <pc:sldMk cId="1632190005" sldId="258"/>
            <ac:spMk id="3" creationId="{C4A711BD-05A4-F52D-1791-098B1C4171C2}"/>
          </ac:spMkLst>
        </pc:spChg>
        <pc:spChg chg="add mod ord">
          <ac:chgData name="Khushi dahiya" userId="d6b3938557ce4a0f" providerId="LiveId" clId="{1F6F9A6B-73D1-4A92-B8A0-22D8F6BF5898}" dt="2023-10-21T22:11:25.720" v="230" actId="207"/>
          <ac:spMkLst>
            <pc:docMk/>
            <pc:sldMk cId="1632190005" sldId="258"/>
            <ac:spMk id="6" creationId="{E046B8FA-9E58-04D9-7C4B-34E5AFB8856C}"/>
          </ac:spMkLst>
        </pc:spChg>
        <pc:spChg chg="add mod">
          <ac:chgData name="Khushi dahiya" userId="d6b3938557ce4a0f" providerId="LiveId" clId="{1F6F9A6B-73D1-4A92-B8A0-22D8F6BF5898}" dt="2023-10-21T22:16:03.067" v="314" actId="20577"/>
          <ac:spMkLst>
            <pc:docMk/>
            <pc:sldMk cId="1632190005" sldId="258"/>
            <ac:spMk id="7" creationId="{C4B46056-8EA2-077A-D890-979BC90C50C3}"/>
          </ac:spMkLst>
        </pc:spChg>
        <pc:picChg chg="add mod">
          <ac:chgData name="Khushi dahiya" userId="d6b3938557ce4a0f" providerId="LiveId" clId="{1F6F9A6B-73D1-4A92-B8A0-22D8F6BF5898}" dt="2023-10-21T22:10:21.953" v="226" actId="14100"/>
          <ac:picMkLst>
            <pc:docMk/>
            <pc:sldMk cId="1632190005" sldId="258"/>
            <ac:picMk id="5" creationId="{61366129-87D0-6E6E-ECBE-DDA905AA5221}"/>
          </ac:picMkLst>
        </pc:picChg>
      </pc:sldChg>
      <pc:sldChg chg="addSp delSp modSp new del mod">
        <pc:chgData name="Khushi dahiya" userId="d6b3938557ce4a0f" providerId="LiveId" clId="{1F6F9A6B-73D1-4A92-B8A0-22D8F6BF5898}" dt="2023-10-21T22:37:11.878" v="366" actId="47"/>
        <pc:sldMkLst>
          <pc:docMk/>
          <pc:sldMk cId="3157353666" sldId="258"/>
        </pc:sldMkLst>
        <pc:spChg chg="del">
          <ac:chgData name="Khushi dahiya" userId="d6b3938557ce4a0f" providerId="LiveId" clId="{1F6F9A6B-73D1-4A92-B8A0-22D8F6BF5898}" dt="2023-10-21T22:34:33.978" v="326" actId="478"/>
          <ac:spMkLst>
            <pc:docMk/>
            <pc:sldMk cId="3157353666" sldId="258"/>
            <ac:spMk id="2" creationId="{F03DE846-4567-33CD-F1B8-69947FDD4C28}"/>
          </ac:spMkLst>
        </pc:spChg>
        <pc:spChg chg="add del">
          <ac:chgData name="Khushi dahiya" userId="d6b3938557ce4a0f" providerId="LiveId" clId="{1F6F9A6B-73D1-4A92-B8A0-22D8F6BF5898}" dt="2023-10-21T22:34:31.833" v="325" actId="478"/>
          <ac:spMkLst>
            <pc:docMk/>
            <pc:sldMk cId="3157353666" sldId="258"/>
            <ac:spMk id="3" creationId="{A6B19FB1-5CB6-DE06-A5B5-AEA27D5100EC}"/>
          </ac:spMkLst>
        </pc:spChg>
        <pc:spChg chg="add mod">
          <ac:chgData name="Khushi dahiya" userId="d6b3938557ce4a0f" providerId="LiveId" clId="{1F6F9A6B-73D1-4A92-B8A0-22D8F6BF5898}" dt="2023-10-21T22:34:12.524" v="320"/>
          <ac:spMkLst>
            <pc:docMk/>
            <pc:sldMk cId="3157353666" sldId="258"/>
            <ac:spMk id="4" creationId="{3955EBF2-3F16-2653-974B-D4CDF4BC3EF0}"/>
          </ac:spMkLst>
        </pc:spChg>
        <pc:spChg chg="add del mod">
          <ac:chgData name="Khushi dahiya" userId="d6b3938557ce4a0f" providerId="LiveId" clId="{1F6F9A6B-73D1-4A92-B8A0-22D8F6BF5898}" dt="2023-10-21T22:34:26.226" v="323"/>
          <ac:spMkLst>
            <pc:docMk/>
            <pc:sldMk cId="3157353666" sldId="258"/>
            <ac:spMk id="5" creationId="{E3D626D9-43DA-CAD7-5E1D-6372D9902EA0}"/>
          </ac:spMkLst>
        </pc:spChg>
        <pc:spChg chg="add mod">
          <ac:chgData name="Khushi dahiya" userId="d6b3938557ce4a0f" providerId="LiveId" clId="{1F6F9A6B-73D1-4A92-B8A0-22D8F6BF5898}" dt="2023-10-21T22:34:28.341" v="324"/>
          <ac:spMkLst>
            <pc:docMk/>
            <pc:sldMk cId="3157353666" sldId="258"/>
            <ac:spMk id="6" creationId="{B4E52E6E-D538-D82D-ED8C-611C92EEF4E9}"/>
          </ac:spMkLst>
        </pc:spChg>
      </pc:sldChg>
      <pc:sldChg chg="addSp delSp modSp new del">
        <pc:chgData name="Khushi dahiya" userId="d6b3938557ce4a0f" providerId="LiveId" clId="{1F6F9A6B-73D1-4A92-B8A0-22D8F6BF5898}" dt="2023-10-21T22:01:08.079" v="115" actId="47"/>
        <pc:sldMkLst>
          <pc:docMk/>
          <pc:sldMk cId="100112988" sldId="259"/>
        </pc:sldMkLst>
        <pc:picChg chg="add del mod">
          <ac:chgData name="Khushi dahiya" userId="d6b3938557ce4a0f" providerId="LiveId" clId="{1F6F9A6B-73D1-4A92-B8A0-22D8F6BF5898}" dt="2023-10-21T22:01:05.852" v="114" actId="478"/>
          <ac:picMkLst>
            <pc:docMk/>
            <pc:sldMk cId="100112988" sldId="259"/>
            <ac:picMk id="1026" creationId="{657FA584-5384-F784-20A1-28BB5F159C0A}"/>
          </ac:picMkLst>
        </pc:picChg>
      </pc:sldChg>
      <pc:sldMasterChg chg="modSldLayout">
        <pc:chgData name="Khushi dahiya" userId="d6b3938557ce4a0f" providerId="LiveId" clId="{1F6F9A6B-73D1-4A92-B8A0-22D8F6BF5898}" dt="2023-10-21T22:05:04.509" v="189"/>
        <pc:sldMasterMkLst>
          <pc:docMk/>
          <pc:sldMasterMk cId="3447151714" sldId="2147483660"/>
        </pc:sldMasterMkLst>
        <pc:sldLayoutChg chg="addSp">
          <pc:chgData name="Khushi dahiya" userId="d6b3938557ce4a0f" providerId="LiveId" clId="{1F6F9A6B-73D1-4A92-B8A0-22D8F6BF5898}" dt="2023-10-21T22:05:04.509" v="189"/>
          <pc:sldLayoutMkLst>
            <pc:docMk/>
            <pc:sldMasterMk cId="3447151714" sldId="2147483660"/>
            <pc:sldLayoutMk cId="1223243911" sldId="2147483661"/>
          </pc:sldLayoutMkLst>
          <pc:spChg chg="add">
            <ac:chgData name="Khushi dahiya" userId="d6b3938557ce4a0f" providerId="LiveId" clId="{1F6F9A6B-73D1-4A92-B8A0-22D8F6BF5898}" dt="2023-10-21T22:05:04.509" v="189"/>
            <ac:spMkLst>
              <pc:docMk/>
              <pc:sldMasterMk cId="3447151714" sldId="2147483660"/>
              <pc:sldLayoutMk cId="1223243911" sldId="2147483661"/>
              <ac:spMk id="5" creationId="{620D5081-BDF4-1208-1371-3E952E583480}"/>
            </ac:spMkLst>
          </pc:spChg>
        </pc:sldLayoutChg>
        <pc:sldLayoutChg chg="addSp">
          <pc:chgData name="Khushi dahiya" userId="d6b3938557ce4a0f" providerId="LiveId" clId="{1F6F9A6B-73D1-4A92-B8A0-22D8F6BF5898}" dt="2023-10-21T22:05:04.509" v="189"/>
          <pc:sldLayoutMkLst>
            <pc:docMk/>
            <pc:sldMasterMk cId="3447151714" sldId="2147483660"/>
            <pc:sldLayoutMk cId="4124151894" sldId="2147483662"/>
          </pc:sldLayoutMkLst>
          <pc:spChg chg="add">
            <ac:chgData name="Khushi dahiya" userId="d6b3938557ce4a0f" providerId="LiveId" clId="{1F6F9A6B-73D1-4A92-B8A0-22D8F6BF5898}" dt="2023-10-21T22:05:04.509" v="189"/>
            <ac:spMkLst>
              <pc:docMk/>
              <pc:sldMasterMk cId="3447151714" sldId="2147483660"/>
              <pc:sldLayoutMk cId="4124151894" sldId="2147483662"/>
              <ac:spMk id="4" creationId="{F3D6EF8B-2C15-9712-3931-B551E21AA0D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1840"/>
            <a:ext cx="9144000" cy="695960"/>
          </a:xfrm>
        </p:spPr>
        <p:txBody>
          <a:bodyPr>
            <a:normAutofit/>
          </a:bodyPr>
          <a:lstStyle/>
          <a:p>
            <a:r>
              <a:rPr lang="en-US" sz="2800" b="1" dirty="0"/>
              <a:t>WEB SCRAPING TO GAIN COMPANY INSIGHTS</a:t>
            </a:r>
          </a:p>
        </p:txBody>
      </p:sp>
      <p:pic>
        <p:nvPicPr>
          <p:cNvPr id="1028" name="Picture 4" descr="British Airways - BREAKTHROUGH GLOBAL">
            <a:extLst>
              <a:ext uri="{FF2B5EF4-FFF2-40B4-BE49-F238E27FC236}">
                <a16:creationId xmlns:a16="http://schemas.microsoft.com/office/drawing/2014/main" id="{4EEF5732-F1B7-66D7-20D2-F553AEA5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600200"/>
            <a:ext cx="11074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FC6F71-FEF5-5AE9-2FE0-CA44E26D2795}"/>
              </a:ext>
            </a:extLst>
          </p:cNvPr>
          <p:cNvSpPr/>
          <p:nvPr/>
        </p:nvSpPr>
        <p:spPr>
          <a:xfrm>
            <a:off x="0" y="1209039"/>
            <a:ext cx="12192000" cy="569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396238"/>
            <a:ext cx="11907520" cy="762001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INSIGHTS FROM CUSTOMER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BFA9B-C1A6-1D72-37C6-7258CE6E2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" y="3732075"/>
            <a:ext cx="5031282" cy="2804161"/>
          </a:xfr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0658F-E84C-353F-01DA-DA19FCFE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50" y="1242537"/>
            <a:ext cx="3828745" cy="26822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C05BD5-13A3-B2A3-FECC-1253B0BCEF07}"/>
              </a:ext>
            </a:extLst>
          </p:cNvPr>
          <p:cNvSpPr txBox="1"/>
          <p:nvPr/>
        </p:nvSpPr>
        <p:spPr>
          <a:xfrm>
            <a:off x="709119" y="1567994"/>
            <a:ext cx="7093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Cleaning 1000 customer reviews, we have drawn the following insights</a:t>
            </a:r>
          </a:p>
          <a:p>
            <a:pPr marL="285750" indent="-28575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Positive reviews – 648</a:t>
            </a:r>
          </a:p>
          <a:p>
            <a:pPr marL="285750" indent="-28575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Negative reviews – 341</a:t>
            </a:r>
          </a:p>
          <a:p>
            <a:pPr marL="285750" indent="-28575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Neutral Reviews – 11</a:t>
            </a:r>
          </a:p>
          <a:p>
            <a:pPr>
              <a:buClr>
                <a:srgbClr val="FFFFFF"/>
              </a:buClr>
              <a:buSzPct val="120000"/>
            </a:pPr>
            <a:endParaRPr lang="en-IN" dirty="0"/>
          </a:p>
          <a:p>
            <a:pPr>
              <a:buClr>
                <a:srgbClr val="FFFFFF"/>
              </a:buClr>
              <a:buSzPct val="120000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14D4E-14A1-5EB2-7E36-18D099E94807}"/>
              </a:ext>
            </a:extLst>
          </p:cNvPr>
          <p:cNvSpPr txBox="1"/>
          <p:nvPr/>
        </p:nvSpPr>
        <p:spPr>
          <a:xfrm>
            <a:off x="6096000" y="4274343"/>
            <a:ext cx="5609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ysClr val="windowText" lastClr="000000"/>
                </a:solidFill>
              </a:rPr>
              <a:t>Most common negative reviews included words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Delayed, cancelled, refund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Service, food, time, terrible</a:t>
            </a:r>
          </a:p>
          <a:p>
            <a:endParaRPr lang="en-IN" dirty="0">
              <a:solidFill>
                <a:sysClr val="windowText" lastClr="000000"/>
              </a:solidFill>
            </a:endParaRPr>
          </a:p>
          <a:p>
            <a:r>
              <a:rPr lang="en-IN" dirty="0">
                <a:solidFill>
                  <a:sysClr val="windowText" lastClr="000000"/>
                </a:solidFill>
              </a:rPr>
              <a:t>Most common positive reviews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Business class, lounge, comfortable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</a:rPr>
              <a:t>Friendly,  seat,  good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170</TotalTime>
  <Words>70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Khushi dahiya</cp:lastModifiedBy>
  <cp:revision>3</cp:revision>
  <dcterms:created xsi:type="dcterms:W3CDTF">2022-12-06T11:13:27Z</dcterms:created>
  <dcterms:modified xsi:type="dcterms:W3CDTF">2023-10-21T22:37:15Z</dcterms:modified>
</cp:coreProperties>
</file>