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7FEDB-883D-4514-B030-5864DB4AF6E3}" v="1" dt="2023-10-21T22:18:1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dahiya" userId="d6b3938557ce4a0f" providerId="LiveId" clId="{8D97FEDB-883D-4514-B030-5864DB4AF6E3}"/>
    <pc:docChg chg="undo redo custSel delSld modSld">
      <pc:chgData name="Khushi dahiya" userId="d6b3938557ce4a0f" providerId="LiveId" clId="{8D97FEDB-883D-4514-B030-5864DB4AF6E3}" dt="2023-10-21T22:19:01.754" v="21" actId="20577"/>
      <pc:docMkLst>
        <pc:docMk/>
      </pc:docMkLst>
      <pc:sldChg chg="modSp mod">
        <pc:chgData name="Khushi dahiya" userId="d6b3938557ce4a0f" providerId="LiveId" clId="{8D97FEDB-883D-4514-B030-5864DB4AF6E3}" dt="2023-10-21T22:18:22.172" v="19" actId="255"/>
        <pc:sldMkLst>
          <pc:docMk/>
          <pc:sldMk cId="1492306933" sldId="256"/>
        </pc:sldMkLst>
        <pc:spChg chg="mod">
          <ac:chgData name="Khushi dahiya" userId="d6b3938557ce4a0f" providerId="LiveId" clId="{8D97FEDB-883D-4514-B030-5864DB4AF6E3}" dt="2023-10-21T22:18:22.172" v="19" actId="255"/>
          <ac:spMkLst>
            <pc:docMk/>
            <pc:sldMk cId="1492306933" sldId="256"/>
            <ac:spMk id="3" creationId="{7730DC87-B7BC-1B7B-AB86-8B0F1FACBC23}"/>
          </ac:spMkLst>
        </pc:spChg>
      </pc:sldChg>
      <pc:sldChg chg="del">
        <pc:chgData name="Khushi dahiya" userId="d6b3938557ce4a0f" providerId="LiveId" clId="{8D97FEDB-883D-4514-B030-5864DB4AF6E3}" dt="2023-10-21T22:17:29.672" v="0" actId="47"/>
        <pc:sldMkLst>
          <pc:docMk/>
          <pc:sldMk cId="1911081705" sldId="257"/>
        </pc:sldMkLst>
      </pc:sldChg>
      <pc:sldChg chg="modSp mod">
        <pc:chgData name="Khushi dahiya" userId="d6b3938557ce4a0f" providerId="LiveId" clId="{8D97FEDB-883D-4514-B030-5864DB4AF6E3}" dt="2023-10-21T22:19:01.754" v="21" actId="20577"/>
        <pc:sldMkLst>
          <pc:docMk/>
          <pc:sldMk cId="1632190005" sldId="258"/>
        </pc:sldMkLst>
        <pc:spChg chg="mod">
          <ac:chgData name="Khushi dahiya" userId="d6b3938557ce4a0f" providerId="LiveId" clId="{8D97FEDB-883D-4514-B030-5864DB4AF6E3}" dt="2023-10-21T22:19:01.754" v="21" actId="20577"/>
          <ac:spMkLst>
            <pc:docMk/>
            <pc:sldMk cId="1632190005" sldId="258"/>
            <ac:spMk id="7" creationId="{C4B46056-8EA2-077A-D890-979BC90C50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840"/>
            <a:ext cx="9144000" cy="695960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BEHAVIOUR</a:t>
            </a:r>
          </a:p>
        </p:txBody>
      </p:sp>
      <p:pic>
        <p:nvPicPr>
          <p:cNvPr id="1028" name="Picture 4" descr="British Airways - BREAKTHROUGH GLOBAL">
            <a:extLst>
              <a:ext uri="{FF2B5EF4-FFF2-40B4-BE49-F238E27FC236}">
                <a16:creationId xmlns:a16="http://schemas.microsoft.com/office/drawing/2014/main" id="{4EEF5732-F1B7-66D7-20D2-F553AEA5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600200"/>
            <a:ext cx="11074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46B8FA-9E58-04D9-7C4B-34E5AFB8856C}"/>
              </a:ext>
            </a:extLst>
          </p:cNvPr>
          <p:cNvSpPr/>
          <p:nvPr/>
        </p:nvSpPr>
        <p:spPr>
          <a:xfrm>
            <a:off x="0" y="1328286"/>
            <a:ext cx="12192000" cy="552971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138EE-F49F-A0FC-5ADB-7D31B27C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0"/>
            <a:ext cx="11846560" cy="12238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</a:t>
            </a:r>
            <a:r>
              <a:rPr lang="en-US" sz="4400" b="1" dirty="0"/>
              <a:t>redictive model to understand customer buying behavior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66129-87D0-6E6E-ECBE-DDA905AA5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4" y="1567994"/>
            <a:ext cx="8024796" cy="51179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46056-8EA2-077A-D890-979BC90C50C3}"/>
              </a:ext>
            </a:extLst>
          </p:cNvPr>
          <p:cNvSpPr txBox="1"/>
          <p:nvPr/>
        </p:nvSpPr>
        <p:spPr>
          <a:xfrm>
            <a:off x="250257" y="1573726"/>
            <a:ext cx="3311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he top 3 features that influence Customer buying behavior are:</a:t>
            </a:r>
          </a:p>
          <a:p>
            <a:endParaRPr lang="en-US" sz="1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Purchase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Length of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Flight hour/duration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It was found that the unfinished booking process has a higher average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purchase_lead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value than the completed booking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he average value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length_of_stay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from bookings that are not completed is higher than bookings that are completed</a:t>
            </a:r>
            <a:endParaRPr lang="en-US" sz="1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9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169</TotalTime>
  <Words>75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Predictive model to understand customer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Khushi dahiya</cp:lastModifiedBy>
  <cp:revision>4</cp:revision>
  <dcterms:created xsi:type="dcterms:W3CDTF">2022-12-06T11:13:27Z</dcterms:created>
  <dcterms:modified xsi:type="dcterms:W3CDTF">2023-10-21T22:19:09Z</dcterms:modified>
</cp:coreProperties>
</file>